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27" r:id="rId2"/>
    <p:sldId id="858" r:id="rId3"/>
    <p:sldId id="860" r:id="rId4"/>
    <p:sldId id="828" r:id="rId5"/>
    <p:sldId id="829" r:id="rId6"/>
    <p:sldId id="831" r:id="rId7"/>
    <p:sldId id="892" r:id="rId8"/>
    <p:sldId id="835" r:id="rId9"/>
    <p:sldId id="865" r:id="rId10"/>
    <p:sldId id="869" r:id="rId11"/>
    <p:sldId id="893" r:id="rId12"/>
    <p:sldId id="839" r:id="rId13"/>
    <p:sldId id="842" r:id="rId14"/>
    <p:sldId id="845" r:id="rId15"/>
    <p:sldId id="894" r:id="rId16"/>
    <p:sldId id="846" r:id="rId17"/>
    <p:sldId id="849" r:id="rId18"/>
    <p:sldId id="895" r:id="rId19"/>
    <p:sldId id="870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5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B8E"/>
    <a:srgbClr val="7F9B8E"/>
    <a:srgbClr val="C9D9CF"/>
    <a:srgbClr val="3B3E47"/>
    <a:srgbClr val="B1C5BA"/>
    <a:srgbClr val="859F92"/>
    <a:srgbClr val="7F8FA9"/>
    <a:srgbClr val="EEEEF0"/>
    <a:srgbClr val="EEEEEE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3" autoAdjust="0"/>
    <p:restoredTop sz="96737" autoAdjust="0"/>
  </p:normalViewPr>
  <p:slideViewPr>
    <p:cSldViewPr>
      <p:cViewPr varScale="1">
        <p:scale>
          <a:sx n="145" d="100"/>
          <a:sy n="145" d="100"/>
        </p:scale>
        <p:origin x="852" y="120"/>
      </p:cViewPr>
      <p:guideLst>
        <p:guide orient="horz" pos="1715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AFD96D07-341D-4D88-BBFE-B431BFA0419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charset="-122"/>
        <a:ea typeface="阿里巴巴普惠体 R" panose="00020600040101010101" charset="-122"/>
        <a:cs typeface="阿里巴巴普惠体 R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A9C3E-6D87-4C29-8288-8701A99FA87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>
              <a:defRPr sz="24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2pPr>
            <a:lvl3pPr>
              <a:defRPr sz="2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3pPr>
            <a:lvl4pPr>
              <a:defRPr sz="18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4pPr>
            <a:lvl5pPr>
              <a:defRPr sz="18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>
              <a:defRPr sz="24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2pPr>
            <a:lvl3pPr>
              <a:defRPr sz="2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3pPr>
            <a:lvl4pPr>
              <a:defRPr sz="18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4pPr>
            <a:lvl5pPr>
              <a:defRPr sz="18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>
              <a:defRPr sz="2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2pPr>
            <a:lvl3pPr>
              <a:defRPr sz="18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3pPr>
            <a:lvl4pPr>
              <a:defRPr sz="1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4pPr>
            <a:lvl5pPr>
              <a:defRPr sz="1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>
              <a:defRPr sz="2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2pPr>
            <a:lvl3pPr>
              <a:defRPr sz="18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3pPr>
            <a:lvl4pPr>
              <a:defRPr sz="1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4pPr>
            <a:lvl5pPr>
              <a:defRPr sz="16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>
              <a:defRPr sz="28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2pPr>
            <a:lvl3pPr>
              <a:defRPr sz="24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3pPr>
            <a:lvl4pPr>
              <a:defRPr sz="2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4pPr>
            <a:lvl5pPr>
              <a:defRPr sz="2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2pPr>
            <a:lvl3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3pPr>
            <a:lvl4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4pPr>
            <a:lvl5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2pPr>
            <a:lvl3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3pPr>
            <a:lvl4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4pPr>
            <a:lvl5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8756109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8727547" y="4755651"/>
            <a:ext cx="457681" cy="274637"/>
          </a:xfrm>
          <a:prstGeom prst="rect">
            <a:avLst/>
          </a:prstGeom>
        </p:spPr>
        <p:txBody>
          <a:bodyPr lIns="68589" tIns="34295" rIns="68589" bIns="34295" anchor="ctr"/>
          <a:lstStyle>
            <a:defPPr>
              <a:defRPr lang="en-US"/>
            </a:defPPr>
            <a:lvl1pPr marL="0" algn="ctr" defTabSz="1375410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‹#›</a:t>
            </a:fld>
            <a:endParaRPr 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p:transition spd="slow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3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8779488" y="4683082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8750926" y="4753377"/>
            <a:ext cx="457681" cy="274637"/>
          </a:xfrm>
          <a:prstGeom prst="rect">
            <a:avLst/>
          </a:prstGeom>
        </p:spPr>
        <p:txBody>
          <a:bodyPr lIns="68589" tIns="34295" rIns="68589" bIns="34295" anchor="ctr"/>
          <a:lstStyle>
            <a:defPPr>
              <a:defRPr lang="en-US"/>
            </a:defPPr>
            <a:lvl1pPr marL="0" algn="ctr" defTabSz="1375410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‹#›</a:t>
            </a:fld>
            <a:endParaRPr 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" y="0"/>
            <a:ext cx="9141713" cy="51435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稳重大气商务风格PPT模板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接连接符 16"/>
          <p:cNvCxnSpPr/>
          <p:nvPr userDrawn="1"/>
        </p:nvCxnSpPr>
        <p:spPr>
          <a:xfrm>
            <a:off x="400053" y="638173"/>
            <a:ext cx="8353425" cy="0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等腰三角形 17"/>
          <p:cNvSpPr>
            <a:spLocks noChangeAspect="1"/>
          </p:cNvSpPr>
          <p:nvPr userDrawn="1"/>
        </p:nvSpPr>
        <p:spPr>
          <a:xfrm rot="5400000">
            <a:off x="428366" y="284068"/>
            <a:ext cx="301336" cy="18247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6" rIns="68571" bIns="34286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7064753" y="258202"/>
            <a:ext cx="2043750" cy="337974"/>
            <a:chOff x="6627969" y="224548"/>
            <a:chExt cx="2364855" cy="450633"/>
          </a:xfrm>
        </p:grpSpPr>
        <p:sp>
          <p:nvSpPr>
            <p:cNvPr id="20" name="TextBox 19"/>
            <p:cNvSpPr txBox="1"/>
            <p:nvPr/>
          </p:nvSpPr>
          <p:spPr>
            <a:xfrm>
              <a:off x="6627969" y="224548"/>
              <a:ext cx="1155002" cy="410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>
                  <a:solidFill>
                    <a:srgbClr val="5F5F5F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LOGO</a:t>
              </a:r>
              <a:endParaRPr lang="zh-CN" altLang="en-US" sz="1400" b="1">
                <a:solidFill>
                  <a:srgbClr val="5F5F5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67703" y="236937"/>
              <a:ext cx="1525121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b="0">
                  <a:solidFill>
                    <a:srgbClr val="5F5F5F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您的公司名称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99344" y="428959"/>
              <a:ext cx="1410159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>
                  <a:solidFill>
                    <a:srgbClr val="5F5F5F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Your company name</a:t>
              </a:r>
              <a:endParaRPr lang="zh-CN" altLang="en-US" sz="600">
                <a:solidFill>
                  <a:srgbClr val="5F5F5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742950" y="219077"/>
            <a:ext cx="3171739" cy="336449"/>
            <a:chOff x="742950" y="219077"/>
            <a:chExt cx="3171739" cy="336449"/>
          </a:xfrm>
        </p:grpSpPr>
        <p:sp>
          <p:nvSpPr>
            <p:cNvPr id="24" name="TextBox 23"/>
            <p:cNvSpPr txBox="1"/>
            <p:nvPr/>
          </p:nvSpPr>
          <p:spPr>
            <a:xfrm>
              <a:off x="742950" y="219077"/>
              <a:ext cx="1981200" cy="315463"/>
            </a:xfrm>
            <a:prstGeom prst="rect">
              <a:avLst/>
            </a:prstGeom>
            <a:noFill/>
          </p:spPr>
          <p:txBody>
            <a:bodyPr wrap="square" lIns="68571" tIns="34286" rIns="68571" bIns="34286" rtlCol="0">
              <a:spAutoFit/>
            </a:bodyPr>
            <a:lstStyle/>
            <a:p>
              <a:r>
                <a:rPr lang="zh-CN" altLang="en-US" sz="1600">
                  <a:solidFill>
                    <a:srgbClr val="5F5F5F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工作完成情况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1720" y="301618"/>
              <a:ext cx="1862969" cy="253908"/>
            </a:xfrm>
            <a:prstGeom prst="rect">
              <a:avLst/>
            </a:prstGeom>
            <a:noFill/>
          </p:spPr>
          <p:txBody>
            <a:bodyPr wrap="square" lIns="68571" tIns="34286" rIns="68571" bIns="34286" rtlCol="0">
              <a:spAutoFit/>
            </a:bodyPr>
            <a:lstStyle/>
            <a:p>
              <a:r>
                <a:rPr lang="en-US" altLang="zh-CN" sz="1200">
                  <a:solidFill>
                    <a:srgbClr val="5F5F5F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Annual work summary</a:t>
              </a:r>
              <a:endParaRPr lang="zh-CN" altLang="en-US" sz="1200">
                <a:solidFill>
                  <a:srgbClr val="5F5F5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/>
          <p:nvPr userDrawn="1"/>
        </p:nvSpPr>
        <p:spPr>
          <a:xfrm>
            <a:off x="611561" y="339502"/>
            <a:ext cx="2808311" cy="504056"/>
          </a:xfrm>
          <a:prstGeom prst="rect">
            <a:avLst/>
          </a:prstGeom>
        </p:spPr>
        <p:txBody>
          <a:bodyPr lIns="91438" tIns="45719" rIns="91438" bIns="45719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工作完成概述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697103" y="843558"/>
            <a:ext cx="774979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 userDrawn="1"/>
        </p:nvSpPr>
        <p:spPr>
          <a:xfrm rot="5400000">
            <a:off x="91228" y="110230"/>
            <a:ext cx="670034" cy="421481"/>
          </a:xfrm>
          <a:prstGeom prst="homePlate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850107" y="-4731"/>
            <a:ext cx="1783556" cy="417786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50107" y="434579"/>
            <a:ext cx="1783556" cy="105965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850106" y="598291"/>
            <a:ext cx="8293894" cy="34289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32530" y="276655"/>
            <a:ext cx="709448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b="1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LOGO</a:t>
            </a:r>
            <a:endParaRPr lang="zh-CN" altLang="en-US" sz="1500" b="1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49274" y="43913"/>
            <a:ext cx="353943" cy="5116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100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第一章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3793" y="194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添加您的标题</a:t>
            </a:r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 userDrawn="1"/>
        </p:nvSpPr>
        <p:spPr>
          <a:xfrm rot="5400000">
            <a:off x="91228" y="110230"/>
            <a:ext cx="670034" cy="421481"/>
          </a:xfrm>
          <a:prstGeom prst="homePlate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850107" y="-4731"/>
            <a:ext cx="1783556" cy="417786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50107" y="434579"/>
            <a:ext cx="1783556" cy="10596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850106" y="598291"/>
            <a:ext cx="8293894" cy="34289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460" y="-27940"/>
            <a:ext cx="351790" cy="688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100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第二章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3793" y="19496"/>
            <a:ext cx="165618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2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添加您的标题</a:t>
            </a:r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 userDrawn="1"/>
        </p:nvSpPr>
        <p:spPr>
          <a:xfrm rot="5400000">
            <a:off x="91228" y="110230"/>
            <a:ext cx="670034" cy="421481"/>
          </a:xfrm>
          <a:prstGeom prst="homePlate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850107" y="-4731"/>
            <a:ext cx="1783556" cy="417786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50107" y="434579"/>
            <a:ext cx="1783556" cy="105965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850106" y="598291"/>
            <a:ext cx="8293894" cy="34289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32530" y="276655"/>
            <a:ext cx="709448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b="1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LOGO</a:t>
            </a:r>
            <a:endParaRPr lang="zh-CN" altLang="en-US" sz="1500" b="1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49274" y="43913"/>
            <a:ext cx="353943" cy="5116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100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第三章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3793" y="194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添加您的标题</a:t>
            </a:r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 userDrawn="1"/>
        </p:nvSpPr>
        <p:spPr>
          <a:xfrm rot="5400000">
            <a:off x="91228" y="110230"/>
            <a:ext cx="670034" cy="421481"/>
          </a:xfrm>
          <a:prstGeom prst="homePlate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850107" y="-4731"/>
            <a:ext cx="1783556" cy="417786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50107" y="434579"/>
            <a:ext cx="1783556" cy="105965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850106" y="598291"/>
            <a:ext cx="8293894" cy="34289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32530" y="276655"/>
            <a:ext cx="709448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b="1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LOGO</a:t>
            </a:r>
            <a:endParaRPr lang="zh-CN" altLang="en-US" sz="1500" b="1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49274" y="43913"/>
            <a:ext cx="353943" cy="5116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100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第四章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3793" y="194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添加您的标题</a:t>
            </a:r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 userDrawn="1"/>
        </p:nvSpPr>
        <p:spPr>
          <a:xfrm rot="5400000">
            <a:off x="91228" y="110230"/>
            <a:ext cx="670034" cy="421481"/>
          </a:xfrm>
          <a:prstGeom prst="homePlate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850107" y="-4731"/>
            <a:ext cx="1783556" cy="417786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50107" y="434579"/>
            <a:ext cx="1783556" cy="105965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850106" y="598291"/>
            <a:ext cx="8293894" cy="34289"/>
          </a:xfrm>
          <a:prstGeom prst="rect">
            <a:avLst/>
          </a:prstGeom>
          <a:solidFill>
            <a:srgbClr val="7F8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032530" y="276655"/>
            <a:ext cx="709448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1500" b="1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LOGO</a:t>
            </a:r>
            <a:endParaRPr lang="zh-CN" altLang="en-US" sz="1500" b="1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49274" y="43913"/>
            <a:ext cx="353943" cy="5116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100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第五章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3793" y="194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添加您的标题</a:t>
            </a:r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B44CCEC7-3A54-47D1-BB25-17A0FDA6379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defRPr>
            </a:lvl1pPr>
          </a:lstStyle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slow"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715"/>
            <a:ext cx="9145905" cy="5145405"/>
          </a:xfrm>
          <a:prstGeom prst="rect">
            <a:avLst/>
          </a:prstGeom>
        </p:spPr>
      </p:pic>
      <p:sp>
        <p:nvSpPr>
          <p:cNvPr id="40" name="文本框 21"/>
          <p:cNvSpPr txBox="1"/>
          <p:nvPr/>
        </p:nvSpPr>
        <p:spPr>
          <a:xfrm>
            <a:off x="2112645" y="1280795"/>
            <a:ext cx="4919345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endParaRPr lang="en-US" altLang="zh-CN" sz="4800" spc="75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4800" spc="7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自 我 介 绍 模 板</a:t>
            </a:r>
          </a:p>
        </p:txBody>
      </p:sp>
      <p:sp>
        <p:nvSpPr>
          <p:cNvPr id="42" name="矩形 17"/>
          <p:cNvSpPr>
            <a:spLocks noChangeArrowheads="1"/>
          </p:cNvSpPr>
          <p:nvPr/>
        </p:nvSpPr>
        <p:spPr bwMode="auto">
          <a:xfrm>
            <a:off x="3362325" y="2777490"/>
            <a:ext cx="241998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introduce oneself to</a:t>
            </a:r>
          </a:p>
        </p:txBody>
      </p:sp>
      <p:pic>
        <p:nvPicPr>
          <p:cNvPr id="11" name="背景音乐 - 背景 - Seremade Cctv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2584" y="-963488"/>
            <a:ext cx="609600" cy="609600"/>
          </a:xfrm>
          <a:prstGeom prst="rect">
            <a:avLst/>
          </a:prstGeom>
        </p:spPr>
      </p:pic>
      <p:pic>
        <p:nvPicPr>
          <p:cNvPr id="3" name="图片 2" descr="小三角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723" y="1369695"/>
            <a:ext cx="885190" cy="540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0" grpId="0" bldLvl="0" animBg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内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-45085"/>
            <a:ext cx="9218930" cy="51866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95" y="208915"/>
            <a:ext cx="1584325" cy="28765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2095" y="538480"/>
            <a:ext cx="1584325" cy="76200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48920" y="697230"/>
            <a:ext cx="8732520" cy="0"/>
          </a:xfrm>
          <a:prstGeom prst="line">
            <a:avLst/>
          </a:prstGeom>
          <a:ln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9085" y="206375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792555" y="4009848"/>
            <a:ext cx="1381416" cy="831392"/>
            <a:chOff x="6390073" y="5749478"/>
            <a:chExt cx="1841888" cy="1108522"/>
          </a:xfrm>
          <a:solidFill>
            <a:schemeClr val="accent1"/>
          </a:solidFill>
        </p:grpSpPr>
        <p:sp>
          <p:nvSpPr>
            <p:cNvPr id="33" name="Freeform 140"/>
            <p:cNvSpPr/>
            <p:nvPr/>
          </p:nvSpPr>
          <p:spPr bwMode="auto">
            <a:xfrm rot="5400000" flipH="1">
              <a:off x="7078663" y="5060888"/>
              <a:ext cx="464707" cy="1841888"/>
            </a:xfrm>
            <a:custGeom>
              <a:avLst/>
              <a:gdLst>
                <a:gd name="T0" fmla="*/ 192 w 192"/>
                <a:gd name="T1" fmla="*/ 724 h 761"/>
                <a:gd name="T2" fmla="*/ 0 w 192"/>
                <a:gd name="T3" fmla="*/ 0 h 761"/>
                <a:gd name="T4" fmla="*/ 0 w 192"/>
                <a:gd name="T5" fmla="*/ 223 h 761"/>
                <a:gd name="T6" fmla="*/ 192 w 192"/>
                <a:gd name="T7" fmla="*/ 761 h 761"/>
                <a:gd name="T8" fmla="*/ 192 w 192"/>
                <a:gd name="T9" fmla="*/ 724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61">
                  <a:moveTo>
                    <a:pt x="192" y="724"/>
                  </a:moveTo>
                  <a:lnTo>
                    <a:pt x="0" y="0"/>
                  </a:lnTo>
                  <a:lnTo>
                    <a:pt x="0" y="223"/>
                  </a:lnTo>
                  <a:lnTo>
                    <a:pt x="192" y="761"/>
                  </a:lnTo>
                  <a:lnTo>
                    <a:pt x="192" y="724"/>
                  </a:lnTo>
                  <a:close/>
                </a:path>
              </a:pathLst>
            </a:custGeom>
            <a:solidFill>
              <a:srgbClr val="809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 rot="5400000" flipH="1">
              <a:off x="7640185" y="6266224"/>
              <a:ext cx="643814" cy="539738"/>
            </a:xfrm>
            <a:prstGeom prst="rect">
              <a:avLst/>
            </a:prstGeom>
            <a:solidFill>
              <a:srgbClr val="809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70932" y="4006217"/>
            <a:ext cx="805978" cy="835023"/>
            <a:chOff x="6227909" y="5744636"/>
            <a:chExt cx="1074637" cy="1113364"/>
          </a:xfrm>
        </p:grpSpPr>
        <p:sp>
          <p:nvSpPr>
            <p:cNvPr id="36" name="Freeform 141"/>
            <p:cNvSpPr/>
            <p:nvPr/>
          </p:nvSpPr>
          <p:spPr bwMode="auto">
            <a:xfrm rot="5400000" flipH="1">
              <a:off x="6524402" y="5448143"/>
              <a:ext cx="481651" cy="1074637"/>
            </a:xfrm>
            <a:custGeom>
              <a:avLst/>
              <a:gdLst>
                <a:gd name="T0" fmla="*/ 199 w 199"/>
                <a:gd name="T1" fmla="*/ 408 h 444"/>
                <a:gd name="T2" fmla="*/ 0 w 199"/>
                <a:gd name="T3" fmla="*/ 0 h 444"/>
                <a:gd name="T4" fmla="*/ 0 w 199"/>
                <a:gd name="T5" fmla="*/ 228 h 444"/>
                <a:gd name="T6" fmla="*/ 199 w 199"/>
                <a:gd name="T7" fmla="*/ 444 h 444"/>
                <a:gd name="T8" fmla="*/ 199 w 199"/>
                <a:gd name="T9" fmla="*/ 40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3">
                  <a:moveTo>
                    <a:pt x="199" y="408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199" y="444"/>
                  </a:lnTo>
                  <a:lnTo>
                    <a:pt x="199" y="408"/>
                  </a:lnTo>
                  <a:close/>
                </a:path>
              </a:pathLst>
            </a:custGeom>
            <a:solidFill>
              <a:srgbClr val="C9D9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 rot="5400000" flipH="1">
              <a:off x="6710769" y="6266223"/>
              <a:ext cx="631713" cy="551841"/>
            </a:xfrm>
            <a:prstGeom prst="rect">
              <a:avLst/>
            </a:prstGeom>
            <a:solidFill>
              <a:srgbClr val="C9D9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373230" y="4015293"/>
            <a:ext cx="410249" cy="825947"/>
            <a:chOff x="5830972" y="5756738"/>
            <a:chExt cx="546999" cy="1101262"/>
          </a:xfrm>
          <a:solidFill>
            <a:schemeClr val="accent1"/>
          </a:solidFill>
        </p:grpSpPr>
        <p:sp>
          <p:nvSpPr>
            <p:cNvPr id="39" name="Freeform 142"/>
            <p:cNvSpPr/>
            <p:nvPr/>
          </p:nvSpPr>
          <p:spPr bwMode="auto">
            <a:xfrm rot="5400000" flipH="1">
              <a:off x="5869697" y="5718013"/>
              <a:ext cx="469549" cy="546999"/>
            </a:xfrm>
            <a:custGeom>
              <a:avLst/>
              <a:gdLst>
                <a:gd name="T0" fmla="*/ 194 w 194"/>
                <a:gd name="T1" fmla="*/ 98 h 226"/>
                <a:gd name="T2" fmla="*/ 0 w 194"/>
                <a:gd name="T3" fmla="*/ 0 h 226"/>
                <a:gd name="T4" fmla="*/ 0 w 194"/>
                <a:gd name="T5" fmla="*/ 226 h 226"/>
                <a:gd name="T6" fmla="*/ 194 w 194"/>
                <a:gd name="T7" fmla="*/ 133 h 226"/>
                <a:gd name="T8" fmla="*/ 194 w 194"/>
                <a:gd name="T9" fmla="*/ 9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6">
                  <a:moveTo>
                    <a:pt x="194" y="98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194" y="133"/>
                  </a:lnTo>
                  <a:lnTo>
                    <a:pt x="194" y="98"/>
                  </a:lnTo>
                  <a:close/>
                </a:path>
              </a:pathLst>
            </a:custGeom>
            <a:solidFill>
              <a:srgbClr val="809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 rot="5400000" flipH="1">
              <a:off x="5788615" y="6268644"/>
              <a:ext cx="631713" cy="546999"/>
            </a:xfrm>
            <a:prstGeom prst="rect">
              <a:avLst/>
            </a:prstGeom>
            <a:solidFill>
              <a:srgbClr val="809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672537" y="4006217"/>
            <a:ext cx="804162" cy="835023"/>
            <a:chOff x="4896716" y="5744636"/>
            <a:chExt cx="1072216" cy="1113364"/>
          </a:xfrm>
        </p:grpSpPr>
        <p:sp>
          <p:nvSpPr>
            <p:cNvPr id="42" name="Freeform 143"/>
            <p:cNvSpPr/>
            <p:nvPr/>
          </p:nvSpPr>
          <p:spPr bwMode="auto">
            <a:xfrm rot="5400000" flipH="1">
              <a:off x="5191998" y="5449354"/>
              <a:ext cx="481651" cy="1072216"/>
            </a:xfrm>
            <a:custGeom>
              <a:avLst/>
              <a:gdLst>
                <a:gd name="T0" fmla="*/ 199 w 199"/>
                <a:gd name="T1" fmla="*/ 0 h 443"/>
                <a:gd name="T2" fmla="*/ 0 w 199"/>
                <a:gd name="T3" fmla="*/ 218 h 443"/>
                <a:gd name="T4" fmla="*/ 0 w 199"/>
                <a:gd name="T5" fmla="*/ 443 h 443"/>
                <a:gd name="T6" fmla="*/ 199 w 199"/>
                <a:gd name="T7" fmla="*/ 35 h 443"/>
                <a:gd name="T8" fmla="*/ 199 w 199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2">
                  <a:moveTo>
                    <a:pt x="199" y="0"/>
                  </a:moveTo>
                  <a:lnTo>
                    <a:pt x="0" y="218"/>
                  </a:lnTo>
                  <a:lnTo>
                    <a:pt x="0" y="443"/>
                  </a:lnTo>
                  <a:lnTo>
                    <a:pt x="199" y="35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9D9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 rot="5400000" flipH="1">
              <a:off x="4855570" y="6267434"/>
              <a:ext cx="636553" cy="544579"/>
            </a:xfrm>
            <a:prstGeom prst="rect">
              <a:avLst/>
            </a:prstGeom>
            <a:solidFill>
              <a:srgbClr val="C9D9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962409" y="4002587"/>
            <a:ext cx="1390493" cy="838654"/>
            <a:chOff x="3960039" y="5739796"/>
            <a:chExt cx="1853990" cy="1118205"/>
          </a:xfrm>
          <a:solidFill>
            <a:schemeClr val="accent1"/>
          </a:solidFill>
        </p:grpSpPr>
        <p:sp>
          <p:nvSpPr>
            <p:cNvPr id="45" name="Freeform 144"/>
            <p:cNvSpPr/>
            <p:nvPr/>
          </p:nvSpPr>
          <p:spPr bwMode="auto">
            <a:xfrm rot="5400000" flipH="1">
              <a:off x="4643788" y="5060887"/>
              <a:ext cx="491332" cy="1849150"/>
            </a:xfrm>
            <a:custGeom>
              <a:avLst/>
              <a:gdLst>
                <a:gd name="T0" fmla="*/ 203 w 203"/>
                <a:gd name="T1" fmla="*/ 0 h 764"/>
                <a:gd name="T2" fmla="*/ 0 w 203"/>
                <a:gd name="T3" fmla="*/ 536 h 764"/>
                <a:gd name="T4" fmla="*/ 0 w 203"/>
                <a:gd name="T5" fmla="*/ 764 h 764"/>
                <a:gd name="T6" fmla="*/ 203 w 203"/>
                <a:gd name="T7" fmla="*/ 35 h 764"/>
                <a:gd name="T8" fmla="*/ 203 w 203"/>
                <a:gd name="T9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764">
                  <a:moveTo>
                    <a:pt x="203" y="0"/>
                  </a:moveTo>
                  <a:lnTo>
                    <a:pt x="0" y="536"/>
                  </a:lnTo>
                  <a:lnTo>
                    <a:pt x="0" y="764"/>
                  </a:lnTo>
                  <a:lnTo>
                    <a:pt x="203" y="3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7F9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 rot="5400000" flipH="1">
              <a:off x="3924944" y="6266224"/>
              <a:ext cx="626872" cy="556681"/>
            </a:xfrm>
            <a:prstGeom prst="rect">
              <a:avLst/>
            </a:prstGeom>
            <a:solidFill>
              <a:srgbClr val="7F9B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792555" y="2955775"/>
            <a:ext cx="1123649" cy="1054074"/>
            <a:chOff x="6390073" y="4344047"/>
            <a:chExt cx="1498198" cy="1405432"/>
          </a:xfrm>
          <a:solidFill>
            <a:srgbClr val="7F9B8E"/>
          </a:solidFill>
        </p:grpSpPr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 rot="5400000" flipH="1">
              <a:off x="6039121" y="5308975"/>
              <a:ext cx="791456" cy="8955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43"/>
            <p:cNvSpPr>
              <a:spLocks noEditPoints="1"/>
            </p:cNvSpPr>
            <p:nvPr/>
          </p:nvSpPr>
          <p:spPr bwMode="auto">
            <a:xfrm rot="5400000" flipH="1">
              <a:off x="7093185" y="4081439"/>
              <a:ext cx="532477" cy="1057694"/>
            </a:xfrm>
            <a:custGeom>
              <a:avLst/>
              <a:gdLst>
                <a:gd name="T0" fmla="*/ 51 w 93"/>
                <a:gd name="T1" fmla="*/ 93 h 184"/>
                <a:gd name="T2" fmla="*/ 93 w 93"/>
                <a:gd name="T3" fmla="*/ 47 h 184"/>
                <a:gd name="T4" fmla="*/ 46 w 93"/>
                <a:gd name="T5" fmla="*/ 0 h 184"/>
                <a:gd name="T6" fmla="*/ 0 w 93"/>
                <a:gd name="T7" fmla="*/ 47 h 184"/>
                <a:gd name="T8" fmla="*/ 36 w 93"/>
                <a:gd name="T9" fmla="*/ 92 h 184"/>
                <a:gd name="T10" fmla="*/ 36 w 93"/>
                <a:gd name="T11" fmla="*/ 184 h 184"/>
                <a:gd name="T12" fmla="*/ 51 w 93"/>
                <a:gd name="T13" fmla="*/ 184 h 184"/>
                <a:gd name="T14" fmla="*/ 51 w 93"/>
                <a:gd name="T15" fmla="*/ 93 h 184"/>
                <a:gd name="T16" fmla="*/ 19 w 93"/>
                <a:gd name="T17" fmla="*/ 47 h 184"/>
                <a:gd name="T18" fmla="*/ 46 w 93"/>
                <a:gd name="T19" fmla="*/ 19 h 184"/>
                <a:gd name="T20" fmla="*/ 74 w 93"/>
                <a:gd name="T21" fmla="*/ 47 h 184"/>
                <a:gd name="T22" fmla="*/ 46 w 93"/>
                <a:gd name="T23" fmla="*/ 74 h 184"/>
                <a:gd name="T24" fmla="*/ 19 w 93"/>
                <a:gd name="T25" fmla="*/ 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84">
                  <a:moveTo>
                    <a:pt x="51" y="93"/>
                  </a:moveTo>
                  <a:cubicBezTo>
                    <a:pt x="75" y="90"/>
                    <a:pt x="93" y="71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69"/>
                    <a:pt x="15" y="87"/>
                    <a:pt x="36" y="92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51" y="184"/>
                    <a:pt x="51" y="184"/>
                    <a:pt x="51" y="184"/>
                  </a:cubicBezTo>
                  <a:lnTo>
                    <a:pt x="51" y="93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6" y="19"/>
                  </a:cubicBezTo>
                  <a:cubicBezTo>
                    <a:pt x="61" y="19"/>
                    <a:pt x="74" y="32"/>
                    <a:pt x="74" y="47"/>
                  </a:cubicBezTo>
                  <a:cubicBezTo>
                    <a:pt x="74" y="62"/>
                    <a:pt x="61" y="74"/>
                    <a:pt x="46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 rot="5400000" flipH="1">
              <a:off x="6423958" y="4551403"/>
              <a:ext cx="372735" cy="440504"/>
            </a:xfrm>
            <a:custGeom>
              <a:avLst/>
              <a:gdLst>
                <a:gd name="T0" fmla="*/ 50 w 65"/>
                <a:gd name="T1" fmla="*/ 0 h 77"/>
                <a:gd name="T2" fmla="*/ 50 w 65"/>
                <a:gd name="T3" fmla="*/ 0 h 77"/>
                <a:gd name="T4" fmla="*/ 2 w 65"/>
                <a:gd name="T5" fmla="*/ 61 h 77"/>
                <a:gd name="T6" fmla="*/ 0 w 65"/>
                <a:gd name="T7" fmla="*/ 61 h 77"/>
                <a:gd name="T8" fmla="*/ 0 w 65"/>
                <a:gd name="T9" fmla="*/ 77 h 77"/>
                <a:gd name="T10" fmla="*/ 2 w 65"/>
                <a:gd name="T11" fmla="*/ 77 h 77"/>
                <a:gd name="T12" fmla="*/ 43 w 65"/>
                <a:gd name="T13" fmla="*/ 63 h 77"/>
                <a:gd name="T14" fmla="*/ 65 w 65"/>
                <a:gd name="T15" fmla="*/ 0 h 77"/>
                <a:gd name="T16" fmla="*/ 65 w 65"/>
                <a:gd name="T17" fmla="*/ 0 h 77"/>
                <a:gd name="T18" fmla="*/ 50 w 65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23"/>
                    <a:pt x="44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3" y="77"/>
                    <a:pt x="29" y="75"/>
                    <a:pt x="43" y="63"/>
                  </a:cubicBezTo>
                  <a:cubicBezTo>
                    <a:pt x="58" y="50"/>
                    <a:pt x="65" y="29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70933" y="1938038"/>
            <a:ext cx="1246491" cy="2068181"/>
            <a:chOff x="6227910" y="2987063"/>
            <a:chExt cx="1661988" cy="2757575"/>
          </a:xfrm>
          <a:solidFill>
            <a:srgbClr val="C9D9CF"/>
          </a:solidFill>
        </p:grpSpPr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 rot="5400000" flipH="1">
              <a:off x="5182317" y="4611913"/>
              <a:ext cx="2178318" cy="8713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46"/>
            <p:cNvSpPr/>
            <p:nvPr/>
          </p:nvSpPr>
          <p:spPr bwMode="auto">
            <a:xfrm rot="5400000" flipH="1">
              <a:off x="6269471" y="3170593"/>
              <a:ext cx="355792" cy="435664"/>
            </a:xfrm>
            <a:custGeom>
              <a:avLst/>
              <a:gdLst>
                <a:gd name="T0" fmla="*/ 46 w 62"/>
                <a:gd name="T1" fmla="*/ 0 h 76"/>
                <a:gd name="T2" fmla="*/ 46 w 62"/>
                <a:gd name="T3" fmla="*/ 0 h 76"/>
                <a:gd name="T4" fmla="*/ 1 w 62"/>
                <a:gd name="T5" fmla="*/ 61 h 76"/>
                <a:gd name="T6" fmla="*/ 0 w 62"/>
                <a:gd name="T7" fmla="*/ 61 h 76"/>
                <a:gd name="T8" fmla="*/ 0 w 62"/>
                <a:gd name="T9" fmla="*/ 76 h 76"/>
                <a:gd name="T10" fmla="*/ 1 w 62"/>
                <a:gd name="T11" fmla="*/ 76 h 76"/>
                <a:gd name="T12" fmla="*/ 62 w 62"/>
                <a:gd name="T13" fmla="*/ 0 h 76"/>
                <a:gd name="T14" fmla="*/ 62 w 62"/>
                <a:gd name="T15" fmla="*/ 0 h 76"/>
                <a:gd name="T16" fmla="*/ 46 w 62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6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55"/>
                    <a:pt x="14" y="61"/>
                    <a:pt x="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38" y="76"/>
                    <a:pt x="62" y="47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 rot="5400000" flipH="1">
              <a:off x="7013730" y="2638532"/>
              <a:ext cx="527637" cy="1224699"/>
            </a:xfrm>
            <a:custGeom>
              <a:avLst/>
              <a:gdLst>
                <a:gd name="T0" fmla="*/ 53 w 92"/>
                <a:gd name="T1" fmla="*/ 93 h 213"/>
                <a:gd name="T2" fmla="*/ 92 w 92"/>
                <a:gd name="T3" fmla="*/ 47 h 213"/>
                <a:gd name="T4" fmla="*/ 46 w 92"/>
                <a:gd name="T5" fmla="*/ 0 h 213"/>
                <a:gd name="T6" fmla="*/ 0 w 92"/>
                <a:gd name="T7" fmla="*/ 47 h 213"/>
                <a:gd name="T8" fmla="*/ 37 w 92"/>
                <a:gd name="T9" fmla="*/ 92 h 213"/>
                <a:gd name="T10" fmla="*/ 37 w 92"/>
                <a:gd name="T11" fmla="*/ 213 h 213"/>
                <a:gd name="T12" fmla="*/ 53 w 92"/>
                <a:gd name="T13" fmla="*/ 213 h 213"/>
                <a:gd name="T14" fmla="*/ 53 w 92"/>
                <a:gd name="T15" fmla="*/ 93 h 213"/>
                <a:gd name="T16" fmla="*/ 19 w 92"/>
                <a:gd name="T17" fmla="*/ 47 h 213"/>
                <a:gd name="T18" fmla="*/ 46 w 92"/>
                <a:gd name="T19" fmla="*/ 19 h 213"/>
                <a:gd name="T20" fmla="*/ 73 w 92"/>
                <a:gd name="T21" fmla="*/ 47 h 213"/>
                <a:gd name="T22" fmla="*/ 46 w 92"/>
                <a:gd name="T23" fmla="*/ 74 h 213"/>
                <a:gd name="T24" fmla="*/ 19 w 92"/>
                <a:gd name="T25" fmla="*/ 4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213">
                  <a:moveTo>
                    <a:pt x="53" y="93"/>
                  </a:moveTo>
                  <a:cubicBezTo>
                    <a:pt x="75" y="89"/>
                    <a:pt x="92" y="70"/>
                    <a:pt x="92" y="47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0" y="0"/>
                    <a:pt x="0" y="21"/>
                    <a:pt x="0" y="47"/>
                  </a:cubicBezTo>
                  <a:cubicBezTo>
                    <a:pt x="0" y="69"/>
                    <a:pt x="16" y="88"/>
                    <a:pt x="37" y="92"/>
                  </a:cubicBezTo>
                  <a:cubicBezTo>
                    <a:pt x="37" y="213"/>
                    <a:pt x="37" y="213"/>
                    <a:pt x="37" y="213"/>
                  </a:cubicBezTo>
                  <a:cubicBezTo>
                    <a:pt x="53" y="213"/>
                    <a:pt x="53" y="213"/>
                    <a:pt x="53" y="213"/>
                  </a:cubicBezTo>
                  <a:lnTo>
                    <a:pt x="53" y="93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6" y="19"/>
                  </a:cubicBezTo>
                  <a:cubicBezTo>
                    <a:pt x="61" y="19"/>
                    <a:pt x="73" y="32"/>
                    <a:pt x="73" y="47"/>
                  </a:cubicBezTo>
                  <a:cubicBezTo>
                    <a:pt x="73" y="62"/>
                    <a:pt x="61" y="74"/>
                    <a:pt x="46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542049" y="897891"/>
            <a:ext cx="1374155" cy="3117404"/>
            <a:chOff x="6056064" y="1600200"/>
            <a:chExt cx="1832207" cy="4156539"/>
          </a:xfrm>
          <a:solidFill>
            <a:srgbClr val="7F9B8E"/>
          </a:solidFill>
        </p:grpSpPr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 rot="5400000" flipH="1">
              <a:off x="4340034" y="3955997"/>
              <a:ext cx="3516773" cy="8471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 rot="5400000" flipH="1">
              <a:off x="6961276" y="1205682"/>
              <a:ext cx="532477" cy="1321513"/>
            </a:xfrm>
            <a:custGeom>
              <a:avLst/>
              <a:gdLst>
                <a:gd name="T0" fmla="*/ 54 w 93"/>
                <a:gd name="T1" fmla="*/ 92 h 230"/>
                <a:gd name="T2" fmla="*/ 93 w 93"/>
                <a:gd name="T3" fmla="*/ 47 h 230"/>
                <a:gd name="T4" fmla="*/ 47 w 93"/>
                <a:gd name="T5" fmla="*/ 0 h 230"/>
                <a:gd name="T6" fmla="*/ 0 w 93"/>
                <a:gd name="T7" fmla="*/ 47 h 230"/>
                <a:gd name="T8" fmla="*/ 39 w 93"/>
                <a:gd name="T9" fmla="*/ 92 h 230"/>
                <a:gd name="T10" fmla="*/ 39 w 93"/>
                <a:gd name="T11" fmla="*/ 230 h 230"/>
                <a:gd name="T12" fmla="*/ 54 w 93"/>
                <a:gd name="T13" fmla="*/ 230 h 230"/>
                <a:gd name="T14" fmla="*/ 54 w 93"/>
                <a:gd name="T15" fmla="*/ 92 h 230"/>
                <a:gd name="T16" fmla="*/ 19 w 93"/>
                <a:gd name="T17" fmla="*/ 47 h 230"/>
                <a:gd name="T18" fmla="*/ 47 w 93"/>
                <a:gd name="T19" fmla="*/ 19 h 230"/>
                <a:gd name="T20" fmla="*/ 74 w 93"/>
                <a:gd name="T21" fmla="*/ 47 h 230"/>
                <a:gd name="T22" fmla="*/ 47 w 93"/>
                <a:gd name="T23" fmla="*/ 74 h 230"/>
                <a:gd name="T24" fmla="*/ 19 w 93"/>
                <a:gd name="T25" fmla="*/ 4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230">
                  <a:moveTo>
                    <a:pt x="54" y="92"/>
                  </a:moveTo>
                  <a:cubicBezTo>
                    <a:pt x="76" y="89"/>
                    <a:pt x="93" y="70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0"/>
                    <a:pt x="17" y="89"/>
                    <a:pt x="39" y="92"/>
                  </a:cubicBezTo>
                  <a:cubicBezTo>
                    <a:pt x="39" y="230"/>
                    <a:pt x="39" y="230"/>
                    <a:pt x="39" y="230"/>
                  </a:cubicBezTo>
                  <a:cubicBezTo>
                    <a:pt x="54" y="230"/>
                    <a:pt x="54" y="230"/>
                    <a:pt x="54" y="230"/>
                  </a:cubicBezTo>
                  <a:lnTo>
                    <a:pt x="54" y="92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7" y="19"/>
                  </a:cubicBezTo>
                  <a:cubicBezTo>
                    <a:pt x="62" y="19"/>
                    <a:pt x="74" y="32"/>
                    <a:pt x="74" y="47"/>
                  </a:cubicBezTo>
                  <a:cubicBezTo>
                    <a:pt x="74" y="62"/>
                    <a:pt x="62" y="74"/>
                    <a:pt x="47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 rot="5400000" flipH="1">
              <a:off x="6103261" y="1776470"/>
              <a:ext cx="416300" cy="510694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228453" y="1432798"/>
            <a:ext cx="1257322" cy="2573420"/>
            <a:chOff x="4304604" y="2313410"/>
            <a:chExt cx="1676429" cy="3431227"/>
          </a:xfrm>
          <a:solidFill>
            <a:srgbClr val="C9D9CF"/>
          </a:solidFill>
        </p:grpSpPr>
        <p:sp>
          <p:nvSpPr>
            <p:cNvPr id="60" name="Freeform 51"/>
            <p:cNvSpPr/>
            <p:nvPr/>
          </p:nvSpPr>
          <p:spPr bwMode="auto">
            <a:xfrm rot="5400000" flipH="1">
              <a:off x="5572868" y="2469106"/>
              <a:ext cx="348531" cy="459867"/>
            </a:xfrm>
            <a:custGeom>
              <a:avLst/>
              <a:gdLst>
                <a:gd name="T0" fmla="*/ 61 w 61"/>
                <a:gd name="T1" fmla="*/ 78 h 80"/>
                <a:gd name="T2" fmla="*/ 4 w 61"/>
                <a:gd name="T3" fmla="*/ 1 h 80"/>
                <a:gd name="T4" fmla="*/ 0 w 61"/>
                <a:gd name="T5" fmla="*/ 0 h 80"/>
                <a:gd name="T6" fmla="*/ 0 w 61"/>
                <a:gd name="T7" fmla="*/ 16 h 80"/>
                <a:gd name="T8" fmla="*/ 3 w 61"/>
                <a:gd name="T9" fmla="*/ 16 h 80"/>
                <a:gd name="T10" fmla="*/ 46 w 61"/>
                <a:gd name="T11" fmla="*/ 78 h 80"/>
                <a:gd name="T12" fmla="*/ 46 w 61"/>
                <a:gd name="T13" fmla="*/ 80 h 80"/>
                <a:gd name="T14" fmla="*/ 61 w 61"/>
                <a:gd name="T15" fmla="*/ 80 h 80"/>
                <a:gd name="T16" fmla="*/ 61 w 61"/>
                <a:gd name="T17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80">
                  <a:moveTo>
                    <a:pt x="61" y="78"/>
                  </a:moveTo>
                  <a:cubicBezTo>
                    <a:pt x="61" y="26"/>
                    <a:pt x="45" y="3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3" y="16"/>
                  </a:cubicBezTo>
                  <a:cubicBezTo>
                    <a:pt x="26" y="18"/>
                    <a:pt x="46" y="24"/>
                    <a:pt x="46" y="78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61" y="80"/>
                    <a:pt x="61" y="80"/>
                    <a:pt x="61" y="80"/>
                  </a:cubicBezTo>
                  <a:lnTo>
                    <a:pt x="61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52"/>
            <p:cNvSpPr/>
            <p:nvPr/>
          </p:nvSpPr>
          <p:spPr bwMode="auto">
            <a:xfrm rot="5400000" flipH="1">
              <a:off x="4496146" y="4259751"/>
              <a:ext cx="2872959" cy="96814"/>
            </a:xfrm>
            <a:custGeom>
              <a:avLst/>
              <a:gdLst>
                <a:gd name="T0" fmla="*/ 0 w 501"/>
                <a:gd name="T1" fmla="*/ 2 h 17"/>
                <a:gd name="T2" fmla="*/ 0 w 501"/>
                <a:gd name="T3" fmla="*/ 17 h 17"/>
                <a:gd name="T4" fmla="*/ 501 w 501"/>
                <a:gd name="T5" fmla="*/ 17 h 17"/>
                <a:gd name="T6" fmla="*/ 501 w 501"/>
                <a:gd name="T7" fmla="*/ 1 h 17"/>
                <a:gd name="T8" fmla="*/ 0 w 501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7">
                  <a:moveTo>
                    <a:pt x="0" y="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447" y="15"/>
                    <a:pt x="501" y="17"/>
                  </a:cubicBezTo>
                  <a:cubicBezTo>
                    <a:pt x="501" y="1"/>
                    <a:pt x="501" y="1"/>
                    <a:pt x="501" y="1"/>
                  </a:cubicBezTo>
                  <a:cubicBezTo>
                    <a:pt x="443" y="0"/>
                    <a:pt x="1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 noEditPoints="1"/>
            </p:cNvSpPr>
            <p:nvPr/>
          </p:nvSpPr>
          <p:spPr bwMode="auto">
            <a:xfrm rot="5400000" flipH="1">
              <a:off x="4644663" y="1973351"/>
              <a:ext cx="532477" cy="1212596"/>
            </a:xfrm>
            <a:custGeom>
              <a:avLst/>
              <a:gdLst>
                <a:gd name="T0" fmla="*/ 56 w 93"/>
                <a:gd name="T1" fmla="*/ 119 h 211"/>
                <a:gd name="T2" fmla="*/ 56 w 93"/>
                <a:gd name="T3" fmla="*/ 0 h 211"/>
                <a:gd name="T4" fmla="*/ 41 w 93"/>
                <a:gd name="T5" fmla="*/ 0 h 211"/>
                <a:gd name="T6" fmla="*/ 41 w 93"/>
                <a:gd name="T7" fmla="*/ 118 h 211"/>
                <a:gd name="T8" fmla="*/ 0 w 93"/>
                <a:gd name="T9" fmla="*/ 164 h 211"/>
                <a:gd name="T10" fmla="*/ 46 w 93"/>
                <a:gd name="T11" fmla="*/ 211 h 211"/>
                <a:gd name="T12" fmla="*/ 93 w 93"/>
                <a:gd name="T13" fmla="*/ 164 h 211"/>
                <a:gd name="T14" fmla="*/ 56 w 93"/>
                <a:gd name="T15" fmla="*/ 119 h 211"/>
                <a:gd name="T16" fmla="*/ 46 w 93"/>
                <a:gd name="T17" fmla="*/ 191 h 211"/>
                <a:gd name="T18" fmla="*/ 19 w 93"/>
                <a:gd name="T19" fmla="*/ 164 h 211"/>
                <a:gd name="T20" fmla="*/ 46 w 93"/>
                <a:gd name="T21" fmla="*/ 137 h 211"/>
                <a:gd name="T22" fmla="*/ 74 w 93"/>
                <a:gd name="T23" fmla="*/ 164 h 211"/>
                <a:gd name="T24" fmla="*/ 46 w 93"/>
                <a:gd name="T25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211">
                  <a:moveTo>
                    <a:pt x="56" y="119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18" y="121"/>
                    <a:pt x="0" y="141"/>
                    <a:pt x="0" y="164"/>
                  </a:cubicBezTo>
                  <a:cubicBezTo>
                    <a:pt x="0" y="190"/>
                    <a:pt x="21" y="211"/>
                    <a:pt x="46" y="211"/>
                  </a:cubicBezTo>
                  <a:cubicBezTo>
                    <a:pt x="72" y="211"/>
                    <a:pt x="93" y="190"/>
                    <a:pt x="93" y="164"/>
                  </a:cubicBezTo>
                  <a:cubicBezTo>
                    <a:pt x="93" y="142"/>
                    <a:pt x="77" y="123"/>
                    <a:pt x="56" y="119"/>
                  </a:cubicBezTo>
                  <a:close/>
                  <a:moveTo>
                    <a:pt x="46" y="191"/>
                  </a:moveTo>
                  <a:cubicBezTo>
                    <a:pt x="31" y="191"/>
                    <a:pt x="19" y="179"/>
                    <a:pt x="19" y="164"/>
                  </a:cubicBezTo>
                  <a:cubicBezTo>
                    <a:pt x="19" y="149"/>
                    <a:pt x="31" y="137"/>
                    <a:pt x="46" y="137"/>
                  </a:cubicBezTo>
                  <a:cubicBezTo>
                    <a:pt x="61" y="137"/>
                    <a:pt x="74" y="149"/>
                    <a:pt x="74" y="164"/>
                  </a:cubicBezTo>
                  <a:cubicBezTo>
                    <a:pt x="74" y="179"/>
                    <a:pt x="61" y="191"/>
                    <a:pt x="46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36874" y="2459018"/>
            <a:ext cx="1123649" cy="1543569"/>
            <a:chOff x="4315831" y="3681704"/>
            <a:chExt cx="1498199" cy="2058092"/>
          </a:xfrm>
          <a:solidFill>
            <a:srgbClr val="7F9B8E"/>
          </a:solidFill>
        </p:grpSpPr>
        <p:sp>
          <p:nvSpPr>
            <p:cNvPr id="64" name="Freeform 54"/>
            <p:cNvSpPr/>
            <p:nvPr/>
          </p:nvSpPr>
          <p:spPr bwMode="auto">
            <a:xfrm rot="5400000" flipH="1">
              <a:off x="5427982" y="3901539"/>
              <a:ext cx="394519" cy="377575"/>
            </a:xfrm>
            <a:custGeom>
              <a:avLst/>
              <a:gdLst>
                <a:gd name="T0" fmla="*/ 69 w 69"/>
                <a:gd name="T1" fmla="*/ 64 h 66"/>
                <a:gd name="T2" fmla="*/ 1 w 69"/>
                <a:gd name="T3" fmla="*/ 0 h 66"/>
                <a:gd name="T4" fmla="*/ 0 w 69"/>
                <a:gd name="T5" fmla="*/ 0 h 66"/>
                <a:gd name="T6" fmla="*/ 0 w 69"/>
                <a:gd name="T7" fmla="*/ 15 h 66"/>
                <a:gd name="T8" fmla="*/ 1 w 69"/>
                <a:gd name="T9" fmla="*/ 15 h 66"/>
                <a:gd name="T10" fmla="*/ 53 w 69"/>
                <a:gd name="T11" fmla="*/ 64 h 66"/>
                <a:gd name="T12" fmla="*/ 53 w 69"/>
                <a:gd name="T13" fmla="*/ 66 h 66"/>
                <a:gd name="T14" fmla="*/ 69 w 69"/>
                <a:gd name="T15" fmla="*/ 66 h 66"/>
                <a:gd name="T16" fmla="*/ 69 w 69"/>
                <a:gd name="T17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6">
                  <a:moveTo>
                    <a:pt x="69" y="64"/>
                  </a:moveTo>
                  <a:cubicBezTo>
                    <a:pt x="69" y="28"/>
                    <a:pt x="3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1" y="15"/>
                    <a:pt x="53" y="36"/>
                    <a:pt x="53" y="64"/>
                  </a:cubicBezTo>
                  <a:cubicBezTo>
                    <a:pt x="53" y="65"/>
                    <a:pt x="53" y="66"/>
                    <a:pt x="53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5"/>
                    <a:pt x="69" y="64"/>
                  </a:cubicBezTo>
                  <a:close/>
                </a:path>
              </a:pathLst>
            </a:custGeom>
            <a:grpFill/>
            <a:ln>
              <a:solidFill>
                <a:srgbClr val="7F9B8E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 rot="5400000" flipH="1">
              <a:off x="5045568" y="4971335"/>
              <a:ext cx="1452211" cy="84712"/>
            </a:xfrm>
            <a:prstGeom prst="rect">
              <a:avLst/>
            </a:prstGeom>
            <a:grpFill/>
            <a:ln>
              <a:solidFill>
                <a:srgbClr val="7F9B8E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56"/>
            <p:cNvSpPr>
              <a:spLocks noEditPoints="1"/>
            </p:cNvSpPr>
            <p:nvPr/>
          </p:nvSpPr>
          <p:spPr bwMode="auto">
            <a:xfrm rot="5400000" flipH="1">
              <a:off x="4609904" y="3387631"/>
              <a:ext cx="532477" cy="1120623"/>
            </a:xfrm>
            <a:custGeom>
              <a:avLst/>
              <a:gdLst>
                <a:gd name="T0" fmla="*/ 55 w 93"/>
                <a:gd name="T1" fmla="*/ 103 h 195"/>
                <a:gd name="T2" fmla="*/ 56 w 93"/>
                <a:gd name="T3" fmla="*/ 0 h 195"/>
                <a:gd name="T4" fmla="*/ 40 w 93"/>
                <a:gd name="T5" fmla="*/ 0 h 195"/>
                <a:gd name="T6" fmla="*/ 39 w 93"/>
                <a:gd name="T7" fmla="*/ 102 h 195"/>
                <a:gd name="T8" fmla="*/ 0 w 93"/>
                <a:gd name="T9" fmla="*/ 148 h 195"/>
                <a:gd name="T10" fmla="*/ 47 w 93"/>
                <a:gd name="T11" fmla="*/ 195 h 195"/>
                <a:gd name="T12" fmla="*/ 93 w 93"/>
                <a:gd name="T13" fmla="*/ 148 h 195"/>
                <a:gd name="T14" fmla="*/ 55 w 93"/>
                <a:gd name="T15" fmla="*/ 103 h 195"/>
                <a:gd name="T16" fmla="*/ 47 w 93"/>
                <a:gd name="T17" fmla="*/ 176 h 195"/>
                <a:gd name="T18" fmla="*/ 19 w 93"/>
                <a:gd name="T19" fmla="*/ 148 h 195"/>
                <a:gd name="T20" fmla="*/ 47 w 93"/>
                <a:gd name="T21" fmla="*/ 121 h 195"/>
                <a:gd name="T22" fmla="*/ 74 w 93"/>
                <a:gd name="T23" fmla="*/ 148 h 195"/>
                <a:gd name="T24" fmla="*/ 47 w 93"/>
                <a:gd name="T25" fmla="*/ 17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95">
                  <a:moveTo>
                    <a:pt x="55" y="103"/>
                  </a:moveTo>
                  <a:cubicBezTo>
                    <a:pt x="55" y="81"/>
                    <a:pt x="56" y="27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27"/>
                    <a:pt x="39" y="81"/>
                    <a:pt x="39" y="102"/>
                  </a:cubicBezTo>
                  <a:cubicBezTo>
                    <a:pt x="17" y="106"/>
                    <a:pt x="0" y="125"/>
                    <a:pt x="0" y="148"/>
                  </a:cubicBezTo>
                  <a:cubicBezTo>
                    <a:pt x="0" y="174"/>
                    <a:pt x="21" y="195"/>
                    <a:pt x="47" y="195"/>
                  </a:cubicBezTo>
                  <a:cubicBezTo>
                    <a:pt x="72" y="195"/>
                    <a:pt x="93" y="174"/>
                    <a:pt x="93" y="148"/>
                  </a:cubicBezTo>
                  <a:cubicBezTo>
                    <a:pt x="93" y="125"/>
                    <a:pt x="77" y="106"/>
                    <a:pt x="55" y="103"/>
                  </a:cubicBezTo>
                  <a:close/>
                  <a:moveTo>
                    <a:pt x="47" y="176"/>
                  </a:moveTo>
                  <a:cubicBezTo>
                    <a:pt x="32" y="176"/>
                    <a:pt x="19" y="163"/>
                    <a:pt x="19" y="148"/>
                  </a:cubicBezTo>
                  <a:cubicBezTo>
                    <a:pt x="19" y="133"/>
                    <a:pt x="32" y="121"/>
                    <a:pt x="47" y="121"/>
                  </a:cubicBezTo>
                  <a:cubicBezTo>
                    <a:pt x="62" y="121"/>
                    <a:pt x="74" y="133"/>
                    <a:pt x="74" y="148"/>
                  </a:cubicBezTo>
                  <a:cubicBezTo>
                    <a:pt x="74" y="163"/>
                    <a:pt x="62" y="176"/>
                    <a:pt x="47" y="176"/>
                  </a:cubicBezTo>
                  <a:close/>
                </a:path>
              </a:pathLst>
            </a:custGeom>
            <a:grpFill/>
            <a:ln>
              <a:solidFill>
                <a:srgbClr val="7F9B8E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013921" y="905059"/>
            <a:ext cx="2042259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添加标题</a:t>
            </a:r>
            <a:endParaRPr lang="en-US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您的内容打在这里复制文本后在此选择粘贴只保留文字</a:t>
            </a:r>
            <a:endParaRPr lang="en-US" altLang="zh-CN" sz="10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13921" y="1928152"/>
            <a:ext cx="2042259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添加标题</a:t>
            </a:r>
            <a:endParaRPr lang="en-US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您的内容打在这里复制文本后在此选择粘贴只保留文字</a:t>
            </a:r>
            <a:endParaRPr lang="en-US" altLang="zh-CN" sz="10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13920" y="2947705"/>
            <a:ext cx="2042259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添加标题</a:t>
            </a:r>
            <a:endParaRPr lang="en-US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您的内容打在这里复制文本后在此选择粘贴只保留文字</a:t>
            </a:r>
            <a:endParaRPr lang="en-US" altLang="zh-CN" sz="10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96925" y="1432798"/>
            <a:ext cx="1798853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添加标题</a:t>
            </a:r>
            <a:endParaRPr lang="en-US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您的内容打在这里复制文本后在此选择粘贴只保留文字</a:t>
            </a:r>
            <a:endParaRPr lang="en-US" sz="10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95248" y="2440726"/>
            <a:ext cx="1798853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添加标题</a:t>
            </a:r>
            <a:endParaRPr lang="en-US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您的内容打在这里复制文本后在此选择粘贴只保留文字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60729" y="1291782"/>
            <a:ext cx="29559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560729" y="2322059"/>
            <a:ext cx="29559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60729" y="3338645"/>
            <a:ext cx="29559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288791" y="1827390"/>
            <a:ext cx="29559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292260" y="2831024"/>
            <a:ext cx="295594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01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25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25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25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25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125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3" grpId="0"/>
      <p:bldP spid="74" grpId="0"/>
      <p:bldP spid="75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章节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5" y="-6985"/>
            <a:ext cx="9168765" cy="515810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595000" y="1033884"/>
            <a:ext cx="1954450" cy="1954450"/>
            <a:chOff x="5808411" y="4609944"/>
            <a:chExt cx="1402144" cy="1402144"/>
          </a:xfrm>
        </p:grpSpPr>
        <p:sp>
          <p:nvSpPr>
            <p:cNvPr id="41" name="文本框 5"/>
            <p:cNvSpPr txBox="1"/>
            <p:nvPr/>
          </p:nvSpPr>
          <p:spPr>
            <a:xfrm>
              <a:off x="6396536" y="4911052"/>
              <a:ext cx="759867" cy="727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>
                  <a:solidFill>
                    <a:srgbClr val="7F9B8E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42" name="弧形 41"/>
            <p:cNvSpPr/>
            <p:nvPr/>
          </p:nvSpPr>
          <p:spPr>
            <a:xfrm rot="2700000">
              <a:off x="5884495" y="4686150"/>
              <a:ext cx="1249065" cy="1249065"/>
            </a:xfrm>
            <a:prstGeom prst="arc">
              <a:avLst>
                <a:gd name="adj1" fmla="val 20887794"/>
                <a:gd name="adj2" fmla="val 16988131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C864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43" name="弦形 42"/>
            <p:cNvSpPr/>
            <p:nvPr/>
          </p:nvSpPr>
          <p:spPr>
            <a:xfrm>
              <a:off x="5808411" y="4609944"/>
              <a:ext cx="1402144" cy="1402144"/>
            </a:xfrm>
            <a:prstGeom prst="chord">
              <a:avLst>
                <a:gd name="adj1" fmla="val 4720851"/>
                <a:gd name="adj2" fmla="val 11040325"/>
              </a:avLst>
            </a:prstGeom>
            <a:solidFill>
              <a:srgbClr val="80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C864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sp>
        <p:nvSpPr>
          <p:cNvPr id="44" name="矩形 69"/>
          <p:cNvSpPr>
            <a:spLocks noChangeArrowheads="1"/>
          </p:cNvSpPr>
          <p:nvPr/>
        </p:nvSpPr>
        <p:spPr bwMode="auto">
          <a:xfrm>
            <a:off x="3419872" y="3124294"/>
            <a:ext cx="2483809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zh-CN" altLang="en-US" sz="3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  <a:endParaRPr lang="zh-CN" altLang="en-US" sz="30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>
              <a:buFont typeface="Arial" panose="020B0604020202020204"/>
              <a:buNone/>
            </a:pPr>
            <a:endParaRPr lang="en-US" altLang="zh-CN" sz="3000" b="1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45" name="矩形 70"/>
          <p:cNvSpPr>
            <a:spLocks noChangeArrowheads="1"/>
          </p:cNvSpPr>
          <p:nvPr/>
        </p:nvSpPr>
        <p:spPr bwMode="auto">
          <a:xfrm>
            <a:off x="2454936" y="3678292"/>
            <a:ext cx="4627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1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在此处添加文字，在此处添加文字，在此处添加文字在此处添加文字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907704" y="3401293"/>
            <a:ext cx="1368152" cy="0"/>
          </a:xfrm>
          <a:prstGeom prst="line">
            <a:avLst/>
          </a:prstGeom>
          <a:ln w="9525"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084168" y="3401293"/>
            <a:ext cx="1296144" cy="0"/>
          </a:xfrm>
          <a:prstGeom prst="line">
            <a:avLst/>
          </a:prstGeom>
          <a:ln w="9525"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内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040" y="-45085"/>
            <a:ext cx="9227820" cy="51923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95" y="208915"/>
            <a:ext cx="1584325" cy="28765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2095" y="538480"/>
            <a:ext cx="1584325" cy="76200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48920" y="697230"/>
            <a:ext cx="8732520" cy="0"/>
          </a:xfrm>
          <a:prstGeom prst="line">
            <a:avLst/>
          </a:prstGeom>
          <a:ln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9085" y="206375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sp>
        <p:nvSpPr>
          <p:cNvPr id="265" name="TextBox 39"/>
          <p:cNvSpPr txBox="1"/>
          <p:nvPr/>
        </p:nvSpPr>
        <p:spPr>
          <a:xfrm>
            <a:off x="655015" y="1707654"/>
            <a:ext cx="3918177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66" name="TextBox 40"/>
          <p:cNvSpPr txBox="1"/>
          <p:nvPr/>
        </p:nvSpPr>
        <p:spPr>
          <a:xfrm>
            <a:off x="655015" y="3730209"/>
            <a:ext cx="3918177" cy="53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sz="10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267" name="Oval 43"/>
          <p:cNvSpPr/>
          <p:nvPr/>
        </p:nvSpPr>
        <p:spPr>
          <a:xfrm>
            <a:off x="994308" y="2726468"/>
            <a:ext cx="432622" cy="432623"/>
          </a:xfrm>
          <a:prstGeom prst="ellipse">
            <a:avLst/>
          </a:prstGeom>
          <a:solidFill>
            <a:srgbClr val="809B8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700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268" name="TextBox 45"/>
          <p:cNvSpPr txBox="1"/>
          <p:nvPr/>
        </p:nvSpPr>
        <p:spPr>
          <a:xfrm>
            <a:off x="905819" y="3242372"/>
            <a:ext cx="60960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269" name="Oval 49"/>
          <p:cNvSpPr/>
          <p:nvPr/>
        </p:nvSpPr>
        <p:spPr>
          <a:xfrm>
            <a:off x="2187255" y="2726468"/>
            <a:ext cx="432622" cy="432623"/>
          </a:xfrm>
          <a:prstGeom prst="ellipse">
            <a:avLst/>
          </a:prstGeom>
          <a:solidFill>
            <a:srgbClr val="C9D9C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700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270" name="TextBox 50"/>
          <p:cNvSpPr txBox="1"/>
          <p:nvPr/>
        </p:nvSpPr>
        <p:spPr>
          <a:xfrm>
            <a:off x="2098768" y="3242372"/>
            <a:ext cx="60960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271" name="Oval 53"/>
          <p:cNvSpPr/>
          <p:nvPr/>
        </p:nvSpPr>
        <p:spPr>
          <a:xfrm>
            <a:off x="3380205" y="2726468"/>
            <a:ext cx="432622" cy="432623"/>
          </a:xfrm>
          <a:prstGeom prst="ellipse">
            <a:avLst/>
          </a:prstGeom>
          <a:solidFill>
            <a:srgbClr val="7F9B8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700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272" name="TextBox 54"/>
          <p:cNvSpPr txBox="1"/>
          <p:nvPr/>
        </p:nvSpPr>
        <p:spPr>
          <a:xfrm>
            <a:off x="3291716" y="3242372"/>
            <a:ext cx="60960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273" name="TextBox 59"/>
          <p:cNvSpPr txBox="1"/>
          <p:nvPr/>
        </p:nvSpPr>
        <p:spPr>
          <a:xfrm>
            <a:off x="650054" y="1491630"/>
            <a:ext cx="609600" cy="1790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添加标题</a:t>
            </a:r>
          </a:p>
        </p:txBody>
      </p:sp>
      <p:grpSp>
        <p:nvGrpSpPr>
          <p:cNvPr id="274" name="Group 60"/>
          <p:cNvGrpSpPr/>
          <p:nvPr/>
        </p:nvGrpSpPr>
        <p:grpSpPr>
          <a:xfrm>
            <a:off x="2289669" y="2835949"/>
            <a:ext cx="228880" cy="228835"/>
            <a:chOff x="7540968" y="3606241"/>
            <a:chExt cx="953418" cy="953608"/>
          </a:xfrm>
          <a:solidFill>
            <a:schemeClr val="accent2"/>
          </a:solidFill>
        </p:grpSpPr>
        <p:sp>
          <p:nvSpPr>
            <p:cNvPr id="275" name="Freeform 350"/>
            <p:cNvSpPr>
              <a:spLocks noChangeArrowheads="1"/>
            </p:cNvSpPr>
            <p:nvPr/>
          </p:nvSpPr>
          <p:spPr bwMode="auto">
            <a:xfrm>
              <a:off x="7540968" y="3606243"/>
              <a:ext cx="349585" cy="349654"/>
            </a:xfrm>
            <a:custGeom>
              <a:avLst/>
              <a:gdLst>
                <a:gd name="T0" fmla="*/ 240 w 483"/>
                <a:gd name="T1" fmla="*/ 482 h 483"/>
                <a:gd name="T2" fmla="*/ 240 w 483"/>
                <a:gd name="T3" fmla="*/ 482 h 483"/>
                <a:gd name="T4" fmla="*/ 0 w 483"/>
                <a:gd name="T5" fmla="*/ 240 h 483"/>
                <a:gd name="T6" fmla="*/ 240 w 483"/>
                <a:gd name="T7" fmla="*/ 0 h 483"/>
                <a:gd name="T8" fmla="*/ 482 w 483"/>
                <a:gd name="T9" fmla="*/ 24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2">
                  <a:moveTo>
                    <a:pt x="240" y="482"/>
                  </a:moveTo>
                  <a:lnTo>
                    <a:pt x="240" y="482"/>
                  </a:lnTo>
                  <a:cubicBezTo>
                    <a:pt x="110" y="482"/>
                    <a:pt x="0" y="381"/>
                    <a:pt x="0" y="240"/>
                  </a:cubicBezTo>
                  <a:cubicBezTo>
                    <a:pt x="0" y="110"/>
                    <a:pt x="110" y="0"/>
                    <a:pt x="240" y="0"/>
                  </a:cubicBezTo>
                  <a:cubicBezTo>
                    <a:pt x="370" y="0"/>
                    <a:pt x="482" y="110"/>
                    <a:pt x="482" y="240"/>
                  </a:cubicBezTo>
                </a:path>
              </a:pathLst>
            </a:custGeom>
            <a:grpFill/>
            <a:ln w="4680" cap="flat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76" name="Freeform 351"/>
            <p:cNvSpPr>
              <a:spLocks noChangeArrowheads="1"/>
            </p:cNvSpPr>
            <p:nvPr/>
          </p:nvSpPr>
          <p:spPr bwMode="auto">
            <a:xfrm>
              <a:off x="8147973" y="3606241"/>
              <a:ext cx="346408" cy="349654"/>
            </a:xfrm>
            <a:custGeom>
              <a:avLst/>
              <a:gdLst>
                <a:gd name="T0" fmla="*/ 242 w 482"/>
                <a:gd name="T1" fmla="*/ 482 h 483"/>
                <a:gd name="T2" fmla="*/ 242 w 482"/>
                <a:gd name="T3" fmla="*/ 482 h 483"/>
                <a:gd name="T4" fmla="*/ 481 w 482"/>
                <a:gd name="T5" fmla="*/ 240 h 483"/>
                <a:gd name="T6" fmla="*/ 242 w 482"/>
                <a:gd name="T7" fmla="*/ 0 h 483"/>
                <a:gd name="T8" fmla="*/ 0 w 482"/>
                <a:gd name="T9" fmla="*/ 24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2">
                  <a:moveTo>
                    <a:pt x="242" y="482"/>
                  </a:moveTo>
                  <a:lnTo>
                    <a:pt x="242" y="482"/>
                  </a:lnTo>
                  <a:cubicBezTo>
                    <a:pt x="372" y="482"/>
                    <a:pt x="481" y="381"/>
                    <a:pt x="481" y="240"/>
                  </a:cubicBezTo>
                  <a:cubicBezTo>
                    <a:pt x="481" y="110"/>
                    <a:pt x="372" y="0"/>
                    <a:pt x="242" y="0"/>
                  </a:cubicBezTo>
                  <a:cubicBezTo>
                    <a:pt x="110" y="0"/>
                    <a:pt x="0" y="110"/>
                    <a:pt x="0" y="240"/>
                  </a:cubicBezTo>
                </a:path>
              </a:pathLst>
            </a:custGeom>
            <a:grpFill/>
            <a:ln w="4680" cap="flat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77" name="Freeform 352"/>
            <p:cNvSpPr>
              <a:spLocks noChangeArrowheads="1"/>
            </p:cNvSpPr>
            <p:nvPr/>
          </p:nvSpPr>
          <p:spPr bwMode="auto">
            <a:xfrm>
              <a:off x="7540968" y="4213372"/>
              <a:ext cx="349585" cy="346476"/>
            </a:xfrm>
            <a:custGeom>
              <a:avLst/>
              <a:gdLst>
                <a:gd name="T0" fmla="*/ 240 w 483"/>
                <a:gd name="T1" fmla="*/ 0 h 482"/>
                <a:gd name="T2" fmla="*/ 240 w 483"/>
                <a:gd name="T3" fmla="*/ 0 h 482"/>
                <a:gd name="T4" fmla="*/ 0 w 483"/>
                <a:gd name="T5" fmla="*/ 240 h 482"/>
                <a:gd name="T6" fmla="*/ 240 w 483"/>
                <a:gd name="T7" fmla="*/ 481 h 482"/>
                <a:gd name="T8" fmla="*/ 482 w 483"/>
                <a:gd name="T9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2">
                  <a:moveTo>
                    <a:pt x="240" y="0"/>
                  </a:moveTo>
                  <a:lnTo>
                    <a:pt x="240" y="0"/>
                  </a:lnTo>
                  <a:cubicBezTo>
                    <a:pt x="110" y="0"/>
                    <a:pt x="0" y="110"/>
                    <a:pt x="0" y="240"/>
                  </a:cubicBezTo>
                  <a:cubicBezTo>
                    <a:pt x="0" y="381"/>
                    <a:pt x="110" y="481"/>
                    <a:pt x="240" y="481"/>
                  </a:cubicBezTo>
                  <a:cubicBezTo>
                    <a:pt x="370" y="481"/>
                    <a:pt x="482" y="381"/>
                    <a:pt x="482" y="240"/>
                  </a:cubicBezTo>
                </a:path>
              </a:pathLst>
            </a:custGeom>
            <a:grpFill/>
            <a:ln w="4680" cap="flat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78" name="Freeform 353"/>
            <p:cNvSpPr>
              <a:spLocks noChangeArrowheads="1"/>
            </p:cNvSpPr>
            <p:nvPr/>
          </p:nvSpPr>
          <p:spPr bwMode="auto">
            <a:xfrm>
              <a:off x="8147978" y="4213373"/>
              <a:ext cx="346408" cy="346476"/>
            </a:xfrm>
            <a:custGeom>
              <a:avLst/>
              <a:gdLst>
                <a:gd name="T0" fmla="*/ 242 w 482"/>
                <a:gd name="T1" fmla="*/ 0 h 482"/>
                <a:gd name="T2" fmla="*/ 242 w 482"/>
                <a:gd name="T3" fmla="*/ 0 h 482"/>
                <a:gd name="T4" fmla="*/ 481 w 482"/>
                <a:gd name="T5" fmla="*/ 240 h 482"/>
                <a:gd name="T6" fmla="*/ 242 w 482"/>
                <a:gd name="T7" fmla="*/ 481 h 482"/>
                <a:gd name="T8" fmla="*/ 0 w 482"/>
                <a:gd name="T9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2">
                  <a:moveTo>
                    <a:pt x="242" y="0"/>
                  </a:moveTo>
                  <a:lnTo>
                    <a:pt x="242" y="0"/>
                  </a:lnTo>
                  <a:cubicBezTo>
                    <a:pt x="372" y="0"/>
                    <a:pt x="481" y="110"/>
                    <a:pt x="481" y="240"/>
                  </a:cubicBezTo>
                  <a:cubicBezTo>
                    <a:pt x="481" y="381"/>
                    <a:pt x="372" y="481"/>
                    <a:pt x="242" y="481"/>
                  </a:cubicBezTo>
                  <a:cubicBezTo>
                    <a:pt x="110" y="481"/>
                    <a:pt x="0" y="381"/>
                    <a:pt x="0" y="240"/>
                  </a:cubicBezTo>
                </a:path>
              </a:pathLst>
            </a:custGeom>
            <a:grpFill/>
            <a:ln w="4680" cap="flat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79" name="Freeform 354"/>
            <p:cNvSpPr>
              <a:spLocks noChangeArrowheads="1"/>
            </p:cNvSpPr>
            <p:nvPr/>
          </p:nvSpPr>
          <p:spPr bwMode="auto">
            <a:xfrm>
              <a:off x="7887379" y="3781069"/>
              <a:ext cx="3180" cy="607127"/>
            </a:xfrm>
            <a:custGeom>
              <a:avLst/>
              <a:gdLst>
                <a:gd name="T0" fmla="*/ 0 w 1"/>
                <a:gd name="T1" fmla="*/ 842 h 843"/>
                <a:gd name="T2" fmla="*/ 0 w 1"/>
                <a:gd name="T3" fmla="*/ 602 h 843"/>
                <a:gd name="T4" fmla="*/ 0 w 1"/>
                <a:gd name="T5" fmla="*/ 242 h 843"/>
                <a:gd name="T6" fmla="*/ 0 w 1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43">
                  <a:moveTo>
                    <a:pt x="0" y="842"/>
                  </a:moveTo>
                  <a:lnTo>
                    <a:pt x="0" y="602"/>
                  </a:lnTo>
                  <a:lnTo>
                    <a:pt x="0" y="242"/>
                  </a:lnTo>
                  <a:lnTo>
                    <a:pt x="0" y="0"/>
                  </a:lnTo>
                </a:path>
              </a:pathLst>
            </a:custGeom>
            <a:grpFill/>
            <a:ln w="4680" cap="flat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80" name="Freeform 355"/>
            <p:cNvSpPr>
              <a:spLocks noChangeArrowheads="1"/>
            </p:cNvSpPr>
            <p:nvPr/>
          </p:nvSpPr>
          <p:spPr bwMode="auto">
            <a:xfrm>
              <a:off x="8147978" y="3781067"/>
              <a:ext cx="3180" cy="607127"/>
            </a:xfrm>
            <a:custGeom>
              <a:avLst/>
              <a:gdLst>
                <a:gd name="T0" fmla="*/ 0 w 1"/>
                <a:gd name="T1" fmla="*/ 0 h 843"/>
                <a:gd name="T2" fmla="*/ 0 w 1"/>
                <a:gd name="T3" fmla="*/ 242 h 843"/>
                <a:gd name="T4" fmla="*/ 0 w 1"/>
                <a:gd name="T5" fmla="*/ 602 h 843"/>
                <a:gd name="T6" fmla="*/ 0 w 1"/>
                <a:gd name="T7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43">
                  <a:moveTo>
                    <a:pt x="0" y="0"/>
                  </a:moveTo>
                  <a:lnTo>
                    <a:pt x="0" y="242"/>
                  </a:lnTo>
                  <a:lnTo>
                    <a:pt x="0" y="602"/>
                  </a:lnTo>
                  <a:lnTo>
                    <a:pt x="0" y="842"/>
                  </a:lnTo>
                </a:path>
              </a:pathLst>
            </a:custGeom>
            <a:grpFill/>
            <a:ln w="4680" cap="flat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81" name="Freeform 356"/>
            <p:cNvSpPr>
              <a:spLocks noChangeArrowheads="1"/>
            </p:cNvSpPr>
            <p:nvPr/>
          </p:nvSpPr>
          <p:spPr bwMode="auto">
            <a:xfrm>
              <a:off x="7712590" y="3955899"/>
              <a:ext cx="610184" cy="3180"/>
            </a:xfrm>
            <a:custGeom>
              <a:avLst/>
              <a:gdLst>
                <a:gd name="T0" fmla="*/ 0 w 845"/>
                <a:gd name="T1" fmla="*/ 0 h 1"/>
                <a:gd name="T2" fmla="*/ 242 w 845"/>
                <a:gd name="T3" fmla="*/ 0 h 1"/>
                <a:gd name="T4" fmla="*/ 602 w 845"/>
                <a:gd name="T5" fmla="*/ 0 h 1"/>
                <a:gd name="T6" fmla="*/ 844 w 84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1">
                  <a:moveTo>
                    <a:pt x="0" y="0"/>
                  </a:moveTo>
                  <a:lnTo>
                    <a:pt x="242" y="0"/>
                  </a:lnTo>
                  <a:lnTo>
                    <a:pt x="602" y="0"/>
                  </a:lnTo>
                  <a:lnTo>
                    <a:pt x="844" y="0"/>
                  </a:lnTo>
                </a:path>
              </a:pathLst>
            </a:custGeom>
            <a:grpFill/>
            <a:ln w="4680" cap="flat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82" name="Freeform 357"/>
            <p:cNvSpPr>
              <a:spLocks noChangeArrowheads="1"/>
            </p:cNvSpPr>
            <p:nvPr/>
          </p:nvSpPr>
          <p:spPr bwMode="auto">
            <a:xfrm>
              <a:off x="7712596" y="4212806"/>
              <a:ext cx="610184" cy="3177"/>
            </a:xfrm>
            <a:custGeom>
              <a:avLst/>
              <a:gdLst>
                <a:gd name="T0" fmla="*/ 844 w 845"/>
                <a:gd name="T1" fmla="*/ 0 h 1"/>
                <a:gd name="T2" fmla="*/ 602 w 845"/>
                <a:gd name="T3" fmla="*/ 0 h 1"/>
                <a:gd name="T4" fmla="*/ 242 w 845"/>
                <a:gd name="T5" fmla="*/ 0 h 1"/>
                <a:gd name="T6" fmla="*/ 0 w 84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1">
                  <a:moveTo>
                    <a:pt x="844" y="0"/>
                  </a:moveTo>
                  <a:lnTo>
                    <a:pt x="602" y="0"/>
                  </a:lnTo>
                  <a:lnTo>
                    <a:pt x="242" y="0"/>
                  </a:lnTo>
                  <a:lnTo>
                    <a:pt x="0" y="0"/>
                  </a:lnTo>
                </a:path>
              </a:pathLst>
            </a:custGeom>
            <a:grpFill/>
            <a:ln w="4680" cap="flat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69"/>
          <p:cNvGrpSpPr/>
          <p:nvPr/>
        </p:nvGrpSpPr>
        <p:grpSpPr>
          <a:xfrm>
            <a:off x="3477232" y="2827496"/>
            <a:ext cx="231173" cy="228835"/>
            <a:chOff x="15870634" y="5693858"/>
            <a:chExt cx="962967" cy="953477"/>
          </a:xfrm>
          <a:solidFill>
            <a:schemeClr val="accent2"/>
          </a:solidFill>
        </p:grpSpPr>
        <p:sp>
          <p:nvSpPr>
            <p:cNvPr id="284" name="Freeform 408"/>
            <p:cNvSpPr>
              <a:spLocks noChangeArrowheads="1"/>
            </p:cNvSpPr>
            <p:nvPr/>
          </p:nvSpPr>
          <p:spPr bwMode="auto">
            <a:xfrm>
              <a:off x="15870634" y="5693861"/>
              <a:ext cx="959770" cy="953474"/>
            </a:xfrm>
            <a:custGeom>
              <a:avLst/>
              <a:gdLst>
                <a:gd name="T0" fmla="*/ 1332 w 1333"/>
                <a:gd name="T1" fmla="*/ 0 h 1324"/>
                <a:gd name="T2" fmla="*/ 841 w 1333"/>
                <a:gd name="T3" fmla="*/ 1323 h 1324"/>
                <a:gd name="T4" fmla="*/ 0 w 1333"/>
                <a:gd name="T5" fmla="*/ 479 h 1324"/>
                <a:gd name="T6" fmla="*/ 1332 w 1333"/>
                <a:gd name="T7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324">
                  <a:moveTo>
                    <a:pt x="1332" y="0"/>
                  </a:moveTo>
                  <a:lnTo>
                    <a:pt x="841" y="1323"/>
                  </a:lnTo>
                  <a:lnTo>
                    <a:pt x="0" y="479"/>
                  </a:lnTo>
                  <a:lnTo>
                    <a:pt x="1332" y="0"/>
                  </a:lnTo>
                </a:path>
              </a:pathLst>
            </a:custGeom>
            <a:grpFill/>
            <a:ln w="9525" cap="flat">
              <a:noFill/>
              <a:bevel/>
            </a:ln>
            <a:effectLst/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85" name="Line 409"/>
            <p:cNvSpPr>
              <a:spLocks noChangeShapeType="1"/>
            </p:cNvSpPr>
            <p:nvPr/>
          </p:nvSpPr>
          <p:spPr bwMode="auto">
            <a:xfrm flipH="1">
              <a:off x="16083581" y="5693858"/>
              <a:ext cx="750020" cy="562549"/>
            </a:xfrm>
            <a:prstGeom prst="line">
              <a:avLst/>
            </a:prstGeom>
            <a:grpFill/>
            <a:ln w="4680" cap="flat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86" name="Line 410"/>
            <p:cNvSpPr>
              <a:spLocks noChangeShapeType="1"/>
            </p:cNvSpPr>
            <p:nvPr/>
          </p:nvSpPr>
          <p:spPr bwMode="auto">
            <a:xfrm>
              <a:off x="16086756" y="6256410"/>
              <a:ext cx="3180" cy="346430"/>
            </a:xfrm>
            <a:prstGeom prst="line">
              <a:avLst/>
            </a:prstGeom>
            <a:grpFill/>
            <a:ln w="4680" cap="flat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87" name="Line 411"/>
            <p:cNvSpPr>
              <a:spLocks noChangeShapeType="1"/>
            </p:cNvSpPr>
            <p:nvPr/>
          </p:nvSpPr>
          <p:spPr bwMode="auto">
            <a:xfrm flipH="1">
              <a:off x="16083580" y="6412160"/>
              <a:ext cx="165258" cy="193872"/>
            </a:xfrm>
            <a:prstGeom prst="line">
              <a:avLst/>
            </a:prstGeom>
            <a:grpFill/>
            <a:ln w="4680" cap="flat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8" name="Group 74"/>
          <p:cNvGrpSpPr/>
          <p:nvPr/>
        </p:nvGrpSpPr>
        <p:grpSpPr>
          <a:xfrm>
            <a:off x="1098994" y="2826761"/>
            <a:ext cx="231168" cy="228835"/>
            <a:chOff x="5452996" y="7776683"/>
            <a:chExt cx="962952" cy="953608"/>
          </a:xfrm>
          <a:solidFill>
            <a:schemeClr val="accent2"/>
          </a:solidFill>
        </p:grpSpPr>
        <p:sp>
          <p:nvSpPr>
            <p:cNvPr id="289" name="Freeform 443"/>
            <p:cNvSpPr>
              <a:spLocks noChangeArrowheads="1"/>
            </p:cNvSpPr>
            <p:nvPr/>
          </p:nvSpPr>
          <p:spPr bwMode="auto">
            <a:xfrm>
              <a:off x="5805761" y="7776683"/>
              <a:ext cx="254244" cy="346477"/>
            </a:xfrm>
            <a:custGeom>
              <a:avLst/>
              <a:gdLst>
                <a:gd name="T0" fmla="*/ 0 w 352"/>
                <a:gd name="T1" fmla="*/ 481 h 482"/>
                <a:gd name="T2" fmla="*/ 180 w 352"/>
                <a:gd name="T3" fmla="*/ 0 h 482"/>
                <a:gd name="T4" fmla="*/ 351 w 352"/>
                <a:gd name="T5" fmla="*/ 48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" h="482">
                  <a:moveTo>
                    <a:pt x="0" y="481"/>
                  </a:moveTo>
                  <a:lnTo>
                    <a:pt x="180" y="0"/>
                  </a:lnTo>
                  <a:lnTo>
                    <a:pt x="351" y="481"/>
                  </a:lnTo>
                </a:path>
              </a:pathLst>
            </a:custGeom>
            <a:grpFill/>
            <a:ln w="4680" cap="flat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90" name="Freeform 444"/>
            <p:cNvSpPr>
              <a:spLocks noChangeArrowheads="1"/>
            </p:cNvSpPr>
            <p:nvPr/>
          </p:nvSpPr>
          <p:spPr bwMode="auto">
            <a:xfrm>
              <a:off x="5936058" y="8326596"/>
              <a:ext cx="346407" cy="403693"/>
            </a:xfrm>
            <a:custGeom>
              <a:avLst/>
              <a:gdLst>
                <a:gd name="T0" fmla="*/ 271 w 482"/>
                <a:gd name="T1" fmla="*/ 0 h 562"/>
                <a:gd name="T2" fmla="*/ 481 w 482"/>
                <a:gd name="T3" fmla="*/ 561 h 562"/>
                <a:gd name="T4" fmla="*/ 0 w 482"/>
                <a:gd name="T5" fmla="*/ 21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2" h="562">
                  <a:moveTo>
                    <a:pt x="271" y="0"/>
                  </a:moveTo>
                  <a:lnTo>
                    <a:pt x="481" y="561"/>
                  </a:lnTo>
                  <a:lnTo>
                    <a:pt x="0" y="210"/>
                  </a:lnTo>
                </a:path>
              </a:pathLst>
            </a:custGeom>
            <a:grpFill/>
            <a:ln w="4680" cap="flat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91" name="Freeform 445"/>
            <p:cNvSpPr>
              <a:spLocks noChangeArrowheads="1"/>
            </p:cNvSpPr>
            <p:nvPr/>
          </p:nvSpPr>
          <p:spPr bwMode="auto">
            <a:xfrm>
              <a:off x="6066363" y="8123161"/>
              <a:ext cx="349585" cy="203436"/>
            </a:xfrm>
            <a:custGeom>
              <a:avLst/>
              <a:gdLst>
                <a:gd name="T0" fmla="*/ 0 w 483"/>
                <a:gd name="T1" fmla="*/ 0 h 282"/>
                <a:gd name="T2" fmla="*/ 482 w 483"/>
                <a:gd name="T3" fmla="*/ 0 h 282"/>
                <a:gd name="T4" fmla="*/ 91 w 483"/>
                <a:gd name="T5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2" h="282">
                  <a:moveTo>
                    <a:pt x="0" y="0"/>
                  </a:moveTo>
                  <a:lnTo>
                    <a:pt x="482" y="0"/>
                  </a:lnTo>
                  <a:lnTo>
                    <a:pt x="91" y="281"/>
                  </a:lnTo>
                </a:path>
              </a:pathLst>
            </a:custGeom>
            <a:grpFill/>
            <a:ln w="4680" cap="flat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92" name="Freeform 446"/>
            <p:cNvSpPr>
              <a:spLocks noChangeArrowheads="1"/>
            </p:cNvSpPr>
            <p:nvPr/>
          </p:nvSpPr>
          <p:spPr bwMode="auto">
            <a:xfrm>
              <a:off x="5452996" y="8123162"/>
              <a:ext cx="483064" cy="607129"/>
            </a:xfrm>
            <a:custGeom>
              <a:avLst/>
              <a:gdLst>
                <a:gd name="T0" fmla="*/ 671 w 672"/>
                <a:gd name="T1" fmla="*/ 491 h 843"/>
                <a:gd name="T2" fmla="*/ 181 w 672"/>
                <a:gd name="T3" fmla="*/ 842 h 843"/>
                <a:gd name="T4" fmla="*/ 390 w 672"/>
                <a:gd name="T5" fmla="*/ 281 h 843"/>
                <a:gd name="T6" fmla="*/ 0 w 672"/>
                <a:gd name="T7" fmla="*/ 0 h 843"/>
                <a:gd name="T8" fmla="*/ 491 w 672"/>
                <a:gd name="T9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843">
                  <a:moveTo>
                    <a:pt x="671" y="491"/>
                  </a:moveTo>
                  <a:lnTo>
                    <a:pt x="181" y="842"/>
                  </a:lnTo>
                  <a:lnTo>
                    <a:pt x="390" y="281"/>
                  </a:lnTo>
                  <a:lnTo>
                    <a:pt x="0" y="0"/>
                  </a:lnTo>
                  <a:lnTo>
                    <a:pt x="491" y="0"/>
                  </a:lnTo>
                </a:path>
              </a:pathLst>
            </a:custGeom>
            <a:grpFill/>
            <a:ln w="4680" cap="flat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endParaRPr lang="en-US" sz="7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93" name="Line 447"/>
            <p:cNvSpPr>
              <a:spLocks noChangeShapeType="1"/>
            </p:cNvSpPr>
            <p:nvPr/>
          </p:nvSpPr>
          <p:spPr bwMode="auto">
            <a:xfrm flipH="1">
              <a:off x="6066365" y="8122062"/>
              <a:ext cx="136655" cy="3177"/>
            </a:xfrm>
            <a:prstGeom prst="line">
              <a:avLst/>
            </a:prstGeom>
            <a:grpFill/>
            <a:ln w="4680" cap="flat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4" name="Freeform 607"/>
          <p:cNvSpPr/>
          <p:nvPr/>
        </p:nvSpPr>
        <p:spPr bwMode="auto">
          <a:xfrm>
            <a:off x="8166589" y="3857095"/>
            <a:ext cx="98019" cy="98019"/>
          </a:xfrm>
          <a:custGeom>
            <a:avLst/>
            <a:gdLst>
              <a:gd name="T0" fmla="*/ 72 w 86"/>
              <a:gd name="T1" fmla="*/ 86 h 86"/>
              <a:gd name="T2" fmla="*/ 0 w 86"/>
              <a:gd name="T3" fmla="*/ 18 h 86"/>
              <a:gd name="T4" fmla="*/ 18 w 86"/>
              <a:gd name="T5" fmla="*/ 0 h 86"/>
              <a:gd name="T6" fmla="*/ 86 w 86"/>
              <a:gd name="T7" fmla="*/ 72 h 86"/>
              <a:gd name="T8" fmla="*/ 72 w 86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86">
                <a:moveTo>
                  <a:pt x="72" y="86"/>
                </a:moveTo>
                <a:lnTo>
                  <a:pt x="0" y="18"/>
                </a:lnTo>
                <a:lnTo>
                  <a:pt x="18" y="0"/>
                </a:lnTo>
                <a:lnTo>
                  <a:pt x="86" y="72"/>
                </a:lnTo>
                <a:lnTo>
                  <a:pt x="72" y="86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6" tIns="45719" rIns="91436" bIns="45719" numCol="1" anchor="t" anchorCtr="0" compatLnSpc="1"/>
          <a:lstStyle/>
          <a:p>
            <a:endParaRPr lang="en-US" sz="700"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grpSp>
        <p:nvGrpSpPr>
          <p:cNvPr id="295" name="Group 35"/>
          <p:cNvGrpSpPr/>
          <p:nvPr/>
        </p:nvGrpSpPr>
        <p:grpSpPr>
          <a:xfrm>
            <a:off x="5463078" y="1655077"/>
            <a:ext cx="2653362" cy="2554203"/>
            <a:chOff x="3200445" y="1228386"/>
            <a:chExt cx="2852761" cy="2746150"/>
          </a:xfrm>
          <a:solidFill>
            <a:srgbClr val="809B8E"/>
          </a:solidFill>
        </p:grpSpPr>
        <p:sp>
          <p:nvSpPr>
            <p:cNvPr id="296" name="Freeform 475"/>
            <p:cNvSpPr/>
            <p:nvPr/>
          </p:nvSpPr>
          <p:spPr bwMode="auto">
            <a:xfrm>
              <a:off x="3871972" y="1364407"/>
              <a:ext cx="162980" cy="164205"/>
            </a:xfrm>
            <a:custGeom>
              <a:avLst/>
              <a:gdLst>
                <a:gd name="T0" fmla="*/ 18 w 37"/>
                <a:gd name="T1" fmla="*/ 37 h 37"/>
                <a:gd name="T2" fmla="*/ 19 w 37"/>
                <a:gd name="T3" fmla="*/ 37 h 37"/>
                <a:gd name="T4" fmla="*/ 37 w 37"/>
                <a:gd name="T5" fmla="*/ 18 h 37"/>
                <a:gd name="T6" fmla="*/ 23 w 37"/>
                <a:gd name="T7" fmla="*/ 0 h 37"/>
                <a:gd name="T8" fmla="*/ 1 w 37"/>
                <a:gd name="T9" fmla="*/ 12 h 37"/>
                <a:gd name="T10" fmla="*/ 0 w 37"/>
                <a:gd name="T11" fmla="*/ 18 h 37"/>
                <a:gd name="T12" fmla="*/ 10 w 37"/>
                <a:gd name="T13" fmla="*/ 24 h 37"/>
                <a:gd name="T14" fmla="*/ 18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18" y="37"/>
                  </a:moveTo>
                  <a:cubicBezTo>
                    <a:pt x="18" y="37"/>
                    <a:pt x="18" y="37"/>
                    <a:pt x="19" y="37"/>
                  </a:cubicBezTo>
                  <a:cubicBezTo>
                    <a:pt x="29" y="37"/>
                    <a:pt x="37" y="29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ubicBezTo>
                    <a:pt x="16" y="4"/>
                    <a:pt x="8" y="8"/>
                    <a:pt x="1" y="12"/>
                  </a:cubicBezTo>
                  <a:cubicBezTo>
                    <a:pt x="1" y="14"/>
                    <a:pt x="0" y="16"/>
                    <a:pt x="0" y="18"/>
                  </a:cubicBezTo>
                  <a:cubicBezTo>
                    <a:pt x="4" y="19"/>
                    <a:pt x="7" y="21"/>
                    <a:pt x="10" y="24"/>
                  </a:cubicBezTo>
                  <a:cubicBezTo>
                    <a:pt x="14" y="28"/>
                    <a:pt x="16" y="32"/>
                    <a:pt x="1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97" name="Freeform 476"/>
            <p:cNvSpPr/>
            <p:nvPr/>
          </p:nvSpPr>
          <p:spPr bwMode="auto">
            <a:xfrm>
              <a:off x="4048431" y="1422001"/>
              <a:ext cx="35537" cy="49017"/>
            </a:xfrm>
            <a:custGeom>
              <a:avLst/>
              <a:gdLst>
                <a:gd name="T0" fmla="*/ 0 w 29"/>
                <a:gd name="T1" fmla="*/ 40 h 40"/>
                <a:gd name="T2" fmla="*/ 29 w 29"/>
                <a:gd name="T3" fmla="*/ 18 h 40"/>
                <a:gd name="T4" fmla="*/ 0 w 29"/>
                <a:gd name="T5" fmla="*/ 0 h 40"/>
                <a:gd name="T6" fmla="*/ 0 w 29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0">
                  <a:moveTo>
                    <a:pt x="0" y="40"/>
                  </a:moveTo>
                  <a:lnTo>
                    <a:pt x="29" y="18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98" name="Freeform 477"/>
            <p:cNvSpPr/>
            <p:nvPr/>
          </p:nvSpPr>
          <p:spPr bwMode="auto">
            <a:xfrm>
              <a:off x="3845012" y="1426903"/>
              <a:ext cx="18381" cy="13480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3 h 3"/>
                <a:gd name="T4" fmla="*/ 4 w 4"/>
                <a:gd name="T5" fmla="*/ 0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3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99" name="Freeform 478"/>
            <p:cNvSpPr/>
            <p:nvPr/>
          </p:nvSpPr>
          <p:spPr bwMode="auto">
            <a:xfrm>
              <a:off x="4004316" y="1355829"/>
              <a:ext cx="40439" cy="40439"/>
            </a:xfrm>
            <a:custGeom>
              <a:avLst/>
              <a:gdLst>
                <a:gd name="T0" fmla="*/ 0 w 33"/>
                <a:gd name="T1" fmla="*/ 7 h 33"/>
                <a:gd name="T2" fmla="*/ 25 w 33"/>
                <a:gd name="T3" fmla="*/ 33 h 33"/>
                <a:gd name="T4" fmla="*/ 33 w 33"/>
                <a:gd name="T5" fmla="*/ 0 h 33"/>
                <a:gd name="T6" fmla="*/ 0 w 33"/>
                <a:gd name="T7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3">
                  <a:moveTo>
                    <a:pt x="0" y="7"/>
                  </a:moveTo>
                  <a:lnTo>
                    <a:pt x="25" y="33"/>
                  </a:lnTo>
                  <a:lnTo>
                    <a:pt x="3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00" name="Freeform 479"/>
            <p:cNvSpPr/>
            <p:nvPr/>
          </p:nvSpPr>
          <p:spPr bwMode="auto">
            <a:xfrm>
              <a:off x="4004316" y="1493075"/>
              <a:ext cx="40439" cy="44115"/>
            </a:xfrm>
            <a:custGeom>
              <a:avLst/>
              <a:gdLst>
                <a:gd name="T0" fmla="*/ 25 w 33"/>
                <a:gd name="T1" fmla="*/ 0 h 36"/>
                <a:gd name="T2" fmla="*/ 0 w 33"/>
                <a:gd name="T3" fmla="*/ 29 h 36"/>
                <a:gd name="T4" fmla="*/ 33 w 33"/>
                <a:gd name="T5" fmla="*/ 36 h 36"/>
                <a:gd name="T6" fmla="*/ 25 w 33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6">
                  <a:moveTo>
                    <a:pt x="25" y="0"/>
                  </a:moveTo>
                  <a:lnTo>
                    <a:pt x="0" y="29"/>
                  </a:lnTo>
                  <a:lnTo>
                    <a:pt x="33" y="36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01" name="Freeform 480"/>
            <p:cNvSpPr/>
            <p:nvPr/>
          </p:nvSpPr>
          <p:spPr bwMode="auto">
            <a:xfrm>
              <a:off x="3690610" y="1448960"/>
              <a:ext cx="357820" cy="220574"/>
            </a:xfrm>
            <a:custGeom>
              <a:avLst/>
              <a:gdLst>
                <a:gd name="T0" fmla="*/ 66 w 81"/>
                <a:gd name="T1" fmla="*/ 21 h 50"/>
                <a:gd name="T2" fmla="*/ 64 w 81"/>
                <a:gd name="T3" fmla="*/ 21 h 50"/>
                <a:gd name="T4" fmla="*/ 57 w 81"/>
                <a:gd name="T5" fmla="*/ 24 h 50"/>
                <a:gd name="T6" fmla="*/ 57 w 81"/>
                <a:gd name="T7" fmla="*/ 20 h 50"/>
                <a:gd name="T8" fmla="*/ 56 w 81"/>
                <a:gd name="T9" fmla="*/ 18 h 50"/>
                <a:gd name="T10" fmla="*/ 41 w 81"/>
                <a:gd name="T11" fmla="*/ 1 h 50"/>
                <a:gd name="T12" fmla="*/ 39 w 81"/>
                <a:gd name="T13" fmla="*/ 1 h 50"/>
                <a:gd name="T14" fmla="*/ 32 w 81"/>
                <a:gd name="T15" fmla="*/ 0 h 50"/>
                <a:gd name="T16" fmla="*/ 31 w 81"/>
                <a:gd name="T17" fmla="*/ 0 h 50"/>
                <a:gd name="T18" fmla="*/ 31 w 81"/>
                <a:gd name="T19" fmla="*/ 0 h 50"/>
                <a:gd name="T20" fmla="*/ 9 w 81"/>
                <a:gd name="T21" fmla="*/ 15 h 50"/>
                <a:gd name="T22" fmla="*/ 7 w 81"/>
                <a:gd name="T23" fmla="*/ 25 h 50"/>
                <a:gd name="T24" fmla="*/ 8 w 81"/>
                <a:gd name="T25" fmla="*/ 32 h 50"/>
                <a:gd name="T26" fmla="*/ 0 w 81"/>
                <a:gd name="T27" fmla="*/ 41 h 50"/>
                <a:gd name="T28" fmla="*/ 9 w 81"/>
                <a:gd name="T29" fmla="*/ 50 h 50"/>
                <a:gd name="T30" fmla="*/ 32 w 81"/>
                <a:gd name="T31" fmla="*/ 50 h 50"/>
                <a:gd name="T32" fmla="*/ 33 w 81"/>
                <a:gd name="T33" fmla="*/ 50 h 50"/>
                <a:gd name="T34" fmla="*/ 66 w 81"/>
                <a:gd name="T35" fmla="*/ 50 h 50"/>
                <a:gd name="T36" fmla="*/ 81 w 81"/>
                <a:gd name="T37" fmla="*/ 35 h 50"/>
                <a:gd name="T38" fmla="*/ 66 w 81"/>
                <a:gd name="T3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50">
                  <a:moveTo>
                    <a:pt x="66" y="21"/>
                  </a:moveTo>
                  <a:cubicBezTo>
                    <a:pt x="66" y="21"/>
                    <a:pt x="65" y="21"/>
                    <a:pt x="64" y="21"/>
                  </a:cubicBezTo>
                  <a:cubicBezTo>
                    <a:pt x="62" y="21"/>
                    <a:pt x="59" y="23"/>
                    <a:pt x="57" y="24"/>
                  </a:cubicBezTo>
                  <a:cubicBezTo>
                    <a:pt x="57" y="23"/>
                    <a:pt x="57" y="22"/>
                    <a:pt x="57" y="20"/>
                  </a:cubicBezTo>
                  <a:cubicBezTo>
                    <a:pt x="57" y="19"/>
                    <a:pt x="56" y="18"/>
                    <a:pt x="56" y="18"/>
                  </a:cubicBezTo>
                  <a:cubicBezTo>
                    <a:pt x="54" y="10"/>
                    <a:pt x="48" y="4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7" y="0"/>
                    <a:pt x="35" y="0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4" y="5"/>
                    <a:pt x="16" y="10"/>
                    <a:pt x="9" y="15"/>
                  </a:cubicBezTo>
                  <a:cubicBezTo>
                    <a:pt x="8" y="18"/>
                    <a:pt x="7" y="21"/>
                    <a:pt x="7" y="25"/>
                  </a:cubicBezTo>
                  <a:cubicBezTo>
                    <a:pt x="7" y="27"/>
                    <a:pt x="8" y="30"/>
                    <a:pt x="8" y="32"/>
                  </a:cubicBezTo>
                  <a:cubicBezTo>
                    <a:pt x="4" y="32"/>
                    <a:pt x="0" y="36"/>
                    <a:pt x="0" y="41"/>
                  </a:cubicBezTo>
                  <a:cubicBezTo>
                    <a:pt x="0" y="46"/>
                    <a:pt x="4" y="50"/>
                    <a:pt x="9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4" y="50"/>
                    <a:pt x="81" y="43"/>
                    <a:pt x="81" y="35"/>
                  </a:cubicBezTo>
                  <a:cubicBezTo>
                    <a:pt x="81" y="27"/>
                    <a:pt x="74" y="21"/>
                    <a:pt x="6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02" name="Freeform 481"/>
            <p:cNvSpPr>
              <a:spLocks noEditPoints="1"/>
            </p:cNvSpPr>
            <p:nvPr/>
          </p:nvSpPr>
          <p:spPr bwMode="auto">
            <a:xfrm>
              <a:off x="5028761" y="3524809"/>
              <a:ext cx="318607" cy="344341"/>
            </a:xfrm>
            <a:custGeom>
              <a:avLst/>
              <a:gdLst>
                <a:gd name="T0" fmla="*/ 60 w 72"/>
                <a:gd name="T1" fmla="*/ 2 h 78"/>
                <a:gd name="T2" fmla="*/ 60 w 72"/>
                <a:gd name="T3" fmla="*/ 26 h 78"/>
                <a:gd name="T4" fmla="*/ 64 w 72"/>
                <a:gd name="T5" fmla="*/ 37 h 78"/>
                <a:gd name="T6" fmla="*/ 66 w 72"/>
                <a:gd name="T7" fmla="*/ 43 h 78"/>
                <a:gd name="T8" fmla="*/ 60 w 72"/>
                <a:gd name="T9" fmla="*/ 50 h 78"/>
                <a:gd name="T10" fmla="*/ 56 w 72"/>
                <a:gd name="T11" fmla="*/ 53 h 78"/>
                <a:gd name="T12" fmla="*/ 60 w 72"/>
                <a:gd name="T13" fmla="*/ 50 h 78"/>
                <a:gd name="T14" fmla="*/ 60 w 72"/>
                <a:gd name="T15" fmla="*/ 44 h 78"/>
                <a:gd name="T16" fmla="*/ 56 w 72"/>
                <a:gd name="T17" fmla="*/ 33 h 78"/>
                <a:gd name="T18" fmla="*/ 60 w 72"/>
                <a:gd name="T19" fmla="*/ 26 h 78"/>
                <a:gd name="T20" fmla="*/ 55 w 72"/>
                <a:gd name="T21" fmla="*/ 46 h 78"/>
                <a:gd name="T22" fmla="*/ 55 w 72"/>
                <a:gd name="T23" fmla="*/ 53 h 78"/>
                <a:gd name="T24" fmla="*/ 55 w 72"/>
                <a:gd name="T25" fmla="*/ 1 h 78"/>
                <a:gd name="T26" fmla="*/ 55 w 72"/>
                <a:gd name="T27" fmla="*/ 9 h 78"/>
                <a:gd name="T28" fmla="*/ 55 w 72"/>
                <a:gd name="T29" fmla="*/ 16 h 78"/>
                <a:gd name="T30" fmla="*/ 60 w 72"/>
                <a:gd name="T31" fmla="*/ 21 h 78"/>
                <a:gd name="T32" fmla="*/ 31 w 72"/>
                <a:gd name="T33" fmla="*/ 71 h 78"/>
                <a:gd name="T34" fmla="*/ 55 w 72"/>
                <a:gd name="T35" fmla="*/ 46 h 78"/>
                <a:gd name="T36" fmla="*/ 50 w 72"/>
                <a:gd name="T37" fmla="*/ 28 h 78"/>
                <a:gd name="T38" fmla="*/ 55 w 72"/>
                <a:gd name="T39" fmla="*/ 27 h 78"/>
                <a:gd name="T40" fmla="*/ 55 w 72"/>
                <a:gd name="T41" fmla="*/ 21 h 78"/>
                <a:gd name="T42" fmla="*/ 50 w 72"/>
                <a:gd name="T43" fmla="*/ 10 h 78"/>
                <a:gd name="T44" fmla="*/ 55 w 72"/>
                <a:gd name="T45" fmla="*/ 4 h 78"/>
                <a:gd name="T46" fmla="*/ 44 w 72"/>
                <a:gd name="T47" fmla="*/ 4 h 78"/>
                <a:gd name="T48" fmla="*/ 22 w 72"/>
                <a:gd name="T49" fmla="*/ 55 h 78"/>
                <a:gd name="T50" fmla="*/ 22 w 72"/>
                <a:gd name="T51" fmla="*/ 60 h 78"/>
                <a:gd name="T52" fmla="*/ 26 w 72"/>
                <a:gd name="T53" fmla="*/ 71 h 78"/>
                <a:gd name="T54" fmla="*/ 22 w 72"/>
                <a:gd name="T55" fmla="*/ 76 h 78"/>
                <a:gd name="T56" fmla="*/ 22 w 72"/>
                <a:gd name="T57" fmla="*/ 72 h 78"/>
                <a:gd name="T58" fmla="*/ 22 w 72"/>
                <a:gd name="T59" fmla="*/ 66 h 78"/>
                <a:gd name="T60" fmla="*/ 16 w 72"/>
                <a:gd name="T61" fmla="*/ 61 h 78"/>
                <a:gd name="T62" fmla="*/ 20 w 72"/>
                <a:gd name="T63" fmla="*/ 29 h 78"/>
                <a:gd name="T64" fmla="*/ 17 w 72"/>
                <a:gd name="T65" fmla="*/ 37 h 78"/>
                <a:gd name="T66" fmla="*/ 16 w 72"/>
                <a:gd name="T67" fmla="*/ 43 h 78"/>
                <a:gd name="T68" fmla="*/ 20 w 72"/>
                <a:gd name="T69" fmla="*/ 49 h 78"/>
                <a:gd name="T70" fmla="*/ 22 w 72"/>
                <a:gd name="T71" fmla="*/ 54 h 78"/>
                <a:gd name="T72" fmla="*/ 11 w 72"/>
                <a:gd name="T73" fmla="*/ 12 h 78"/>
                <a:gd name="T74" fmla="*/ 10 w 72"/>
                <a:gd name="T75" fmla="*/ 20 h 78"/>
                <a:gd name="T76" fmla="*/ 14 w 72"/>
                <a:gd name="T77" fmla="*/ 26 h 78"/>
                <a:gd name="T78" fmla="*/ 16 w 72"/>
                <a:gd name="T79" fmla="*/ 31 h 78"/>
                <a:gd name="T80" fmla="*/ 16 w 72"/>
                <a:gd name="T81" fmla="*/ 11 h 78"/>
                <a:gd name="T82" fmla="*/ 16 w 72"/>
                <a:gd name="T83" fmla="*/ 78 h 78"/>
                <a:gd name="T84" fmla="*/ 15 w 72"/>
                <a:gd name="T85" fmla="*/ 55 h 78"/>
                <a:gd name="T86" fmla="*/ 13 w 72"/>
                <a:gd name="T87" fmla="*/ 50 h 78"/>
                <a:gd name="T88" fmla="*/ 16 w 72"/>
                <a:gd name="T89" fmla="*/ 37 h 78"/>
                <a:gd name="T90" fmla="*/ 10 w 72"/>
                <a:gd name="T91" fmla="*/ 56 h 78"/>
                <a:gd name="T92" fmla="*/ 4 w 72"/>
                <a:gd name="T93" fmla="*/ 14 h 78"/>
                <a:gd name="T94" fmla="*/ 10 w 72"/>
                <a:gd name="T95" fmla="*/ 38 h 78"/>
                <a:gd name="T96" fmla="*/ 10 w 72"/>
                <a:gd name="T97" fmla="*/ 27 h 78"/>
                <a:gd name="T98" fmla="*/ 10 w 72"/>
                <a:gd name="T99" fmla="*/ 2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8">
                  <a:moveTo>
                    <a:pt x="60" y="55"/>
                  </a:moveTo>
                  <a:cubicBezTo>
                    <a:pt x="64" y="53"/>
                    <a:pt x="68" y="50"/>
                    <a:pt x="72" y="48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0"/>
                    <a:pt x="60" y="50"/>
                    <a:pt x="60" y="50"/>
                  </a:cubicBezTo>
                  <a:lnTo>
                    <a:pt x="60" y="55"/>
                  </a:lnTo>
                  <a:close/>
                  <a:moveTo>
                    <a:pt x="55" y="53"/>
                  </a:moveTo>
                  <a:cubicBezTo>
                    <a:pt x="56" y="53"/>
                    <a:pt x="56" y="53"/>
                    <a:pt x="56" y="53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8" y="56"/>
                    <a:pt x="59" y="56"/>
                    <a:pt x="60" y="55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53"/>
                    <a:pt x="55" y="53"/>
                    <a:pt x="55" y="53"/>
                  </a:cubicBezTo>
                  <a:close/>
                  <a:moveTo>
                    <a:pt x="60" y="2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60" y="2"/>
                  </a:lnTo>
                  <a:close/>
                  <a:moveTo>
                    <a:pt x="22" y="76"/>
                  </a:moveTo>
                  <a:cubicBezTo>
                    <a:pt x="25" y="74"/>
                    <a:pt x="28" y="73"/>
                    <a:pt x="31" y="7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2" y="72"/>
                    <a:pt x="22" y="72"/>
                    <a:pt x="22" y="72"/>
                  </a:cubicBezTo>
                  <a:lnTo>
                    <a:pt x="22" y="76"/>
                  </a:lnTo>
                  <a:close/>
                  <a:moveTo>
                    <a:pt x="16" y="78"/>
                  </a:moveTo>
                  <a:cubicBezTo>
                    <a:pt x="18" y="77"/>
                    <a:pt x="20" y="76"/>
                    <a:pt x="22" y="76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78"/>
                    <a:pt x="16" y="78"/>
                    <a:pt x="16" y="78"/>
                  </a:cubicBezTo>
                  <a:close/>
                  <a:moveTo>
                    <a:pt x="22" y="28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5"/>
                    <a:pt x="22" y="55"/>
                    <a:pt x="22" y="55"/>
                  </a:cubicBezTo>
                  <a:lnTo>
                    <a:pt x="22" y="28"/>
                  </a:lnTo>
                  <a:close/>
                  <a:moveTo>
                    <a:pt x="11" y="12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1" y="12"/>
                    <a:pt x="11" y="12"/>
                    <a:pt x="11" y="12"/>
                  </a:cubicBezTo>
                  <a:close/>
                  <a:moveTo>
                    <a:pt x="10" y="56"/>
                  </a:move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8"/>
                    <a:pt x="10" y="38"/>
                  </a:cubicBezTo>
                  <a:lnTo>
                    <a:pt x="10" y="56"/>
                  </a:lnTo>
                  <a:close/>
                  <a:moveTo>
                    <a:pt x="10" y="15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03" name="Freeform 482"/>
            <p:cNvSpPr/>
            <p:nvPr/>
          </p:nvSpPr>
          <p:spPr bwMode="auto">
            <a:xfrm>
              <a:off x="4397674" y="3767441"/>
              <a:ext cx="283070" cy="207095"/>
            </a:xfrm>
            <a:custGeom>
              <a:avLst/>
              <a:gdLst>
                <a:gd name="T0" fmla="*/ 16 w 64"/>
                <a:gd name="T1" fmla="*/ 46 h 47"/>
                <a:gd name="T2" fmla="*/ 16 w 64"/>
                <a:gd name="T3" fmla="*/ 16 h 47"/>
                <a:gd name="T4" fmla="*/ 56 w 64"/>
                <a:gd name="T5" fmla="*/ 16 h 47"/>
                <a:gd name="T6" fmla="*/ 56 w 64"/>
                <a:gd name="T7" fmla="*/ 45 h 47"/>
                <a:gd name="T8" fmla="*/ 51 w 64"/>
                <a:gd name="T9" fmla="*/ 44 h 47"/>
                <a:gd name="T10" fmla="*/ 43 w 64"/>
                <a:gd name="T11" fmla="*/ 47 h 47"/>
                <a:gd name="T12" fmla="*/ 64 w 64"/>
                <a:gd name="T13" fmla="*/ 46 h 47"/>
                <a:gd name="T14" fmla="*/ 64 w 64"/>
                <a:gd name="T15" fmla="*/ 16 h 47"/>
                <a:gd name="T16" fmla="*/ 64 w 64"/>
                <a:gd name="T17" fmla="*/ 0 h 47"/>
                <a:gd name="T18" fmla="*/ 56 w 64"/>
                <a:gd name="T19" fmla="*/ 0 h 47"/>
                <a:gd name="T20" fmla="*/ 16 w 64"/>
                <a:gd name="T21" fmla="*/ 0 h 47"/>
                <a:gd name="T22" fmla="*/ 8 w 64"/>
                <a:gd name="T23" fmla="*/ 0 h 47"/>
                <a:gd name="T24" fmla="*/ 8 w 64"/>
                <a:gd name="T25" fmla="*/ 16 h 47"/>
                <a:gd name="T26" fmla="*/ 8 w 64"/>
                <a:gd name="T27" fmla="*/ 45 h 47"/>
                <a:gd name="T28" fmla="*/ 3 w 64"/>
                <a:gd name="T29" fmla="*/ 44 h 47"/>
                <a:gd name="T30" fmla="*/ 0 w 64"/>
                <a:gd name="T31" fmla="*/ 44 h 47"/>
                <a:gd name="T32" fmla="*/ 16 w 64"/>
                <a:gd name="T3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47">
                  <a:moveTo>
                    <a:pt x="16" y="4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4" y="44"/>
                    <a:pt x="53" y="44"/>
                    <a:pt x="51" y="44"/>
                  </a:cubicBezTo>
                  <a:cubicBezTo>
                    <a:pt x="48" y="44"/>
                    <a:pt x="45" y="45"/>
                    <a:pt x="43" y="47"/>
                  </a:cubicBezTo>
                  <a:cubicBezTo>
                    <a:pt x="50" y="47"/>
                    <a:pt x="57" y="47"/>
                    <a:pt x="64" y="4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5" y="44"/>
                    <a:pt x="3" y="44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5" y="45"/>
                    <a:pt x="10" y="46"/>
                    <a:pt x="1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04" name="Freeform 483"/>
            <p:cNvSpPr/>
            <p:nvPr/>
          </p:nvSpPr>
          <p:spPr bwMode="auto">
            <a:xfrm>
              <a:off x="5333889" y="1660957"/>
              <a:ext cx="273267" cy="159304"/>
            </a:xfrm>
            <a:custGeom>
              <a:avLst/>
              <a:gdLst>
                <a:gd name="T0" fmla="*/ 35 w 62"/>
                <a:gd name="T1" fmla="*/ 0 h 36"/>
                <a:gd name="T2" fmla="*/ 35 w 62"/>
                <a:gd name="T3" fmla="*/ 6 h 36"/>
                <a:gd name="T4" fmla="*/ 0 w 62"/>
                <a:gd name="T5" fmla="*/ 36 h 36"/>
                <a:gd name="T6" fmla="*/ 35 w 62"/>
                <a:gd name="T7" fmla="*/ 29 h 36"/>
                <a:gd name="T8" fmla="*/ 35 w 62"/>
                <a:gd name="T9" fmla="*/ 36 h 36"/>
                <a:gd name="T10" fmla="*/ 62 w 62"/>
                <a:gd name="T11" fmla="*/ 18 h 36"/>
                <a:gd name="T12" fmla="*/ 35 w 6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6">
                  <a:moveTo>
                    <a:pt x="35" y="0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4" y="6"/>
                    <a:pt x="0" y="36"/>
                    <a:pt x="0" y="36"/>
                  </a:cubicBezTo>
                  <a:cubicBezTo>
                    <a:pt x="0" y="36"/>
                    <a:pt x="10" y="29"/>
                    <a:pt x="35" y="29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62" y="18"/>
                    <a:pt x="62" y="18"/>
                    <a:pt x="62" y="18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05" name="Freeform 484"/>
            <p:cNvSpPr/>
            <p:nvPr/>
          </p:nvSpPr>
          <p:spPr bwMode="auto">
            <a:xfrm>
              <a:off x="5306930" y="1801879"/>
              <a:ext cx="269591" cy="159304"/>
            </a:xfrm>
            <a:custGeom>
              <a:avLst/>
              <a:gdLst>
                <a:gd name="T0" fmla="*/ 27 w 61"/>
                <a:gd name="T1" fmla="*/ 36 h 36"/>
                <a:gd name="T2" fmla="*/ 27 w 61"/>
                <a:gd name="T3" fmla="*/ 30 h 36"/>
                <a:gd name="T4" fmla="*/ 61 w 61"/>
                <a:gd name="T5" fmla="*/ 0 h 36"/>
                <a:gd name="T6" fmla="*/ 27 w 61"/>
                <a:gd name="T7" fmla="*/ 7 h 36"/>
                <a:gd name="T8" fmla="*/ 27 w 61"/>
                <a:gd name="T9" fmla="*/ 1 h 36"/>
                <a:gd name="T10" fmla="*/ 0 w 61"/>
                <a:gd name="T11" fmla="*/ 19 h 36"/>
                <a:gd name="T12" fmla="*/ 27 w 61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6">
                  <a:moveTo>
                    <a:pt x="27" y="36"/>
                  </a:moveTo>
                  <a:cubicBezTo>
                    <a:pt x="27" y="30"/>
                    <a:pt x="27" y="30"/>
                    <a:pt x="27" y="30"/>
                  </a:cubicBezTo>
                  <a:cubicBezTo>
                    <a:pt x="58" y="30"/>
                    <a:pt x="61" y="0"/>
                    <a:pt x="61" y="0"/>
                  </a:cubicBezTo>
                  <a:cubicBezTo>
                    <a:pt x="61" y="0"/>
                    <a:pt x="52" y="7"/>
                    <a:pt x="27" y="7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7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06" name="Freeform 485"/>
            <p:cNvSpPr/>
            <p:nvPr/>
          </p:nvSpPr>
          <p:spPr bwMode="auto">
            <a:xfrm>
              <a:off x="5885324" y="2977050"/>
              <a:ext cx="4902" cy="857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07" name="Freeform 486"/>
            <p:cNvSpPr/>
            <p:nvPr/>
          </p:nvSpPr>
          <p:spPr bwMode="auto">
            <a:xfrm>
              <a:off x="5885324" y="2880242"/>
              <a:ext cx="26959" cy="79652"/>
            </a:xfrm>
            <a:custGeom>
              <a:avLst/>
              <a:gdLst>
                <a:gd name="T0" fmla="*/ 6 w 6"/>
                <a:gd name="T1" fmla="*/ 0 h 18"/>
                <a:gd name="T2" fmla="*/ 0 w 6"/>
                <a:gd name="T3" fmla="*/ 18 h 18"/>
                <a:gd name="T4" fmla="*/ 2 w 6"/>
                <a:gd name="T5" fmla="*/ 18 h 18"/>
                <a:gd name="T6" fmla="*/ 6 w 6"/>
                <a:gd name="T7" fmla="*/ 1 h 18"/>
                <a:gd name="T8" fmla="*/ 6 w 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0"/>
                  </a:moveTo>
                  <a:cubicBezTo>
                    <a:pt x="3" y="5"/>
                    <a:pt x="1" y="11"/>
                    <a:pt x="0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12"/>
                    <a:pt x="5" y="7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08" name="Freeform 487"/>
            <p:cNvSpPr/>
            <p:nvPr/>
          </p:nvSpPr>
          <p:spPr bwMode="auto">
            <a:xfrm>
              <a:off x="5841210" y="2848382"/>
              <a:ext cx="53918" cy="111513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25 h 25"/>
                <a:gd name="T4" fmla="*/ 6 w 12"/>
                <a:gd name="T5" fmla="*/ 25 h 25"/>
                <a:gd name="T6" fmla="*/ 12 w 12"/>
                <a:gd name="T7" fmla="*/ 4 h 25"/>
                <a:gd name="T8" fmla="*/ 0 w 1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17"/>
                    <a:pt x="9" y="10"/>
                    <a:pt x="12" y="4"/>
                  </a:cubicBezTo>
                  <a:cubicBezTo>
                    <a:pt x="9" y="2"/>
                    <a:pt x="4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09" name="Freeform 488"/>
            <p:cNvSpPr/>
            <p:nvPr/>
          </p:nvSpPr>
          <p:spPr bwMode="auto">
            <a:xfrm>
              <a:off x="5766459" y="2977050"/>
              <a:ext cx="52693" cy="110287"/>
            </a:xfrm>
            <a:custGeom>
              <a:avLst/>
              <a:gdLst>
                <a:gd name="T0" fmla="*/ 12 w 12"/>
                <a:gd name="T1" fmla="*/ 25 h 25"/>
                <a:gd name="T2" fmla="*/ 12 w 12"/>
                <a:gd name="T3" fmla="*/ 0 h 25"/>
                <a:gd name="T4" fmla="*/ 6 w 12"/>
                <a:gd name="T5" fmla="*/ 0 h 25"/>
                <a:gd name="T6" fmla="*/ 0 w 12"/>
                <a:gd name="T7" fmla="*/ 21 h 25"/>
                <a:gd name="T8" fmla="*/ 12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2" y="25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9"/>
                    <a:pt x="3" y="16"/>
                    <a:pt x="0" y="21"/>
                  </a:cubicBezTo>
                  <a:cubicBezTo>
                    <a:pt x="3" y="23"/>
                    <a:pt x="8" y="25"/>
                    <a:pt x="1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10" name="Freeform 489"/>
            <p:cNvSpPr/>
            <p:nvPr/>
          </p:nvSpPr>
          <p:spPr bwMode="auto">
            <a:xfrm>
              <a:off x="5766459" y="2848382"/>
              <a:ext cx="52693" cy="111513"/>
            </a:xfrm>
            <a:custGeom>
              <a:avLst/>
              <a:gdLst>
                <a:gd name="T0" fmla="*/ 6 w 12"/>
                <a:gd name="T1" fmla="*/ 25 h 25"/>
                <a:gd name="T2" fmla="*/ 12 w 12"/>
                <a:gd name="T3" fmla="*/ 25 h 25"/>
                <a:gd name="T4" fmla="*/ 12 w 12"/>
                <a:gd name="T5" fmla="*/ 0 h 25"/>
                <a:gd name="T6" fmla="*/ 0 w 12"/>
                <a:gd name="T7" fmla="*/ 5 h 25"/>
                <a:gd name="T8" fmla="*/ 6 w 1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6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"/>
                    <a:pt x="3" y="2"/>
                    <a:pt x="0" y="5"/>
                  </a:cubicBezTo>
                  <a:cubicBezTo>
                    <a:pt x="3" y="10"/>
                    <a:pt x="6" y="17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11" name="Freeform 490"/>
            <p:cNvSpPr/>
            <p:nvPr/>
          </p:nvSpPr>
          <p:spPr bwMode="auto">
            <a:xfrm>
              <a:off x="5713767" y="2977050"/>
              <a:ext cx="61271" cy="79652"/>
            </a:xfrm>
            <a:custGeom>
              <a:avLst/>
              <a:gdLst>
                <a:gd name="T0" fmla="*/ 8 w 14"/>
                <a:gd name="T1" fmla="*/ 18 h 18"/>
                <a:gd name="T2" fmla="*/ 14 w 14"/>
                <a:gd name="T3" fmla="*/ 0 h 18"/>
                <a:gd name="T4" fmla="*/ 0 w 14"/>
                <a:gd name="T5" fmla="*/ 0 h 18"/>
                <a:gd name="T6" fmla="*/ 8 w 1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8" y="18"/>
                  </a:moveTo>
                  <a:cubicBezTo>
                    <a:pt x="11" y="14"/>
                    <a:pt x="13" y="7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3" y="13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12" name="Freeform 491"/>
            <p:cNvSpPr/>
            <p:nvPr/>
          </p:nvSpPr>
          <p:spPr bwMode="auto">
            <a:xfrm>
              <a:off x="5713767" y="2880242"/>
              <a:ext cx="61271" cy="79652"/>
            </a:xfrm>
            <a:custGeom>
              <a:avLst/>
              <a:gdLst>
                <a:gd name="T0" fmla="*/ 8 w 14"/>
                <a:gd name="T1" fmla="*/ 0 h 18"/>
                <a:gd name="T2" fmla="*/ 0 w 14"/>
                <a:gd name="T3" fmla="*/ 18 h 18"/>
                <a:gd name="T4" fmla="*/ 14 w 14"/>
                <a:gd name="T5" fmla="*/ 18 h 18"/>
                <a:gd name="T6" fmla="*/ 8 w 1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3" y="5"/>
                    <a:pt x="0" y="11"/>
                    <a:pt x="0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1"/>
                    <a:pt x="11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13" name="Freeform 492"/>
            <p:cNvSpPr/>
            <p:nvPr/>
          </p:nvSpPr>
          <p:spPr bwMode="auto">
            <a:xfrm>
              <a:off x="5841210" y="2977050"/>
              <a:ext cx="35537" cy="110287"/>
            </a:xfrm>
            <a:custGeom>
              <a:avLst/>
              <a:gdLst>
                <a:gd name="T0" fmla="*/ 0 w 8"/>
                <a:gd name="T1" fmla="*/ 25 h 25"/>
                <a:gd name="T2" fmla="*/ 3 w 8"/>
                <a:gd name="T3" fmla="*/ 25 h 25"/>
                <a:gd name="T4" fmla="*/ 8 w 8"/>
                <a:gd name="T5" fmla="*/ 11 h 25"/>
                <a:gd name="T6" fmla="*/ 6 w 8"/>
                <a:gd name="T7" fmla="*/ 0 h 25"/>
                <a:gd name="T8" fmla="*/ 0 w 8"/>
                <a:gd name="T9" fmla="*/ 0 h 25"/>
                <a:gd name="T10" fmla="*/ 0 w 8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5">
                  <a:moveTo>
                    <a:pt x="0" y="25"/>
                  </a:moveTo>
                  <a:cubicBezTo>
                    <a:pt x="1" y="25"/>
                    <a:pt x="2" y="25"/>
                    <a:pt x="3" y="25"/>
                  </a:cubicBezTo>
                  <a:cubicBezTo>
                    <a:pt x="5" y="20"/>
                    <a:pt x="6" y="16"/>
                    <a:pt x="8" y="11"/>
                  </a:cubicBezTo>
                  <a:cubicBezTo>
                    <a:pt x="7" y="8"/>
                    <a:pt x="6" y="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14" name="Oval 493"/>
            <p:cNvSpPr>
              <a:spLocks noChangeArrowheads="1"/>
            </p:cNvSpPr>
            <p:nvPr/>
          </p:nvSpPr>
          <p:spPr bwMode="auto">
            <a:xfrm>
              <a:off x="4746916" y="3312813"/>
              <a:ext cx="61271" cy="6127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15" name="Freeform 494"/>
            <p:cNvSpPr>
              <a:spLocks noEditPoints="1"/>
            </p:cNvSpPr>
            <p:nvPr/>
          </p:nvSpPr>
          <p:spPr bwMode="auto">
            <a:xfrm>
              <a:off x="4507961" y="3494174"/>
              <a:ext cx="132345" cy="132345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15 w 30"/>
                <a:gd name="T7" fmla="*/ 7 h 30"/>
                <a:gd name="T8" fmla="*/ 23 w 30"/>
                <a:gd name="T9" fmla="*/ 15 h 30"/>
                <a:gd name="T10" fmla="*/ 15 w 30"/>
                <a:gd name="T11" fmla="*/ 23 h 30"/>
                <a:gd name="T12" fmla="*/ 15 w 30"/>
                <a:gd name="T13" fmla="*/ 30 h 30"/>
                <a:gd name="T14" fmla="*/ 15 w 30"/>
                <a:gd name="T15" fmla="*/ 0 h 30"/>
                <a:gd name="T16" fmla="*/ 0 w 30"/>
                <a:gd name="T17" fmla="*/ 15 h 30"/>
                <a:gd name="T18" fmla="*/ 15 w 30"/>
                <a:gd name="T19" fmla="*/ 30 h 30"/>
                <a:gd name="T20" fmla="*/ 15 w 30"/>
                <a:gd name="T21" fmla="*/ 30 h 30"/>
                <a:gd name="T22" fmla="*/ 15 w 30"/>
                <a:gd name="T23" fmla="*/ 23 h 30"/>
                <a:gd name="T24" fmla="*/ 15 w 30"/>
                <a:gd name="T25" fmla="*/ 23 h 30"/>
                <a:gd name="T26" fmla="*/ 15 w 30"/>
                <a:gd name="T27" fmla="*/ 23 h 30"/>
                <a:gd name="T28" fmla="*/ 7 w 30"/>
                <a:gd name="T29" fmla="*/ 15 h 30"/>
                <a:gd name="T30" fmla="*/ 15 w 30"/>
                <a:gd name="T31" fmla="*/ 7 h 30"/>
                <a:gd name="T32" fmla="*/ 15 w 30"/>
                <a:gd name="T33" fmla="*/ 7 h 30"/>
                <a:gd name="T34" fmla="*/ 15 w 30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3" y="10"/>
                    <a:pt x="23" y="15"/>
                  </a:cubicBezTo>
                  <a:cubicBezTo>
                    <a:pt x="23" y="20"/>
                    <a:pt x="19" y="23"/>
                    <a:pt x="15" y="23"/>
                  </a:cubicBezTo>
                  <a:lnTo>
                    <a:pt x="15" y="30"/>
                  </a:lnTo>
                  <a:close/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0" y="23"/>
                    <a:pt x="7" y="20"/>
                    <a:pt x="7" y="15"/>
                  </a:cubicBezTo>
                  <a:cubicBezTo>
                    <a:pt x="7" y="10"/>
                    <a:pt x="10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16" name="Freeform 495"/>
            <p:cNvSpPr/>
            <p:nvPr/>
          </p:nvSpPr>
          <p:spPr bwMode="auto">
            <a:xfrm>
              <a:off x="4494481" y="3462313"/>
              <a:ext cx="159304" cy="57594"/>
            </a:xfrm>
            <a:custGeom>
              <a:avLst/>
              <a:gdLst>
                <a:gd name="T0" fmla="*/ 3 w 36"/>
                <a:gd name="T1" fmla="*/ 13 h 13"/>
                <a:gd name="T2" fmla="*/ 5 w 36"/>
                <a:gd name="T3" fmla="*/ 12 h 13"/>
                <a:gd name="T4" fmla="*/ 18 w 36"/>
                <a:gd name="T5" fmla="*/ 4 h 13"/>
                <a:gd name="T6" fmla="*/ 31 w 36"/>
                <a:gd name="T7" fmla="*/ 12 h 13"/>
                <a:gd name="T8" fmla="*/ 35 w 36"/>
                <a:gd name="T9" fmla="*/ 12 h 13"/>
                <a:gd name="T10" fmla="*/ 35 w 36"/>
                <a:gd name="T11" fmla="*/ 9 h 13"/>
                <a:gd name="T12" fmla="*/ 18 w 36"/>
                <a:gd name="T13" fmla="*/ 0 h 13"/>
                <a:gd name="T14" fmla="*/ 1 w 36"/>
                <a:gd name="T15" fmla="*/ 9 h 13"/>
                <a:gd name="T16" fmla="*/ 1 w 36"/>
                <a:gd name="T17" fmla="*/ 12 h 13"/>
                <a:gd name="T18" fmla="*/ 3 w 36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3">
                  <a:moveTo>
                    <a:pt x="3" y="13"/>
                  </a:moveTo>
                  <a:cubicBezTo>
                    <a:pt x="3" y="13"/>
                    <a:pt x="4" y="12"/>
                    <a:pt x="5" y="12"/>
                  </a:cubicBezTo>
                  <a:cubicBezTo>
                    <a:pt x="8" y="7"/>
                    <a:pt x="13" y="4"/>
                    <a:pt x="18" y="4"/>
                  </a:cubicBezTo>
                  <a:cubicBezTo>
                    <a:pt x="23" y="4"/>
                    <a:pt x="28" y="7"/>
                    <a:pt x="31" y="12"/>
                  </a:cubicBezTo>
                  <a:cubicBezTo>
                    <a:pt x="32" y="13"/>
                    <a:pt x="34" y="13"/>
                    <a:pt x="35" y="12"/>
                  </a:cubicBezTo>
                  <a:cubicBezTo>
                    <a:pt x="36" y="11"/>
                    <a:pt x="36" y="10"/>
                    <a:pt x="35" y="9"/>
                  </a:cubicBezTo>
                  <a:cubicBezTo>
                    <a:pt x="31" y="3"/>
                    <a:pt x="25" y="0"/>
                    <a:pt x="18" y="0"/>
                  </a:cubicBezTo>
                  <a:cubicBezTo>
                    <a:pt x="11" y="0"/>
                    <a:pt x="5" y="3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2" y="12"/>
                    <a:pt x="2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17" name="Freeform 496"/>
            <p:cNvSpPr>
              <a:spLocks noEditPoints="1"/>
            </p:cNvSpPr>
            <p:nvPr/>
          </p:nvSpPr>
          <p:spPr bwMode="auto">
            <a:xfrm>
              <a:off x="4750592" y="3494174"/>
              <a:ext cx="132345" cy="132345"/>
            </a:xfrm>
            <a:custGeom>
              <a:avLst/>
              <a:gdLst>
                <a:gd name="T0" fmla="*/ 15 w 30"/>
                <a:gd name="T1" fmla="*/ 0 h 30"/>
                <a:gd name="T2" fmla="*/ 15 w 30"/>
                <a:gd name="T3" fmla="*/ 0 h 30"/>
                <a:gd name="T4" fmla="*/ 15 w 30"/>
                <a:gd name="T5" fmla="*/ 7 h 30"/>
                <a:gd name="T6" fmla="*/ 15 w 30"/>
                <a:gd name="T7" fmla="*/ 7 h 30"/>
                <a:gd name="T8" fmla="*/ 23 w 30"/>
                <a:gd name="T9" fmla="*/ 15 h 30"/>
                <a:gd name="T10" fmla="*/ 15 w 30"/>
                <a:gd name="T11" fmla="*/ 23 h 30"/>
                <a:gd name="T12" fmla="*/ 15 w 30"/>
                <a:gd name="T13" fmla="*/ 23 h 30"/>
                <a:gd name="T14" fmla="*/ 15 w 30"/>
                <a:gd name="T15" fmla="*/ 23 h 30"/>
                <a:gd name="T16" fmla="*/ 15 w 30"/>
                <a:gd name="T17" fmla="*/ 30 h 30"/>
                <a:gd name="T18" fmla="*/ 15 w 30"/>
                <a:gd name="T19" fmla="*/ 30 h 30"/>
                <a:gd name="T20" fmla="*/ 30 w 30"/>
                <a:gd name="T21" fmla="*/ 15 h 30"/>
                <a:gd name="T22" fmla="*/ 15 w 30"/>
                <a:gd name="T23" fmla="*/ 0 h 30"/>
                <a:gd name="T24" fmla="*/ 15 w 30"/>
                <a:gd name="T25" fmla="*/ 0 h 30"/>
                <a:gd name="T26" fmla="*/ 0 w 30"/>
                <a:gd name="T27" fmla="*/ 15 h 30"/>
                <a:gd name="T28" fmla="*/ 15 w 30"/>
                <a:gd name="T29" fmla="*/ 30 h 30"/>
                <a:gd name="T30" fmla="*/ 15 w 30"/>
                <a:gd name="T31" fmla="*/ 23 h 30"/>
                <a:gd name="T32" fmla="*/ 7 w 30"/>
                <a:gd name="T33" fmla="*/ 15 h 30"/>
                <a:gd name="T34" fmla="*/ 15 w 30"/>
                <a:gd name="T35" fmla="*/ 7 h 30"/>
                <a:gd name="T36" fmla="*/ 15 w 30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9" y="7"/>
                    <a:pt x="23" y="10"/>
                    <a:pt x="23" y="15"/>
                  </a:cubicBezTo>
                  <a:cubicBezTo>
                    <a:pt x="23" y="20"/>
                    <a:pt x="19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30"/>
                    <a:pt x="15" y="3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0" y="23"/>
                    <a:pt x="7" y="20"/>
                    <a:pt x="7" y="15"/>
                  </a:cubicBezTo>
                  <a:cubicBezTo>
                    <a:pt x="7" y="10"/>
                    <a:pt x="10" y="7"/>
                    <a:pt x="15" y="7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18" name="Freeform 497"/>
            <p:cNvSpPr/>
            <p:nvPr/>
          </p:nvSpPr>
          <p:spPr bwMode="auto">
            <a:xfrm>
              <a:off x="4737113" y="3462313"/>
              <a:ext cx="159304" cy="57594"/>
            </a:xfrm>
            <a:custGeom>
              <a:avLst/>
              <a:gdLst>
                <a:gd name="T0" fmla="*/ 18 w 36"/>
                <a:gd name="T1" fmla="*/ 0 h 13"/>
                <a:gd name="T2" fmla="*/ 1 w 36"/>
                <a:gd name="T3" fmla="*/ 9 h 13"/>
                <a:gd name="T4" fmla="*/ 1 w 36"/>
                <a:gd name="T5" fmla="*/ 12 h 13"/>
                <a:gd name="T6" fmla="*/ 3 w 36"/>
                <a:gd name="T7" fmla="*/ 13 h 13"/>
                <a:gd name="T8" fmla="*/ 4 w 36"/>
                <a:gd name="T9" fmla="*/ 12 h 13"/>
                <a:gd name="T10" fmla="*/ 18 w 36"/>
                <a:gd name="T11" fmla="*/ 4 h 13"/>
                <a:gd name="T12" fmla="*/ 31 w 36"/>
                <a:gd name="T13" fmla="*/ 12 h 13"/>
                <a:gd name="T14" fmla="*/ 35 w 36"/>
                <a:gd name="T15" fmla="*/ 12 h 13"/>
                <a:gd name="T16" fmla="*/ 35 w 36"/>
                <a:gd name="T17" fmla="*/ 9 h 13"/>
                <a:gd name="T18" fmla="*/ 18 w 3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3">
                  <a:moveTo>
                    <a:pt x="18" y="0"/>
                  </a:moveTo>
                  <a:cubicBezTo>
                    <a:pt x="11" y="0"/>
                    <a:pt x="4" y="3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3" y="13"/>
                    <a:pt x="4" y="12"/>
                    <a:pt x="4" y="12"/>
                  </a:cubicBezTo>
                  <a:cubicBezTo>
                    <a:pt x="7" y="7"/>
                    <a:pt x="12" y="4"/>
                    <a:pt x="18" y="4"/>
                  </a:cubicBezTo>
                  <a:cubicBezTo>
                    <a:pt x="23" y="4"/>
                    <a:pt x="28" y="7"/>
                    <a:pt x="31" y="12"/>
                  </a:cubicBezTo>
                  <a:cubicBezTo>
                    <a:pt x="32" y="13"/>
                    <a:pt x="33" y="13"/>
                    <a:pt x="35" y="12"/>
                  </a:cubicBezTo>
                  <a:cubicBezTo>
                    <a:pt x="36" y="11"/>
                    <a:pt x="36" y="10"/>
                    <a:pt x="35" y="9"/>
                  </a:cubicBezTo>
                  <a:cubicBezTo>
                    <a:pt x="31" y="3"/>
                    <a:pt x="2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19" name="Freeform 498"/>
            <p:cNvSpPr/>
            <p:nvPr/>
          </p:nvSpPr>
          <p:spPr bwMode="auto">
            <a:xfrm>
              <a:off x="4618248" y="3348350"/>
              <a:ext cx="234054" cy="273267"/>
            </a:xfrm>
            <a:custGeom>
              <a:avLst/>
              <a:gdLst>
                <a:gd name="T0" fmla="*/ 36 w 53"/>
                <a:gd name="T1" fmla="*/ 22 h 62"/>
                <a:gd name="T2" fmla="*/ 37 w 53"/>
                <a:gd name="T3" fmla="*/ 23 h 62"/>
                <a:gd name="T4" fmla="*/ 51 w 53"/>
                <a:gd name="T5" fmla="*/ 17 h 62"/>
                <a:gd name="T6" fmla="*/ 53 w 53"/>
                <a:gd name="T7" fmla="*/ 12 h 62"/>
                <a:gd name="T8" fmla="*/ 48 w 53"/>
                <a:gd name="T9" fmla="*/ 11 h 62"/>
                <a:gd name="T10" fmla="*/ 39 w 53"/>
                <a:gd name="T11" fmla="*/ 15 h 62"/>
                <a:gd name="T12" fmla="*/ 38 w 53"/>
                <a:gd name="T13" fmla="*/ 15 h 62"/>
                <a:gd name="T14" fmla="*/ 23 w 53"/>
                <a:gd name="T15" fmla="*/ 0 h 62"/>
                <a:gd name="T16" fmla="*/ 21 w 53"/>
                <a:gd name="T17" fmla="*/ 0 h 62"/>
                <a:gd name="T18" fmla="*/ 0 w 53"/>
                <a:gd name="T19" fmla="*/ 21 h 62"/>
                <a:gd name="T20" fmla="*/ 0 w 53"/>
                <a:gd name="T21" fmla="*/ 22 h 62"/>
                <a:gd name="T22" fmla="*/ 15 w 53"/>
                <a:gd name="T23" fmla="*/ 35 h 62"/>
                <a:gd name="T24" fmla="*/ 15 w 53"/>
                <a:gd name="T25" fmla="*/ 36 h 62"/>
                <a:gd name="T26" fmla="*/ 8 w 53"/>
                <a:gd name="T27" fmla="*/ 52 h 62"/>
                <a:gd name="T28" fmla="*/ 8 w 53"/>
                <a:gd name="T29" fmla="*/ 54 h 62"/>
                <a:gd name="T30" fmla="*/ 13 w 53"/>
                <a:gd name="T31" fmla="*/ 60 h 62"/>
                <a:gd name="T32" fmla="*/ 16 w 53"/>
                <a:gd name="T33" fmla="*/ 62 h 62"/>
                <a:gd name="T34" fmla="*/ 19 w 53"/>
                <a:gd name="T35" fmla="*/ 61 h 62"/>
                <a:gd name="T36" fmla="*/ 20 w 53"/>
                <a:gd name="T37" fmla="*/ 55 h 62"/>
                <a:gd name="T38" fmla="*/ 18 w 53"/>
                <a:gd name="T39" fmla="*/ 53 h 62"/>
                <a:gd name="T40" fmla="*/ 18 w 53"/>
                <a:gd name="T41" fmla="*/ 51 h 62"/>
                <a:gd name="T42" fmla="*/ 25 w 53"/>
                <a:gd name="T43" fmla="*/ 34 h 62"/>
                <a:gd name="T44" fmla="*/ 25 w 53"/>
                <a:gd name="T45" fmla="*/ 32 h 62"/>
                <a:gd name="T46" fmla="*/ 17 w 53"/>
                <a:gd name="T47" fmla="*/ 25 h 62"/>
                <a:gd name="T48" fmla="*/ 17 w 53"/>
                <a:gd name="T49" fmla="*/ 23 h 62"/>
                <a:gd name="T50" fmla="*/ 26 w 53"/>
                <a:gd name="T51" fmla="*/ 14 h 62"/>
                <a:gd name="T52" fmla="*/ 27 w 53"/>
                <a:gd name="T53" fmla="*/ 15 h 62"/>
                <a:gd name="T54" fmla="*/ 36 w 53"/>
                <a:gd name="T55" fmla="*/ 2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62">
                  <a:moveTo>
                    <a:pt x="36" y="22"/>
                  </a:moveTo>
                  <a:cubicBezTo>
                    <a:pt x="36" y="23"/>
                    <a:pt x="37" y="23"/>
                    <a:pt x="37" y="23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6"/>
                    <a:pt x="53" y="14"/>
                    <a:pt x="53" y="12"/>
                  </a:cubicBezTo>
                  <a:cubicBezTo>
                    <a:pt x="52" y="11"/>
                    <a:pt x="50" y="10"/>
                    <a:pt x="48" y="11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8" y="15"/>
                    <a:pt x="38" y="1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3" y="25"/>
                    <a:pt x="12" y="32"/>
                    <a:pt x="15" y="35"/>
                  </a:cubicBezTo>
                  <a:cubicBezTo>
                    <a:pt x="15" y="35"/>
                    <a:pt x="15" y="36"/>
                    <a:pt x="15" y="3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3"/>
                    <a:pt x="8" y="54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4" y="61"/>
                    <a:pt x="15" y="62"/>
                    <a:pt x="16" y="62"/>
                  </a:cubicBezTo>
                  <a:cubicBezTo>
                    <a:pt x="17" y="62"/>
                    <a:pt x="18" y="62"/>
                    <a:pt x="19" y="61"/>
                  </a:cubicBezTo>
                  <a:cubicBezTo>
                    <a:pt x="21" y="60"/>
                    <a:pt x="21" y="57"/>
                    <a:pt x="20" y="55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2"/>
                    <a:pt x="18" y="51"/>
                    <a:pt x="18" y="51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3" y="31"/>
                    <a:pt x="19" y="27"/>
                    <a:pt x="17" y="25"/>
                  </a:cubicBezTo>
                  <a:cubicBezTo>
                    <a:pt x="17" y="24"/>
                    <a:pt x="17" y="24"/>
                    <a:pt x="17" y="2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7" y="14"/>
                    <a:pt x="27" y="15"/>
                  </a:cubicBezTo>
                  <a:lnTo>
                    <a:pt x="36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20" name="Freeform 499"/>
            <p:cNvSpPr/>
            <p:nvPr/>
          </p:nvSpPr>
          <p:spPr bwMode="auto">
            <a:xfrm>
              <a:off x="3514151" y="1696494"/>
              <a:ext cx="26959" cy="30635"/>
            </a:xfrm>
            <a:custGeom>
              <a:avLst/>
              <a:gdLst>
                <a:gd name="T0" fmla="*/ 0 w 6"/>
                <a:gd name="T1" fmla="*/ 7 h 7"/>
                <a:gd name="T2" fmla="*/ 6 w 6"/>
                <a:gd name="T3" fmla="*/ 7 h 7"/>
                <a:gd name="T4" fmla="*/ 6 w 6"/>
                <a:gd name="T5" fmla="*/ 0 h 7"/>
                <a:gd name="T6" fmla="*/ 0 w 6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"/>
                    <a:pt x="2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21" name="Freeform 500"/>
            <p:cNvSpPr/>
            <p:nvPr/>
          </p:nvSpPr>
          <p:spPr bwMode="auto">
            <a:xfrm>
              <a:off x="4097447" y="3582404"/>
              <a:ext cx="145824" cy="145824"/>
            </a:xfrm>
            <a:custGeom>
              <a:avLst/>
              <a:gdLst>
                <a:gd name="T0" fmla="*/ 8 w 33"/>
                <a:gd name="T1" fmla="*/ 30 h 33"/>
                <a:gd name="T2" fmla="*/ 17 w 33"/>
                <a:gd name="T3" fmla="*/ 33 h 33"/>
                <a:gd name="T4" fmla="*/ 33 w 33"/>
                <a:gd name="T5" fmla="*/ 17 h 33"/>
                <a:gd name="T6" fmla="*/ 17 w 33"/>
                <a:gd name="T7" fmla="*/ 0 h 33"/>
                <a:gd name="T8" fmla="*/ 0 w 33"/>
                <a:gd name="T9" fmla="*/ 14 h 33"/>
                <a:gd name="T10" fmla="*/ 17 w 33"/>
                <a:gd name="T11" fmla="*/ 14 h 33"/>
                <a:gd name="T12" fmla="*/ 22 w 33"/>
                <a:gd name="T13" fmla="*/ 14 h 33"/>
                <a:gd name="T14" fmla="*/ 18 w 33"/>
                <a:gd name="T15" fmla="*/ 18 h 33"/>
                <a:gd name="T16" fmla="*/ 8 w 33"/>
                <a:gd name="T1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8" y="30"/>
                  </a:moveTo>
                  <a:cubicBezTo>
                    <a:pt x="10" y="32"/>
                    <a:pt x="13" y="33"/>
                    <a:pt x="17" y="33"/>
                  </a:cubicBezTo>
                  <a:cubicBezTo>
                    <a:pt x="26" y="33"/>
                    <a:pt x="33" y="26"/>
                    <a:pt x="33" y="17"/>
                  </a:cubicBezTo>
                  <a:cubicBezTo>
                    <a:pt x="33" y="7"/>
                    <a:pt x="26" y="0"/>
                    <a:pt x="17" y="0"/>
                  </a:cubicBezTo>
                  <a:cubicBezTo>
                    <a:pt x="8" y="0"/>
                    <a:pt x="1" y="6"/>
                    <a:pt x="0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22" name="Freeform 501"/>
            <p:cNvSpPr/>
            <p:nvPr/>
          </p:nvSpPr>
          <p:spPr bwMode="auto">
            <a:xfrm>
              <a:off x="3871972" y="3657154"/>
              <a:ext cx="300226" cy="211996"/>
            </a:xfrm>
            <a:custGeom>
              <a:avLst/>
              <a:gdLst>
                <a:gd name="T0" fmla="*/ 30 w 68"/>
                <a:gd name="T1" fmla="*/ 34 h 48"/>
                <a:gd name="T2" fmla="*/ 30 w 68"/>
                <a:gd name="T3" fmla="*/ 35 h 48"/>
                <a:gd name="T4" fmla="*/ 30 w 68"/>
                <a:gd name="T5" fmla="*/ 37 h 48"/>
                <a:gd name="T6" fmla="*/ 30 w 68"/>
                <a:gd name="T7" fmla="*/ 44 h 48"/>
                <a:gd name="T8" fmla="*/ 37 w 68"/>
                <a:gd name="T9" fmla="*/ 48 h 48"/>
                <a:gd name="T10" fmla="*/ 37 w 68"/>
                <a:gd name="T11" fmla="*/ 37 h 48"/>
                <a:gd name="T12" fmla="*/ 37 w 68"/>
                <a:gd name="T13" fmla="*/ 35 h 48"/>
                <a:gd name="T14" fmla="*/ 37 w 68"/>
                <a:gd name="T15" fmla="*/ 34 h 48"/>
                <a:gd name="T16" fmla="*/ 57 w 68"/>
                <a:gd name="T17" fmla="*/ 12 h 48"/>
                <a:gd name="T18" fmla="*/ 68 w 68"/>
                <a:gd name="T19" fmla="*/ 0 h 48"/>
                <a:gd name="T20" fmla="*/ 51 w 68"/>
                <a:gd name="T21" fmla="*/ 0 h 48"/>
                <a:gd name="T22" fmla="*/ 0 w 68"/>
                <a:gd name="T23" fmla="*/ 0 h 48"/>
                <a:gd name="T24" fmla="*/ 30 w 68"/>
                <a:gd name="T25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48">
                  <a:moveTo>
                    <a:pt x="30" y="34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3" y="45"/>
                    <a:pt x="35" y="47"/>
                    <a:pt x="37" y="4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23" name="Freeform 502"/>
            <p:cNvSpPr>
              <a:spLocks noEditPoints="1"/>
            </p:cNvSpPr>
            <p:nvPr/>
          </p:nvSpPr>
          <p:spPr bwMode="auto">
            <a:xfrm>
              <a:off x="3266618" y="1903588"/>
              <a:ext cx="238955" cy="269591"/>
            </a:xfrm>
            <a:custGeom>
              <a:avLst/>
              <a:gdLst>
                <a:gd name="T0" fmla="*/ 0 w 54"/>
                <a:gd name="T1" fmla="*/ 61 h 61"/>
                <a:gd name="T2" fmla="*/ 11 w 54"/>
                <a:gd name="T3" fmla="*/ 50 h 61"/>
                <a:gd name="T4" fmla="*/ 11 w 54"/>
                <a:gd name="T5" fmla="*/ 50 h 61"/>
                <a:gd name="T6" fmla="*/ 11 w 54"/>
                <a:gd name="T7" fmla="*/ 32 h 61"/>
                <a:gd name="T8" fmla="*/ 0 w 54"/>
                <a:gd name="T9" fmla="*/ 61 h 61"/>
                <a:gd name="T10" fmla="*/ 0 w 54"/>
                <a:gd name="T11" fmla="*/ 61 h 61"/>
                <a:gd name="T12" fmla="*/ 20 w 54"/>
                <a:gd name="T13" fmla="*/ 14 h 61"/>
                <a:gd name="T14" fmla="*/ 47 w 54"/>
                <a:gd name="T15" fmla="*/ 14 h 61"/>
                <a:gd name="T16" fmla="*/ 47 w 54"/>
                <a:gd name="T17" fmla="*/ 40 h 61"/>
                <a:gd name="T18" fmla="*/ 43 w 54"/>
                <a:gd name="T19" fmla="*/ 39 h 61"/>
                <a:gd name="T20" fmla="*/ 32 w 54"/>
                <a:gd name="T21" fmla="*/ 50 h 61"/>
                <a:gd name="T22" fmla="*/ 43 w 54"/>
                <a:gd name="T23" fmla="*/ 61 h 61"/>
                <a:gd name="T24" fmla="*/ 54 w 54"/>
                <a:gd name="T25" fmla="*/ 50 h 61"/>
                <a:gd name="T26" fmla="*/ 54 w 54"/>
                <a:gd name="T27" fmla="*/ 50 h 61"/>
                <a:gd name="T28" fmla="*/ 54 w 54"/>
                <a:gd name="T29" fmla="*/ 50 h 61"/>
                <a:gd name="T30" fmla="*/ 54 w 54"/>
                <a:gd name="T31" fmla="*/ 14 h 61"/>
                <a:gd name="T32" fmla="*/ 54 w 54"/>
                <a:gd name="T33" fmla="*/ 0 h 61"/>
                <a:gd name="T34" fmla="*/ 47 w 54"/>
                <a:gd name="T35" fmla="*/ 0 h 61"/>
                <a:gd name="T36" fmla="*/ 28 w 54"/>
                <a:gd name="T37" fmla="*/ 0 h 61"/>
                <a:gd name="T38" fmla="*/ 20 w 54"/>
                <a:gd name="T39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61">
                  <a:moveTo>
                    <a:pt x="0" y="61"/>
                  </a:moveTo>
                  <a:cubicBezTo>
                    <a:pt x="6" y="61"/>
                    <a:pt x="11" y="56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7" y="42"/>
                    <a:pt x="3" y="5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lose/>
                  <a:moveTo>
                    <a:pt x="20" y="14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9"/>
                    <a:pt x="44" y="39"/>
                    <a:pt x="43" y="39"/>
                  </a:cubicBezTo>
                  <a:cubicBezTo>
                    <a:pt x="37" y="39"/>
                    <a:pt x="32" y="44"/>
                    <a:pt x="32" y="50"/>
                  </a:cubicBezTo>
                  <a:cubicBezTo>
                    <a:pt x="32" y="56"/>
                    <a:pt x="37" y="61"/>
                    <a:pt x="43" y="61"/>
                  </a:cubicBezTo>
                  <a:cubicBezTo>
                    <a:pt x="49" y="61"/>
                    <a:pt x="54" y="56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5"/>
                    <a:pt x="22" y="9"/>
                    <a:pt x="2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24" name="Freeform 503"/>
            <p:cNvSpPr/>
            <p:nvPr/>
          </p:nvSpPr>
          <p:spPr bwMode="auto">
            <a:xfrm>
              <a:off x="4838822" y="1276177"/>
              <a:ext cx="340665" cy="274492"/>
            </a:xfrm>
            <a:custGeom>
              <a:avLst/>
              <a:gdLst>
                <a:gd name="T0" fmla="*/ 11 w 77"/>
                <a:gd name="T1" fmla="*/ 48 h 62"/>
                <a:gd name="T2" fmla="*/ 32 w 77"/>
                <a:gd name="T3" fmla="*/ 37 h 62"/>
                <a:gd name="T4" fmla="*/ 36 w 77"/>
                <a:gd name="T5" fmla="*/ 37 h 62"/>
                <a:gd name="T6" fmla="*/ 36 w 77"/>
                <a:gd name="T7" fmla="*/ 41 h 62"/>
                <a:gd name="T8" fmla="*/ 36 w 77"/>
                <a:gd name="T9" fmla="*/ 50 h 62"/>
                <a:gd name="T10" fmla="*/ 35 w 77"/>
                <a:gd name="T11" fmla="*/ 62 h 62"/>
                <a:gd name="T12" fmla="*/ 42 w 77"/>
                <a:gd name="T13" fmla="*/ 62 h 62"/>
                <a:gd name="T14" fmla="*/ 41 w 77"/>
                <a:gd name="T15" fmla="*/ 50 h 62"/>
                <a:gd name="T16" fmla="*/ 41 w 77"/>
                <a:gd name="T17" fmla="*/ 41 h 62"/>
                <a:gd name="T18" fmla="*/ 41 w 77"/>
                <a:gd name="T19" fmla="*/ 37 h 62"/>
                <a:gd name="T20" fmla="*/ 45 w 77"/>
                <a:gd name="T21" fmla="*/ 37 h 62"/>
                <a:gd name="T22" fmla="*/ 66 w 77"/>
                <a:gd name="T23" fmla="*/ 48 h 62"/>
                <a:gd name="T24" fmla="*/ 74 w 77"/>
                <a:gd name="T25" fmla="*/ 40 h 62"/>
                <a:gd name="T26" fmla="*/ 74 w 77"/>
                <a:gd name="T27" fmla="*/ 20 h 62"/>
                <a:gd name="T28" fmla="*/ 60 w 77"/>
                <a:gd name="T29" fmla="*/ 14 h 62"/>
                <a:gd name="T30" fmla="*/ 43 w 77"/>
                <a:gd name="T31" fmla="*/ 30 h 62"/>
                <a:gd name="T32" fmla="*/ 42 w 77"/>
                <a:gd name="T33" fmla="*/ 28 h 62"/>
                <a:gd name="T34" fmla="*/ 46 w 77"/>
                <a:gd name="T35" fmla="*/ 19 h 62"/>
                <a:gd name="T36" fmla="*/ 52 w 77"/>
                <a:gd name="T37" fmla="*/ 11 h 62"/>
                <a:gd name="T38" fmla="*/ 22 w 77"/>
                <a:gd name="T39" fmla="*/ 0 h 62"/>
                <a:gd name="T40" fmla="*/ 30 w 77"/>
                <a:gd name="T41" fmla="*/ 19 h 62"/>
                <a:gd name="T42" fmla="*/ 35 w 77"/>
                <a:gd name="T43" fmla="*/ 28 h 62"/>
                <a:gd name="T44" fmla="*/ 34 w 77"/>
                <a:gd name="T45" fmla="*/ 30 h 62"/>
                <a:gd name="T46" fmla="*/ 8 w 77"/>
                <a:gd name="T47" fmla="*/ 13 h 62"/>
                <a:gd name="T48" fmla="*/ 2 w 77"/>
                <a:gd name="T49" fmla="*/ 40 h 62"/>
                <a:gd name="T50" fmla="*/ 11 w 77"/>
                <a:gd name="T51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" h="62">
                  <a:moveTo>
                    <a:pt x="11" y="48"/>
                  </a:moveTo>
                  <a:cubicBezTo>
                    <a:pt x="19" y="49"/>
                    <a:pt x="25" y="41"/>
                    <a:pt x="32" y="37"/>
                  </a:cubicBezTo>
                  <a:cubicBezTo>
                    <a:pt x="33" y="37"/>
                    <a:pt x="35" y="35"/>
                    <a:pt x="36" y="37"/>
                  </a:cubicBezTo>
                  <a:cubicBezTo>
                    <a:pt x="36" y="38"/>
                    <a:pt x="36" y="40"/>
                    <a:pt x="36" y="41"/>
                  </a:cubicBezTo>
                  <a:cubicBezTo>
                    <a:pt x="36" y="44"/>
                    <a:pt x="36" y="47"/>
                    <a:pt x="36" y="50"/>
                  </a:cubicBezTo>
                  <a:cubicBezTo>
                    <a:pt x="36" y="53"/>
                    <a:pt x="35" y="59"/>
                    <a:pt x="35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1" y="59"/>
                    <a:pt x="41" y="53"/>
                    <a:pt x="41" y="50"/>
                  </a:cubicBezTo>
                  <a:cubicBezTo>
                    <a:pt x="41" y="47"/>
                    <a:pt x="41" y="44"/>
                    <a:pt x="41" y="41"/>
                  </a:cubicBezTo>
                  <a:cubicBezTo>
                    <a:pt x="41" y="40"/>
                    <a:pt x="40" y="38"/>
                    <a:pt x="41" y="37"/>
                  </a:cubicBezTo>
                  <a:cubicBezTo>
                    <a:pt x="42" y="35"/>
                    <a:pt x="44" y="37"/>
                    <a:pt x="45" y="37"/>
                  </a:cubicBezTo>
                  <a:cubicBezTo>
                    <a:pt x="51" y="41"/>
                    <a:pt x="58" y="49"/>
                    <a:pt x="66" y="48"/>
                  </a:cubicBezTo>
                  <a:cubicBezTo>
                    <a:pt x="70" y="48"/>
                    <a:pt x="73" y="44"/>
                    <a:pt x="74" y="40"/>
                  </a:cubicBezTo>
                  <a:cubicBezTo>
                    <a:pt x="76" y="35"/>
                    <a:pt x="77" y="26"/>
                    <a:pt x="74" y="20"/>
                  </a:cubicBezTo>
                  <a:cubicBezTo>
                    <a:pt x="70" y="18"/>
                    <a:pt x="65" y="16"/>
                    <a:pt x="60" y="14"/>
                  </a:cubicBezTo>
                  <a:cubicBezTo>
                    <a:pt x="54" y="18"/>
                    <a:pt x="50" y="29"/>
                    <a:pt x="43" y="30"/>
                  </a:cubicBezTo>
                  <a:cubicBezTo>
                    <a:pt x="41" y="30"/>
                    <a:pt x="41" y="29"/>
                    <a:pt x="42" y="28"/>
                  </a:cubicBezTo>
                  <a:cubicBezTo>
                    <a:pt x="43" y="24"/>
                    <a:pt x="44" y="21"/>
                    <a:pt x="46" y="19"/>
                  </a:cubicBezTo>
                  <a:cubicBezTo>
                    <a:pt x="48" y="16"/>
                    <a:pt x="50" y="14"/>
                    <a:pt x="52" y="11"/>
                  </a:cubicBezTo>
                  <a:cubicBezTo>
                    <a:pt x="42" y="7"/>
                    <a:pt x="32" y="3"/>
                    <a:pt x="22" y="0"/>
                  </a:cubicBezTo>
                  <a:cubicBezTo>
                    <a:pt x="21" y="7"/>
                    <a:pt x="27" y="14"/>
                    <a:pt x="30" y="19"/>
                  </a:cubicBezTo>
                  <a:cubicBezTo>
                    <a:pt x="32" y="21"/>
                    <a:pt x="34" y="24"/>
                    <a:pt x="35" y="28"/>
                  </a:cubicBezTo>
                  <a:cubicBezTo>
                    <a:pt x="36" y="29"/>
                    <a:pt x="36" y="30"/>
                    <a:pt x="34" y="30"/>
                  </a:cubicBezTo>
                  <a:cubicBezTo>
                    <a:pt x="24" y="29"/>
                    <a:pt x="20" y="6"/>
                    <a:pt x="8" y="13"/>
                  </a:cubicBezTo>
                  <a:cubicBezTo>
                    <a:pt x="0" y="18"/>
                    <a:pt x="0" y="32"/>
                    <a:pt x="2" y="40"/>
                  </a:cubicBezTo>
                  <a:cubicBezTo>
                    <a:pt x="4" y="44"/>
                    <a:pt x="6" y="48"/>
                    <a:pt x="11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25" name="Freeform 504"/>
            <p:cNvSpPr/>
            <p:nvPr/>
          </p:nvSpPr>
          <p:spPr bwMode="auto">
            <a:xfrm>
              <a:off x="5832632" y="2464827"/>
              <a:ext cx="101709" cy="101709"/>
            </a:xfrm>
            <a:custGeom>
              <a:avLst/>
              <a:gdLst>
                <a:gd name="T0" fmla="*/ 11 w 23"/>
                <a:gd name="T1" fmla="*/ 23 h 23"/>
                <a:gd name="T2" fmla="*/ 11 w 23"/>
                <a:gd name="T3" fmla="*/ 23 h 23"/>
                <a:gd name="T4" fmla="*/ 23 w 23"/>
                <a:gd name="T5" fmla="*/ 11 h 23"/>
                <a:gd name="T6" fmla="*/ 11 w 23"/>
                <a:gd name="T7" fmla="*/ 0 h 23"/>
                <a:gd name="T8" fmla="*/ 0 w 23"/>
                <a:gd name="T9" fmla="*/ 11 h 23"/>
                <a:gd name="T10" fmla="*/ 6 w 23"/>
                <a:gd name="T11" fmla="*/ 15 h 23"/>
                <a:gd name="T12" fmla="*/ 11 w 23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18" y="23"/>
                    <a:pt x="23" y="17"/>
                    <a:pt x="23" y="11"/>
                  </a:cubicBez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2" y="12"/>
                    <a:pt x="4" y="13"/>
                    <a:pt x="6" y="15"/>
                  </a:cubicBezTo>
                  <a:cubicBezTo>
                    <a:pt x="8" y="17"/>
                    <a:pt x="10" y="20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26" name="Freeform 505"/>
            <p:cNvSpPr/>
            <p:nvPr/>
          </p:nvSpPr>
          <p:spPr bwMode="auto">
            <a:xfrm>
              <a:off x="5868169" y="2434192"/>
              <a:ext cx="26959" cy="22057"/>
            </a:xfrm>
            <a:custGeom>
              <a:avLst/>
              <a:gdLst>
                <a:gd name="T0" fmla="*/ 22 w 22"/>
                <a:gd name="T1" fmla="*/ 18 h 18"/>
                <a:gd name="T2" fmla="*/ 11 w 22"/>
                <a:gd name="T3" fmla="*/ 0 h 18"/>
                <a:gd name="T4" fmla="*/ 0 w 22"/>
                <a:gd name="T5" fmla="*/ 18 h 18"/>
                <a:gd name="T6" fmla="*/ 22 w 2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22" y="18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2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27" name="Freeform 506"/>
            <p:cNvSpPr/>
            <p:nvPr/>
          </p:nvSpPr>
          <p:spPr bwMode="auto">
            <a:xfrm>
              <a:off x="5939243" y="2500364"/>
              <a:ext cx="3676" cy="25734"/>
            </a:xfrm>
            <a:custGeom>
              <a:avLst/>
              <a:gdLst>
                <a:gd name="T0" fmla="*/ 0 w 1"/>
                <a:gd name="T1" fmla="*/ 6 h 6"/>
                <a:gd name="T2" fmla="*/ 1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28" name="Freeform 507"/>
            <p:cNvSpPr/>
            <p:nvPr/>
          </p:nvSpPr>
          <p:spPr bwMode="auto">
            <a:xfrm>
              <a:off x="5810574" y="2500364"/>
              <a:ext cx="13480" cy="857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29" name="Freeform 508"/>
            <p:cNvSpPr/>
            <p:nvPr/>
          </p:nvSpPr>
          <p:spPr bwMode="auto">
            <a:xfrm>
              <a:off x="5912283" y="2456249"/>
              <a:ext cx="26959" cy="25734"/>
            </a:xfrm>
            <a:custGeom>
              <a:avLst/>
              <a:gdLst>
                <a:gd name="T0" fmla="*/ 0 w 6"/>
                <a:gd name="T1" fmla="*/ 2 h 6"/>
                <a:gd name="T2" fmla="*/ 5 w 6"/>
                <a:gd name="T3" fmla="*/ 6 h 6"/>
                <a:gd name="T4" fmla="*/ 6 w 6"/>
                <a:gd name="T5" fmla="*/ 2 h 6"/>
                <a:gd name="T6" fmla="*/ 6 w 6"/>
                <a:gd name="T7" fmla="*/ 0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30" name="Freeform 509"/>
            <p:cNvSpPr/>
            <p:nvPr/>
          </p:nvSpPr>
          <p:spPr bwMode="auto">
            <a:xfrm>
              <a:off x="5912283" y="2544479"/>
              <a:ext cx="26959" cy="25734"/>
            </a:xfrm>
            <a:custGeom>
              <a:avLst/>
              <a:gdLst>
                <a:gd name="T0" fmla="*/ 18 w 22"/>
                <a:gd name="T1" fmla="*/ 0 h 21"/>
                <a:gd name="T2" fmla="*/ 0 w 22"/>
                <a:gd name="T3" fmla="*/ 18 h 21"/>
                <a:gd name="T4" fmla="*/ 22 w 22"/>
                <a:gd name="T5" fmla="*/ 21 h 21"/>
                <a:gd name="T6" fmla="*/ 18 w 2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18" y="0"/>
                  </a:moveTo>
                  <a:lnTo>
                    <a:pt x="0" y="18"/>
                  </a:lnTo>
                  <a:lnTo>
                    <a:pt x="22" y="21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31" name="Freeform 510"/>
            <p:cNvSpPr/>
            <p:nvPr/>
          </p:nvSpPr>
          <p:spPr bwMode="auto">
            <a:xfrm>
              <a:off x="5824054" y="2456249"/>
              <a:ext cx="26959" cy="25734"/>
            </a:xfrm>
            <a:custGeom>
              <a:avLst/>
              <a:gdLst>
                <a:gd name="T0" fmla="*/ 7 w 22"/>
                <a:gd name="T1" fmla="*/ 21 h 21"/>
                <a:gd name="T2" fmla="*/ 22 w 22"/>
                <a:gd name="T3" fmla="*/ 7 h 21"/>
                <a:gd name="T4" fmla="*/ 0 w 22"/>
                <a:gd name="T5" fmla="*/ 0 h 21"/>
                <a:gd name="T6" fmla="*/ 7 w 2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7" y="21"/>
                  </a:moveTo>
                  <a:lnTo>
                    <a:pt x="22" y="7"/>
                  </a:lnTo>
                  <a:lnTo>
                    <a:pt x="0" y="0"/>
                  </a:lnTo>
                  <a:lnTo>
                    <a:pt x="7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32" name="Freeform 511"/>
            <p:cNvSpPr/>
            <p:nvPr/>
          </p:nvSpPr>
          <p:spPr bwMode="auto">
            <a:xfrm>
              <a:off x="5717443" y="2513844"/>
              <a:ext cx="221800" cy="136021"/>
            </a:xfrm>
            <a:custGeom>
              <a:avLst/>
              <a:gdLst>
                <a:gd name="T0" fmla="*/ 41 w 50"/>
                <a:gd name="T1" fmla="*/ 13 h 31"/>
                <a:gd name="T2" fmla="*/ 40 w 50"/>
                <a:gd name="T3" fmla="*/ 14 h 31"/>
                <a:gd name="T4" fmla="*/ 36 w 50"/>
                <a:gd name="T5" fmla="*/ 16 h 31"/>
                <a:gd name="T6" fmla="*/ 35 w 50"/>
                <a:gd name="T7" fmla="*/ 13 h 31"/>
                <a:gd name="T8" fmla="*/ 35 w 50"/>
                <a:gd name="T9" fmla="*/ 11 h 31"/>
                <a:gd name="T10" fmla="*/ 26 w 50"/>
                <a:gd name="T11" fmla="*/ 1 h 31"/>
                <a:gd name="T12" fmla="*/ 24 w 50"/>
                <a:gd name="T13" fmla="*/ 1 h 31"/>
                <a:gd name="T14" fmla="*/ 20 w 50"/>
                <a:gd name="T15" fmla="*/ 0 h 31"/>
                <a:gd name="T16" fmla="*/ 19 w 50"/>
                <a:gd name="T17" fmla="*/ 0 h 31"/>
                <a:gd name="T18" fmla="*/ 5 w 50"/>
                <a:gd name="T19" fmla="*/ 16 h 31"/>
                <a:gd name="T20" fmla="*/ 5 w 50"/>
                <a:gd name="T21" fmla="*/ 20 h 31"/>
                <a:gd name="T22" fmla="*/ 0 w 50"/>
                <a:gd name="T23" fmla="*/ 26 h 31"/>
                <a:gd name="T24" fmla="*/ 5 w 50"/>
                <a:gd name="T25" fmla="*/ 31 h 31"/>
                <a:gd name="T26" fmla="*/ 20 w 50"/>
                <a:gd name="T27" fmla="*/ 31 h 31"/>
                <a:gd name="T28" fmla="*/ 21 w 50"/>
                <a:gd name="T29" fmla="*/ 31 h 31"/>
                <a:gd name="T30" fmla="*/ 41 w 50"/>
                <a:gd name="T31" fmla="*/ 31 h 31"/>
                <a:gd name="T32" fmla="*/ 50 w 50"/>
                <a:gd name="T33" fmla="*/ 22 h 31"/>
                <a:gd name="T34" fmla="*/ 41 w 50"/>
                <a:gd name="T35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31">
                  <a:moveTo>
                    <a:pt x="41" y="13"/>
                  </a:moveTo>
                  <a:cubicBezTo>
                    <a:pt x="41" y="13"/>
                    <a:pt x="41" y="14"/>
                    <a:pt x="40" y="14"/>
                  </a:cubicBezTo>
                  <a:cubicBezTo>
                    <a:pt x="38" y="14"/>
                    <a:pt x="37" y="15"/>
                    <a:pt x="36" y="16"/>
                  </a:cubicBezTo>
                  <a:cubicBezTo>
                    <a:pt x="36" y="15"/>
                    <a:pt x="36" y="14"/>
                    <a:pt x="35" y="13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4" y="7"/>
                    <a:pt x="30" y="3"/>
                    <a:pt x="26" y="1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1" y="1"/>
                    <a:pt x="5" y="8"/>
                    <a:pt x="5" y="16"/>
                  </a:cubicBezTo>
                  <a:cubicBezTo>
                    <a:pt x="5" y="17"/>
                    <a:pt x="5" y="19"/>
                    <a:pt x="5" y="20"/>
                  </a:cubicBezTo>
                  <a:cubicBezTo>
                    <a:pt x="2" y="21"/>
                    <a:pt x="0" y="23"/>
                    <a:pt x="0" y="26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6" y="31"/>
                    <a:pt x="50" y="27"/>
                    <a:pt x="50" y="22"/>
                  </a:cubicBezTo>
                  <a:cubicBezTo>
                    <a:pt x="50" y="18"/>
                    <a:pt x="46" y="13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33" name="Freeform 512"/>
            <p:cNvSpPr/>
            <p:nvPr/>
          </p:nvSpPr>
          <p:spPr bwMode="auto">
            <a:xfrm>
              <a:off x="3456557" y="3361830"/>
              <a:ext cx="150726" cy="215673"/>
            </a:xfrm>
            <a:custGeom>
              <a:avLst/>
              <a:gdLst>
                <a:gd name="T0" fmla="*/ 34 w 34"/>
                <a:gd name="T1" fmla="*/ 49 h 49"/>
                <a:gd name="T2" fmla="*/ 34 w 34"/>
                <a:gd name="T3" fmla="*/ 21 h 49"/>
                <a:gd name="T4" fmla="*/ 33 w 34"/>
                <a:gd name="T5" fmla="*/ 13 h 49"/>
                <a:gd name="T6" fmla="*/ 28 w 34"/>
                <a:gd name="T7" fmla="*/ 7 h 49"/>
                <a:gd name="T8" fmla="*/ 28 w 34"/>
                <a:gd name="T9" fmla="*/ 2 h 49"/>
                <a:gd name="T10" fmla="*/ 28 w 34"/>
                <a:gd name="T11" fmla="*/ 0 h 49"/>
                <a:gd name="T12" fmla="*/ 26 w 34"/>
                <a:gd name="T13" fmla="*/ 0 h 49"/>
                <a:gd name="T14" fmla="*/ 5 w 34"/>
                <a:gd name="T15" fmla="*/ 0 h 49"/>
                <a:gd name="T16" fmla="*/ 3 w 34"/>
                <a:gd name="T17" fmla="*/ 0 h 49"/>
                <a:gd name="T18" fmla="*/ 3 w 34"/>
                <a:gd name="T19" fmla="*/ 2 h 49"/>
                <a:gd name="T20" fmla="*/ 3 w 34"/>
                <a:gd name="T21" fmla="*/ 7 h 49"/>
                <a:gd name="T22" fmla="*/ 0 w 34"/>
                <a:gd name="T23" fmla="*/ 9 h 49"/>
                <a:gd name="T24" fmla="*/ 5 w 34"/>
                <a:gd name="T25" fmla="*/ 17 h 49"/>
                <a:gd name="T26" fmla="*/ 5 w 34"/>
                <a:gd name="T27" fmla="*/ 6 h 49"/>
                <a:gd name="T28" fmla="*/ 5 w 34"/>
                <a:gd name="T29" fmla="*/ 6 h 49"/>
                <a:gd name="T30" fmla="*/ 5 w 34"/>
                <a:gd name="T31" fmla="*/ 6 h 49"/>
                <a:gd name="T32" fmla="*/ 5 w 34"/>
                <a:gd name="T33" fmla="*/ 2 h 49"/>
                <a:gd name="T34" fmla="*/ 26 w 34"/>
                <a:gd name="T35" fmla="*/ 2 h 49"/>
                <a:gd name="T36" fmla="*/ 26 w 34"/>
                <a:gd name="T37" fmla="*/ 6 h 49"/>
                <a:gd name="T38" fmla="*/ 26 w 34"/>
                <a:gd name="T39" fmla="*/ 34 h 49"/>
                <a:gd name="T40" fmla="*/ 16 w 34"/>
                <a:gd name="T41" fmla="*/ 24 h 49"/>
                <a:gd name="T42" fmla="*/ 13 w 34"/>
                <a:gd name="T43" fmla="*/ 26 h 49"/>
                <a:gd name="T44" fmla="*/ 34 w 34"/>
                <a:gd name="T4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cubicBezTo>
                    <a:pt x="34" y="38"/>
                    <a:pt x="34" y="27"/>
                    <a:pt x="34" y="21"/>
                  </a:cubicBezTo>
                  <a:cubicBezTo>
                    <a:pt x="34" y="19"/>
                    <a:pt x="34" y="15"/>
                    <a:pt x="33" y="13"/>
                  </a:cubicBezTo>
                  <a:cubicBezTo>
                    <a:pt x="32" y="10"/>
                    <a:pt x="30" y="8"/>
                    <a:pt x="28" y="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2" y="12"/>
                    <a:pt x="3" y="14"/>
                    <a:pt x="5" y="1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34"/>
                    <a:pt x="26" y="42"/>
                    <a:pt x="3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34" name="Freeform 513"/>
            <p:cNvSpPr/>
            <p:nvPr/>
          </p:nvSpPr>
          <p:spPr bwMode="auto">
            <a:xfrm>
              <a:off x="3615860" y="3383887"/>
              <a:ext cx="162980" cy="339439"/>
            </a:xfrm>
            <a:custGeom>
              <a:avLst/>
              <a:gdLst>
                <a:gd name="T0" fmla="*/ 22 w 37"/>
                <a:gd name="T1" fmla="*/ 66 h 77"/>
                <a:gd name="T2" fmla="*/ 36 w 37"/>
                <a:gd name="T3" fmla="*/ 74 h 77"/>
                <a:gd name="T4" fmla="*/ 37 w 37"/>
                <a:gd name="T5" fmla="*/ 74 h 77"/>
                <a:gd name="T6" fmla="*/ 37 w 37"/>
                <a:gd name="T7" fmla="*/ 16 h 77"/>
                <a:gd name="T8" fmla="*/ 36 w 37"/>
                <a:gd name="T9" fmla="*/ 8 h 77"/>
                <a:gd name="T10" fmla="*/ 18 w 37"/>
                <a:gd name="T11" fmla="*/ 0 h 77"/>
                <a:gd name="T12" fmla="*/ 1 w 37"/>
                <a:gd name="T13" fmla="*/ 8 h 77"/>
                <a:gd name="T14" fmla="*/ 0 w 37"/>
                <a:gd name="T15" fmla="*/ 16 h 77"/>
                <a:gd name="T16" fmla="*/ 0 w 37"/>
                <a:gd name="T17" fmla="*/ 46 h 77"/>
                <a:gd name="T18" fmla="*/ 22 w 37"/>
                <a:gd name="T19" fmla="*/ 6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7">
                  <a:moveTo>
                    <a:pt x="22" y="66"/>
                  </a:moveTo>
                  <a:cubicBezTo>
                    <a:pt x="29" y="66"/>
                    <a:pt x="34" y="69"/>
                    <a:pt x="36" y="74"/>
                  </a:cubicBezTo>
                  <a:cubicBezTo>
                    <a:pt x="37" y="77"/>
                    <a:pt x="37" y="77"/>
                    <a:pt x="37" y="74"/>
                  </a:cubicBezTo>
                  <a:cubicBezTo>
                    <a:pt x="37" y="62"/>
                    <a:pt x="37" y="28"/>
                    <a:pt x="37" y="16"/>
                  </a:cubicBezTo>
                  <a:cubicBezTo>
                    <a:pt x="37" y="14"/>
                    <a:pt x="37" y="10"/>
                    <a:pt x="36" y="8"/>
                  </a:cubicBezTo>
                  <a:cubicBezTo>
                    <a:pt x="34" y="1"/>
                    <a:pt x="27" y="0"/>
                    <a:pt x="18" y="0"/>
                  </a:cubicBezTo>
                  <a:cubicBezTo>
                    <a:pt x="10" y="0"/>
                    <a:pt x="3" y="1"/>
                    <a:pt x="1" y="8"/>
                  </a:cubicBezTo>
                  <a:cubicBezTo>
                    <a:pt x="0" y="10"/>
                    <a:pt x="0" y="14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7" y="53"/>
                    <a:pt x="15" y="60"/>
                    <a:pt x="2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35" name="Freeform 514"/>
            <p:cNvSpPr/>
            <p:nvPr/>
          </p:nvSpPr>
          <p:spPr bwMode="auto">
            <a:xfrm>
              <a:off x="5550787" y="3472117"/>
              <a:ext cx="25734" cy="91906"/>
            </a:xfrm>
            <a:custGeom>
              <a:avLst/>
              <a:gdLst>
                <a:gd name="T0" fmla="*/ 6 w 6"/>
                <a:gd name="T1" fmla="*/ 1 h 21"/>
                <a:gd name="T2" fmla="*/ 3 w 6"/>
                <a:gd name="T3" fmla="*/ 0 h 21"/>
                <a:gd name="T4" fmla="*/ 3 w 6"/>
                <a:gd name="T5" fmla="*/ 0 h 21"/>
                <a:gd name="T6" fmla="*/ 0 w 6"/>
                <a:gd name="T7" fmla="*/ 1 h 21"/>
                <a:gd name="T8" fmla="*/ 0 w 6"/>
                <a:gd name="T9" fmla="*/ 21 h 21"/>
                <a:gd name="T10" fmla="*/ 6 w 6"/>
                <a:gd name="T11" fmla="*/ 15 h 21"/>
                <a:gd name="T12" fmla="*/ 6 w 6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1">
                  <a:moveTo>
                    <a:pt x="6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9"/>
                    <a:pt x="4" y="17"/>
                    <a:pt x="6" y="15"/>
                  </a:cubicBez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36" name="Freeform 515"/>
            <p:cNvSpPr/>
            <p:nvPr/>
          </p:nvSpPr>
          <p:spPr bwMode="auto">
            <a:xfrm>
              <a:off x="5550787" y="3290756"/>
              <a:ext cx="25734" cy="17156"/>
            </a:xfrm>
            <a:custGeom>
              <a:avLst/>
              <a:gdLst>
                <a:gd name="T0" fmla="*/ 4 w 6"/>
                <a:gd name="T1" fmla="*/ 4 h 4"/>
                <a:gd name="T2" fmla="*/ 4 w 6"/>
                <a:gd name="T3" fmla="*/ 4 h 4"/>
                <a:gd name="T4" fmla="*/ 6 w 6"/>
                <a:gd name="T5" fmla="*/ 4 h 4"/>
                <a:gd name="T6" fmla="*/ 6 w 6"/>
                <a:gd name="T7" fmla="*/ 0 h 4"/>
                <a:gd name="T8" fmla="*/ 0 w 6"/>
                <a:gd name="T9" fmla="*/ 0 h 4"/>
                <a:gd name="T10" fmla="*/ 0 w 6"/>
                <a:gd name="T11" fmla="*/ 4 h 4"/>
                <a:gd name="T12" fmla="*/ 4 w 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37" name="Freeform 516"/>
            <p:cNvSpPr/>
            <p:nvPr/>
          </p:nvSpPr>
          <p:spPr bwMode="auto">
            <a:xfrm>
              <a:off x="5439274" y="3316489"/>
              <a:ext cx="243857" cy="177685"/>
            </a:xfrm>
            <a:custGeom>
              <a:avLst/>
              <a:gdLst>
                <a:gd name="T0" fmla="*/ 31 w 55"/>
                <a:gd name="T1" fmla="*/ 0 h 40"/>
                <a:gd name="T2" fmla="*/ 29 w 55"/>
                <a:gd name="T3" fmla="*/ 0 h 40"/>
                <a:gd name="T4" fmla="*/ 29 w 55"/>
                <a:gd name="T5" fmla="*/ 0 h 40"/>
                <a:gd name="T6" fmla="*/ 25 w 55"/>
                <a:gd name="T7" fmla="*/ 0 h 40"/>
                <a:gd name="T8" fmla="*/ 0 w 55"/>
                <a:gd name="T9" fmla="*/ 27 h 40"/>
                <a:gd name="T10" fmla="*/ 2 w 55"/>
                <a:gd name="T11" fmla="*/ 38 h 40"/>
                <a:gd name="T12" fmla="*/ 3 w 55"/>
                <a:gd name="T13" fmla="*/ 39 h 40"/>
                <a:gd name="T14" fmla="*/ 5 w 55"/>
                <a:gd name="T15" fmla="*/ 37 h 40"/>
                <a:gd name="T16" fmla="*/ 12 w 55"/>
                <a:gd name="T17" fmla="*/ 33 h 40"/>
                <a:gd name="T18" fmla="*/ 12 w 55"/>
                <a:gd name="T19" fmla="*/ 33 h 40"/>
                <a:gd name="T20" fmla="*/ 19 w 55"/>
                <a:gd name="T21" fmla="*/ 38 h 40"/>
                <a:gd name="T22" fmla="*/ 20 w 55"/>
                <a:gd name="T23" fmla="*/ 39 h 40"/>
                <a:gd name="T24" fmla="*/ 21 w 55"/>
                <a:gd name="T25" fmla="*/ 38 h 40"/>
                <a:gd name="T26" fmla="*/ 25 w 55"/>
                <a:gd name="T27" fmla="*/ 34 h 40"/>
                <a:gd name="T28" fmla="*/ 28 w 55"/>
                <a:gd name="T29" fmla="*/ 33 h 40"/>
                <a:gd name="T30" fmla="*/ 28 w 55"/>
                <a:gd name="T31" fmla="*/ 33 h 40"/>
                <a:gd name="T32" fmla="*/ 31 w 55"/>
                <a:gd name="T33" fmla="*/ 34 h 40"/>
                <a:gd name="T34" fmla="*/ 36 w 55"/>
                <a:gd name="T35" fmla="*/ 38 h 40"/>
                <a:gd name="T36" fmla="*/ 36 w 55"/>
                <a:gd name="T37" fmla="*/ 40 h 40"/>
                <a:gd name="T38" fmla="*/ 37 w 55"/>
                <a:gd name="T39" fmla="*/ 38 h 40"/>
                <a:gd name="T40" fmla="*/ 44 w 55"/>
                <a:gd name="T41" fmla="*/ 34 h 40"/>
                <a:gd name="T42" fmla="*/ 44 w 55"/>
                <a:gd name="T43" fmla="*/ 34 h 40"/>
                <a:gd name="T44" fmla="*/ 45 w 55"/>
                <a:gd name="T45" fmla="*/ 34 h 40"/>
                <a:gd name="T46" fmla="*/ 55 w 55"/>
                <a:gd name="T47" fmla="*/ 20 h 40"/>
                <a:gd name="T48" fmla="*/ 31 w 55"/>
                <a:gd name="T4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40">
                  <a:moveTo>
                    <a:pt x="31" y="0"/>
                  </a:move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1" y="2"/>
                    <a:pt x="1" y="13"/>
                    <a:pt x="0" y="27"/>
                  </a:cubicBezTo>
                  <a:cubicBezTo>
                    <a:pt x="0" y="31"/>
                    <a:pt x="1" y="34"/>
                    <a:pt x="2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39"/>
                    <a:pt x="4" y="38"/>
                    <a:pt x="5" y="37"/>
                  </a:cubicBezTo>
                  <a:cubicBezTo>
                    <a:pt x="6" y="35"/>
                    <a:pt x="9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5" y="33"/>
                    <a:pt x="18" y="35"/>
                    <a:pt x="19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2" y="36"/>
                    <a:pt x="23" y="35"/>
                    <a:pt x="25" y="34"/>
                  </a:cubicBezTo>
                  <a:cubicBezTo>
                    <a:pt x="26" y="34"/>
                    <a:pt x="27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30" y="34"/>
                    <a:pt x="31" y="34"/>
                  </a:cubicBezTo>
                  <a:cubicBezTo>
                    <a:pt x="33" y="35"/>
                    <a:pt x="35" y="36"/>
                    <a:pt x="36" y="38"/>
                  </a:cubicBezTo>
                  <a:cubicBezTo>
                    <a:pt x="36" y="39"/>
                    <a:pt x="36" y="40"/>
                    <a:pt x="36" y="40"/>
                  </a:cubicBezTo>
                  <a:cubicBezTo>
                    <a:pt x="37" y="40"/>
                    <a:pt x="37" y="39"/>
                    <a:pt x="37" y="38"/>
                  </a:cubicBezTo>
                  <a:cubicBezTo>
                    <a:pt x="39" y="36"/>
                    <a:pt x="41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8" y="29"/>
                    <a:pt x="52" y="25"/>
                    <a:pt x="55" y="20"/>
                  </a:cubicBezTo>
                  <a:cubicBezTo>
                    <a:pt x="52" y="9"/>
                    <a:pt x="43" y="1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38" name="Freeform 517"/>
            <p:cNvSpPr/>
            <p:nvPr/>
          </p:nvSpPr>
          <p:spPr bwMode="auto">
            <a:xfrm>
              <a:off x="4295964" y="1228386"/>
              <a:ext cx="322284" cy="256111"/>
            </a:xfrm>
            <a:custGeom>
              <a:avLst/>
              <a:gdLst>
                <a:gd name="T0" fmla="*/ 71 w 73"/>
                <a:gd name="T1" fmla="*/ 14 h 58"/>
                <a:gd name="T2" fmla="*/ 57 w 73"/>
                <a:gd name="T3" fmla="*/ 20 h 58"/>
                <a:gd name="T4" fmla="*/ 51 w 73"/>
                <a:gd name="T5" fmla="*/ 20 h 58"/>
                <a:gd name="T6" fmla="*/ 48 w 73"/>
                <a:gd name="T7" fmla="*/ 13 h 58"/>
                <a:gd name="T8" fmla="*/ 52 w 73"/>
                <a:gd name="T9" fmla="*/ 9 h 58"/>
                <a:gd name="T10" fmla="*/ 67 w 73"/>
                <a:gd name="T11" fmla="*/ 3 h 58"/>
                <a:gd name="T12" fmla="*/ 51 w 73"/>
                <a:gd name="T13" fmla="*/ 1 h 58"/>
                <a:gd name="T14" fmla="*/ 50 w 73"/>
                <a:gd name="T15" fmla="*/ 3 h 58"/>
                <a:gd name="T16" fmla="*/ 43 w 73"/>
                <a:gd name="T17" fmla="*/ 13 h 58"/>
                <a:gd name="T18" fmla="*/ 44 w 73"/>
                <a:gd name="T19" fmla="*/ 2 h 58"/>
                <a:gd name="T20" fmla="*/ 38 w 73"/>
                <a:gd name="T21" fmla="*/ 1 h 58"/>
                <a:gd name="T22" fmla="*/ 34 w 73"/>
                <a:gd name="T23" fmla="*/ 7 h 58"/>
                <a:gd name="T24" fmla="*/ 27 w 73"/>
                <a:gd name="T25" fmla="*/ 10 h 58"/>
                <a:gd name="T26" fmla="*/ 23 w 73"/>
                <a:gd name="T27" fmla="*/ 3 h 58"/>
                <a:gd name="T28" fmla="*/ 22 w 73"/>
                <a:gd name="T29" fmla="*/ 3 h 58"/>
                <a:gd name="T30" fmla="*/ 19 w 73"/>
                <a:gd name="T31" fmla="*/ 7 h 58"/>
                <a:gd name="T32" fmla="*/ 17 w 73"/>
                <a:gd name="T33" fmla="*/ 13 h 58"/>
                <a:gd name="T34" fmla="*/ 25 w 73"/>
                <a:gd name="T35" fmla="*/ 20 h 58"/>
                <a:gd name="T36" fmla="*/ 14 w 73"/>
                <a:gd name="T37" fmla="*/ 18 h 58"/>
                <a:gd name="T38" fmla="*/ 4 w 73"/>
                <a:gd name="T39" fmla="*/ 11 h 58"/>
                <a:gd name="T40" fmla="*/ 0 w 73"/>
                <a:gd name="T41" fmla="*/ 20 h 58"/>
                <a:gd name="T42" fmla="*/ 1 w 73"/>
                <a:gd name="T43" fmla="*/ 30 h 58"/>
                <a:gd name="T44" fmla="*/ 16 w 73"/>
                <a:gd name="T45" fmla="*/ 24 h 58"/>
                <a:gd name="T46" fmla="*/ 22 w 73"/>
                <a:gd name="T47" fmla="*/ 24 h 58"/>
                <a:gd name="T48" fmla="*/ 24 w 73"/>
                <a:gd name="T49" fmla="*/ 31 h 58"/>
                <a:gd name="T50" fmla="*/ 20 w 73"/>
                <a:gd name="T51" fmla="*/ 35 h 58"/>
                <a:gd name="T52" fmla="*/ 6 w 73"/>
                <a:gd name="T53" fmla="*/ 41 h 58"/>
                <a:gd name="T54" fmla="*/ 12 w 73"/>
                <a:gd name="T55" fmla="*/ 49 h 58"/>
                <a:gd name="T56" fmla="*/ 22 w 73"/>
                <a:gd name="T57" fmla="*/ 53 h 58"/>
                <a:gd name="T58" fmla="*/ 23 w 73"/>
                <a:gd name="T59" fmla="*/ 41 h 58"/>
                <a:gd name="T60" fmla="*/ 30 w 73"/>
                <a:gd name="T61" fmla="*/ 31 h 58"/>
                <a:gd name="T62" fmla="*/ 29 w 73"/>
                <a:gd name="T63" fmla="*/ 42 h 58"/>
                <a:gd name="T64" fmla="*/ 34 w 73"/>
                <a:gd name="T65" fmla="*/ 45 h 58"/>
                <a:gd name="T66" fmla="*/ 34 w 73"/>
                <a:gd name="T67" fmla="*/ 51 h 58"/>
                <a:gd name="T68" fmla="*/ 38 w 73"/>
                <a:gd name="T69" fmla="*/ 51 h 58"/>
                <a:gd name="T70" fmla="*/ 38 w 73"/>
                <a:gd name="T71" fmla="*/ 45 h 58"/>
                <a:gd name="T72" fmla="*/ 44 w 73"/>
                <a:gd name="T73" fmla="*/ 42 h 58"/>
                <a:gd name="T74" fmla="*/ 43 w 73"/>
                <a:gd name="T75" fmla="*/ 31 h 58"/>
                <a:gd name="T76" fmla="*/ 50 w 73"/>
                <a:gd name="T77" fmla="*/ 41 h 58"/>
                <a:gd name="T78" fmla="*/ 51 w 73"/>
                <a:gd name="T79" fmla="*/ 53 h 58"/>
                <a:gd name="T80" fmla="*/ 61 w 73"/>
                <a:gd name="T81" fmla="*/ 49 h 58"/>
                <a:gd name="T82" fmla="*/ 67 w 73"/>
                <a:gd name="T83" fmla="*/ 41 h 58"/>
                <a:gd name="T84" fmla="*/ 52 w 73"/>
                <a:gd name="T85" fmla="*/ 35 h 58"/>
                <a:gd name="T86" fmla="*/ 48 w 73"/>
                <a:gd name="T87" fmla="*/ 31 h 58"/>
                <a:gd name="T88" fmla="*/ 51 w 73"/>
                <a:gd name="T89" fmla="*/ 24 h 58"/>
                <a:gd name="T90" fmla="*/ 57 w 73"/>
                <a:gd name="T91" fmla="*/ 24 h 58"/>
                <a:gd name="T92" fmla="*/ 71 w 73"/>
                <a:gd name="T93" fmla="*/ 30 h 58"/>
                <a:gd name="T94" fmla="*/ 73 w 73"/>
                <a:gd name="T95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57">
                  <a:moveTo>
                    <a:pt x="73" y="20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58" y="0"/>
                    <a:pt x="54" y="0"/>
                    <a:pt x="51" y="1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1" y="12"/>
                    <a:pt x="40" y="11"/>
                    <a:pt x="38" y="11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5" y="2"/>
                    <a:pt x="32" y="2"/>
                    <a:pt x="29" y="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1" y="12"/>
                    <a:pt x="30" y="13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6" y="4"/>
                    <a:pt x="11" y="5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7"/>
                    <a:pt x="26" y="18"/>
                    <a:pt x="25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6"/>
                    <a:pt x="26" y="27"/>
                    <a:pt x="27" y="2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2"/>
                    <a:pt x="33" y="33"/>
                    <a:pt x="34" y="33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3"/>
                    <a:pt x="41" y="32"/>
                    <a:pt x="43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7"/>
                    <a:pt x="47" y="26"/>
                    <a:pt x="47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73" y="24"/>
                    <a:pt x="73" y="24"/>
                    <a:pt x="73" y="24"/>
                  </a:cubicBezTo>
                  <a:lnTo>
                    <a:pt x="7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39" name="Freeform 518"/>
            <p:cNvSpPr>
              <a:spLocks noEditPoints="1"/>
            </p:cNvSpPr>
            <p:nvPr/>
          </p:nvSpPr>
          <p:spPr bwMode="auto">
            <a:xfrm>
              <a:off x="3320536" y="2283466"/>
              <a:ext cx="259787" cy="256111"/>
            </a:xfrm>
            <a:custGeom>
              <a:avLst/>
              <a:gdLst>
                <a:gd name="T0" fmla="*/ 52 w 59"/>
                <a:gd name="T1" fmla="*/ 41 h 58"/>
                <a:gd name="T2" fmla="*/ 55 w 59"/>
                <a:gd name="T3" fmla="*/ 44 h 58"/>
                <a:gd name="T4" fmla="*/ 48 w 59"/>
                <a:gd name="T5" fmla="*/ 52 h 58"/>
                <a:gd name="T6" fmla="*/ 45 w 59"/>
                <a:gd name="T7" fmla="*/ 49 h 58"/>
                <a:gd name="T8" fmla="*/ 37 w 59"/>
                <a:gd name="T9" fmla="*/ 53 h 58"/>
                <a:gd name="T10" fmla="*/ 37 w 59"/>
                <a:gd name="T11" fmla="*/ 58 h 58"/>
                <a:gd name="T12" fmla="*/ 29 w 59"/>
                <a:gd name="T13" fmla="*/ 58 h 58"/>
                <a:gd name="T14" fmla="*/ 29 w 59"/>
                <a:gd name="T15" fmla="*/ 46 h 58"/>
                <a:gd name="T16" fmla="*/ 42 w 59"/>
                <a:gd name="T17" fmla="*/ 40 h 58"/>
                <a:gd name="T18" fmla="*/ 40 w 59"/>
                <a:gd name="T19" fmla="*/ 16 h 58"/>
                <a:gd name="T20" fmla="*/ 40 w 59"/>
                <a:gd name="T21" fmla="*/ 16 h 58"/>
                <a:gd name="T22" fmla="*/ 34 w 59"/>
                <a:gd name="T23" fmla="*/ 13 h 58"/>
                <a:gd name="T24" fmla="*/ 29 w 59"/>
                <a:gd name="T25" fmla="*/ 12 h 58"/>
                <a:gd name="T26" fmla="*/ 29 w 59"/>
                <a:gd name="T27" fmla="*/ 0 h 58"/>
                <a:gd name="T28" fmla="*/ 32 w 59"/>
                <a:gd name="T29" fmla="*/ 0 h 58"/>
                <a:gd name="T30" fmla="*/ 33 w 59"/>
                <a:gd name="T31" fmla="*/ 4 h 58"/>
                <a:gd name="T32" fmla="*/ 41 w 59"/>
                <a:gd name="T33" fmla="*/ 7 h 58"/>
                <a:gd name="T34" fmla="*/ 44 w 59"/>
                <a:gd name="T35" fmla="*/ 3 h 58"/>
                <a:gd name="T36" fmla="*/ 52 w 59"/>
                <a:gd name="T37" fmla="*/ 10 h 58"/>
                <a:gd name="T38" fmla="*/ 49 w 59"/>
                <a:gd name="T39" fmla="*/ 14 h 58"/>
                <a:gd name="T40" fmla="*/ 53 w 59"/>
                <a:gd name="T41" fmla="*/ 22 h 58"/>
                <a:gd name="T42" fmla="*/ 58 w 59"/>
                <a:gd name="T43" fmla="*/ 21 h 58"/>
                <a:gd name="T44" fmla="*/ 59 w 59"/>
                <a:gd name="T45" fmla="*/ 32 h 58"/>
                <a:gd name="T46" fmla="*/ 54 w 59"/>
                <a:gd name="T47" fmla="*/ 32 h 58"/>
                <a:gd name="T48" fmla="*/ 52 w 59"/>
                <a:gd name="T49" fmla="*/ 41 h 58"/>
                <a:gd name="T50" fmla="*/ 29 w 59"/>
                <a:gd name="T51" fmla="*/ 58 h 58"/>
                <a:gd name="T52" fmla="*/ 26 w 59"/>
                <a:gd name="T53" fmla="*/ 58 h 58"/>
                <a:gd name="T54" fmla="*/ 26 w 59"/>
                <a:gd name="T55" fmla="*/ 54 h 58"/>
                <a:gd name="T56" fmla="*/ 18 w 59"/>
                <a:gd name="T57" fmla="*/ 51 h 58"/>
                <a:gd name="T58" fmla="*/ 15 w 59"/>
                <a:gd name="T59" fmla="*/ 55 h 58"/>
                <a:gd name="T60" fmla="*/ 7 w 59"/>
                <a:gd name="T61" fmla="*/ 48 h 58"/>
                <a:gd name="T62" fmla="*/ 9 w 59"/>
                <a:gd name="T63" fmla="*/ 45 h 58"/>
                <a:gd name="T64" fmla="*/ 5 w 59"/>
                <a:gd name="T65" fmla="*/ 37 h 58"/>
                <a:gd name="T66" fmla="*/ 1 w 59"/>
                <a:gd name="T67" fmla="*/ 37 h 58"/>
                <a:gd name="T68" fmla="*/ 0 w 59"/>
                <a:gd name="T69" fmla="*/ 26 h 58"/>
                <a:gd name="T70" fmla="*/ 4 w 59"/>
                <a:gd name="T71" fmla="*/ 26 h 58"/>
                <a:gd name="T72" fmla="*/ 7 w 59"/>
                <a:gd name="T73" fmla="*/ 17 h 58"/>
                <a:gd name="T74" fmla="*/ 4 w 59"/>
                <a:gd name="T75" fmla="*/ 15 h 58"/>
                <a:gd name="T76" fmla="*/ 11 w 59"/>
                <a:gd name="T77" fmla="*/ 6 h 58"/>
                <a:gd name="T78" fmla="*/ 14 w 59"/>
                <a:gd name="T79" fmla="*/ 9 h 58"/>
                <a:gd name="T80" fmla="*/ 22 w 59"/>
                <a:gd name="T81" fmla="*/ 5 h 58"/>
                <a:gd name="T82" fmla="*/ 21 w 59"/>
                <a:gd name="T83" fmla="*/ 1 h 58"/>
                <a:gd name="T84" fmla="*/ 29 w 59"/>
                <a:gd name="T85" fmla="*/ 0 h 58"/>
                <a:gd name="T86" fmla="*/ 29 w 59"/>
                <a:gd name="T87" fmla="*/ 12 h 58"/>
                <a:gd name="T88" fmla="*/ 16 w 59"/>
                <a:gd name="T89" fmla="*/ 18 h 58"/>
                <a:gd name="T90" fmla="*/ 18 w 59"/>
                <a:gd name="T91" fmla="*/ 42 h 58"/>
                <a:gd name="T92" fmla="*/ 24 w 59"/>
                <a:gd name="T93" fmla="*/ 45 h 58"/>
                <a:gd name="T94" fmla="*/ 29 w 59"/>
                <a:gd name="T95" fmla="*/ 46 h 58"/>
                <a:gd name="T96" fmla="*/ 29 w 59"/>
                <a:gd name="T9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57">
                  <a:moveTo>
                    <a:pt x="52" y="41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2" y="51"/>
                    <a:pt x="40" y="52"/>
                    <a:pt x="37" y="5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4" y="46"/>
                    <a:pt x="39" y="44"/>
                    <a:pt x="42" y="40"/>
                  </a:cubicBezTo>
                  <a:cubicBezTo>
                    <a:pt x="48" y="33"/>
                    <a:pt x="47" y="22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8" y="15"/>
                    <a:pt x="36" y="14"/>
                    <a:pt x="34" y="13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6" y="4"/>
                    <a:pt x="38" y="5"/>
                    <a:pt x="41" y="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6"/>
                    <a:pt x="53" y="19"/>
                    <a:pt x="53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5"/>
                    <a:pt x="53" y="38"/>
                    <a:pt x="52" y="41"/>
                  </a:cubicBezTo>
                  <a:close/>
                  <a:moveTo>
                    <a:pt x="29" y="58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3" y="54"/>
                    <a:pt x="20" y="53"/>
                    <a:pt x="18" y="5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2"/>
                    <a:pt x="6" y="40"/>
                    <a:pt x="5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3"/>
                    <a:pt x="6" y="20"/>
                    <a:pt x="7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7"/>
                    <a:pt x="19" y="6"/>
                    <a:pt x="22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4" y="12"/>
                    <a:pt x="20" y="14"/>
                    <a:pt x="16" y="18"/>
                  </a:cubicBezTo>
                  <a:cubicBezTo>
                    <a:pt x="10" y="25"/>
                    <a:pt x="11" y="36"/>
                    <a:pt x="18" y="42"/>
                  </a:cubicBezTo>
                  <a:cubicBezTo>
                    <a:pt x="20" y="44"/>
                    <a:pt x="22" y="45"/>
                    <a:pt x="24" y="45"/>
                  </a:cubicBezTo>
                  <a:cubicBezTo>
                    <a:pt x="26" y="46"/>
                    <a:pt x="28" y="46"/>
                    <a:pt x="29" y="46"/>
                  </a:cubicBezTo>
                  <a:lnTo>
                    <a:pt x="2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40" name="Freeform 519"/>
            <p:cNvSpPr/>
            <p:nvPr/>
          </p:nvSpPr>
          <p:spPr bwMode="auto">
            <a:xfrm>
              <a:off x="3205347" y="2729517"/>
              <a:ext cx="13480" cy="22057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1 h 5"/>
                <a:gd name="T4" fmla="*/ 0 w 3"/>
                <a:gd name="T5" fmla="*/ 0 h 5"/>
                <a:gd name="T6" fmla="*/ 0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41" name="Freeform 520"/>
            <p:cNvSpPr/>
            <p:nvPr/>
          </p:nvSpPr>
          <p:spPr bwMode="auto">
            <a:xfrm>
              <a:off x="3200445" y="2671922"/>
              <a:ext cx="49017" cy="53918"/>
            </a:xfrm>
            <a:custGeom>
              <a:avLst/>
              <a:gdLst>
                <a:gd name="T0" fmla="*/ 5 w 11"/>
                <a:gd name="T1" fmla="*/ 12 h 12"/>
                <a:gd name="T2" fmla="*/ 6 w 11"/>
                <a:gd name="T3" fmla="*/ 12 h 12"/>
                <a:gd name="T4" fmla="*/ 6 w 11"/>
                <a:gd name="T5" fmla="*/ 12 h 12"/>
                <a:gd name="T6" fmla="*/ 11 w 11"/>
                <a:gd name="T7" fmla="*/ 6 h 12"/>
                <a:gd name="T8" fmla="*/ 11 w 11"/>
                <a:gd name="T9" fmla="*/ 6 h 12"/>
                <a:gd name="T10" fmla="*/ 11 w 11"/>
                <a:gd name="T11" fmla="*/ 5 h 12"/>
                <a:gd name="T12" fmla="*/ 5 w 11"/>
                <a:gd name="T13" fmla="*/ 0 h 12"/>
                <a:gd name="T14" fmla="*/ 4 w 11"/>
                <a:gd name="T15" fmla="*/ 0 h 12"/>
                <a:gd name="T16" fmla="*/ 0 w 11"/>
                <a:gd name="T17" fmla="*/ 3 h 12"/>
                <a:gd name="T18" fmla="*/ 1 w 11"/>
                <a:gd name="T19" fmla="*/ 9 h 12"/>
                <a:gd name="T20" fmla="*/ 5 w 11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2">
                  <a:moveTo>
                    <a:pt x="5" y="12"/>
                  </a:move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9" y="11"/>
                    <a:pt x="11" y="8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2" y="11"/>
                    <a:pt x="3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42" name="Freeform 521"/>
            <p:cNvSpPr/>
            <p:nvPr/>
          </p:nvSpPr>
          <p:spPr bwMode="auto">
            <a:xfrm>
              <a:off x="3293577" y="2712361"/>
              <a:ext cx="96808" cy="91906"/>
            </a:xfrm>
            <a:custGeom>
              <a:avLst/>
              <a:gdLst>
                <a:gd name="T0" fmla="*/ 12 w 22"/>
                <a:gd name="T1" fmla="*/ 21 h 21"/>
                <a:gd name="T2" fmla="*/ 22 w 22"/>
                <a:gd name="T3" fmla="*/ 21 h 21"/>
                <a:gd name="T4" fmla="*/ 6 w 22"/>
                <a:gd name="T5" fmla="*/ 0 h 21"/>
                <a:gd name="T6" fmla="*/ 0 w 22"/>
                <a:gd name="T7" fmla="*/ 5 h 21"/>
                <a:gd name="T8" fmla="*/ 12 w 2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3"/>
                    <a:pt x="2" y="5"/>
                    <a:pt x="0" y="5"/>
                  </a:cubicBezTo>
                  <a:lnTo>
                    <a:pt x="12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43" name="Freeform 522"/>
            <p:cNvSpPr/>
            <p:nvPr/>
          </p:nvSpPr>
          <p:spPr bwMode="auto">
            <a:xfrm>
              <a:off x="3258040" y="2671922"/>
              <a:ext cx="52693" cy="53918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0 h 12"/>
                <a:gd name="T4" fmla="*/ 1 w 12"/>
                <a:gd name="T5" fmla="*/ 5 h 12"/>
                <a:gd name="T6" fmla="*/ 1 w 12"/>
                <a:gd name="T7" fmla="*/ 6 h 12"/>
                <a:gd name="T8" fmla="*/ 1 w 12"/>
                <a:gd name="T9" fmla="*/ 6 h 12"/>
                <a:gd name="T10" fmla="*/ 5 w 12"/>
                <a:gd name="T11" fmla="*/ 12 h 12"/>
                <a:gd name="T12" fmla="*/ 6 w 12"/>
                <a:gd name="T13" fmla="*/ 12 h 12"/>
                <a:gd name="T14" fmla="*/ 6 w 12"/>
                <a:gd name="T15" fmla="*/ 12 h 12"/>
                <a:gd name="T16" fmla="*/ 12 w 12"/>
                <a:gd name="T17" fmla="*/ 7 h 12"/>
                <a:gd name="T18" fmla="*/ 12 w 12"/>
                <a:gd name="T19" fmla="*/ 7 h 12"/>
                <a:gd name="T20" fmla="*/ 8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9" y="12"/>
                    <a:pt x="11" y="10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4"/>
                    <a:pt x="11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44" name="Freeform 523"/>
            <p:cNvSpPr/>
            <p:nvPr/>
          </p:nvSpPr>
          <p:spPr bwMode="auto">
            <a:xfrm>
              <a:off x="3213925" y="2814070"/>
              <a:ext cx="220574" cy="180136"/>
            </a:xfrm>
            <a:custGeom>
              <a:avLst/>
              <a:gdLst>
                <a:gd name="T0" fmla="*/ 9 w 50"/>
                <a:gd name="T1" fmla="*/ 41 h 41"/>
                <a:gd name="T2" fmla="*/ 39 w 50"/>
                <a:gd name="T3" fmla="*/ 41 h 41"/>
                <a:gd name="T4" fmla="*/ 50 w 50"/>
                <a:gd name="T5" fmla="*/ 0 h 41"/>
                <a:gd name="T6" fmla="*/ 41 w 50"/>
                <a:gd name="T7" fmla="*/ 0 h 41"/>
                <a:gd name="T8" fmla="*/ 31 w 50"/>
                <a:gd name="T9" fmla="*/ 0 h 41"/>
                <a:gd name="T10" fmla="*/ 0 w 50"/>
                <a:gd name="T11" fmla="*/ 0 h 41"/>
                <a:gd name="T12" fmla="*/ 9 w 5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1">
                  <a:moveTo>
                    <a:pt x="9" y="41"/>
                  </a:moveTo>
                  <a:cubicBezTo>
                    <a:pt x="39" y="41"/>
                    <a:pt x="39" y="41"/>
                    <a:pt x="39" y="4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5" y="28"/>
                    <a:pt x="9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45" name="Freeform 524"/>
            <p:cNvSpPr/>
            <p:nvPr/>
          </p:nvSpPr>
          <p:spPr bwMode="auto">
            <a:xfrm>
              <a:off x="5735824" y="2010199"/>
              <a:ext cx="88230" cy="88230"/>
            </a:xfrm>
            <a:custGeom>
              <a:avLst/>
              <a:gdLst>
                <a:gd name="T0" fmla="*/ 17 w 20"/>
                <a:gd name="T1" fmla="*/ 0 h 20"/>
                <a:gd name="T2" fmla="*/ 9 w 20"/>
                <a:gd name="T3" fmla="*/ 0 h 20"/>
                <a:gd name="T4" fmla="*/ 0 w 20"/>
                <a:gd name="T5" fmla="*/ 9 h 20"/>
                <a:gd name="T6" fmla="*/ 0 w 20"/>
                <a:gd name="T7" fmla="*/ 20 h 20"/>
                <a:gd name="T8" fmla="*/ 7 w 20"/>
                <a:gd name="T9" fmla="*/ 20 h 20"/>
                <a:gd name="T10" fmla="*/ 7 w 20"/>
                <a:gd name="T11" fmla="*/ 9 h 20"/>
                <a:gd name="T12" fmla="*/ 9 w 20"/>
                <a:gd name="T13" fmla="*/ 7 h 20"/>
                <a:gd name="T14" fmla="*/ 20 w 20"/>
                <a:gd name="T15" fmla="*/ 7 h 20"/>
                <a:gd name="T16" fmla="*/ 17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1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4"/>
                    <a:pt x="18" y="2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46" name="Freeform 525"/>
            <p:cNvSpPr>
              <a:spLocks noEditPoints="1"/>
            </p:cNvSpPr>
            <p:nvPr/>
          </p:nvSpPr>
          <p:spPr bwMode="auto">
            <a:xfrm>
              <a:off x="5708865" y="2142544"/>
              <a:ext cx="198517" cy="149500"/>
            </a:xfrm>
            <a:custGeom>
              <a:avLst/>
              <a:gdLst>
                <a:gd name="T0" fmla="*/ 35 w 45"/>
                <a:gd name="T1" fmla="*/ 0 h 34"/>
                <a:gd name="T2" fmla="*/ 29 w 45"/>
                <a:gd name="T3" fmla="*/ 0 h 34"/>
                <a:gd name="T4" fmla="*/ 29 w 45"/>
                <a:gd name="T5" fmla="*/ 9 h 34"/>
                <a:gd name="T6" fmla="*/ 34 w 45"/>
                <a:gd name="T7" fmla="*/ 15 h 34"/>
                <a:gd name="T8" fmla="*/ 31 w 45"/>
                <a:gd name="T9" fmla="*/ 19 h 34"/>
                <a:gd name="T10" fmla="*/ 31 w 45"/>
                <a:gd name="T11" fmla="*/ 19 h 34"/>
                <a:gd name="T12" fmla="*/ 31 w 45"/>
                <a:gd name="T13" fmla="*/ 27 h 34"/>
                <a:gd name="T14" fmla="*/ 29 w 45"/>
                <a:gd name="T15" fmla="*/ 27 h 34"/>
                <a:gd name="T16" fmla="*/ 29 w 45"/>
                <a:gd name="T17" fmla="*/ 34 h 34"/>
                <a:gd name="T18" fmla="*/ 45 w 45"/>
                <a:gd name="T19" fmla="*/ 34 h 34"/>
                <a:gd name="T20" fmla="*/ 35 w 45"/>
                <a:gd name="T21" fmla="*/ 0 h 34"/>
                <a:gd name="T22" fmla="*/ 29 w 45"/>
                <a:gd name="T23" fmla="*/ 0 h 34"/>
                <a:gd name="T24" fmla="*/ 0 w 45"/>
                <a:gd name="T25" fmla="*/ 0 h 34"/>
                <a:gd name="T26" fmla="*/ 0 w 45"/>
                <a:gd name="T27" fmla="*/ 34 h 34"/>
                <a:gd name="T28" fmla="*/ 29 w 45"/>
                <a:gd name="T29" fmla="*/ 34 h 34"/>
                <a:gd name="T30" fmla="*/ 29 w 45"/>
                <a:gd name="T31" fmla="*/ 27 h 34"/>
                <a:gd name="T32" fmla="*/ 27 w 45"/>
                <a:gd name="T33" fmla="*/ 27 h 34"/>
                <a:gd name="T34" fmla="*/ 27 w 45"/>
                <a:gd name="T35" fmla="*/ 19 h 34"/>
                <a:gd name="T36" fmla="*/ 24 w 45"/>
                <a:gd name="T37" fmla="*/ 15 h 34"/>
                <a:gd name="T38" fmla="*/ 29 w 45"/>
                <a:gd name="T39" fmla="*/ 9 h 34"/>
                <a:gd name="T40" fmla="*/ 29 w 45"/>
                <a:gd name="T41" fmla="*/ 9 h 34"/>
                <a:gd name="T42" fmla="*/ 29 w 45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4">
                  <a:moveTo>
                    <a:pt x="3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12"/>
                    <a:pt x="34" y="15"/>
                  </a:cubicBezTo>
                  <a:cubicBezTo>
                    <a:pt x="34" y="17"/>
                    <a:pt x="33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2" y="22"/>
                    <a:pt x="39" y="11"/>
                    <a:pt x="35" y="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5" y="19"/>
                    <a:pt x="24" y="17"/>
                    <a:pt x="24" y="15"/>
                  </a:cubicBezTo>
                  <a:cubicBezTo>
                    <a:pt x="24" y="12"/>
                    <a:pt x="26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47" name="Freeform 526"/>
            <p:cNvSpPr/>
            <p:nvPr/>
          </p:nvSpPr>
          <p:spPr bwMode="auto">
            <a:xfrm>
              <a:off x="4269005" y="1537190"/>
              <a:ext cx="155627" cy="66172"/>
            </a:xfrm>
            <a:custGeom>
              <a:avLst/>
              <a:gdLst>
                <a:gd name="T0" fmla="*/ 0 w 127"/>
                <a:gd name="T1" fmla="*/ 29 h 54"/>
                <a:gd name="T2" fmla="*/ 51 w 127"/>
                <a:gd name="T3" fmla="*/ 54 h 54"/>
                <a:gd name="T4" fmla="*/ 127 w 127"/>
                <a:gd name="T5" fmla="*/ 54 h 54"/>
                <a:gd name="T6" fmla="*/ 15 w 127"/>
                <a:gd name="T7" fmla="*/ 0 h 54"/>
                <a:gd name="T8" fmla="*/ 0 w 127"/>
                <a:gd name="T9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54">
                  <a:moveTo>
                    <a:pt x="0" y="29"/>
                  </a:moveTo>
                  <a:lnTo>
                    <a:pt x="51" y="54"/>
                  </a:lnTo>
                  <a:lnTo>
                    <a:pt x="127" y="54"/>
                  </a:lnTo>
                  <a:lnTo>
                    <a:pt x="15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48" name="Freeform 527"/>
            <p:cNvSpPr>
              <a:spLocks noEditPoints="1"/>
            </p:cNvSpPr>
            <p:nvPr/>
          </p:nvSpPr>
          <p:spPr bwMode="auto">
            <a:xfrm>
              <a:off x="4269005" y="1611940"/>
              <a:ext cx="376202" cy="189939"/>
            </a:xfrm>
            <a:custGeom>
              <a:avLst/>
              <a:gdLst>
                <a:gd name="T0" fmla="*/ 123 w 307"/>
                <a:gd name="T1" fmla="*/ 155 h 155"/>
                <a:gd name="T2" fmla="*/ 245 w 307"/>
                <a:gd name="T3" fmla="*/ 155 h 155"/>
                <a:gd name="T4" fmla="*/ 245 w 307"/>
                <a:gd name="T5" fmla="*/ 123 h 155"/>
                <a:gd name="T6" fmla="*/ 307 w 307"/>
                <a:gd name="T7" fmla="*/ 123 h 155"/>
                <a:gd name="T8" fmla="*/ 307 w 307"/>
                <a:gd name="T9" fmla="*/ 33 h 155"/>
                <a:gd name="T10" fmla="*/ 245 w 307"/>
                <a:gd name="T11" fmla="*/ 33 h 155"/>
                <a:gd name="T12" fmla="*/ 245 w 307"/>
                <a:gd name="T13" fmla="*/ 0 h 155"/>
                <a:gd name="T14" fmla="*/ 145 w 307"/>
                <a:gd name="T15" fmla="*/ 0 h 155"/>
                <a:gd name="T16" fmla="*/ 123 w 307"/>
                <a:gd name="T17" fmla="*/ 0 h 155"/>
                <a:gd name="T18" fmla="*/ 123 w 307"/>
                <a:gd name="T19" fmla="*/ 62 h 155"/>
                <a:gd name="T20" fmla="*/ 184 w 307"/>
                <a:gd name="T21" fmla="*/ 62 h 155"/>
                <a:gd name="T22" fmla="*/ 184 w 307"/>
                <a:gd name="T23" fmla="*/ 94 h 155"/>
                <a:gd name="T24" fmla="*/ 123 w 307"/>
                <a:gd name="T25" fmla="*/ 94 h 155"/>
                <a:gd name="T26" fmla="*/ 123 w 307"/>
                <a:gd name="T27" fmla="*/ 155 h 155"/>
                <a:gd name="T28" fmla="*/ 0 w 307"/>
                <a:gd name="T29" fmla="*/ 155 h 155"/>
                <a:gd name="T30" fmla="*/ 123 w 307"/>
                <a:gd name="T31" fmla="*/ 155 h 155"/>
                <a:gd name="T32" fmla="*/ 123 w 307"/>
                <a:gd name="T33" fmla="*/ 94 h 155"/>
                <a:gd name="T34" fmla="*/ 62 w 307"/>
                <a:gd name="T35" fmla="*/ 94 h 155"/>
                <a:gd name="T36" fmla="*/ 62 w 307"/>
                <a:gd name="T37" fmla="*/ 62 h 155"/>
                <a:gd name="T38" fmla="*/ 62 w 307"/>
                <a:gd name="T39" fmla="*/ 62 h 155"/>
                <a:gd name="T40" fmla="*/ 123 w 307"/>
                <a:gd name="T41" fmla="*/ 62 h 155"/>
                <a:gd name="T42" fmla="*/ 123 w 307"/>
                <a:gd name="T43" fmla="*/ 0 h 155"/>
                <a:gd name="T44" fmla="*/ 65 w 307"/>
                <a:gd name="T45" fmla="*/ 0 h 155"/>
                <a:gd name="T46" fmla="*/ 0 w 307"/>
                <a:gd name="T47" fmla="*/ 0 h 155"/>
                <a:gd name="T48" fmla="*/ 0 w 307"/>
                <a:gd name="T4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155">
                  <a:moveTo>
                    <a:pt x="123" y="155"/>
                  </a:moveTo>
                  <a:lnTo>
                    <a:pt x="245" y="155"/>
                  </a:lnTo>
                  <a:lnTo>
                    <a:pt x="245" y="123"/>
                  </a:lnTo>
                  <a:lnTo>
                    <a:pt x="307" y="123"/>
                  </a:lnTo>
                  <a:lnTo>
                    <a:pt x="307" y="33"/>
                  </a:lnTo>
                  <a:lnTo>
                    <a:pt x="245" y="33"/>
                  </a:lnTo>
                  <a:lnTo>
                    <a:pt x="245" y="0"/>
                  </a:lnTo>
                  <a:lnTo>
                    <a:pt x="145" y="0"/>
                  </a:lnTo>
                  <a:lnTo>
                    <a:pt x="123" y="0"/>
                  </a:lnTo>
                  <a:lnTo>
                    <a:pt x="123" y="62"/>
                  </a:lnTo>
                  <a:lnTo>
                    <a:pt x="184" y="62"/>
                  </a:lnTo>
                  <a:lnTo>
                    <a:pt x="184" y="94"/>
                  </a:lnTo>
                  <a:lnTo>
                    <a:pt x="123" y="94"/>
                  </a:lnTo>
                  <a:lnTo>
                    <a:pt x="123" y="155"/>
                  </a:lnTo>
                  <a:close/>
                  <a:moveTo>
                    <a:pt x="0" y="155"/>
                  </a:moveTo>
                  <a:lnTo>
                    <a:pt x="123" y="155"/>
                  </a:lnTo>
                  <a:lnTo>
                    <a:pt x="123" y="94"/>
                  </a:lnTo>
                  <a:lnTo>
                    <a:pt x="62" y="94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123" y="62"/>
                  </a:lnTo>
                  <a:lnTo>
                    <a:pt x="123" y="0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49" name="Freeform 528"/>
            <p:cNvSpPr/>
            <p:nvPr/>
          </p:nvSpPr>
          <p:spPr bwMode="auto">
            <a:xfrm>
              <a:off x="3637918" y="1788400"/>
              <a:ext cx="84553" cy="142148"/>
            </a:xfrm>
            <a:custGeom>
              <a:avLst/>
              <a:gdLst>
                <a:gd name="T0" fmla="*/ 0 w 19"/>
                <a:gd name="T1" fmla="*/ 22 h 32"/>
                <a:gd name="T2" fmla="*/ 0 w 19"/>
                <a:gd name="T3" fmla="*/ 27 h 32"/>
                <a:gd name="T4" fmla="*/ 6 w 19"/>
                <a:gd name="T5" fmla="*/ 32 h 32"/>
                <a:gd name="T6" fmla="*/ 14 w 19"/>
                <a:gd name="T7" fmla="*/ 32 h 32"/>
                <a:gd name="T8" fmla="*/ 19 w 19"/>
                <a:gd name="T9" fmla="*/ 27 h 32"/>
                <a:gd name="T10" fmla="*/ 19 w 19"/>
                <a:gd name="T11" fmla="*/ 22 h 32"/>
                <a:gd name="T12" fmla="*/ 12 w 19"/>
                <a:gd name="T13" fmla="*/ 22 h 32"/>
                <a:gd name="T14" fmla="*/ 12 w 19"/>
                <a:gd name="T15" fmla="*/ 18 h 32"/>
                <a:gd name="T16" fmla="*/ 19 w 19"/>
                <a:gd name="T17" fmla="*/ 18 h 32"/>
                <a:gd name="T18" fmla="*/ 19 w 19"/>
                <a:gd name="T19" fmla="*/ 12 h 32"/>
                <a:gd name="T20" fmla="*/ 12 w 19"/>
                <a:gd name="T21" fmla="*/ 12 h 32"/>
                <a:gd name="T22" fmla="*/ 12 w 19"/>
                <a:gd name="T23" fmla="*/ 8 h 32"/>
                <a:gd name="T24" fmla="*/ 19 w 19"/>
                <a:gd name="T25" fmla="*/ 8 h 32"/>
                <a:gd name="T26" fmla="*/ 19 w 19"/>
                <a:gd name="T27" fmla="*/ 6 h 32"/>
                <a:gd name="T28" fmla="*/ 14 w 19"/>
                <a:gd name="T29" fmla="*/ 0 h 32"/>
                <a:gd name="T30" fmla="*/ 6 w 19"/>
                <a:gd name="T31" fmla="*/ 0 h 32"/>
                <a:gd name="T32" fmla="*/ 0 w 19"/>
                <a:gd name="T33" fmla="*/ 6 h 32"/>
                <a:gd name="T34" fmla="*/ 0 w 19"/>
                <a:gd name="T35" fmla="*/ 8 h 32"/>
                <a:gd name="T36" fmla="*/ 7 w 19"/>
                <a:gd name="T37" fmla="*/ 8 h 32"/>
                <a:gd name="T38" fmla="*/ 7 w 19"/>
                <a:gd name="T39" fmla="*/ 12 h 32"/>
                <a:gd name="T40" fmla="*/ 0 w 19"/>
                <a:gd name="T41" fmla="*/ 12 h 32"/>
                <a:gd name="T42" fmla="*/ 0 w 19"/>
                <a:gd name="T43" fmla="*/ 18 h 32"/>
                <a:gd name="T44" fmla="*/ 7 w 19"/>
                <a:gd name="T45" fmla="*/ 18 h 32"/>
                <a:gd name="T46" fmla="*/ 7 w 19"/>
                <a:gd name="T47" fmla="*/ 22 h 32"/>
                <a:gd name="T48" fmla="*/ 0 w 19"/>
                <a:gd name="T4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32">
                  <a:moveTo>
                    <a:pt x="0" y="22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2"/>
                    <a:pt x="6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32"/>
                    <a:pt x="19" y="30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"/>
                    <a:pt x="17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2"/>
                    <a:pt x="7" y="22"/>
                    <a:pt x="7" y="2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50" name="Freeform 529"/>
            <p:cNvSpPr/>
            <p:nvPr/>
          </p:nvSpPr>
          <p:spPr bwMode="auto">
            <a:xfrm>
              <a:off x="3615860" y="1917068"/>
              <a:ext cx="132345" cy="83328"/>
            </a:xfrm>
            <a:custGeom>
              <a:avLst/>
              <a:gdLst>
                <a:gd name="T0" fmla="*/ 0 w 30"/>
                <a:gd name="T1" fmla="*/ 0 h 19"/>
                <a:gd name="T2" fmla="*/ 10 w 30"/>
                <a:gd name="T3" fmla="*/ 9 h 19"/>
                <a:gd name="T4" fmla="*/ 13 w 30"/>
                <a:gd name="T5" fmla="*/ 9 h 19"/>
                <a:gd name="T6" fmla="*/ 13 w 30"/>
                <a:gd name="T7" fmla="*/ 15 h 19"/>
                <a:gd name="T8" fmla="*/ 9 w 30"/>
                <a:gd name="T9" fmla="*/ 15 h 19"/>
                <a:gd name="T10" fmla="*/ 9 w 30"/>
                <a:gd name="T11" fmla="*/ 19 h 19"/>
                <a:gd name="T12" fmla="*/ 21 w 30"/>
                <a:gd name="T13" fmla="*/ 19 h 19"/>
                <a:gd name="T14" fmla="*/ 21 w 30"/>
                <a:gd name="T15" fmla="*/ 15 h 19"/>
                <a:gd name="T16" fmla="*/ 17 w 30"/>
                <a:gd name="T17" fmla="*/ 15 h 19"/>
                <a:gd name="T18" fmla="*/ 17 w 30"/>
                <a:gd name="T19" fmla="*/ 9 h 19"/>
                <a:gd name="T20" fmla="*/ 20 w 30"/>
                <a:gd name="T21" fmla="*/ 9 h 19"/>
                <a:gd name="T22" fmla="*/ 30 w 30"/>
                <a:gd name="T23" fmla="*/ 0 h 19"/>
                <a:gd name="T24" fmla="*/ 26 w 30"/>
                <a:gd name="T25" fmla="*/ 0 h 19"/>
                <a:gd name="T26" fmla="*/ 20 w 30"/>
                <a:gd name="T27" fmla="*/ 5 h 19"/>
                <a:gd name="T28" fmla="*/ 10 w 30"/>
                <a:gd name="T29" fmla="*/ 5 h 19"/>
                <a:gd name="T30" fmla="*/ 4 w 30"/>
                <a:gd name="T31" fmla="*/ 0 h 19"/>
                <a:gd name="T32" fmla="*/ 0 w 30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19">
                  <a:moveTo>
                    <a:pt x="0" y="0"/>
                  </a:moveTo>
                  <a:cubicBezTo>
                    <a:pt x="1" y="5"/>
                    <a:pt x="5" y="9"/>
                    <a:pt x="10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5" y="9"/>
                    <a:pt x="29" y="5"/>
                    <a:pt x="3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2"/>
                    <a:pt x="23" y="5"/>
                    <a:pt x="2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2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51" name="Freeform 530"/>
            <p:cNvSpPr>
              <a:spLocks noEditPoints="1"/>
            </p:cNvSpPr>
            <p:nvPr/>
          </p:nvSpPr>
          <p:spPr bwMode="auto">
            <a:xfrm>
              <a:off x="5369426" y="2200138"/>
              <a:ext cx="269591" cy="136021"/>
            </a:xfrm>
            <a:custGeom>
              <a:avLst/>
              <a:gdLst>
                <a:gd name="T0" fmla="*/ 53 w 61"/>
                <a:gd name="T1" fmla="*/ 22 h 31"/>
                <a:gd name="T2" fmla="*/ 61 w 61"/>
                <a:gd name="T3" fmla="*/ 11 h 31"/>
                <a:gd name="T4" fmla="*/ 53 w 61"/>
                <a:gd name="T5" fmla="*/ 1 h 31"/>
                <a:gd name="T6" fmla="*/ 53 w 61"/>
                <a:gd name="T7" fmla="*/ 5 h 31"/>
                <a:gd name="T8" fmla="*/ 57 w 61"/>
                <a:gd name="T9" fmla="*/ 11 h 31"/>
                <a:gd name="T10" fmla="*/ 53 w 61"/>
                <a:gd name="T11" fmla="*/ 17 h 31"/>
                <a:gd name="T12" fmla="*/ 53 w 61"/>
                <a:gd name="T13" fmla="*/ 22 h 31"/>
                <a:gd name="T14" fmla="*/ 26 w 61"/>
                <a:gd name="T15" fmla="*/ 31 h 31"/>
                <a:gd name="T16" fmla="*/ 46 w 61"/>
                <a:gd name="T17" fmla="*/ 21 h 31"/>
                <a:gd name="T18" fmla="*/ 51 w 61"/>
                <a:gd name="T19" fmla="*/ 22 h 31"/>
                <a:gd name="T20" fmla="*/ 53 w 61"/>
                <a:gd name="T21" fmla="*/ 22 h 31"/>
                <a:gd name="T22" fmla="*/ 53 w 61"/>
                <a:gd name="T23" fmla="*/ 17 h 31"/>
                <a:gd name="T24" fmla="*/ 51 w 61"/>
                <a:gd name="T25" fmla="*/ 17 h 31"/>
                <a:gd name="T26" fmla="*/ 49 w 61"/>
                <a:gd name="T27" fmla="*/ 17 h 31"/>
                <a:gd name="T28" fmla="*/ 52 w 61"/>
                <a:gd name="T29" fmla="*/ 5 h 31"/>
                <a:gd name="T30" fmla="*/ 52 w 61"/>
                <a:gd name="T31" fmla="*/ 5 h 31"/>
                <a:gd name="T32" fmla="*/ 52 w 61"/>
                <a:gd name="T33" fmla="*/ 5 h 31"/>
                <a:gd name="T34" fmla="*/ 53 w 61"/>
                <a:gd name="T35" fmla="*/ 5 h 31"/>
                <a:gd name="T36" fmla="*/ 53 w 61"/>
                <a:gd name="T37" fmla="*/ 1 h 31"/>
                <a:gd name="T38" fmla="*/ 51 w 61"/>
                <a:gd name="T39" fmla="*/ 0 h 31"/>
                <a:gd name="T40" fmla="*/ 51 w 61"/>
                <a:gd name="T41" fmla="*/ 0 h 31"/>
                <a:gd name="T42" fmla="*/ 1 w 61"/>
                <a:gd name="T43" fmla="*/ 0 h 31"/>
                <a:gd name="T44" fmla="*/ 0 w 61"/>
                <a:gd name="T45" fmla="*/ 5 h 31"/>
                <a:gd name="T46" fmla="*/ 26 w 61"/>
                <a:gd name="T4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31">
                  <a:moveTo>
                    <a:pt x="53" y="22"/>
                  </a:moveTo>
                  <a:cubicBezTo>
                    <a:pt x="58" y="21"/>
                    <a:pt x="61" y="16"/>
                    <a:pt x="61" y="11"/>
                  </a:cubicBezTo>
                  <a:cubicBezTo>
                    <a:pt x="61" y="6"/>
                    <a:pt x="58" y="1"/>
                    <a:pt x="53" y="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5" y="6"/>
                    <a:pt x="57" y="8"/>
                    <a:pt x="57" y="11"/>
                  </a:cubicBezTo>
                  <a:cubicBezTo>
                    <a:pt x="57" y="14"/>
                    <a:pt x="55" y="16"/>
                    <a:pt x="53" y="17"/>
                  </a:cubicBezTo>
                  <a:lnTo>
                    <a:pt x="53" y="22"/>
                  </a:lnTo>
                  <a:close/>
                  <a:moveTo>
                    <a:pt x="26" y="31"/>
                  </a:moveTo>
                  <a:cubicBezTo>
                    <a:pt x="34" y="31"/>
                    <a:pt x="41" y="27"/>
                    <a:pt x="46" y="21"/>
                  </a:cubicBezTo>
                  <a:cubicBezTo>
                    <a:pt x="47" y="22"/>
                    <a:pt x="49" y="22"/>
                    <a:pt x="51" y="22"/>
                  </a:cubicBezTo>
                  <a:cubicBezTo>
                    <a:pt x="51" y="22"/>
                    <a:pt x="52" y="22"/>
                    <a:pt x="53" y="22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50" y="17"/>
                    <a:pt x="49" y="17"/>
                    <a:pt x="49" y="17"/>
                  </a:cubicBezTo>
                  <a:cubicBezTo>
                    <a:pt x="51" y="13"/>
                    <a:pt x="52" y="9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19"/>
                    <a:pt x="12" y="31"/>
                    <a:pt x="2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52" name="Rectangle 531"/>
            <p:cNvSpPr>
              <a:spLocks noChangeArrowheads="1"/>
            </p:cNvSpPr>
            <p:nvPr/>
          </p:nvSpPr>
          <p:spPr bwMode="auto">
            <a:xfrm>
              <a:off x="5369426" y="2345962"/>
              <a:ext cx="247533" cy="220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53" name="Freeform 532"/>
            <p:cNvSpPr/>
            <p:nvPr/>
          </p:nvSpPr>
          <p:spPr bwMode="auto">
            <a:xfrm>
              <a:off x="5427020" y="2080048"/>
              <a:ext cx="44115" cy="115189"/>
            </a:xfrm>
            <a:custGeom>
              <a:avLst/>
              <a:gdLst>
                <a:gd name="T0" fmla="*/ 3 w 10"/>
                <a:gd name="T1" fmla="*/ 19 h 26"/>
                <a:gd name="T2" fmla="*/ 5 w 10"/>
                <a:gd name="T3" fmla="*/ 25 h 26"/>
                <a:gd name="T4" fmla="*/ 9 w 10"/>
                <a:gd name="T5" fmla="*/ 16 h 26"/>
                <a:gd name="T6" fmla="*/ 7 w 10"/>
                <a:gd name="T7" fmla="*/ 11 h 26"/>
                <a:gd name="T8" fmla="*/ 6 w 10"/>
                <a:gd name="T9" fmla="*/ 7 h 26"/>
                <a:gd name="T10" fmla="*/ 4 w 10"/>
                <a:gd name="T11" fmla="*/ 2 h 26"/>
                <a:gd name="T12" fmla="*/ 1 w 10"/>
                <a:gd name="T13" fmla="*/ 11 h 26"/>
                <a:gd name="T14" fmla="*/ 3 w 10"/>
                <a:gd name="T1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6">
                  <a:moveTo>
                    <a:pt x="3" y="19"/>
                  </a:moveTo>
                  <a:cubicBezTo>
                    <a:pt x="0" y="21"/>
                    <a:pt x="2" y="26"/>
                    <a:pt x="5" y="25"/>
                  </a:cubicBezTo>
                  <a:cubicBezTo>
                    <a:pt x="9" y="23"/>
                    <a:pt x="10" y="19"/>
                    <a:pt x="9" y="16"/>
                  </a:cubicBezTo>
                  <a:cubicBezTo>
                    <a:pt x="9" y="14"/>
                    <a:pt x="7" y="12"/>
                    <a:pt x="7" y="11"/>
                  </a:cubicBezTo>
                  <a:cubicBezTo>
                    <a:pt x="6" y="10"/>
                    <a:pt x="5" y="7"/>
                    <a:pt x="6" y="7"/>
                  </a:cubicBezTo>
                  <a:cubicBezTo>
                    <a:pt x="9" y="5"/>
                    <a:pt x="7" y="0"/>
                    <a:pt x="4" y="2"/>
                  </a:cubicBezTo>
                  <a:cubicBezTo>
                    <a:pt x="1" y="4"/>
                    <a:pt x="0" y="8"/>
                    <a:pt x="1" y="11"/>
                  </a:cubicBezTo>
                  <a:cubicBezTo>
                    <a:pt x="1" y="12"/>
                    <a:pt x="6" y="19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54" name="Freeform 533"/>
            <p:cNvSpPr/>
            <p:nvPr/>
          </p:nvSpPr>
          <p:spPr bwMode="auto">
            <a:xfrm>
              <a:off x="5488291" y="2080048"/>
              <a:ext cx="44115" cy="115189"/>
            </a:xfrm>
            <a:custGeom>
              <a:avLst/>
              <a:gdLst>
                <a:gd name="T0" fmla="*/ 4 w 10"/>
                <a:gd name="T1" fmla="*/ 19 h 26"/>
                <a:gd name="T2" fmla="*/ 5 w 10"/>
                <a:gd name="T3" fmla="*/ 25 h 26"/>
                <a:gd name="T4" fmla="*/ 9 w 10"/>
                <a:gd name="T5" fmla="*/ 16 h 26"/>
                <a:gd name="T6" fmla="*/ 7 w 10"/>
                <a:gd name="T7" fmla="*/ 11 h 26"/>
                <a:gd name="T8" fmla="*/ 7 w 10"/>
                <a:gd name="T9" fmla="*/ 7 h 26"/>
                <a:gd name="T10" fmla="*/ 4 w 10"/>
                <a:gd name="T11" fmla="*/ 2 h 26"/>
                <a:gd name="T12" fmla="*/ 1 w 10"/>
                <a:gd name="T13" fmla="*/ 11 h 26"/>
                <a:gd name="T14" fmla="*/ 4 w 10"/>
                <a:gd name="T1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6">
                  <a:moveTo>
                    <a:pt x="4" y="19"/>
                  </a:moveTo>
                  <a:cubicBezTo>
                    <a:pt x="1" y="21"/>
                    <a:pt x="2" y="26"/>
                    <a:pt x="5" y="25"/>
                  </a:cubicBezTo>
                  <a:cubicBezTo>
                    <a:pt x="9" y="23"/>
                    <a:pt x="10" y="19"/>
                    <a:pt x="9" y="16"/>
                  </a:cubicBezTo>
                  <a:cubicBezTo>
                    <a:pt x="9" y="14"/>
                    <a:pt x="8" y="12"/>
                    <a:pt x="7" y="11"/>
                  </a:cubicBezTo>
                  <a:cubicBezTo>
                    <a:pt x="6" y="10"/>
                    <a:pt x="5" y="7"/>
                    <a:pt x="7" y="7"/>
                  </a:cubicBezTo>
                  <a:cubicBezTo>
                    <a:pt x="10" y="5"/>
                    <a:pt x="7" y="0"/>
                    <a:pt x="4" y="2"/>
                  </a:cubicBezTo>
                  <a:cubicBezTo>
                    <a:pt x="1" y="4"/>
                    <a:pt x="0" y="8"/>
                    <a:pt x="1" y="11"/>
                  </a:cubicBezTo>
                  <a:cubicBezTo>
                    <a:pt x="2" y="12"/>
                    <a:pt x="6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55" name="Freeform 534"/>
            <p:cNvSpPr>
              <a:spLocks noEditPoints="1"/>
            </p:cNvSpPr>
            <p:nvPr/>
          </p:nvSpPr>
          <p:spPr bwMode="auto">
            <a:xfrm>
              <a:off x="4794707" y="1638899"/>
              <a:ext cx="220574" cy="220574"/>
            </a:xfrm>
            <a:custGeom>
              <a:avLst/>
              <a:gdLst>
                <a:gd name="T0" fmla="*/ 25 w 50"/>
                <a:gd name="T1" fmla="*/ 47 h 50"/>
                <a:gd name="T2" fmla="*/ 29 w 50"/>
                <a:gd name="T3" fmla="*/ 46 h 50"/>
                <a:gd name="T4" fmla="*/ 30 w 50"/>
                <a:gd name="T5" fmla="*/ 50 h 50"/>
                <a:gd name="T6" fmla="*/ 39 w 50"/>
                <a:gd name="T7" fmla="*/ 46 h 50"/>
                <a:gd name="T8" fmla="*/ 38 w 50"/>
                <a:gd name="T9" fmla="*/ 43 h 50"/>
                <a:gd name="T10" fmla="*/ 43 w 50"/>
                <a:gd name="T11" fmla="*/ 37 h 50"/>
                <a:gd name="T12" fmla="*/ 46 w 50"/>
                <a:gd name="T13" fmla="*/ 39 h 50"/>
                <a:gd name="T14" fmla="*/ 50 w 50"/>
                <a:gd name="T15" fmla="*/ 30 h 50"/>
                <a:gd name="T16" fmla="*/ 46 w 50"/>
                <a:gd name="T17" fmla="*/ 29 h 50"/>
                <a:gd name="T18" fmla="*/ 46 w 50"/>
                <a:gd name="T19" fmla="*/ 21 h 50"/>
                <a:gd name="T20" fmla="*/ 50 w 50"/>
                <a:gd name="T21" fmla="*/ 20 h 50"/>
                <a:gd name="T22" fmla="*/ 46 w 50"/>
                <a:gd name="T23" fmla="*/ 11 h 50"/>
                <a:gd name="T24" fmla="*/ 43 w 50"/>
                <a:gd name="T25" fmla="*/ 12 h 50"/>
                <a:gd name="T26" fmla="*/ 37 w 50"/>
                <a:gd name="T27" fmla="*/ 7 h 50"/>
                <a:gd name="T28" fmla="*/ 39 w 50"/>
                <a:gd name="T29" fmla="*/ 4 h 50"/>
                <a:gd name="T30" fmla="*/ 30 w 50"/>
                <a:gd name="T31" fmla="*/ 0 h 50"/>
                <a:gd name="T32" fmla="*/ 29 w 50"/>
                <a:gd name="T33" fmla="*/ 4 h 50"/>
                <a:gd name="T34" fmla="*/ 25 w 50"/>
                <a:gd name="T35" fmla="*/ 3 h 50"/>
                <a:gd name="T36" fmla="*/ 25 w 50"/>
                <a:gd name="T37" fmla="*/ 10 h 50"/>
                <a:gd name="T38" fmla="*/ 38 w 50"/>
                <a:gd name="T39" fmla="*/ 19 h 50"/>
                <a:gd name="T40" fmla="*/ 31 w 50"/>
                <a:gd name="T41" fmla="*/ 38 h 50"/>
                <a:gd name="T42" fmla="*/ 25 w 50"/>
                <a:gd name="T43" fmla="*/ 40 h 50"/>
                <a:gd name="T44" fmla="*/ 25 w 50"/>
                <a:gd name="T45" fmla="*/ 40 h 50"/>
                <a:gd name="T46" fmla="*/ 25 w 50"/>
                <a:gd name="T47" fmla="*/ 47 h 50"/>
                <a:gd name="T48" fmla="*/ 4 w 50"/>
                <a:gd name="T49" fmla="*/ 29 h 50"/>
                <a:gd name="T50" fmla="*/ 0 w 50"/>
                <a:gd name="T51" fmla="*/ 31 h 50"/>
                <a:gd name="T52" fmla="*/ 4 w 50"/>
                <a:gd name="T53" fmla="*/ 39 h 50"/>
                <a:gd name="T54" fmla="*/ 7 w 50"/>
                <a:gd name="T55" fmla="*/ 38 h 50"/>
                <a:gd name="T56" fmla="*/ 13 w 50"/>
                <a:gd name="T57" fmla="*/ 43 h 50"/>
                <a:gd name="T58" fmla="*/ 11 w 50"/>
                <a:gd name="T59" fmla="*/ 46 h 50"/>
                <a:gd name="T60" fmla="*/ 20 w 50"/>
                <a:gd name="T61" fmla="*/ 50 h 50"/>
                <a:gd name="T62" fmla="*/ 21 w 50"/>
                <a:gd name="T63" fmla="*/ 46 h 50"/>
                <a:gd name="T64" fmla="*/ 25 w 50"/>
                <a:gd name="T65" fmla="*/ 47 h 50"/>
                <a:gd name="T66" fmla="*/ 25 w 50"/>
                <a:gd name="T67" fmla="*/ 40 h 50"/>
                <a:gd name="T68" fmla="*/ 12 w 50"/>
                <a:gd name="T69" fmla="*/ 31 h 50"/>
                <a:gd name="T70" fmla="*/ 19 w 50"/>
                <a:gd name="T71" fmla="*/ 12 h 50"/>
                <a:gd name="T72" fmla="*/ 19 w 50"/>
                <a:gd name="T73" fmla="*/ 12 h 50"/>
                <a:gd name="T74" fmla="*/ 25 w 50"/>
                <a:gd name="T75" fmla="*/ 10 h 50"/>
                <a:gd name="T76" fmla="*/ 25 w 50"/>
                <a:gd name="T77" fmla="*/ 10 h 50"/>
                <a:gd name="T78" fmla="*/ 25 w 50"/>
                <a:gd name="T79" fmla="*/ 3 h 50"/>
                <a:gd name="T80" fmla="*/ 21 w 50"/>
                <a:gd name="T81" fmla="*/ 4 h 50"/>
                <a:gd name="T82" fmla="*/ 19 w 50"/>
                <a:gd name="T83" fmla="*/ 0 h 50"/>
                <a:gd name="T84" fmla="*/ 11 w 50"/>
                <a:gd name="T85" fmla="*/ 4 h 50"/>
                <a:gd name="T86" fmla="*/ 12 w 50"/>
                <a:gd name="T87" fmla="*/ 7 h 50"/>
                <a:gd name="T88" fmla="*/ 7 w 50"/>
                <a:gd name="T89" fmla="*/ 13 h 50"/>
                <a:gd name="T90" fmla="*/ 4 w 50"/>
                <a:gd name="T91" fmla="*/ 11 h 50"/>
                <a:gd name="T92" fmla="*/ 0 w 50"/>
                <a:gd name="T93" fmla="*/ 20 h 50"/>
                <a:gd name="T94" fmla="*/ 4 w 50"/>
                <a:gd name="T95" fmla="*/ 21 h 50"/>
                <a:gd name="T96" fmla="*/ 4 w 50"/>
                <a:gd name="T97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0">
                  <a:moveTo>
                    <a:pt x="25" y="47"/>
                  </a:moveTo>
                  <a:cubicBezTo>
                    <a:pt x="26" y="47"/>
                    <a:pt x="28" y="47"/>
                    <a:pt x="29" y="46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1"/>
                    <a:pt x="41" y="39"/>
                    <a:pt x="43" y="37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6"/>
                    <a:pt x="47" y="24"/>
                    <a:pt x="46" y="21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0"/>
                    <a:pt x="39" y="9"/>
                    <a:pt x="37" y="7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31" y="10"/>
                    <a:pt x="36" y="14"/>
                    <a:pt x="38" y="19"/>
                  </a:cubicBezTo>
                  <a:cubicBezTo>
                    <a:pt x="42" y="27"/>
                    <a:pt x="38" y="35"/>
                    <a:pt x="31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lnTo>
                    <a:pt x="25" y="47"/>
                  </a:lnTo>
                  <a:close/>
                  <a:moveTo>
                    <a:pt x="4" y="29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40"/>
                    <a:pt x="11" y="42"/>
                    <a:pt x="13" y="4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7"/>
                    <a:pt x="24" y="47"/>
                    <a:pt x="25" y="47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9" y="40"/>
                    <a:pt x="14" y="36"/>
                    <a:pt x="12" y="31"/>
                  </a:cubicBezTo>
                  <a:cubicBezTo>
                    <a:pt x="8" y="23"/>
                    <a:pt x="12" y="15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1"/>
                    <a:pt x="23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2" y="3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9"/>
                    <a:pt x="8" y="11"/>
                    <a:pt x="7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4"/>
                    <a:pt x="3" y="27"/>
                    <a:pt x="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56" name="Freeform 535"/>
            <p:cNvSpPr/>
            <p:nvPr/>
          </p:nvSpPr>
          <p:spPr bwMode="auto">
            <a:xfrm>
              <a:off x="4163620" y="3246641"/>
              <a:ext cx="225476" cy="229152"/>
            </a:xfrm>
            <a:custGeom>
              <a:avLst/>
              <a:gdLst>
                <a:gd name="T0" fmla="*/ 38 w 51"/>
                <a:gd name="T1" fmla="*/ 52 h 52"/>
                <a:gd name="T2" fmla="*/ 35 w 51"/>
                <a:gd name="T3" fmla="*/ 52 h 52"/>
                <a:gd name="T4" fmla="*/ 34 w 51"/>
                <a:gd name="T5" fmla="*/ 51 h 52"/>
                <a:gd name="T6" fmla="*/ 30 w 51"/>
                <a:gd name="T7" fmla="*/ 49 h 52"/>
                <a:gd name="T8" fmla="*/ 12 w 51"/>
                <a:gd name="T9" fmla="*/ 49 h 52"/>
                <a:gd name="T10" fmla="*/ 8 w 51"/>
                <a:gd name="T11" fmla="*/ 47 h 52"/>
                <a:gd name="T12" fmla="*/ 1 w 51"/>
                <a:gd name="T13" fmla="*/ 25 h 52"/>
                <a:gd name="T14" fmla="*/ 4 w 51"/>
                <a:gd name="T15" fmla="*/ 20 h 52"/>
                <a:gd name="T16" fmla="*/ 20 w 51"/>
                <a:gd name="T17" fmla="*/ 20 h 52"/>
                <a:gd name="T18" fmla="*/ 19 w 51"/>
                <a:gd name="T19" fmla="*/ 15 h 52"/>
                <a:gd name="T20" fmla="*/ 16 w 51"/>
                <a:gd name="T21" fmla="*/ 7 h 52"/>
                <a:gd name="T22" fmla="*/ 18 w 51"/>
                <a:gd name="T23" fmla="*/ 3 h 52"/>
                <a:gd name="T24" fmla="*/ 24 w 51"/>
                <a:gd name="T25" fmla="*/ 3 h 52"/>
                <a:gd name="T26" fmla="*/ 28 w 51"/>
                <a:gd name="T27" fmla="*/ 13 h 52"/>
                <a:gd name="T28" fmla="*/ 38 w 51"/>
                <a:gd name="T29" fmla="*/ 25 h 52"/>
                <a:gd name="T30" fmla="*/ 40 w 51"/>
                <a:gd name="T31" fmla="*/ 27 h 52"/>
                <a:gd name="T32" fmla="*/ 50 w 51"/>
                <a:gd name="T33" fmla="*/ 37 h 52"/>
                <a:gd name="T34" fmla="*/ 50 w 51"/>
                <a:gd name="T35" fmla="*/ 40 h 52"/>
                <a:gd name="T36" fmla="*/ 38 w 51"/>
                <a:gd name="T3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2">
                  <a:moveTo>
                    <a:pt x="38" y="52"/>
                  </a:moveTo>
                  <a:cubicBezTo>
                    <a:pt x="37" y="52"/>
                    <a:pt x="36" y="52"/>
                    <a:pt x="35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3" y="50"/>
                    <a:pt x="31" y="49"/>
                    <a:pt x="30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0" y="49"/>
                    <a:pt x="9" y="48"/>
                    <a:pt x="8" y="4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2"/>
                    <a:pt x="1" y="20"/>
                    <a:pt x="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8"/>
                    <a:pt x="20" y="16"/>
                    <a:pt x="19" y="15"/>
                  </a:cubicBezTo>
                  <a:cubicBezTo>
                    <a:pt x="18" y="14"/>
                    <a:pt x="16" y="11"/>
                    <a:pt x="16" y="7"/>
                  </a:cubicBezTo>
                  <a:cubicBezTo>
                    <a:pt x="16" y="6"/>
                    <a:pt x="17" y="4"/>
                    <a:pt x="18" y="3"/>
                  </a:cubicBezTo>
                  <a:cubicBezTo>
                    <a:pt x="20" y="0"/>
                    <a:pt x="24" y="0"/>
                    <a:pt x="24" y="3"/>
                  </a:cubicBezTo>
                  <a:cubicBezTo>
                    <a:pt x="24" y="6"/>
                    <a:pt x="22" y="10"/>
                    <a:pt x="28" y="13"/>
                  </a:cubicBezTo>
                  <a:cubicBezTo>
                    <a:pt x="34" y="17"/>
                    <a:pt x="38" y="25"/>
                    <a:pt x="38" y="25"/>
                  </a:cubicBezTo>
                  <a:cubicBezTo>
                    <a:pt x="38" y="25"/>
                    <a:pt x="39" y="26"/>
                    <a:pt x="40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8"/>
                    <a:pt x="51" y="39"/>
                    <a:pt x="50" y="40"/>
                  </a:cubicBezTo>
                  <a:lnTo>
                    <a:pt x="3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57" name="Freeform 536"/>
            <p:cNvSpPr/>
            <p:nvPr/>
          </p:nvSpPr>
          <p:spPr bwMode="auto">
            <a:xfrm>
              <a:off x="4335177" y="3428002"/>
              <a:ext cx="71074" cy="69849"/>
            </a:xfrm>
            <a:custGeom>
              <a:avLst/>
              <a:gdLst>
                <a:gd name="T0" fmla="*/ 47 w 58"/>
                <a:gd name="T1" fmla="*/ 0 h 57"/>
                <a:gd name="T2" fmla="*/ 0 w 58"/>
                <a:gd name="T3" fmla="*/ 46 h 57"/>
                <a:gd name="T4" fmla="*/ 11 w 58"/>
                <a:gd name="T5" fmla="*/ 57 h 57"/>
                <a:gd name="T6" fmla="*/ 58 w 58"/>
                <a:gd name="T7" fmla="*/ 10 h 57"/>
                <a:gd name="T8" fmla="*/ 47 w 5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7" y="0"/>
                  </a:moveTo>
                  <a:lnTo>
                    <a:pt x="0" y="46"/>
                  </a:lnTo>
                  <a:lnTo>
                    <a:pt x="11" y="57"/>
                  </a:lnTo>
                  <a:lnTo>
                    <a:pt x="58" y="1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58" name="Oval 558"/>
            <p:cNvSpPr>
              <a:spLocks noChangeArrowheads="1"/>
            </p:cNvSpPr>
            <p:nvPr/>
          </p:nvSpPr>
          <p:spPr bwMode="auto">
            <a:xfrm>
              <a:off x="6017669" y="2646188"/>
              <a:ext cx="35537" cy="343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59" name="Freeform 603"/>
            <p:cNvSpPr>
              <a:spLocks noEditPoints="1"/>
            </p:cNvSpPr>
            <p:nvPr/>
          </p:nvSpPr>
          <p:spPr bwMode="auto">
            <a:xfrm>
              <a:off x="3634242" y="1364407"/>
              <a:ext cx="74750" cy="75976"/>
            </a:xfrm>
            <a:custGeom>
              <a:avLst/>
              <a:gdLst>
                <a:gd name="T0" fmla="*/ 9 w 17"/>
                <a:gd name="T1" fmla="*/ 17 h 17"/>
                <a:gd name="T2" fmla="*/ 17 w 17"/>
                <a:gd name="T3" fmla="*/ 9 h 17"/>
                <a:gd name="T4" fmla="*/ 9 w 17"/>
                <a:gd name="T5" fmla="*/ 0 h 17"/>
                <a:gd name="T6" fmla="*/ 9 w 17"/>
                <a:gd name="T7" fmla="*/ 3 h 17"/>
                <a:gd name="T8" fmla="*/ 14 w 17"/>
                <a:gd name="T9" fmla="*/ 9 h 17"/>
                <a:gd name="T10" fmla="*/ 9 w 17"/>
                <a:gd name="T11" fmla="*/ 14 h 17"/>
                <a:gd name="T12" fmla="*/ 9 w 17"/>
                <a:gd name="T13" fmla="*/ 17 h 17"/>
                <a:gd name="T14" fmla="*/ 9 w 17"/>
                <a:gd name="T15" fmla="*/ 0 h 17"/>
                <a:gd name="T16" fmla="*/ 0 w 17"/>
                <a:gd name="T17" fmla="*/ 9 h 17"/>
                <a:gd name="T18" fmla="*/ 9 w 17"/>
                <a:gd name="T19" fmla="*/ 17 h 17"/>
                <a:gd name="T20" fmla="*/ 9 w 17"/>
                <a:gd name="T21" fmla="*/ 17 h 17"/>
                <a:gd name="T22" fmla="*/ 9 w 17"/>
                <a:gd name="T23" fmla="*/ 14 h 17"/>
                <a:gd name="T24" fmla="*/ 9 w 17"/>
                <a:gd name="T25" fmla="*/ 14 h 17"/>
                <a:gd name="T26" fmla="*/ 9 w 17"/>
                <a:gd name="T27" fmla="*/ 14 h 17"/>
                <a:gd name="T28" fmla="*/ 3 w 17"/>
                <a:gd name="T29" fmla="*/ 9 h 17"/>
                <a:gd name="T30" fmla="*/ 9 w 17"/>
                <a:gd name="T31" fmla="*/ 3 h 17"/>
                <a:gd name="T32" fmla="*/ 9 w 17"/>
                <a:gd name="T33" fmla="*/ 3 h 17"/>
                <a:gd name="T34" fmla="*/ 9 w 17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13" y="17"/>
                    <a:pt x="17" y="13"/>
                    <a:pt x="17" y="9"/>
                  </a:cubicBezTo>
                  <a:cubicBezTo>
                    <a:pt x="17" y="4"/>
                    <a:pt x="13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3"/>
                    <a:pt x="14" y="5"/>
                    <a:pt x="14" y="9"/>
                  </a:cubicBezTo>
                  <a:cubicBezTo>
                    <a:pt x="14" y="12"/>
                    <a:pt x="12" y="14"/>
                    <a:pt x="9" y="14"/>
                  </a:cubicBezTo>
                  <a:lnTo>
                    <a:pt x="9" y="17"/>
                  </a:lnTo>
                  <a:close/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" y="14"/>
                    <a:pt x="3" y="12"/>
                    <a:pt x="3" y="9"/>
                  </a:cubicBezTo>
                  <a:cubicBezTo>
                    <a:pt x="3" y="5"/>
                    <a:pt x="5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60" name="Freeform 671"/>
            <p:cNvSpPr/>
            <p:nvPr/>
          </p:nvSpPr>
          <p:spPr bwMode="auto">
            <a:xfrm>
              <a:off x="3588901" y="3533387"/>
              <a:ext cx="18381" cy="44115"/>
            </a:xfrm>
            <a:custGeom>
              <a:avLst/>
              <a:gdLst>
                <a:gd name="T0" fmla="*/ 1 w 4"/>
                <a:gd name="T1" fmla="*/ 8 h 10"/>
                <a:gd name="T2" fmla="*/ 4 w 4"/>
                <a:gd name="T3" fmla="*/ 3 h 10"/>
                <a:gd name="T4" fmla="*/ 1 w 4"/>
                <a:gd name="T5" fmla="*/ 0 h 10"/>
                <a:gd name="T6" fmla="*/ 1 w 4"/>
                <a:gd name="T7" fmla="*/ 8 h 10"/>
                <a:gd name="T8" fmla="*/ 1 w 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1" y="8"/>
                  </a:moveTo>
                  <a:cubicBezTo>
                    <a:pt x="2" y="6"/>
                    <a:pt x="3" y="5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0" y="10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61" name="Group 36"/>
          <p:cNvGrpSpPr/>
          <p:nvPr/>
        </p:nvGrpSpPr>
        <p:grpSpPr>
          <a:xfrm>
            <a:off x="4876101" y="1092037"/>
            <a:ext cx="3721317" cy="3697382"/>
            <a:chOff x="2569358" y="623032"/>
            <a:chExt cx="4000972" cy="3975239"/>
          </a:xfrm>
          <a:solidFill>
            <a:srgbClr val="809B8E"/>
          </a:solidFill>
        </p:grpSpPr>
        <p:sp>
          <p:nvSpPr>
            <p:cNvPr id="362" name="Freeform 564"/>
            <p:cNvSpPr/>
            <p:nvPr/>
          </p:nvSpPr>
          <p:spPr bwMode="auto">
            <a:xfrm>
              <a:off x="6256624" y="2084949"/>
              <a:ext cx="225476" cy="145824"/>
            </a:xfrm>
            <a:custGeom>
              <a:avLst/>
              <a:gdLst>
                <a:gd name="T0" fmla="*/ 0 w 51"/>
                <a:gd name="T1" fmla="*/ 1 h 33"/>
                <a:gd name="T2" fmla="*/ 17 w 51"/>
                <a:gd name="T3" fmla="*/ 15 h 33"/>
                <a:gd name="T4" fmla="*/ 22 w 51"/>
                <a:gd name="T5" fmla="*/ 15 h 33"/>
                <a:gd name="T6" fmla="*/ 22 w 51"/>
                <a:gd name="T7" fmla="*/ 26 h 33"/>
                <a:gd name="T8" fmla="*/ 16 w 51"/>
                <a:gd name="T9" fmla="*/ 26 h 33"/>
                <a:gd name="T10" fmla="*/ 16 w 51"/>
                <a:gd name="T11" fmla="*/ 33 h 33"/>
                <a:gd name="T12" fmla="*/ 36 w 51"/>
                <a:gd name="T13" fmla="*/ 33 h 33"/>
                <a:gd name="T14" fmla="*/ 36 w 51"/>
                <a:gd name="T15" fmla="*/ 26 h 33"/>
                <a:gd name="T16" fmla="*/ 29 w 51"/>
                <a:gd name="T17" fmla="*/ 26 h 33"/>
                <a:gd name="T18" fmla="*/ 29 w 51"/>
                <a:gd name="T19" fmla="*/ 15 h 33"/>
                <a:gd name="T20" fmla="*/ 35 w 51"/>
                <a:gd name="T21" fmla="*/ 15 h 33"/>
                <a:gd name="T22" fmla="*/ 51 w 51"/>
                <a:gd name="T23" fmla="*/ 1 h 33"/>
                <a:gd name="T24" fmla="*/ 45 w 51"/>
                <a:gd name="T25" fmla="*/ 0 h 33"/>
                <a:gd name="T26" fmla="*/ 35 w 51"/>
                <a:gd name="T27" fmla="*/ 9 h 33"/>
                <a:gd name="T28" fmla="*/ 17 w 51"/>
                <a:gd name="T29" fmla="*/ 9 h 33"/>
                <a:gd name="T30" fmla="*/ 7 w 51"/>
                <a:gd name="T31" fmla="*/ 0 h 33"/>
                <a:gd name="T32" fmla="*/ 0 w 51"/>
                <a:gd name="T3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3">
                  <a:moveTo>
                    <a:pt x="0" y="1"/>
                  </a:moveTo>
                  <a:cubicBezTo>
                    <a:pt x="2" y="9"/>
                    <a:pt x="9" y="15"/>
                    <a:pt x="17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3" y="15"/>
                    <a:pt x="50" y="8"/>
                    <a:pt x="51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4"/>
                    <a:pt x="39" y="9"/>
                    <a:pt x="35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3" y="9"/>
                    <a:pt x="8" y="5"/>
                    <a:pt x="7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63" name="Freeform 680"/>
            <p:cNvSpPr/>
            <p:nvPr/>
          </p:nvSpPr>
          <p:spPr bwMode="auto">
            <a:xfrm>
              <a:off x="6151239" y="1925646"/>
              <a:ext cx="100484" cy="110287"/>
            </a:xfrm>
            <a:custGeom>
              <a:avLst/>
              <a:gdLst>
                <a:gd name="T0" fmla="*/ 19 w 23"/>
                <a:gd name="T1" fmla="*/ 17 h 25"/>
                <a:gd name="T2" fmla="*/ 20 w 23"/>
                <a:gd name="T3" fmla="*/ 16 h 25"/>
                <a:gd name="T4" fmla="*/ 22 w 23"/>
                <a:gd name="T5" fmla="*/ 16 h 25"/>
                <a:gd name="T6" fmla="*/ 23 w 23"/>
                <a:gd name="T7" fmla="*/ 13 h 25"/>
                <a:gd name="T8" fmla="*/ 22 w 23"/>
                <a:gd name="T9" fmla="*/ 7 h 25"/>
                <a:gd name="T10" fmla="*/ 17 w 23"/>
                <a:gd name="T11" fmla="*/ 12 h 25"/>
                <a:gd name="T12" fmla="*/ 15 w 23"/>
                <a:gd name="T13" fmla="*/ 14 h 25"/>
                <a:gd name="T14" fmla="*/ 15 w 23"/>
                <a:gd name="T15" fmla="*/ 12 h 25"/>
                <a:gd name="T16" fmla="*/ 17 w 23"/>
                <a:gd name="T17" fmla="*/ 8 h 25"/>
                <a:gd name="T18" fmla="*/ 15 w 23"/>
                <a:gd name="T19" fmla="*/ 5 h 25"/>
                <a:gd name="T20" fmla="*/ 11 w 23"/>
                <a:gd name="T21" fmla="*/ 0 h 25"/>
                <a:gd name="T22" fmla="*/ 11 w 23"/>
                <a:gd name="T23" fmla="*/ 0 h 25"/>
                <a:gd name="T24" fmla="*/ 11 w 23"/>
                <a:gd name="T25" fmla="*/ 0 h 25"/>
                <a:gd name="T26" fmla="*/ 11 w 23"/>
                <a:gd name="T27" fmla="*/ 0 h 25"/>
                <a:gd name="T28" fmla="*/ 11 w 23"/>
                <a:gd name="T29" fmla="*/ 0 h 25"/>
                <a:gd name="T30" fmla="*/ 7 w 23"/>
                <a:gd name="T31" fmla="*/ 5 h 25"/>
                <a:gd name="T32" fmla="*/ 5 w 23"/>
                <a:gd name="T33" fmla="*/ 8 h 25"/>
                <a:gd name="T34" fmla="*/ 7 w 23"/>
                <a:gd name="T35" fmla="*/ 12 h 25"/>
                <a:gd name="T36" fmla="*/ 7 w 23"/>
                <a:gd name="T37" fmla="*/ 14 h 25"/>
                <a:gd name="T38" fmla="*/ 5 w 23"/>
                <a:gd name="T39" fmla="*/ 12 h 25"/>
                <a:gd name="T40" fmla="*/ 0 w 23"/>
                <a:gd name="T41" fmla="*/ 7 h 25"/>
                <a:gd name="T42" fmla="*/ 0 w 23"/>
                <a:gd name="T43" fmla="*/ 13 h 25"/>
                <a:gd name="T44" fmla="*/ 0 w 23"/>
                <a:gd name="T45" fmla="*/ 16 h 25"/>
                <a:gd name="T46" fmla="*/ 2 w 23"/>
                <a:gd name="T47" fmla="*/ 16 h 25"/>
                <a:gd name="T48" fmla="*/ 4 w 23"/>
                <a:gd name="T49" fmla="*/ 17 h 25"/>
                <a:gd name="T50" fmla="*/ 3 w 23"/>
                <a:gd name="T51" fmla="*/ 18 h 25"/>
                <a:gd name="T52" fmla="*/ 0 w 23"/>
                <a:gd name="T53" fmla="*/ 17 h 25"/>
                <a:gd name="T54" fmla="*/ 5 w 23"/>
                <a:gd name="T55" fmla="*/ 24 h 25"/>
                <a:gd name="T56" fmla="*/ 7 w 23"/>
                <a:gd name="T57" fmla="*/ 24 h 25"/>
                <a:gd name="T58" fmla="*/ 10 w 23"/>
                <a:gd name="T59" fmla="*/ 22 h 25"/>
                <a:gd name="T60" fmla="*/ 11 w 23"/>
                <a:gd name="T61" fmla="*/ 22 h 25"/>
                <a:gd name="T62" fmla="*/ 11 w 23"/>
                <a:gd name="T63" fmla="*/ 21 h 25"/>
                <a:gd name="T64" fmla="*/ 11 w 23"/>
                <a:gd name="T65" fmla="*/ 11 h 25"/>
                <a:gd name="T66" fmla="*/ 12 w 23"/>
                <a:gd name="T67" fmla="*/ 21 h 25"/>
                <a:gd name="T68" fmla="*/ 12 w 23"/>
                <a:gd name="T69" fmla="*/ 22 h 25"/>
                <a:gd name="T70" fmla="*/ 12 w 23"/>
                <a:gd name="T71" fmla="*/ 22 h 25"/>
                <a:gd name="T72" fmla="*/ 15 w 23"/>
                <a:gd name="T73" fmla="*/ 24 h 25"/>
                <a:gd name="T74" fmla="*/ 17 w 23"/>
                <a:gd name="T75" fmla="*/ 24 h 25"/>
                <a:gd name="T76" fmla="*/ 23 w 23"/>
                <a:gd name="T77" fmla="*/ 17 h 25"/>
                <a:gd name="T78" fmla="*/ 19 w 23"/>
                <a:gd name="T79" fmla="*/ 18 h 25"/>
                <a:gd name="T80" fmla="*/ 19 w 23"/>
                <a:gd name="T8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25">
                  <a:moveTo>
                    <a:pt x="19" y="17"/>
                  </a:moveTo>
                  <a:cubicBezTo>
                    <a:pt x="19" y="17"/>
                    <a:pt x="20" y="17"/>
                    <a:pt x="20" y="16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3" y="15"/>
                    <a:pt x="23" y="14"/>
                    <a:pt x="23" y="13"/>
                  </a:cubicBezTo>
                  <a:cubicBezTo>
                    <a:pt x="22" y="11"/>
                    <a:pt x="22" y="9"/>
                    <a:pt x="22" y="7"/>
                  </a:cubicBezTo>
                  <a:cubicBezTo>
                    <a:pt x="20" y="9"/>
                    <a:pt x="17" y="9"/>
                    <a:pt x="17" y="12"/>
                  </a:cubicBezTo>
                  <a:cubicBezTo>
                    <a:pt x="17" y="12"/>
                    <a:pt x="16" y="14"/>
                    <a:pt x="15" y="14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6" y="11"/>
                    <a:pt x="17" y="10"/>
                    <a:pt x="17" y="8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3"/>
                    <a:pt x="12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8" y="3"/>
                    <a:pt x="7" y="5"/>
                  </a:cubicBezTo>
                  <a:cubicBezTo>
                    <a:pt x="6" y="6"/>
                    <a:pt x="5" y="7"/>
                    <a:pt x="5" y="8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7" y="12"/>
                    <a:pt x="8" y="13"/>
                    <a:pt x="7" y="14"/>
                  </a:cubicBezTo>
                  <a:cubicBezTo>
                    <a:pt x="6" y="14"/>
                    <a:pt x="6" y="12"/>
                    <a:pt x="5" y="12"/>
                  </a:cubicBezTo>
                  <a:cubicBezTo>
                    <a:pt x="5" y="9"/>
                    <a:pt x="2" y="9"/>
                    <a:pt x="0" y="7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2" y="18"/>
                    <a:pt x="1" y="17"/>
                    <a:pt x="0" y="17"/>
                  </a:cubicBezTo>
                  <a:cubicBezTo>
                    <a:pt x="0" y="20"/>
                    <a:pt x="2" y="23"/>
                    <a:pt x="5" y="24"/>
                  </a:cubicBezTo>
                  <a:cubicBezTo>
                    <a:pt x="6" y="25"/>
                    <a:pt x="6" y="25"/>
                    <a:pt x="7" y="24"/>
                  </a:cubicBezTo>
                  <a:cubicBezTo>
                    <a:pt x="8" y="23"/>
                    <a:pt x="9" y="23"/>
                    <a:pt x="10" y="22"/>
                  </a:cubicBezTo>
                  <a:cubicBezTo>
                    <a:pt x="10" y="22"/>
                    <a:pt x="10" y="23"/>
                    <a:pt x="11" y="22"/>
                  </a:cubicBezTo>
                  <a:cubicBezTo>
                    <a:pt x="11" y="22"/>
                    <a:pt x="11" y="21"/>
                    <a:pt x="11" y="21"/>
                  </a:cubicBezTo>
                  <a:cubicBezTo>
                    <a:pt x="11" y="17"/>
                    <a:pt x="11" y="15"/>
                    <a:pt x="11" y="11"/>
                  </a:cubicBezTo>
                  <a:cubicBezTo>
                    <a:pt x="11" y="15"/>
                    <a:pt x="12" y="17"/>
                    <a:pt x="12" y="21"/>
                  </a:cubicBezTo>
                  <a:cubicBezTo>
                    <a:pt x="12" y="21"/>
                    <a:pt x="12" y="22"/>
                    <a:pt x="12" y="22"/>
                  </a:cubicBezTo>
                  <a:cubicBezTo>
                    <a:pt x="12" y="23"/>
                    <a:pt x="12" y="22"/>
                    <a:pt x="12" y="22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5"/>
                    <a:pt x="16" y="25"/>
                    <a:pt x="17" y="24"/>
                  </a:cubicBezTo>
                  <a:cubicBezTo>
                    <a:pt x="20" y="23"/>
                    <a:pt x="22" y="20"/>
                    <a:pt x="23" y="17"/>
                  </a:cubicBezTo>
                  <a:cubicBezTo>
                    <a:pt x="21" y="17"/>
                    <a:pt x="20" y="18"/>
                    <a:pt x="19" y="18"/>
                  </a:cubicBezTo>
                  <a:cubicBezTo>
                    <a:pt x="18" y="18"/>
                    <a:pt x="18" y="18"/>
                    <a:pt x="1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grpSp>
          <p:nvGrpSpPr>
            <p:cNvPr id="364" name="Group 143"/>
            <p:cNvGrpSpPr/>
            <p:nvPr/>
          </p:nvGrpSpPr>
          <p:grpSpPr>
            <a:xfrm>
              <a:off x="2569358" y="623032"/>
              <a:ext cx="4000972" cy="3975239"/>
              <a:chOff x="2569358" y="623032"/>
              <a:chExt cx="4000972" cy="3975239"/>
            </a:xfrm>
            <a:grpFill/>
          </p:grpSpPr>
          <p:sp>
            <p:nvSpPr>
              <p:cNvPr id="365" name="Freeform 542"/>
              <p:cNvSpPr/>
              <p:nvPr/>
            </p:nvSpPr>
            <p:spPr bwMode="auto">
              <a:xfrm>
                <a:off x="6256624" y="2680500"/>
                <a:ext cx="300226" cy="301452"/>
              </a:xfrm>
              <a:custGeom>
                <a:avLst/>
                <a:gdLst>
                  <a:gd name="T0" fmla="*/ 67 w 68"/>
                  <a:gd name="T1" fmla="*/ 26 h 68"/>
                  <a:gd name="T2" fmla="*/ 53 w 68"/>
                  <a:gd name="T3" fmla="*/ 32 h 68"/>
                  <a:gd name="T4" fmla="*/ 48 w 68"/>
                  <a:gd name="T5" fmla="*/ 32 h 68"/>
                  <a:gd name="T6" fmla="*/ 45 w 68"/>
                  <a:gd name="T7" fmla="*/ 25 h 68"/>
                  <a:gd name="T8" fmla="*/ 49 w 68"/>
                  <a:gd name="T9" fmla="*/ 21 h 68"/>
                  <a:gd name="T10" fmla="*/ 63 w 68"/>
                  <a:gd name="T11" fmla="*/ 16 h 68"/>
                  <a:gd name="T12" fmla="*/ 56 w 68"/>
                  <a:gd name="T13" fmla="*/ 8 h 68"/>
                  <a:gd name="T14" fmla="*/ 48 w 68"/>
                  <a:gd name="T15" fmla="*/ 5 h 68"/>
                  <a:gd name="T16" fmla="*/ 46 w 68"/>
                  <a:gd name="T17" fmla="*/ 16 h 68"/>
                  <a:gd name="T18" fmla="*/ 40 w 68"/>
                  <a:gd name="T19" fmla="*/ 25 h 68"/>
                  <a:gd name="T20" fmla="*/ 40 w 68"/>
                  <a:gd name="T21" fmla="*/ 15 h 68"/>
                  <a:gd name="T22" fmla="*/ 36 w 68"/>
                  <a:gd name="T23" fmla="*/ 12 h 68"/>
                  <a:gd name="T24" fmla="*/ 36 w 68"/>
                  <a:gd name="T25" fmla="*/ 7 h 68"/>
                  <a:gd name="T26" fmla="*/ 32 w 68"/>
                  <a:gd name="T27" fmla="*/ 7 h 68"/>
                  <a:gd name="T28" fmla="*/ 32 w 68"/>
                  <a:gd name="T29" fmla="*/ 12 h 68"/>
                  <a:gd name="T30" fmla="*/ 27 w 68"/>
                  <a:gd name="T31" fmla="*/ 15 h 68"/>
                  <a:gd name="T32" fmla="*/ 28 w 68"/>
                  <a:gd name="T33" fmla="*/ 25 h 68"/>
                  <a:gd name="T34" fmla="*/ 21 w 68"/>
                  <a:gd name="T35" fmla="*/ 16 h 68"/>
                  <a:gd name="T36" fmla="*/ 20 w 68"/>
                  <a:gd name="T37" fmla="*/ 5 h 68"/>
                  <a:gd name="T38" fmla="*/ 11 w 68"/>
                  <a:gd name="T39" fmla="*/ 8 h 68"/>
                  <a:gd name="T40" fmla="*/ 5 w 68"/>
                  <a:gd name="T41" fmla="*/ 16 h 68"/>
                  <a:gd name="T42" fmla="*/ 19 w 68"/>
                  <a:gd name="T43" fmla="*/ 21 h 68"/>
                  <a:gd name="T44" fmla="*/ 22 w 68"/>
                  <a:gd name="T45" fmla="*/ 25 h 68"/>
                  <a:gd name="T46" fmla="*/ 20 w 68"/>
                  <a:gd name="T47" fmla="*/ 32 h 68"/>
                  <a:gd name="T48" fmla="*/ 14 w 68"/>
                  <a:gd name="T49" fmla="*/ 32 h 68"/>
                  <a:gd name="T50" fmla="*/ 1 w 68"/>
                  <a:gd name="T51" fmla="*/ 26 h 68"/>
                  <a:gd name="T52" fmla="*/ 0 w 68"/>
                  <a:gd name="T53" fmla="*/ 36 h 68"/>
                  <a:gd name="T54" fmla="*/ 3 w 68"/>
                  <a:gd name="T55" fmla="*/ 44 h 68"/>
                  <a:gd name="T56" fmla="*/ 12 w 68"/>
                  <a:gd name="T57" fmla="*/ 38 h 68"/>
                  <a:gd name="T58" fmla="*/ 23 w 68"/>
                  <a:gd name="T59" fmla="*/ 36 h 68"/>
                  <a:gd name="T60" fmla="*/ 16 w 68"/>
                  <a:gd name="T61" fmla="*/ 42 h 68"/>
                  <a:gd name="T62" fmla="*/ 17 w 68"/>
                  <a:gd name="T63" fmla="*/ 48 h 68"/>
                  <a:gd name="T64" fmla="*/ 13 w 68"/>
                  <a:gd name="T65" fmla="*/ 52 h 68"/>
                  <a:gd name="T66" fmla="*/ 16 w 68"/>
                  <a:gd name="T67" fmla="*/ 54 h 68"/>
                  <a:gd name="T68" fmla="*/ 20 w 68"/>
                  <a:gd name="T69" fmla="*/ 50 h 68"/>
                  <a:gd name="T70" fmla="*/ 25 w 68"/>
                  <a:gd name="T71" fmla="*/ 52 h 68"/>
                  <a:gd name="T72" fmla="*/ 32 w 68"/>
                  <a:gd name="T73" fmla="*/ 44 h 68"/>
                  <a:gd name="T74" fmla="*/ 30 w 68"/>
                  <a:gd name="T75" fmla="*/ 55 h 68"/>
                  <a:gd name="T76" fmla="*/ 23 w 68"/>
                  <a:gd name="T77" fmla="*/ 64 h 68"/>
                  <a:gd name="T78" fmla="*/ 32 w 68"/>
                  <a:gd name="T79" fmla="*/ 68 h 68"/>
                  <a:gd name="T80" fmla="*/ 42 w 68"/>
                  <a:gd name="T81" fmla="*/ 67 h 68"/>
                  <a:gd name="T82" fmla="*/ 36 w 68"/>
                  <a:gd name="T83" fmla="*/ 53 h 68"/>
                  <a:gd name="T84" fmla="*/ 36 w 68"/>
                  <a:gd name="T85" fmla="*/ 48 h 68"/>
                  <a:gd name="T86" fmla="*/ 42 w 68"/>
                  <a:gd name="T87" fmla="*/ 45 h 68"/>
                  <a:gd name="T88" fmla="*/ 46 w 68"/>
                  <a:gd name="T89" fmla="*/ 49 h 68"/>
                  <a:gd name="T90" fmla="*/ 52 w 68"/>
                  <a:gd name="T91" fmla="*/ 63 h 68"/>
                  <a:gd name="T92" fmla="*/ 59 w 68"/>
                  <a:gd name="T93" fmla="*/ 56 h 68"/>
                  <a:gd name="T94" fmla="*/ 63 w 68"/>
                  <a:gd name="T95" fmla="*/ 48 h 68"/>
                  <a:gd name="T96" fmla="*/ 52 w 68"/>
                  <a:gd name="T97" fmla="*/ 46 h 68"/>
                  <a:gd name="T98" fmla="*/ 42 w 68"/>
                  <a:gd name="T99" fmla="*/ 40 h 68"/>
                  <a:gd name="T100" fmla="*/ 53 w 68"/>
                  <a:gd name="T101" fmla="*/ 40 h 68"/>
                  <a:gd name="T102" fmla="*/ 55 w 68"/>
                  <a:gd name="T103" fmla="*/ 36 h 68"/>
                  <a:gd name="T104" fmla="*/ 61 w 68"/>
                  <a:gd name="T105" fmla="*/ 3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" h="68">
                    <a:moveTo>
                      <a:pt x="68" y="32"/>
                    </a:moveTo>
                    <a:cubicBezTo>
                      <a:pt x="61" y="32"/>
                      <a:pt x="61" y="32"/>
                      <a:pt x="61" y="32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0"/>
                      <a:pt x="43" y="29"/>
                      <a:pt x="42" y="28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38" y="24"/>
                      <a:pt x="37" y="24"/>
                      <a:pt x="36" y="23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0" y="24"/>
                      <a:pt x="29" y="24"/>
                      <a:pt x="28" y="25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4" y="30"/>
                      <a:pt x="23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7"/>
                      <a:pt x="24" y="38"/>
                      <a:pt x="25" y="40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9" y="43"/>
                      <a:pt x="30" y="44"/>
                      <a:pt x="32" y="44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8" y="43"/>
                      <a:pt x="40" y="42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3" y="38"/>
                      <a:pt x="44" y="37"/>
                      <a:pt x="44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8" y="36"/>
                      <a:pt x="68" y="36"/>
                      <a:pt x="68" y="36"/>
                    </a:cubicBezTo>
                    <a:lnTo>
                      <a:pt x="6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550"/>
              <p:cNvSpPr>
                <a:spLocks noEditPoints="1"/>
              </p:cNvSpPr>
              <p:nvPr/>
            </p:nvSpPr>
            <p:spPr bwMode="auto">
              <a:xfrm>
                <a:off x="2582838" y="2159700"/>
                <a:ext cx="344341" cy="401935"/>
              </a:xfrm>
              <a:custGeom>
                <a:avLst/>
                <a:gdLst>
                  <a:gd name="T0" fmla="*/ 73 w 78"/>
                  <a:gd name="T1" fmla="*/ 84 h 91"/>
                  <a:gd name="T2" fmla="*/ 78 w 78"/>
                  <a:gd name="T3" fmla="*/ 16 h 91"/>
                  <a:gd name="T4" fmla="*/ 66 w 78"/>
                  <a:gd name="T5" fmla="*/ 12 h 91"/>
                  <a:gd name="T6" fmla="*/ 77 w 78"/>
                  <a:gd name="T7" fmla="*/ 1 h 91"/>
                  <a:gd name="T8" fmla="*/ 65 w 78"/>
                  <a:gd name="T9" fmla="*/ 7 h 91"/>
                  <a:gd name="T10" fmla="*/ 71 w 78"/>
                  <a:gd name="T11" fmla="*/ 23 h 91"/>
                  <a:gd name="T12" fmla="*/ 65 w 78"/>
                  <a:gd name="T13" fmla="*/ 63 h 91"/>
                  <a:gd name="T14" fmla="*/ 70 w 78"/>
                  <a:gd name="T15" fmla="*/ 74 h 91"/>
                  <a:gd name="T16" fmla="*/ 65 w 78"/>
                  <a:gd name="T17" fmla="*/ 91 h 91"/>
                  <a:gd name="T18" fmla="*/ 65 w 78"/>
                  <a:gd name="T19" fmla="*/ 7 h 91"/>
                  <a:gd name="T20" fmla="*/ 60 w 78"/>
                  <a:gd name="T21" fmla="*/ 8 h 91"/>
                  <a:gd name="T22" fmla="*/ 50 w 78"/>
                  <a:gd name="T23" fmla="*/ 4 h 91"/>
                  <a:gd name="T24" fmla="*/ 53 w 78"/>
                  <a:gd name="T25" fmla="*/ 12 h 91"/>
                  <a:gd name="T26" fmla="*/ 50 w 78"/>
                  <a:gd name="T27" fmla="*/ 16 h 91"/>
                  <a:gd name="T28" fmla="*/ 65 w 78"/>
                  <a:gd name="T29" fmla="*/ 23 h 91"/>
                  <a:gd name="T30" fmla="*/ 50 w 78"/>
                  <a:gd name="T31" fmla="*/ 84 h 91"/>
                  <a:gd name="T32" fmla="*/ 63 w 78"/>
                  <a:gd name="T33" fmla="*/ 91 h 91"/>
                  <a:gd name="T34" fmla="*/ 65 w 78"/>
                  <a:gd name="T35" fmla="*/ 78 h 91"/>
                  <a:gd name="T36" fmla="*/ 61 w 78"/>
                  <a:gd name="T37" fmla="*/ 74 h 91"/>
                  <a:gd name="T38" fmla="*/ 65 w 78"/>
                  <a:gd name="T39" fmla="*/ 69 h 91"/>
                  <a:gd name="T40" fmla="*/ 65 w 78"/>
                  <a:gd name="T41" fmla="*/ 63 h 91"/>
                  <a:gd name="T42" fmla="*/ 50 w 78"/>
                  <a:gd name="T43" fmla="*/ 69 h 91"/>
                  <a:gd name="T44" fmla="*/ 55 w 78"/>
                  <a:gd name="T45" fmla="*/ 74 h 91"/>
                  <a:gd name="T46" fmla="*/ 50 w 78"/>
                  <a:gd name="T47" fmla="*/ 78 h 91"/>
                  <a:gd name="T48" fmla="*/ 50 w 78"/>
                  <a:gd name="T49" fmla="*/ 84 h 91"/>
                  <a:gd name="T50" fmla="*/ 46 w 78"/>
                  <a:gd name="T51" fmla="*/ 0 h 91"/>
                  <a:gd name="T52" fmla="*/ 43 w 78"/>
                  <a:gd name="T53" fmla="*/ 4 h 91"/>
                  <a:gd name="T54" fmla="*/ 50 w 78"/>
                  <a:gd name="T55" fmla="*/ 4 h 91"/>
                  <a:gd name="T56" fmla="*/ 39 w 78"/>
                  <a:gd name="T57" fmla="*/ 16 h 91"/>
                  <a:gd name="T58" fmla="*/ 50 w 78"/>
                  <a:gd name="T59" fmla="*/ 23 h 91"/>
                  <a:gd name="T60" fmla="*/ 39 w 78"/>
                  <a:gd name="T61" fmla="*/ 84 h 91"/>
                  <a:gd name="T62" fmla="*/ 50 w 78"/>
                  <a:gd name="T63" fmla="*/ 78 h 91"/>
                  <a:gd name="T64" fmla="*/ 50 w 78"/>
                  <a:gd name="T65" fmla="*/ 69 h 91"/>
                  <a:gd name="T66" fmla="*/ 39 w 78"/>
                  <a:gd name="T67" fmla="*/ 63 h 91"/>
                  <a:gd name="T68" fmla="*/ 39 w 78"/>
                  <a:gd name="T69" fmla="*/ 16 h 91"/>
                  <a:gd name="T70" fmla="*/ 0 w 78"/>
                  <a:gd name="T71" fmla="*/ 84 h 91"/>
                  <a:gd name="T72" fmla="*/ 6 w 78"/>
                  <a:gd name="T73" fmla="*/ 91 h 91"/>
                  <a:gd name="T74" fmla="*/ 16 w 78"/>
                  <a:gd name="T75" fmla="*/ 84 h 91"/>
                  <a:gd name="T76" fmla="*/ 39 w 78"/>
                  <a:gd name="T77" fmla="*/ 63 h 91"/>
                  <a:gd name="T78" fmla="*/ 7 w 78"/>
                  <a:gd name="T79" fmla="*/ 23 h 91"/>
                  <a:gd name="T80" fmla="*/ 39 w 78"/>
                  <a:gd name="T81" fmla="*/ 2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91">
                    <a:moveTo>
                      <a:pt x="73" y="91"/>
                    </a:moveTo>
                    <a:cubicBezTo>
                      <a:pt x="73" y="84"/>
                      <a:pt x="73" y="84"/>
                      <a:pt x="73" y="84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5"/>
                      <a:pt x="67" y="13"/>
                      <a:pt x="66" y="12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3"/>
                      <a:pt x="78" y="2"/>
                      <a:pt x="77" y="1"/>
                    </a:cubicBezTo>
                    <a:cubicBezTo>
                      <a:pt x="76" y="0"/>
                      <a:pt x="75" y="0"/>
                      <a:pt x="74" y="0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8" y="69"/>
                      <a:pt x="70" y="71"/>
                      <a:pt x="70" y="74"/>
                    </a:cubicBezTo>
                    <a:cubicBezTo>
                      <a:pt x="70" y="76"/>
                      <a:pt x="68" y="78"/>
                      <a:pt x="65" y="78"/>
                    </a:cubicBezTo>
                    <a:cubicBezTo>
                      <a:pt x="65" y="91"/>
                      <a:pt x="65" y="91"/>
                      <a:pt x="65" y="91"/>
                    </a:cubicBezTo>
                    <a:lnTo>
                      <a:pt x="73" y="91"/>
                    </a:lnTo>
                    <a:close/>
                    <a:moveTo>
                      <a:pt x="65" y="7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62" y="9"/>
                      <a:pt x="61" y="8"/>
                      <a:pt x="60" y="8"/>
                    </a:cubicBezTo>
                    <a:cubicBezTo>
                      <a:pt x="59" y="8"/>
                      <a:pt x="58" y="9"/>
                      <a:pt x="57" y="9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2" y="13"/>
                      <a:pt x="52" y="15"/>
                      <a:pt x="52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7"/>
                      <a:pt x="65" y="7"/>
                      <a:pt x="65" y="7"/>
                    </a:cubicBezTo>
                    <a:close/>
                    <a:moveTo>
                      <a:pt x="50" y="84"/>
                    </a:move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63" y="78"/>
                      <a:pt x="61" y="76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1"/>
                      <a:pt x="63" y="69"/>
                      <a:pt x="65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3" y="69"/>
                      <a:pt x="55" y="71"/>
                      <a:pt x="55" y="74"/>
                    </a:cubicBezTo>
                    <a:cubicBezTo>
                      <a:pt x="55" y="76"/>
                      <a:pt x="53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8"/>
                      <a:pt x="50" y="78"/>
                      <a:pt x="50" y="78"/>
                    </a:cubicBezTo>
                    <a:lnTo>
                      <a:pt x="50" y="84"/>
                    </a:lnTo>
                    <a:close/>
                    <a:moveTo>
                      <a:pt x="50" y="4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3" y="0"/>
                      <a:pt x="42" y="1"/>
                    </a:cubicBezTo>
                    <a:cubicBezTo>
                      <a:pt x="42" y="2"/>
                      <a:pt x="42" y="3"/>
                      <a:pt x="43" y="4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4"/>
                      <a:pt x="50" y="4"/>
                      <a:pt x="50" y="4"/>
                    </a:cubicBezTo>
                    <a:close/>
                    <a:moveTo>
                      <a:pt x="50" y="16"/>
                    </a:move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6"/>
                      <a:pt x="50" y="16"/>
                      <a:pt x="50" y="16"/>
                    </a:cubicBezTo>
                    <a:close/>
                    <a:moveTo>
                      <a:pt x="39" y="84"/>
                    </a:move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8" y="78"/>
                      <a:pt x="46" y="76"/>
                      <a:pt x="46" y="74"/>
                    </a:cubicBezTo>
                    <a:cubicBezTo>
                      <a:pt x="46" y="71"/>
                      <a:pt x="48" y="69"/>
                      <a:pt x="50" y="69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39" y="63"/>
                      <a:pt x="39" y="63"/>
                      <a:pt x="39" y="63"/>
                    </a:cubicBezTo>
                    <a:lnTo>
                      <a:pt x="39" y="84"/>
                    </a:lnTo>
                    <a:close/>
                    <a:moveTo>
                      <a:pt x="39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39" y="23"/>
                      <a:pt x="39" y="23"/>
                      <a:pt x="39" y="23"/>
                    </a:cubicBezTo>
                    <a:lnTo>
                      <a:pt x="3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551"/>
              <p:cNvSpPr/>
              <p:nvPr/>
            </p:nvSpPr>
            <p:spPr bwMode="auto">
              <a:xfrm>
                <a:off x="6110800" y="1687916"/>
                <a:ext cx="208320" cy="122541"/>
              </a:xfrm>
              <a:custGeom>
                <a:avLst/>
                <a:gdLst>
                  <a:gd name="T0" fmla="*/ 170 w 170"/>
                  <a:gd name="T1" fmla="*/ 0 h 100"/>
                  <a:gd name="T2" fmla="*/ 11 w 170"/>
                  <a:gd name="T3" fmla="*/ 0 h 100"/>
                  <a:gd name="T4" fmla="*/ 11 w 170"/>
                  <a:gd name="T5" fmla="*/ 28 h 100"/>
                  <a:gd name="T6" fmla="*/ 0 w 170"/>
                  <a:gd name="T7" fmla="*/ 28 h 100"/>
                  <a:gd name="T8" fmla="*/ 0 w 170"/>
                  <a:gd name="T9" fmla="*/ 72 h 100"/>
                  <a:gd name="T10" fmla="*/ 11 w 170"/>
                  <a:gd name="T11" fmla="*/ 72 h 100"/>
                  <a:gd name="T12" fmla="*/ 11 w 170"/>
                  <a:gd name="T13" fmla="*/ 100 h 100"/>
                  <a:gd name="T14" fmla="*/ 170 w 170"/>
                  <a:gd name="T15" fmla="*/ 100 h 100"/>
                  <a:gd name="T16" fmla="*/ 170 w 170"/>
                  <a:gd name="T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100">
                    <a:moveTo>
                      <a:pt x="170" y="0"/>
                    </a:moveTo>
                    <a:lnTo>
                      <a:pt x="11" y="0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0" y="72"/>
                    </a:lnTo>
                    <a:lnTo>
                      <a:pt x="11" y="72"/>
                    </a:lnTo>
                    <a:lnTo>
                      <a:pt x="11" y="100"/>
                    </a:lnTo>
                    <a:lnTo>
                      <a:pt x="170" y="100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8" name="Oval 553"/>
              <p:cNvSpPr>
                <a:spLocks noChangeArrowheads="1"/>
              </p:cNvSpPr>
              <p:nvPr/>
            </p:nvSpPr>
            <p:spPr bwMode="auto">
              <a:xfrm>
                <a:off x="5983357" y="1709973"/>
                <a:ext cx="66172" cy="6617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554"/>
              <p:cNvSpPr>
                <a:spLocks noEditPoints="1"/>
              </p:cNvSpPr>
              <p:nvPr/>
            </p:nvSpPr>
            <p:spPr bwMode="auto">
              <a:xfrm>
                <a:off x="5925763" y="1660957"/>
                <a:ext cx="176459" cy="330861"/>
              </a:xfrm>
              <a:custGeom>
                <a:avLst/>
                <a:gdLst>
                  <a:gd name="T0" fmla="*/ 20 w 40"/>
                  <a:gd name="T1" fmla="*/ 75 h 75"/>
                  <a:gd name="T2" fmla="*/ 40 w 40"/>
                  <a:gd name="T3" fmla="*/ 75 h 75"/>
                  <a:gd name="T4" fmla="*/ 40 w 40"/>
                  <a:gd name="T5" fmla="*/ 26 h 75"/>
                  <a:gd name="T6" fmla="*/ 40 w 40"/>
                  <a:gd name="T7" fmla="*/ 14 h 75"/>
                  <a:gd name="T8" fmla="*/ 40 w 40"/>
                  <a:gd name="T9" fmla="*/ 0 h 75"/>
                  <a:gd name="T10" fmla="*/ 20 w 40"/>
                  <a:gd name="T11" fmla="*/ 0 h 75"/>
                  <a:gd name="T12" fmla="*/ 20 w 40"/>
                  <a:gd name="T13" fmla="*/ 4 h 75"/>
                  <a:gd name="T14" fmla="*/ 35 w 40"/>
                  <a:gd name="T15" fmla="*/ 19 h 75"/>
                  <a:gd name="T16" fmla="*/ 20 w 40"/>
                  <a:gd name="T17" fmla="*/ 33 h 75"/>
                  <a:gd name="T18" fmla="*/ 20 w 40"/>
                  <a:gd name="T19" fmla="*/ 75 h 75"/>
                  <a:gd name="T20" fmla="*/ 0 w 40"/>
                  <a:gd name="T21" fmla="*/ 75 h 75"/>
                  <a:gd name="T22" fmla="*/ 20 w 40"/>
                  <a:gd name="T23" fmla="*/ 75 h 75"/>
                  <a:gd name="T24" fmla="*/ 20 w 40"/>
                  <a:gd name="T25" fmla="*/ 33 h 75"/>
                  <a:gd name="T26" fmla="*/ 20 w 40"/>
                  <a:gd name="T27" fmla="*/ 33 h 75"/>
                  <a:gd name="T28" fmla="*/ 5 w 40"/>
                  <a:gd name="T29" fmla="*/ 19 h 75"/>
                  <a:gd name="T30" fmla="*/ 20 w 40"/>
                  <a:gd name="T31" fmla="*/ 4 h 75"/>
                  <a:gd name="T32" fmla="*/ 20 w 40"/>
                  <a:gd name="T33" fmla="*/ 4 h 75"/>
                  <a:gd name="T34" fmla="*/ 20 w 40"/>
                  <a:gd name="T35" fmla="*/ 4 h 75"/>
                  <a:gd name="T36" fmla="*/ 20 w 40"/>
                  <a:gd name="T37" fmla="*/ 0 h 75"/>
                  <a:gd name="T38" fmla="*/ 0 w 40"/>
                  <a:gd name="T39" fmla="*/ 0 h 75"/>
                  <a:gd name="T40" fmla="*/ 0 w 40"/>
                  <a:gd name="T4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75">
                    <a:moveTo>
                      <a:pt x="20" y="75"/>
                    </a:moveTo>
                    <a:cubicBezTo>
                      <a:pt x="40" y="75"/>
                      <a:pt x="40" y="75"/>
                      <a:pt x="40" y="75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8" y="4"/>
                      <a:pt x="35" y="10"/>
                      <a:pt x="35" y="19"/>
                    </a:cubicBezTo>
                    <a:cubicBezTo>
                      <a:pt x="35" y="27"/>
                      <a:pt x="28" y="33"/>
                      <a:pt x="20" y="33"/>
                    </a:cubicBezTo>
                    <a:lnTo>
                      <a:pt x="20" y="75"/>
                    </a:lnTo>
                    <a:close/>
                    <a:moveTo>
                      <a:pt x="0" y="75"/>
                    </a:moveTo>
                    <a:cubicBezTo>
                      <a:pt x="20" y="75"/>
                      <a:pt x="20" y="75"/>
                      <a:pt x="20" y="7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2" y="33"/>
                      <a:pt x="5" y="27"/>
                      <a:pt x="5" y="19"/>
                    </a:cubicBezTo>
                    <a:cubicBezTo>
                      <a:pt x="5" y="10"/>
                      <a:pt x="12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556"/>
              <p:cNvSpPr>
                <a:spLocks noEditPoints="1"/>
              </p:cNvSpPr>
              <p:nvPr/>
            </p:nvSpPr>
            <p:spPr bwMode="auto">
              <a:xfrm>
                <a:off x="5360848" y="4169377"/>
                <a:ext cx="202193" cy="203419"/>
              </a:xfrm>
              <a:custGeom>
                <a:avLst/>
                <a:gdLst>
                  <a:gd name="T0" fmla="*/ 41 w 46"/>
                  <a:gd name="T1" fmla="*/ 32 h 46"/>
                  <a:gd name="T2" fmla="*/ 43 w 46"/>
                  <a:gd name="T3" fmla="*/ 34 h 46"/>
                  <a:gd name="T4" fmla="*/ 38 w 46"/>
                  <a:gd name="T5" fmla="*/ 41 h 46"/>
                  <a:gd name="T6" fmla="*/ 35 w 46"/>
                  <a:gd name="T7" fmla="*/ 38 h 46"/>
                  <a:gd name="T8" fmla="*/ 29 w 46"/>
                  <a:gd name="T9" fmla="*/ 42 h 46"/>
                  <a:gd name="T10" fmla="*/ 29 w 46"/>
                  <a:gd name="T11" fmla="*/ 45 h 46"/>
                  <a:gd name="T12" fmla="*/ 23 w 46"/>
                  <a:gd name="T13" fmla="*/ 45 h 46"/>
                  <a:gd name="T14" fmla="*/ 23 w 46"/>
                  <a:gd name="T15" fmla="*/ 36 h 46"/>
                  <a:gd name="T16" fmla="*/ 33 w 46"/>
                  <a:gd name="T17" fmla="*/ 31 h 46"/>
                  <a:gd name="T18" fmla="*/ 32 w 46"/>
                  <a:gd name="T19" fmla="*/ 13 h 46"/>
                  <a:gd name="T20" fmla="*/ 32 w 46"/>
                  <a:gd name="T21" fmla="*/ 13 h 46"/>
                  <a:gd name="T22" fmla="*/ 27 w 46"/>
                  <a:gd name="T23" fmla="*/ 10 h 46"/>
                  <a:gd name="T24" fmla="*/ 23 w 46"/>
                  <a:gd name="T25" fmla="*/ 10 h 46"/>
                  <a:gd name="T26" fmla="*/ 23 w 46"/>
                  <a:gd name="T27" fmla="*/ 0 h 46"/>
                  <a:gd name="T28" fmla="*/ 26 w 46"/>
                  <a:gd name="T29" fmla="*/ 0 h 46"/>
                  <a:gd name="T30" fmla="*/ 26 w 46"/>
                  <a:gd name="T31" fmla="*/ 3 h 46"/>
                  <a:gd name="T32" fmla="*/ 32 w 46"/>
                  <a:gd name="T33" fmla="*/ 5 h 46"/>
                  <a:gd name="T34" fmla="*/ 35 w 46"/>
                  <a:gd name="T35" fmla="*/ 3 h 46"/>
                  <a:gd name="T36" fmla="*/ 41 w 46"/>
                  <a:gd name="T37" fmla="*/ 8 h 46"/>
                  <a:gd name="T38" fmla="*/ 39 w 46"/>
                  <a:gd name="T39" fmla="*/ 11 h 46"/>
                  <a:gd name="T40" fmla="*/ 42 w 46"/>
                  <a:gd name="T41" fmla="*/ 17 h 46"/>
                  <a:gd name="T42" fmla="*/ 45 w 46"/>
                  <a:gd name="T43" fmla="*/ 17 h 46"/>
                  <a:gd name="T44" fmla="*/ 46 w 46"/>
                  <a:gd name="T45" fmla="*/ 25 h 46"/>
                  <a:gd name="T46" fmla="*/ 43 w 46"/>
                  <a:gd name="T47" fmla="*/ 25 h 46"/>
                  <a:gd name="T48" fmla="*/ 41 w 46"/>
                  <a:gd name="T49" fmla="*/ 32 h 46"/>
                  <a:gd name="T50" fmla="*/ 23 w 46"/>
                  <a:gd name="T51" fmla="*/ 45 h 46"/>
                  <a:gd name="T52" fmla="*/ 21 w 46"/>
                  <a:gd name="T53" fmla="*/ 46 h 46"/>
                  <a:gd name="T54" fmla="*/ 21 w 46"/>
                  <a:gd name="T55" fmla="*/ 42 h 46"/>
                  <a:gd name="T56" fmla="*/ 14 w 46"/>
                  <a:gd name="T57" fmla="*/ 40 h 46"/>
                  <a:gd name="T58" fmla="*/ 12 w 46"/>
                  <a:gd name="T59" fmla="*/ 43 h 46"/>
                  <a:gd name="T60" fmla="*/ 6 w 46"/>
                  <a:gd name="T61" fmla="*/ 37 h 46"/>
                  <a:gd name="T62" fmla="*/ 8 w 46"/>
                  <a:gd name="T63" fmla="*/ 35 h 46"/>
                  <a:gd name="T64" fmla="*/ 5 w 46"/>
                  <a:gd name="T65" fmla="*/ 29 h 46"/>
                  <a:gd name="T66" fmla="*/ 1 w 46"/>
                  <a:gd name="T67" fmla="*/ 29 h 46"/>
                  <a:gd name="T68" fmla="*/ 0 w 46"/>
                  <a:gd name="T69" fmla="*/ 21 h 46"/>
                  <a:gd name="T70" fmla="*/ 4 w 46"/>
                  <a:gd name="T71" fmla="*/ 20 h 46"/>
                  <a:gd name="T72" fmla="*/ 6 w 46"/>
                  <a:gd name="T73" fmla="*/ 14 h 46"/>
                  <a:gd name="T74" fmla="*/ 3 w 46"/>
                  <a:gd name="T75" fmla="*/ 12 h 46"/>
                  <a:gd name="T76" fmla="*/ 9 w 46"/>
                  <a:gd name="T77" fmla="*/ 5 h 46"/>
                  <a:gd name="T78" fmla="*/ 11 w 46"/>
                  <a:gd name="T79" fmla="*/ 7 h 46"/>
                  <a:gd name="T80" fmla="*/ 17 w 46"/>
                  <a:gd name="T81" fmla="*/ 4 h 46"/>
                  <a:gd name="T82" fmla="*/ 17 w 46"/>
                  <a:gd name="T83" fmla="*/ 1 h 46"/>
                  <a:gd name="T84" fmla="*/ 23 w 46"/>
                  <a:gd name="T85" fmla="*/ 0 h 46"/>
                  <a:gd name="T86" fmla="*/ 23 w 46"/>
                  <a:gd name="T87" fmla="*/ 10 h 46"/>
                  <a:gd name="T88" fmla="*/ 13 w 46"/>
                  <a:gd name="T89" fmla="*/ 14 h 46"/>
                  <a:gd name="T90" fmla="*/ 15 w 46"/>
                  <a:gd name="T91" fmla="*/ 33 h 46"/>
                  <a:gd name="T92" fmla="*/ 19 w 46"/>
                  <a:gd name="T93" fmla="*/ 35 h 46"/>
                  <a:gd name="T94" fmla="*/ 23 w 46"/>
                  <a:gd name="T95" fmla="*/ 36 h 46"/>
                  <a:gd name="T96" fmla="*/ 23 w 46"/>
                  <a:gd name="T9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" h="46">
                    <a:moveTo>
                      <a:pt x="41" y="32"/>
                    </a:moveTo>
                    <a:cubicBezTo>
                      <a:pt x="43" y="34"/>
                      <a:pt x="43" y="34"/>
                      <a:pt x="43" y="34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3" y="40"/>
                      <a:pt x="31" y="41"/>
                      <a:pt x="29" y="42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7" y="36"/>
                      <a:pt x="31" y="34"/>
                      <a:pt x="33" y="31"/>
                    </a:cubicBezTo>
                    <a:cubicBezTo>
                      <a:pt x="38" y="26"/>
                      <a:pt x="37" y="17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0" y="12"/>
                      <a:pt x="29" y="11"/>
                      <a:pt x="27" y="10"/>
                    </a:cubicBezTo>
                    <a:cubicBezTo>
                      <a:pt x="26" y="10"/>
                      <a:pt x="25" y="10"/>
                      <a:pt x="23" y="1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8" y="4"/>
                      <a:pt x="30" y="4"/>
                      <a:pt x="32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0" y="13"/>
                      <a:pt x="41" y="15"/>
                      <a:pt x="42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2" y="28"/>
                      <a:pt x="42" y="30"/>
                      <a:pt x="41" y="32"/>
                    </a:cubicBezTo>
                    <a:close/>
                    <a:moveTo>
                      <a:pt x="23" y="45"/>
                    </a:move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18" y="42"/>
                      <a:pt x="16" y="41"/>
                      <a:pt x="14" y="40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6" y="33"/>
                      <a:pt x="5" y="31"/>
                      <a:pt x="5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8"/>
                      <a:pt x="5" y="16"/>
                      <a:pt x="6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6"/>
                      <a:pt x="15" y="5"/>
                      <a:pt x="17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9" y="10"/>
                      <a:pt x="16" y="11"/>
                      <a:pt x="13" y="14"/>
                    </a:cubicBezTo>
                    <a:cubicBezTo>
                      <a:pt x="9" y="20"/>
                      <a:pt x="9" y="28"/>
                      <a:pt x="15" y="33"/>
                    </a:cubicBezTo>
                    <a:cubicBezTo>
                      <a:pt x="16" y="34"/>
                      <a:pt x="18" y="35"/>
                      <a:pt x="19" y="35"/>
                    </a:cubicBezTo>
                    <a:cubicBezTo>
                      <a:pt x="21" y="36"/>
                      <a:pt x="22" y="36"/>
                      <a:pt x="23" y="36"/>
                    </a:cubicBezTo>
                    <a:lnTo>
                      <a:pt x="23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559"/>
              <p:cNvSpPr>
                <a:spLocks noEditPoints="1"/>
              </p:cNvSpPr>
              <p:nvPr/>
            </p:nvSpPr>
            <p:spPr bwMode="auto">
              <a:xfrm>
                <a:off x="6066685" y="3104493"/>
                <a:ext cx="208320" cy="398259"/>
              </a:xfrm>
              <a:custGeom>
                <a:avLst/>
                <a:gdLst>
                  <a:gd name="T0" fmla="*/ 24 w 47"/>
                  <a:gd name="T1" fmla="*/ 90 h 90"/>
                  <a:gd name="T2" fmla="*/ 47 w 47"/>
                  <a:gd name="T3" fmla="*/ 90 h 90"/>
                  <a:gd name="T4" fmla="*/ 47 w 47"/>
                  <a:gd name="T5" fmla="*/ 0 h 90"/>
                  <a:gd name="T6" fmla="*/ 24 w 47"/>
                  <a:gd name="T7" fmla="*/ 0 h 90"/>
                  <a:gd name="T8" fmla="*/ 24 w 47"/>
                  <a:gd name="T9" fmla="*/ 5 h 90"/>
                  <a:gd name="T10" fmla="*/ 42 w 47"/>
                  <a:gd name="T11" fmla="*/ 5 h 90"/>
                  <a:gd name="T12" fmla="*/ 42 w 47"/>
                  <a:gd name="T13" fmla="*/ 23 h 90"/>
                  <a:gd name="T14" fmla="*/ 24 w 47"/>
                  <a:gd name="T15" fmla="*/ 23 h 90"/>
                  <a:gd name="T16" fmla="*/ 24 w 47"/>
                  <a:gd name="T17" fmla="*/ 27 h 90"/>
                  <a:gd name="T18" fmla="*/ 42 w 47"/>
                  <a:gd name="T19" fmla="*/ 27 h 90"/>
                  <a:gd name="T20" fmla="*/ 42 w 47"/>
                  <a:gd name="T21" fmla="*/ 44 h 90"/>
                  <a:gd name="T22" fmla="*/ 24 w 47"/>
                  <a:gd name="T23" fmla="*/ 44 h 90"/>
                  <a:gd name="T24" fmla="*/ 24 w 47"/>
                  <a:gd name="T25" fmla="*/ 51 h 90"/>
                  <a:gd name="T26" fmla="*/ 24 w 47"/>
                  <a:gd name="T27" fmla="*/ 51 h 90"/>
                  <a:gd name="T28" fmla="*/ 29 w 47"/>
                  <a:gd name="T29" fmla="*/ 57 h 90"/>
                  <a:gd name="T30" fmla="*/ 24 w 47"/>
                  <a:gd name="T31" fmla="*/ 62 h 90"/>
                  <a:gd name="T32" fmla="*/ 24 w 47"/>
                  <a:gd name="T33" fmla="*/ 62 h 90"/>
                  <a:gd name="T34" fmla="*/ 24 w 47"/>
                  <a:gd name="T35" fmla="*/ 62 h 90"/>
                  <a:gd name="T36" fmla="*/ 24 w 47"/>
                  <a:gd name="T37" fmla="*/ 71 h 90"/>
                  <a:gd name="T38" fmla="*/ 24 w 47"/>
                  <a:gd name="T39" fmla="*/ 71 h 90"/>
                  <a:gd name="T40" fmla="*/ 29 w 47"/>
                  <a:gd name="T41" fmla="*/ 77 h 90"/>
                  <a:gd name="T42" fmla="*/ 24 w 47"/>
                  <a:gd name="T43" fmla="*/ 82 h 90"/>
                  <a:gd name="T44" fmla="*/ 24 w 47"/>
                  <a:gd name="T45" fmla="*/ 82 h 90"/>
                  <a:gd name="T46" fmla="*/ 24 w 47"/>
                  <a:gd name="T47" fmla="*/ 82 h 90"/>
                  <a:gd name="T48" fmla="*/ 24 w 47"/>
                  <a:gd name="T49" fmla="*/ 90 h 90"/>
                  <a:gd name="T50" fmla="*/ 0 w 47"/>
                  <a:gd name="T51" fmla="*/ 90 h 90"/>
                  <a:gd name="T52" fmla="*/ 24 w 47"/>
                  <a:gd name="T53" fmla="*/ 90 h 90"/>
                  <a:gd name="T54" fmla="*/ 24 w 47"/>
                  <a:gd name="T55" fmla="*/ 82 h 90"/>
                  <a:gd name="T56" fmla="*/ 18 w 47"/>
                  <a:gd name="T57" fmla="*/ 77 h 90"/>
                  <a:gd name="T58" fmla="*/ 24 w 47"/>
                  <a:gd name="T59" fmla="*/ 71 h 90"/>
                  <a:gd name="T60" fmla="*/ 24 w 47"/>
                  <a:gd name="T61" fmla="*/ 62 h 90"/>
                  <a:gd name="T62" fmla="*/ 18 w 47"/>
                  <a:gd name="T63" fmla="*/ 57 h 90"/>
                  <a:gd name="T64" fmla="*/ 24 w 47"/>
                  <a:gd name="T65" fmla="*/ 51 h 90"/>
                  <a:gd name="T66" fmla="*/ 24 w 47"/>
                  <a:gd name="T67" fmla="*/ 44 h 90"/>
                  <a:gd name="T68" fmla="*/ 5 w 47"/>
                  <a:gd name="T69" fmla="*/ 44 h 90"/>
                  <a:gd name="T70" fmla="*/ 5 w 47"/>
                  <a:gd name="T71" fmla="*/ 27 h 90"/>
                  <a:gd name="T72" fmla="*/ 5 w 47"/>
                  <a:gd name="T73" fmla="*/ 27 h 90"/>
                  <a:gd name="T74" fmla="*/ 24 w 47"/>
                  <a:gd name="T75" fmla="*/ 27 h 90"/>
                  <a:gd name="T76" fmla="*/ 24 w 47"/>
                  <a:gd name="T77" fmla="*/ 23 h 90"/>
                  <a:gd name="T78" fmla="*/ 5 w 47"/>
                  <a:gd name="T79" fmla="*/ 23 h 90"/>
                  <a:gd name="T80" fmla="*/ 5 w 47"/>
                  <a:gd name="T81" fmla="*/ 5 h 90"/>
                  <a:gd name="T82" fmla="*/ 5 w 47"/>
                  <a:gd name="T83" fmla="*/ 5 h 90"/>
                  <a:gd name="T84" fmla="*/ 24 w 47"/>
                  <a:gd name="T85" fmla="*/ 5 h 90"/>
                  <a:gd name="T86" fmla="*/ 24 w 47"/>
                  <a:gd name="T87" fmla="*/ 0 h 90"/>
                  <a:gd name="T88" fmla="*/ 0 w 47"/>
                  <a:gd name="T89" fmla="*/ 0 h 90"/>
                  <a:gd name="T90" fmla="*/ 0 w 47"/>
                  <a:gd name="T9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" h="90">
                    <a:moveTo>
                      <a:pt x="24" y="90"/>
                    </a:moveTo>
                    <a:cubicBezTo>
                      <a:pt x="47" y="90"/>
                      <a:pt x="47" y="90"/>
                      <a:pt x="47" y="9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7" y="51"/>
                      <a:pt x="29" y="54"/>
                      <a:pt x="29" y="57"/>
                    </a:cubicBezTo>
                    <a:cubicBezTo>
                      <a:pt x="29" y="60"/>
                      <a:pt x="27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7" y="71"/>
                      <a:pt x="29" y="74"/>
                      <a:pt x="29" y="77"/>
                    </a:cubicBezTo>
                    <a:cubicBezTo>
                      <a:pt x="29" y="80"/>
                      <a:pt x="27" y="82"/>
                      <a:pt x="24" y="82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4" y="82"/>
                      <a:pt x="24" y="82"/>
                      <a:pt x="24" y="82"/>
                    </a:cubicBezTo>
                    <a:lnTo>
                      <a:pt x="24" y="90"/>
                    </a:lnTo>
                    <a:close/>
                    <a:moveTo>
                      <a:pt x="0" y="90"/>
                    </a:move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1" y="82"/>
                      <a:pt x="18" y="80"/>
                      <a:pt x="18" y="77"/>
                    </a:cubicBezTo>
                    <a:cubicBezTo>
                      <a:pt x="18" y="74"/>
                      <a:pt x="21" y="71"/>
                      <a:pt x="24" y="7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1" y="62"/>
                      <a:pt x="18" y="60"/>
                      <a:pt x="18" y="57"/>
                    </a:cubicBezTo>
                    <a:cubicBezTo>
                      <a:pt x="18" y="54"/>
                      <a:pt x="21" y="51"/>
                      <a:pt x="24" y="51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560"/>
              <p:cNvSpPr/>
              <p:nvPr/>
            </p:nvSpPr>
            <p:spPr bwMode="auto">
              <a:xfrm>
                <a:off x="6292161" y="3104493"/>
                <a:ext cx="83328" cy="398259"/>
              </a:xfrm>
              <a:custGeom>
                <a:avLst/>
                <a:gdLst>
                  <a:gd name="T0" fmla="*/ 68 w 68"/>
                  <a:gd name="T1" fmla="*/ 307 h 325"/>
                  <a:gd name="T2" fmla="*/ 68 w 68"/>
                  <a:gd name="T3" fmla="*/ 55 h 325"/>
                  <a:gd name="T4" fmla="*/ 0 w 68"/>
                  <a:gd name="T5" fmla="*/ 0 h 325"/>
                  <a:gd name="T6" fmla="*/ 0 w 68"/>
                  <a:gd name="T7" fmla="*/ 325 h 325"/>
                  <a:gd name="T8" fmla="*/ 68 w 68"/>
                  <a:gd name="T9" fmla="*/ 30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25">
                    <a:moveTo>
                      <a:pt x="68" y="307"/>
                    </a:moveTo>
                    <a:lnTo>
                      <a:pt x="68" y="55"/>
                    </a:lnTo>
                    <a:lnTo>
                      <a:pt x="0" y="0"/>
                    </a:lnTo>
                    <a:lnTo>
                      <a:pt x="0" y="325"/>
                    </a:lnTo>
                    <a:lnTo>
                      <a:pt x="68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3" name="Rectangle 561"/>
              <p:cNvSpPr>
                <a:spLocks noChangeArrowheads="1"/>
              </p:cNvSpPr>
              <p:nvPr/>
            </p:nvSpPr>
            <p:spPr bwMode="auto">
              <a:xfrm>
                <a:off x="6102222" y="3140030"/>
                <a:ext cx="140922" cy="539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tangle 562"/>
              <p:cNvSpPr>
                <a:spLocks noChangeArrowheads="1"/>
              </p:cNvSpPr>
              <p:nvPr/>
            </p:nvSpPr>
            <p:spPr bwMode="auto">
              <a:xfrm>
                <a:off x="6102222" y="3233161"/>
                <a:ext cx="140922" cy="5269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563"/>
              <p:cNvSpPr/>
              <p:nvPr/>
            </p:nvSpPr>
            <p:spPr bwMode="auto">
              <a:xfrm>
                <a:off x="6300739" y="1872953"/>
                <a:ext cx="140922" cy="238955"/>
              </a:xfrm>
              <a:custGeom>
                <a:avLst/>
                <a:gdLst>
                  <a:gd name="T0" fmla="*/ 0 w 32"/>
                  <a:gd name="T1" fmla="*/ 37 h 54"/>
                  <a:gd name="T2" fmla="*/ 0 w 32"/>
                  <a:gd name="T3" fmla="*/ 45 h 54"/>
                  <a:gd name="T4" fmla="*/ 9 w 32"/>
                  <a:gd name="T5" fmla="*/ 54 h 54"/>
                  <a:gd name="T6" fmla="*/ 23 w 32"/>
                  <a:gd name="T7" fmla="*/ 54 h 54"/>
                  <a:gd name="T8" fmla="*/ 32 w 32"/>
                  <a:gd name="T9" fmla="*/ 45 h 54"/>
                  <a:gd name="T10" fmla="*/ 32 w 32"/>
                  <a:gd name="T11" fmla="*/ 37 h 54"/>
                  <a:gd name="T12" fmla="*/ 20 w 32"/>
                  <a:gd name="T13" fmla="*/ 37 h 54"/>
                  <a:gd name="T14" fmla="*/ 20 w 32"/>
                  <a:gd name="T15" fmla="*/ 30 h 54"/>
                  <a:gd name="T16" fmla="*/ 32 w 32"/>
                  <a:gd name="T17" fmla="*/ 30 h 54"/>
                  <a:gd name="T18" fmla="*/ 32 w 32"/>
                  <a:gd name="T19" fmla="*/ 20 h 54"/>
                  <a:gd name="T20" fmla="*/ 20 w 32"/>
                  <a:gd name="T21" fmla="*/ 20 h 54"/>
                  <a:gd name="T22" fmla="*/ 20 w 32"/>
                  <a:gd name="T23" fmla="*/ 13 h 54"/>
                  <a:gd name="T24" fmla="*/ 32 w 32"/>
                  <a:gd name="T25" fmla="*/ 13 h 54"/>
                  <a:gd name="T26" fmla="*/ 32 w 32"/>
                  <a:gd name="T27" fmla="*/ 9 h 54"/>
                  <a:gd name="T28" fmla="*/ 23 w 32"/>
                  <a:gd name="T29" fmla="*/ 0 h 54"/>
                  <a:gd name="T30" fmla="*/ 9 w 32"/>
                  <a:gd name="T31" fmla="*/ 0 h 54"/>
                  <a:gd name="T32" fmla="*/ 0 w 32"/>
                  <a:gd name="T33" fmla="*/ 9 h 54"/>
                  <a:gd name="T34" fmla="*/ 0 w 32"/>
                  <a:gd name="T35" fmla="*/ 13 h 54"/>
                  <a:gd name="T36" fmla="*/ 11 w 32"/>
                  <a:gd name="T37" fmla="*/ 13 h 54"/>
                  <a:gd name="T38" fmla="*/ 11 w 32"/>
                  <a:gd name="T39" fmla="*/ 20 h 54"/>
                  <a:gd name="T40" fmla="*/ 0 w 32"/>
                  <a:gd name="T41" fmla="*/ 20 h 54"/>
                  <a:gd name="T42" fmla="*/ 0 w 32"/>
                  <a:gd name="T43" fmla="*/ 30 h 54"/>
                  <a:gd name="T44" fmla="*/ 11 w 32"/>
                  <a:gd name="T45" fmla="*/ 30 h 54"/>
                  <a:gd name="T46" fmla="*/ 11 w 32"/>
                  <a:gd name="T47" fmla="*/ 37 h 54"/>
                  <a:gd name="T48" fmla="*/ 0 w 32"/>
                  <a:gd name="T49" fmla="*/ 3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54">
                    <a:moveTo>
                      <a:pt x="0" y="37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50"/>
                      <a:pt x="4" y="54"/>
                      <a:pt x="9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8" y="54"/>
                      <a:pt x="32" y="50"/>
                      <a:pt x="32" y="45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4"/>
                      <a:pt x="28" y="0"/>
                      <a:pt x="2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7"/>
                      <a:pt x="11" y="37"/>
                      <a:pt x="11" y="37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6" name="Rectangle 565"/>
              <p:cNvSpPr>
                <a:spLocks noChangeArrowheads="1"/>
              </p:cNvSpPr>
              <p:nvPr/>
            </p:nvSpPr>
            <p:spPr bwMode="auto">
              <a:xfrm>
                <a:off x="4202833" y="680626"/>
                <a:ext cx="44115" cy="1017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tangle 566"/>
              <p:cNvSpPr>
                <a:spLocks noChangeArrowheads="1"/>
              </p:cNvSpPr>
              <p:nvPr/>
            </p:nvSpPr>
            <p:spPr bwMode="auto">
              <a:xfrm>
                <a:off x="4202833" y="835028"/>
                <a:ext cx="44115" cy="18136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8" name="Rectangle 567"/>
              <p:cNvSpPr>
                <a:spLocks noChangeArrowheads="1"/>
              </p:cNvSpPr>
              <p:nvPr/>
            </p:nvSpPr>
            <p:spPr bwMode="auto">
              <a:xfrm>
                <a:off x="4092546" y="680626"/>
                <a:ext cx="49017" cy="1850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9" name="Rectangle 568"/>
              <p:cNvSpPr>
                <a:spLocks noChangeArrowheads="1"/>
              </p:cNvSpPr>
              <p:nvPr/>
            </p:nvSpPr>
            <p:spPr bwMode="auto">
              <a:xfrm>
                <a:off x="4092546" y="923258"/>
                <a:ext cx="49017" cy="931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0" name="Rectangle 569"/>
              <p:cNvSpPr>
                <a:spLocks noChangeArrowheads="1"/>
              </p:cNvSpPr>
              <p:nvPr/>
            </p:nvSpPr>
            <p:spPr bwMode="auto">
              <a:xfrm>
                <a:off x="3987160" y="680626"/>
                <a:ext cx="44115" cy="306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1" name="Rectangle 570"/>
              <p:cNvSpPr>
                <a:spLocks noChangeArrowheads="1"/>
              </p:cNvSpPr>
              <p:nvPr/>
            </p:nvSpPr>
            <p:spPr bwMode="auto">
              <a:xfrm>
                <a:off x="3987160" y="763954"/>
                <a:ext cx="44115" cy="2524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571"/>
              <p:cNvSpPr/>
              <p:nvPr/>
            </p:nvSpPr>
            <p:spPr bwMode="auto">
              <a:xfrm>
                <a:off x="3968779" y="719840"/>
                <a:ext cx="79652" cy="35537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29 h 29"/>
                  <a:gd name="T4" fmla="*/ 15 w 65"/>
                  <a:gd name="T5" fmla="*/ 29 h 29"/>
                  <a:gd name="T6" fmla="*/ 51 w 65"/>
                  <a:gd name="T7" fmla="*/ 29 h 29"/>
                  <a:gd name="T8" fmla="*/ 65 w 65"/>
                  <a:gd name="T9" fmla="*/ 29 h 29"/>
                  <a:gd name="T10" fmla="*/ 65 w 65"/>
                  <a:gd name="T11" fmla="*/ 0 h 29"/>
                  <a:gd name="T12" fmla="*/ 51 w 65"/>
                  <a:gd name="T13" fmla="*/ 0 h 29"/>
                  <a:gd name="T14" fmla="*/ 15 w 65"/>
                  <a:gd name="T15" fmla="*/ 0 h 29"/>
                  <a:gd name="T16" fmla="*/ 0 w 65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8">
                    <a:moveTo>
                      <a:pt x="0" y="0"/>
                    </a:moveTo>
                    <a:lnTo>
                      <a:pt x="0" y="29"/>
                    </a:lnTo>
                    <a:lnTo>
                      <a:pt x="15" y="29"/>
                    </a:lnTo>
                    <a:lnTo>
                      <a:pt x="51" y="29"/>
                    </a:lnTo>
                    <a:lnTo>
                      <a:pt x="65" y="29"/>
                    </a:lnTo>
                    <a:lnTo>
                      <a:pt x="65" y="0"/>
                    </a:lnTo>
                    <a:lnTo>
                      <a:pt x="51" y="0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572"/>
              <p:cNvSpPr/>
              <p:nvPr/>
            </p:nvSpPr>
            <p:spPr bwMode="auto">
              <a:xfrm>
                <a:off x="4075390" y="874242"/>
                <a:ext cx="83328" cy="35537"/>
              </a:xfrm>
              <a:custGeom>
                <a:avLst/>
                <a:gdLst>
                  <a:gd name="T0" fmla="*/ 0 w 68"/>
                  <a:gd name="T1" fmla="*/ 0 h 29"/>
                  <a:gd name="T2" fmla="*/ 0 w 68"/>
                  <a:gd name="T3" fmla="*/ 29 h 29"/>
                  <a:gd name="T4" fmla="*/ 14 w 68"/>
                  <a:gd name="T5" fmla="*/ 29 h 29"/>
                  <a:gd name="T6" fmla="*/ 54 w 68"/>
                  <a:gd name="T7" fmla="*/ 29 h 29"/>
                  <a:gd name="T8" fmla="*/ 68 w 68"/>
                  <a:gd name="T9" fmla="*/ 29 h 29"/>
                  <a:gd name="T10" fmla="*/ 68 w 68"/>
                  <a:gd name="T11" fmla="*/ 0 h 29"/>
                  <a:gd name="T12" fmla="*/ 54 w 68"/>
                  <a:gd name="T13" fmla="*/ 0 h 29"/>
                  <a:gd name="T14" fmla="*/ 14 w 68"/>
                  <a:gd name="T15" fmla="*/ 0 h 29"/>
                  <a:gd name="T16" fmla="*/ 0 w 68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8">
                    <a:moveTo>
                      <a:pt x="0" y="0"/>
                    </a:moveTo>
                    <a:lnTo>
                      <a:pt x="0" y="29"/>
                    </a:lnTo>
                    <a:lnTo>
                      <a:pt x="14" y="29"/>
                    </a:lnTo>
                    <a:lnTo>
                      <a:pt x="54" y="29"/>
                    </a:lnTo>
                    <a:lnTo>
                      <a:pt x="68" y="29"/>
                    </a:lnTo>
                    <a:lnTo>
                      <a:pt x="68" y="0"/>
                    </a:lnTo>
                    <a:lnTo>
                      <a:pt x="54" y="0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573"/>
              <p:cNvSpPr/>
              <p:nvPr/>
            </p:nvSpPr>
            <p:spPr bwMode="auto">
              <a:xfrm>
                <a:off x="4185677" y="790914"/>
                <a:ext cx="83328" cy="35537"/>
              </a:xfrm>
              <a:custGeom>
                <a:avLst/>
                <a:gdLst>
                  <a:gd name="T0" fmla="*/ 14 w 68"/>
                  <a:gd name="T1" fmla="*/ 0 h 29"/>
                  <a:gd name="T2" fmla="*/ 0 w 68"/>
                  <a:gd name="T3" fmla="*/ 0 h 29"/>
                  <a:gd name="T4" fmla="*/ 0 w 68"/>
                  <a:gd name="T5" fmla="*/ 29 h 29"/>
                  <a:gd name="T6" fmla="*/ 14 w 68"/>
                  <a:gd name="T7" fmla="*/ 29 h 29"/>
                  <a:gd name="T8" fmla="*/ 50 w 68"/>
                  <a:gd name="T9" fmla="*/ 29 h 29"/>
                  <a:gd name="T10" fmla="*/ 68 w 68"/>
                  <a:gd name="T11" fmla="*/ 29 h 29"/>
                  <a:gd name="T12" fmla="*/ 68 w 68"/>
                  <a:gd name="T13" fmla="*/ 0 h 29"/>
                  <a:gd name="T14" fmla="*/ 50 w 68"/>
                  <a:gd name="T15" fmla="*/ 0 h 29"/>
                  <a:gd name="T16" fmla="*/ 14 w 68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8">
                    <a:moveTo>
                      <a:pt x="14" y="0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14" y="29"/>
                    </a:lnTo>
                    <a:lnTo>
                      <a:pt x="50" y="29"/>
                    </a:lnTo>
                    <a:lnTo>
                      <a:pt x="68" y="29"/>
                    </a:lnTo>
                    <a:lnTo>
                      <a:pt x="68" y="0"/>
                    </a:lnTo>
                    <a:lnTo>
                      <a:pt x="5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580"/>
              <p:cNvSpPr>
                <a:spLocks noEditPoints="1"/>
              </p:cNvSpPr>
              <p:nvPr/>
            </p:nvSpPr>
            <p:spPr bwMode="auto">
              <a:xfrm>
                <a:off x="4335177" y="623032"/>
                <a:ext cx="442374" cy="344341"/>
              </a:xfrm>
              <a:custGeom>
                <a:avLst/>
                <a:gdLst>
                  <a:gd name="T0" fmla="*/ 89 w 100"/>
                  <a:gd name="T1" fmla="*/ 17 h 78"/>
                  <a:gd name="T2" fmla="*/ 81 w 100"/>
                  <a:gd name="T3" fmla="*/ 18 h 78"/>
                  <a:gd name="T4" fmla="*/ 81 w 100"/>
                  <a:gd name="T5" fmla="*/ 22 h 78"/>
                  <a:gd name="T6" fmla="*/ 91 w 100"/>
                  <a:gd name="T7" fmla="*/ 44 h 78"/>
                  <a:gd name="T8" fmla="*/ 91 w 100"/>
                  <a:gd name="T9" fmla="*/ 55 h 78"/>
                  <a:gd name="T10" fmla="*/ 81 w 100"/>
                  <a:gd name="T11" fmla="*/ 78 h 78"/>
                  <a:gd name="T12" fmla="*/ 100 w 100"/>
                  <a:gd name="T13" fmla="*/ 74 h 78"/>
                  <a:gd name="T14" fmla="*/ 100 w 100"/>
                  <a:gd name="T15" fmla="*/ 28 h 78"/>
                  <a:gd name="T16" fmla="*/ 80 w 100"/>
                  <a:gd name="T17" fmla="*/ 0 h 78"/>
                  <a:gd name="T18" fmla="*/ 50 w 100"/>
                  <a:gd name="T19" fmla="*/ 6 h 78"/>
                  <a:gd name="T20" fmla="*/ 81 w 100"/>
                  <a:gd name="T21" fmla="*/ 18 h 78"/>
                  <a:gd name="T22" fmla="*/ 50 w 100"/>
                  <a:gd name="T23" fmla="*/ 63 h 78"/>
                  <a:gd name="T24" fmla="*/ 76 w 100"/>
                  <a:gd name="T25" fmla="*/ 74 h 78"/>
                  <a:gd name="T26" fmla="*/ 81 w 100"/>
                  <a:gd name="T27" fmla="*/ 78 h 78"/>
                  <a:gd name="T28" fmla="*/ 71 w 100"/>
                  <a:gd name="T29" fmla="*/ 55 h 78"/>
                  <a:gd name="T30" fmla="*/ 81 w 100"/>
                  <a:gd name="T31" fmla="*/ 44 h 78"/>
                  <a:gd name="T32" fmla="*/ 50 w 100"/>
                  <a:gd name="T33" fmla="*/ 22 h 78"/>
                  <a:gd name="T34" fmla="*/ 50 w 100"/>
                  <a:gd name="T35" fmla="*/ 0 h 78"/>
                  <a:gd name="T36" fmla="*/ 19 w 100"/>
                  <a:gd name="T37" fmla="*/ 1 h 78"/>
                  <a:gd name="T38" fmla="*/ 25 w 100"/>
                  <a:gd name="T39" fmla="*/ 6 h 78"/>
                  <a:gd name="T40" fmla="*/ 50 w 100"/>
                  <a:gd name="T41" fmla="*/ 6 h 78"/>
                  <a:gd name="T42" fmla="*/ 19 w 100"/>
                  <a:gd name="T43" fmla="*/ 78 h 78"/>
                  <a:gd name="T44" fmla="*/ 24 w 100"/>
                  <a:gd name="T45" fmla="*/ 74 h 78"/>
                  <a:gd name="T46" fmla="*/ 50 w 100"/>
                  <a:gd name="T47" fmla="*/ 63 h 78"/>
                  <a:gd name="T48" fmla="*/ 19 w 100"/>
                  <a:gd name="T49" fmla="*/ 22 h 78"/>
                  <a:gd name="T50" fmla="*/ 29 w 100"/>
                  <a:gd name="T51" fmla="*/ 44 h 78"/>
                  <a:gd name="T52" fmla="*/ 29 w 100"/>
                  <a:gd name="T53" fmla="*/ 55 h 78"/>
                  <a:gd name="T54" fmla="*/ 19 w 100"/>
                  <a:gd name="T55" fmla="*/ 78 h 78"/>
                  <a:gd name="T56" fmla="*/ 10 w 100"/>
                  <a:gd name="T57" fmla="*/ 17 h 78"/>
                  <a:gd name="T58" fmla="*/ 0 w 100"/>
                  <a:gd name="T59" fmla="*/ 60 h 78"/>
                  <a:gd name="T60" fmla="*/ 0 w 100"/>
                  <a:gd name="T61" fmla="*/ 74 h 78"/>
                  <a:gd name="T62" fmla="*/ 19 w 100"/>
                  <a:gd name="T63" fmla="*/ 78 h 78"/>
                  <a:gd name="T64" fmla="*/ 9 w 100"/>
                  <a:gd name="T65" fmla="*/ 55 h 78"/>
                  <a:gd name="T66" fmla="*/ 19 w 100"/>
                  <a:gd name="T67" fmla="*/ 44 h 78"/>
                  <a:gd name="T68" fmla="*/ 17 w 100"/>
                  <a:gd name="T69" fmla="*/ 22 h 78"/>
                  <a:gd name="T70" fmla="*/ 19 w 100"/>
                  <a:gd name="T7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78">
                    <a:moveTo>
                      <a:pt x="100" y="28"/>
                    </a:moveTo>
                    <a:cubicBezTo>
                      <a:pt x="89" y="17"/>
                      <a:pt x="89" y="17"/>
                      <a:pt x="89" y="17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78"/>
                      <a:pt x="81" y="78"/>
                      <a:pt x="81" y="78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7" y="78"/>
                      <a:pt x="100" y="76"/>
                      <a:pt x="100" y="74"/>
                    </a:cubicBezTo>
                    <a:cubicBezTo>
                      <a:pt x="100" y="63"/>
                      <a:pt x="100" y="63"/>
                      <a:pt x="100" y="63"/>
                    </a:cubicBezTo>
                    <a:lnTo>
                      <a:pt x="100" y="28"/>
                    </a:lnTo>
                    <a:close/>
                    <a:moveTo>
                      <a:pt x="81" y="1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1" y="1"/>
                      <a:pt x="81" y="1"/>
                      <a:pt x="81" y="1"/>
                    </a:cubicBezTo>
                    <a:close/>
                    <a:moveTo>
                      <a:pt x="50" y="63"/>
                    </a:move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6"/>
                      <a:pt x="78" y="78"/>
                      <a:pt x="80" y="78"/>
                    </a:cubicBezTo>
                    <a:cubicBezTo>
                      <a:pt x="81" y="78"/>
                      <a:pt x="81" y="78"/>
                      <a:pt x="81" y="78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50" y="22"/>
                      <a:pt x="50" y="22"/>
                      <a:pt x="50" y="22"/>
                    </a:cubicBezTo>
                    <a:lnTo>
                      <a:pt x="50" y="63"/>
                    </a:lnTo>
                    <a:close/>
                    <a:moveTo>
                      <a:pt x="5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0"/>
                      <a:pt x="50" y="0"/>
                      <a:pt x="50" y="0"/>
                    </a:cubicBezTo>
                    <a:close/>
                    <a:moveTo>
                      <a:pt x="19" y="78"/>
                    </a:moveTo>
                    <a:cubicBezTo>
                      <a:pt x="19" y="78"/>
                      <a:pt x="19" y="78"/>
                      <a:pt x="19" y="78"/>
                    </a:cubicBezTo>
                    <a:cubicBezTo>
                      <a:pt x="22" y="78"/>
                      <a:pt x="24" y="76"/>
                      <a:pt x="24" y="74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19" y="55"/>
                      <a:pt x="19" y="55"/>
                      <a:pt x="19" y="55"/>
                    </a:cubicBezTo>
                    <a:lnTo>
                      <a:pt x="19" y="78"/>
                    </a:lnTo>
                    <a:close/>
                    <a:moveTo>
                      <a:pt x="19" y="1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6"/>
                      <a:pt x="2" y="78"/>
                      <a:pt x="5" y="78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18"/>
                      <a:pt x="19" y="18"/>
                      <a:pt x="19" y="18"/>
                    </a:cubicBezTo>
                    <a:lnTo>
                      <a:pt x="1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581"/>
              <p:cNvSpPr>
                <a:spLocks noEditPoints="1"/>
              </p:cNvSpPr>
              <p:nvPr/>
            </p:nvSpPr>
            <p:spPr bwMode="auto">
              <a:xfrm>
                <a:off x="2913699" y="3453735"/>
                <a:ext cx="374976" cy="379878"/>
              </a:xfrm>
              <a:custGeom>
                <a:avLst/>
                <a:gdLst>
                  <a:gd name="T0" fmla="*/ 64 w 85"/>
                  <a:gd name="T1" fmla="*/ 80 h 86"/>
                  <a:gd name="T2" fmla="*/ 79 w 85"/>
                  <a:gd name="T3" fmla="*/ 64 h 86"/>
                  <a:gd name="T4" fmla="*/ 84 w 85"/>
                  <a:gd name="T5" fmla="*/ 52 h 86"/>
                  <a:gd name="T6" fmla="*/ 84 w 85"/>
                  <a:gd name="T7" fmla="*/ 34 h 86"/>
                  <a:gd name="T8" fmla="*/ 79 w 85"/>
                  <a:gd name="T9" fmla="*/ 22 h 86"/>
                  <a:gd name="T10" fmla="*/ 64 w 85"/>
                  <a:gd name="T11" fmla="*/ 6 h 86"/>
                  <a:gd name="T12" fmla="*/ 58 w 85"/>
                  <a:gd name="T13" fmla="*/ 3 h 86"/>
                  <a:gd name="T14" fmla="*/ 45 w 85"/>
                  <a:gd name="T15" fmla="*/ 0 h 86"/>
                  <a:gd name="T16" fmla="*/ 47 w 85"/>
                  <a:gd name="T17" fmla="*/ 5 h 86"/>
                  <a:gd name="T18" fmla="*/ 53 w 85"/>
                  <a:gd name="T19" fmla="*/ 5 h 86"/>
                  <a:gd name="T20" fmla="*/ 57 w 85"/>
                  <a:gd name="T21" fmla="*/ 6 h 86"/>
                  <a:gd name="T22" fmla="*/ 56 w 85"/>
                  <a:gd name="T23" fmla="*/ 7 h 86"/>
                  <a:gd name="T24" fmla="*/ 49 w 85"/>
                  <a:gd name="T25" fmla="*/ 9 h 86"/>
                  <a:gd name="T26" fmla="*/ 50 w 85"/>
                  <a:gd name="T27" fmla="*/ 14 h 86"/>
                  <a:gd name="T28" fmla="*/ 54 w 85"/>
                  <a:gd name="T29" fmla="*/ 17 h 86"/>
                  <a:gd name="T30" fmla="*/ 60 w 85"/>
                  <a:gd name="T31" fmla="*/ 9 h 86"/>
                  <a:gd name="T32" fmla="*/ 65 w 85"/>
                  <a:gd name="T33" fmla="*/ 10 h 86"/>
                  <a:gd name="T34" fmla="*/ 68 w 85"/>
                  <a:gd name="T35" fmla="*/ 12 h 86"/>
                  <a:gd name="T36" fmla="*/ 70 w 85"/>
                  <a:gd name="T37" fmla="*/ 18 h 86"/>
                  <a:gd name="T38" fmla="*/ 69 w 85"/>
                  <a:gd name="T39" fmla="*/ 21 h 86"/>
                  <a:gd name="T40" fmla="*/ 67 w 85"/>
                  <a:gd name="T41" fmla="*/ 19 h 86"/>
                  <a:gd name="T42" fmla="*/ 61 w 85"/>
                  <a:gd name="T43" fmla="*/ 19 h 86"/>
                  <a:gd name="T44" fmla="*/ 65 w 85"/>
                  <a:gd name="T45" fmla="*/ 21 h 86"/>
                  <a:gd name="T46" fmla="*/ 56 w 85"/>
                  <a:gd name="T47" fmla="*/ 25 h 86"/>
                  <a:gd name="T48" fmla="*/ 52 w 85"/>
                  <a:gd name="T49" fmla="*/ 28 h 86"/>
                  <a:gd name="T50" fmla="*/ 46 w 85"/>
                  <a:gd name="T51" fmla="*/ 33 h 86"/>
                  <a:gd name="T52" fmla="*/ 49 w 85"/>
                  <a:gd name="T53" fmla="*/ 51 h 86"/>
                  <a:gd name="T54" fmla="*/ 54 w 85"/>
                  <a:gd name="T55" fmla="*/ 52 h 86"/>
                  <a:gd name="T56" fmla="*/ 59 w 85"/>
                  <a:gd name="T57" fmla="*/ 54 h 86"/>
                  <a:gd name="T58" fmla="*/ 66 w 85"/>
                  <a:gd name="T59" fmla="*/ 58 h 86"/>
                  <a:gd name="T60" fmla="*/ 71 w 85"/>
                  <a:gd name="T61" fmla="*/ 62 h 86"/>
                  <a:gd name="T62" fmla="*/ 77 w 85"/>
                  <a:gd name="T63" fmla="*/ 64 h 86"/>
                  <a:gd name="T64" fmla="*/ 49 w 85"/>
                  <a:gd name="T65" fmla="*/ 75 h 86"/>
                  <a:gd name="T66" fmla="*/ 0 w 85"/>
                  <a:gd name="T67" fmla="*/ 36 h 86"/>
                  <a:gd name="T68" fmla="*/ 1 w 85"/>
                  <a:gd name="T69" fmla="*/ 54 h 86"/>
                  <a:gd name="T70" fmla="*/ 9 w 85"/>
                  <a:gd name="T71" fmla="*/ 69 h 86"/>
                  <a:gd name="T72" fmla="*/ 27 w 85"/>
                  <a:gd name="T73" fmla="*/ 83 h 86"/>
                  <a:gd name="T74" fmla="*/ 43 w 85"/>
                  <a:gd name="T75" fmla="*/ 68 h 86"/>
                  <a:gd name="T76" fmla="*/ 42 w 85"/>
                  <a:gd name="T77" fmla="*/ 61 h 86"/>
                  <a:gd name="T78" fmla="*/ 44 w 85"/>
                  <a:gd name="T79" fmla="*/ 55 h 86"/>
                  <a:gd name="T80" fmla="*/ 39 w 85"/>
                  <a:gd name="T81" fmla="*/ 53 h 86"/>
                  <a:gd name="T82" fmla="*/ 33 w 85"/>
                  <a:gd name="T83" fmla="*/ 49 h 86"/>
                  <a:gd name="T84" fmla="*/ 24 w 85"/>
                  <a:gd name="T85" fmla="*/ 46 h 86"/>
                  <a:gd name="T86" fmla="*/ 21 w 85"/>
                  <a:gd name="T87" fmla="*/ 38 h 86"/>
                  <a:gd name="T88" fmla="*/ 18 w 85"/>
                  <a:gd name="T89" fmla="*/ 37 h 86"/>
                  <a:gd name="T90" fmla="*/ 18 w 85"/>
                  <a:gd name="T91" fmla="*/ 39 h 86"/>
                  <a:gd name="T92" fmla="*/ 15 w 85"/>
                  <a:gd name="T93" fmla="*/ 32 h 86"/>
                  <a:gd name="T94" fmla="*/ 15 w 85"/>
                  <a:gd name="T95" fmla="*/ 25 h 86"/>
                  <a:gd name="T96" fmla="*/ 19 w 85"/>
                  <a:gd name="T97" fmla="*/ 17 h 86"/>
                  <a:gd name="T98" fmla="*/ 18 w 85"/>
                  <a:gd name="T99" fmla="*/ 12 h 86"/>
                  <a:gd name="T100" fmla="*/ 38 w 85"/>
                  <a:gd name="T101" fmla="*/ 3 h 86"/>
                  <a:gd name="T102" fmla="*/ 45 w 85"/>
                  <a:gd name="T103" fmla="*/ 0 h 86"/>
                  <a:gd name="T104" fmla="*/ 26 w 85"/>
                  <a:gd name="T105" fmla="*/ 3 h 86"/>
                  <a:gd name="T106" fmla="*/ 12 w 85"/>
                  <a:gd name="T107" fmla="*/ 13 h 86"/>
                  <a:gd name="T108" fmla="*/ 3 w 85"/>
                  <a:gd name="T109" fmla="*/ 27 h 86"/>
                  <a:gd name="T110" fmla="*/ 45 w 85"/>
                  <a:gd name="T111" fmla="*/ 54 h 86"/>
                  <a:gd name="T112" fmla="*/ 39 w 85"/>
                  <a:gd name="T113" fmla="*/ 47 h 86"/>
                  <a:gd name="T114" fmla="*/ 38 w 85"/>
                  <a:gd name="T115" fmla="*/ 44 h 86"/>
                  <a:gd name="T116" fmla="*/ 30 w 85"/>
                  <a:gd name="T117" fmla="*/ 45 h 86"/>
                  <a:gd name="T118" fmla="*/ 34 w 85"/>
                  <a:gd name="T119" fmla="*/ 36 h 86"/>
                  <a:gd name="T120" fmla="*/ 42 w 85"/>
                  <a:gd name="T121" fmla="*/ 36 h 86"/>
                  <a:gd name="T122" fmla="*/ 44 w 85"/>
                  <a:gd name="T123" fmla="*/ 3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" h="86">
                    <a:moveTo>
                      <a:pt x="45" y="85"/>
                    </a:moveTo>
                    <a:cubicBezTo>
                      <a:pt x="48" y="85"/>
                      <a:pt x="50" y="85"/>
                      <a:pt x="52" y="84"/>
                    </a:cubicBezTo>
                    <a:cubicBezTo>
                      <a:pt x="53" y="84"/>
                      <a:pt x="55" y="84"/>
                      <a:pt x="56" y="83"/>
                    </a:cubicBezTo>
                    <a:cubicBezTo>
                      <a:pt x="57" y="83"/>
                      <a:pt x="57" y="83"/>
                      <a:pt x="58" y="83"/>
                    </a:cubicBezTo>
                    <a:cubicBezTo>
                      <a:pt x="59" y="82"/>
                      <a:pt x="61" y="82"/>
                      <a:pt x="62" y="81"/>
                    </a:cubicBezTo>
                    <a:cubicBezTo>
                      <a:pt x="63" y="81"/>
                      <a:pt x="63" y="80"/>
                      <a:pt x="64" y="80"/>
                    </a:cubicBezTo>
                    <a:cubicBezTo>
                      <a:pt x="66" y="78"/>
                      <a:pt x="69" y="77"/>
                      <a:pt x="71" y="74"/>
                    </a:cubicBezTo>
                    <a:cubicBezTo>
                      <a:pt x="72" y="74"/>
                      <a:pt x="72" y="74"/>
                      <a:pt x="73" y="73"/>
                    </a:cubicBezTo>
                    <a:cubicBezTo>
                      <a:pt x="73" y="73"/>
                      <a:pt x="74" y="72"/>
                      <a:pt x="74" y="72"/>
                    </a:cubicBezTo>
                    <a:cubicBezTo>
                      <a:pt x="75" y="71"/>
                      <a:pt x="75" y="70"/>
                      <a:pt x="76" y="69"/>
                    </a:cubicBezTo>
                    <a:cubicBezTo>
                      <a:pt x="77" y="68"/>
                      <a:pt x="78" y="67"/>
                      <a:pt x="79" y="65"/>
                    </a:cubicBezTo>
                    <a:cubicBezTo>
                      <a:pt x="79" y="65"/>
                      <a:pt x="79" y="65"/>
                      <a:pt x="79" y="64"/>
                    </a:cubicBezTo>
                    <a:cubicBezTo>
                      <a:pt x="80" y="64"/>
                      <a:pt x="80" y="63"/>
                      <a:pt x="80" y="62"/>
                    </a:cubicBezTo>
                    <a:cubicBezTo>
                      <a:pt x="81" y="62"/>
                      <a:pt x="81" y="62"/>
                      <a:pt x="81" y="61"/>
                    </a:cubicBezTo>
                    <a:cubicBezTo>
                      <a:pt x="81" y="61"/>
                      <a:pt x="82" y="60"/>
                      <a:pt x="82" y="60"/>
                    </a:cubicBezTo>
                    <a:cubicBezTo>
                      <a:pt x="82" y="59"/>
                      <a:pt x="82" y="58"/>
                      <a:pt x="83" y="58"/>
                    </a:cubicBezTo>
                    <a:cubicBezTo>
                      <a:pt x="83" y="56"/>
                      <a:pt x="83" y="55"/>
                      <a:pt x="84" y="54"/>
                    </a:cubicBezTo>
                    <a:cubicBezTo>
                      <a:pt x="84" y="53"/>
                      <a:pt x="84" y="52"/>
                      <a:pt x="84" y="52"/>
                    </a:cubicBezTo>
                    <a:cubicBezTo>
                      <a:pt x="84" y="51"/>
                      <a:pt x="85" y="50"/>
                      <a:pt x="85" y="49"/>
                    </a:cubicBezTo>
                    <a:cubicBezTo>
                      <a:pt x="85" y="49"/>
                      <a:pt x="85" y="48"/>
                      <a:pt x="85" y="47"/>
                    </a:cubicBezTo>
                    <a:cubicBezTo>
                      <a:pt x="85" y="46"/>
                      <a:pt x="85" y="44"/>
                      <a:pt x="85" y="43"/>
                    </a:cubicBezTo>
                    <a:cubicBezTo>
                      <a:pt x="85" y="41"/>
                      <a:pt x="85" y="40"/>
                      <a:pt x="85" y="39"/>
                    </a:cubicBezTo>
                    <a:cubicBezTo>
                      <a:pt x="85" y="38"/>
                      <a:pt x="85" y="37"/>
                      <a:pt x="85" y="36"/>
                    </a:cubicBezTo>
                    <a:cubicBezTo>
                      <a:pt x="85" y="36"/>
                      <a:pt x="84" y="35"/>
                      <a:pt x="84" y="34"/>
                    </a:cubicBezTo>
                    <a:cubicBezTo>
                      <a:pt x="84" y="34"/>
                      <a:pt x="84" y="33"/>
                      <a:pt x="84" y="32"/>
                    </a:cubicBezTo>
                    <a:cubicBezTo>
                      <a:pt x="83" y="31"/>
                      <a:pt x="83" y="30"/>
                      <a:pt x="83" y="28"/>
                    </a:cubicBezTo>
                    <a:cubicBezTo>
                      <a:pt x="82" y="28"/>
                      <a:pt x="82" y="28"/>
                      <a:pt x="82" y="27"/>
                    </a:cubicBezTo>
                    <a:cubicBezTo>
                      <a:pt x="82" y="26"/>
                      <a:pt x="81" y="25"/>
                      <a:pt x="81" y="24"/>
                    </a:cubicBezTo>
                    <a:cubicBezTo>
                      <a:pt x="81" y="24"/>
                      <a:pt x="81" y="24"/>
                      <a:pt x="80" y="23"/>
                    </a:cubicBezTo>
                    <a:cubicBezTo>
                      <a:pt x="80" y="23"/>
                      <a:pt x="80" y="22"/>
                      <a:pt x="79" y="22"/>
                    </a:cubicBezTo>
                    <a:cubicBezTo>
                      <a:pt x="78" y="20"/>
                      <a:pt x="77" y="18"/>
                      <a:pt x="76" y="17"/>
                    </a:cubicBezTo>
                    <a:cubicBezTo>
                      <a:pt x="75" y="16"/>
                      <a:pt x="75" y="15"/>
                      <a:pt x="74" y="14"/>
                    </a:cubicBezTo>
                    <a:cubicBezTo>
                      <a:pt x="74" y="14"/>
                      <a:pt x="73" y="13"/>
                      <a:pt x="73" y="13"/>
                    </a:cubicBezTo>
                    <a:cubicBezTo>
                      <a:pt x="72" y="12"/>
                      <a:pt x="72" y="12"/>
                      <a:pt x="71" y="11"/>
                    </a:cubicBezTo>
                    <a:cubicBezTo>
                      <a:pt x="70" y="10"/>
                      <a:pt x="69" y="10"/>
                      <a:pt x="68" y="9"/>
                    </a:cubicBezTo>
                    <a:cubicBezTo>
                      <a:pt x="67" y="8"/>
                      <a:pt x="65" y="7"/>
                      <a:pt x="64" y="6"/>
                    </a:cubicBezTo>
                    <a:cubicBezTo>
                      <a:pt x="63" y="6"/>
                      <a:pt x="63" y="5"/>
                      <a:pt x="62" y="5"/>
                    </a:cubicBezTo>
                    <a:cubicBezTo>
                      <a:pt x="62" y="5"/>
                      <a:pt x="61" y="5"/>
                      <a:pt x="61" y="5"/>
                    </a:cubicBezTo>
                    <a:cubicBezTo>
                      <a:pt x="61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9" y="4"/>
                      <a:pt x="59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2"/>
                      <a:pt x="54" y="2"/>
                      <a:pt x="52" y="1"/>
                    </a:cubicBezTo>
                    <a:cubicBezTo>
                      <a:pt x="52" y="1"/>
                      <a:pt x="51" y="1"/>
                      <a:pt x="51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49" y="1"/>
                      <a:pt x="47" y="0"/>
                      <a:pt x="45" y="0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7" y="3"/>
                      <a:pt x="49" y="3"/>
                      <a:pt x="51" y="3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8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5"/>
                    </a:cubicBezTo>
                    <a:cubicBezTo>
                      <a:pt x="48" y="5"/>
                      <a:pt x="49" y="5"/>
                      <a:pt x="49" y="5"/>
                    </a:cubicBezTo>
                    <a:cubicBezTo>
                      <a:pt x="50" y="5"/>
                      <a:pt x="51" y="5"/>
                      <a:pt x="51" y="5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2" y="4"/>
                      <a:pt x="52" y="4"/>
                    </a:cubicBezTo>
                    <a:cubicBezTo>
                      <a:pt x="52" y="4"/>
                      <a:pt x="53" y="4"/>
                      <a:pt x="53" y="4"/>
                    </a:cubicBezTo>
                    <a:cubicBezTo>
                      <a:pt x="53" y="4"/>
                      <a:pt x="53" y="4"/>
                      <a:pt x="53" y="5"/>
                    </a:cubicBezTo>
                    <a:cubicBezTo>
                      <a:pt x="53" y="5"/>
                      <a:pt x="54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5" y="4"/>
                      <a:pt x="55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8" y="6"/>
                      <a:pt x="58" y="6"/>
                    </a:cubicBezTo>
                    <a:cubicBezTo>
                      <a:pt x="58" y="6"/>
                      <a:pt x="58" y="6"/>
                      <a:pt x="57" y="6"/>
                    </a:cubicBezTo>
                    <a:cubicBezTo>
                      <a:pt x="57" y="6"/>
                      <a:pt x="58" y="7"/>
                      <a:pt x="58" y="7"/>
                    </a:cubicBezTo>
                    <a:cubicBezTo>
                      <a:pt x="59" y="7"/>
                      <a:pt x="59" y="7"/>
                      <a:pt x="59" y="8"/>
                    </a:cubicBezTo>
                    <a:cubicBezTo>
                      <a:pt x="59" y="9"/>
                      <a:pt x="58" y="8"/>
                      <a:pt x="58" y="8"/>
                    </a:cubicBezTo>
                    <a:cubicBezTo>
                      <a:pt x="57" y="8"/>
                      <a:pt x="56" y="9"/>
                      <a:pt x="55" y="8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55" y="7"/>
                    </a:cubicBezTo>
                    <a:cubicBezTo>
                      <a:pt x="55" y="7"/>
                      <a:pt x="55" y="8"/>
                      <a:pt x="54" y="8"/>
                    </a:cubicBezTo>
                    <a:cubicBezTo>
                      <a:pt x="54" y="8"/>
                      <a:pt x="54" y="8"/>
                      <a:pt x="53" y="8"/>
                    </a:cubicBezTo>
                    <a:cubicBezTo>
                      <a:pt x="53" y="8"/>
                      <a:pt x="52" y="8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51" y="9"/>
                      <a:pt x="50" y="9"/>
                      <a:pt x="49" y="9"/>
                    </a:cubicBezTo>
                    <a:cubicBezTo>
                      <a:pt x="49" y="10"/>
                      <a:pt x="48" y="10"/>
                      <a:pt x="48" y="10"/>
                    </a:cubicBezTo>
                    <a:cubicBezTo>
                      <a:pt x="48" y="11"/>
                      <a:pt x="47" y="11"/>
                      <a:pt x="47" y="11"/>
                    </a:cubicBezTo>
                    <a:cubicBezTo>
                      <a:pt x="47" y="12"/>
                      <a:pt x="48" y="12"/>
                      <a:pt x="48" y="12"/>
                    </a:cubicBezTo>
                    <a:cubicBezTo>
                      <a:pt x="48" y="12"/>
                      <a:pt x="47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9" y="13"/>
                      <a:pt x="50" y="14"/>
                      <a:pt x="50" y="14"/>
                    </a:cubicBezTo>
                    <a:cubicBezTo>
                      <a:pt x="51" y="14"/>
                      <a:pt x="51" y="14"/>
                      <a:pt x="52" y="14"/>
                    </a:cubicBezTo>
                    <a:cubicBezTo>
                      <a:pt x="52" y="14"/>
                      <a:pt x="53" y="14"/>
                      <a:pt x="53" y="15"/>
                    </a:cubicBezTo>
                    <a:cubicBezTo>
                      <a:pt x="53" y="15"/>
                      <a:pt x="52" y="15"/>
                      <a:pt x="52" y="16"/>
                    </a:cubicBezTo>
                    <a:cubicBezTo>
                      <a:pt x="53" y="16"/>
                      <a:pt x="52" y="16"/>
                      <a:pt x="52" y="17"/>
                    </a:cubicBezTo>
                    <a:cubicBezTo>
                      <a:pt x="52" y="17"/>
                      <a:pt x="53" y="18"/>
                      <a:pt x="53" y="18"/>
                    </a:cubicBezTo>
                    <a:cubicBezTo>
                      <a:pt x="53" y="18"/>
                      <a:pt x="54" y="17"/>
                      <a:pt x="54" y="17"/>
                    </a:cubicBezTo>
                    <a:cubicBezTo>
                      <a:pt x="54" y="16"/>
                      <a:pt x="54" y="15"/>
                      <a:pt x="55" y="15"/>
                    </a:cubicBezTo>
                    <a:cubicBezTo>
                      <a:pt x="57" y="15"/>
                      <a:pt x="59" y="14"/>
                      <a:pt x="59" y="12"/>
                    </a:cubicBezTo>
                    <a:cubicBezTo>
                      <a:pt x="59" y="12"/>
                      <a:pt x="58" y="11"/>
                      <a:pt x="59" y="11"/>
                    </a:cubicBezTo>
                    <a:cubicBezTo>
                      <a:pt x="59" y="11"/>
                      <a:pt x="59" y="10"/>
                      <a:pt x="59" y="10"/>
                    </a:cubicBezTo>
                    <a:cubicBezTo>
                      <a:pt x="59" y="10"/>
                      <a:pt x="59" y="10"/>
                      <a:pt x="60" y="1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1" y="9"/>
                      <a:pt x="61" y="9"/>
                    </a:cubicBezTo>
                    <a:cubicBezTo>
                      <a:pt x="61" y="9"/>
                      <a:pt x="62" y="9"/>
                      <a:pt x="62" y="9"/>
                    </a:cubicBezTo>
                    <a:cubicBezTo>
                      <a:pt x="62" y="9"/>
                      <a:pt x="63" y="9"/>
                      <a:pt x="63" y="9"/>
                    </a:cubicBezTo>
                    <a:cubicBezTo>
                      <a:pt x="63" y="9"/>
                      <a:pt x="64" y="9"/>
                      <a:pt x="64" y="10"/>
                    </a:cubicBezTo>
                    <a:cubicBezTo>
                      <a:pt x="64" y="10"/>
                      <a:pt x="64" y="10"/>
                      <a:pt x="65" y="10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2"/>
                      <a:pt x="65" y="12"/>
                      <a:pt x="65" y="12"/>
                    </a:cubicBezTo>
                    <a:cubicBezTo>
                      <a:pt x="65" y="12"/>
                      <a:pt x="66" y="12"/>
                      <a:pt x="66" y="12"/>
                    </a:cubicBezTo>
                    <a:cubicBezTo>
                      <a:pt x="66" y="11"/>
                      <a:pt x="67" y="11"/>
                      <a:pt x="67" y="11"/>
                    </a:cubicBezTo>
                    <a:cubicBezTo>
                      <a:pt x="67" y="11"/>
                      <a:pt x="68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8" y="13"/>
                      <a:pt x="68" y="13"/>
                      <a:pt x="68" y="14"/>
                    </a:cubicBezTo>
                    <a:cubicBezTo>
                      <a:pt x="68" y="15"/>
                      <a:pt x="69" y="14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6"/>
                      <a:pt x="71" y="16"/>
                      <a:pt x="71" y="16"/>
                    </a:cubicBezTo>
                    <a:cubicBezTo>
                      <a:pt x="71" y="17"/>
                      <a:pt x="70" y="17"/>
                      <a:pt x="70" y="18"/>
                    </a:cubicBezTo>
                    <a:cubicBezTo>
                      <a:pt x="70" y="18"/>
                      <a:pt x="70" y="18"/>
                      <a:pt x="70" y="19"/>
                    </a:cubicBezTo>
                    <a:cubicBezTo>
                      <a:pt x="70" y="19"/>
                      <a:pt x="71" y="19"/>
                      <a:pt x="71" y="19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8" y="21"/>
                      <a:pt x="68" y="21"/>
                    </a:cubicBezTo>
                    <a:cubicBezTo>
                      <a:pt x="68" y="21"/>
                      <a:pt x="67" y="21"/>
                      <a:pt x="67" y="20"/>
                    </a:cubicBezTo>
                    <a:cubicBezTo>
                      <a:pt x="67" y="20"/>
                      <a:pt x="68" y="19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7"/>
                      <a:pt x="68" y="18"/>
                      <a:pt x="68" y="18"/>
                    </a:cubicBezTo>
                    <a:cubicBezTo>
                      <a:pt x="68" y="18"/>
                      <a:pt x="67" y="18"/>
                      <a:pt x="67" y="19"/>
                    </a:cubicBezTo>
                    <a:cubicBezTo>
                      <a:pt x="66" y="19"/>
                      <a:pt x="65" y="18"/>
                      <a:pt x="64" y="19"/>
                    </a:cubicBezTo>
                    <a:cubicBezTo>
                      <a:pt x="64" y="19"/>
                      <a:pt x="65" y="19"/>
                      <a:pt x="65" y="19"/>
                    </a:cubicBezTo>
                    <a:cubicBezTo>
                      <a:pt x="65" y="19"/>
                      <a:pt x="64" y="20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3" y="18"/>
                      <a:pt x="62" y="19"/>
                    </a:cubicBezTo>
                    <a:cubicBezTo>
                      <a:pt x="62" y="19"/>
                      <a:pt x="61" y="19"/>
                      <a:pt x="61" y="19"/>
                    </a:cubicBezTo>
                    <a:cubicBezTo>
                      <a:pt x="62" y="20"/>
                      <a:pt x="63" y="19"/>
                      <a:pt x="63" y="20"/>
                    </a:cubicBezTo>
                    <a:cubicBezTo>
                      <a:pt x="63" y="20"/>
                      <a:pt x="62" y="21"/>
                      <a:pt x="62" y="21"/>
                    </a:cubicBezTo>
                    <a:cubicBezTo>
                      <a:pt x="62" y="22"/>
                      <a:pt x="62" y="22"/>
                      <a:pt x="63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22"/>
                      <a:pt x="65" y="21"/>
                      <a:pt x="65" y="21"/>
                    </a:cubicBezTo>
                    <a:cubicBezTo>
                      <a:pt x="66" y="22"/>
                      <a:pt x="65" y="22"/>
                      <a:pt x="64" y="23"/>
                    </a:cubicBezTo>
                    <a:cubicBezTo>
                      <a:pt x="63" y="23"/>
                      <a:pt x="62" y="23"/>
                      <a:pt x="62" y="23"/>
                    </a:cubicBezTo>
                    <a:cubicBezTo>
                      <a:pt x="61" y="23"/>
                      <a:pt x="60" y="25"/>
                      <a:pt x="60" y="24"/>
                    </a:cubicBezTo>
                    <a:cubicBezTo>
                      <a:pt x="60" y="23"/>
                      <a:pt x="61" y="23"/>
                      <a:pt x="61" y="23"/>
                    </a:cubicBezTo>
                    <a:cubicBezTo>
                      <a:pt x="60" y="23"/>
                      <a:pt x="59" y="23"/>
                      <a:pt x="59" y="23"/>
                    </a:cubicBezTo>
                    <a:cubicBezTo>
                      <a:pt x="58" y="24"/>
                      <a:pt x="56" y="24"/>
                      <a:pt x="56" y="25"/>
                    </a:cubicBezTo>
                    <a:cubicBezTo>
                      <a:pt x="56" y="25"/>
                      <a:pt x="56" y="26"/>
                      <a:pt x="56" y="26"/>
                    </a:cubicBezTo>
                    <a:cubicBezTo>
                      <a:pt x="56" y="26"/>
                      <a:pt x="55" y="26"/>
                      <a:pt x="55" y="26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1" y="28"/>
                      <a:pt x="51" y="29"/>
                      <a:pt x="51" y="29"/>
                    </a:cubicBezTo>
                    <a:cubicBezTo>
                      <a:pt x="51" y="29"/>
                      <a:pt x="50" y="29"/>
                      <a:pt x="50" y="29"/>
                    </a:cubicBezTo>
                    <a:cubicBezTo>
                      <a:pt x="50" y="29"/>
                      <a:pt x="50" y="30"/>
                      <a:pt x="50" y="31"/>
                    </a:cubicBezTo>
                    <a:cubicBezTo>
                      <a:pt x="50" y="31"/>
                      <a:pt x="49" y="31"/>
                      <a:pt x="48" y="32"/>
                    </a:cubicBezTo>
                    <a:cubicBezTo>
                      <a:pt x="48" y="32"/>
                      <a:pt x="48" y="32"/>
                      <a:pt x="47" y="32"/>
                    </a:cubicBezTo>
                    <a:cubicBezTo>
                      <a:pt x="47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5" y="3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2"/>
                      <a:pt x="46" y="52"/>
                      <a:pt x="47" y="52"/>
                    </a:cubicBezTo>
                    <a:cubicBezTo>
                      <a:pt x="47" y="51"/>
                      <a:pt x="48" y="52"/>
                      <a:pt x="48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0"/>
                      <a:pt x="50" y="51"/>
                    </a:cubicBezTo>
                    <a:cubicBezTo>
                      <a:pt x="50" y="51"/>
                      <a:pt x="49" y="51"/>
                      <a:pt x="50" y="52"/>
                    </a:cubicBezTo>
                    <a:cubicBezTo>
                      <a:pt x="50" y="52"/>
                      <a:pt x="51" y="51"/>
                      <a:pt x="51" y="51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2"/>
                      <a:pt x="52" y="52"/>
                      <a:pt x="53" y="52"/>
                    </a:cubicBezTo>
                    <a:cubicBezTo>
                      <a:pt x="53" y="52"/>
                      <a:pt x="53" y="52"/>
                      <a:pt x="54" y="52"/>
                    </a:cubicBezTo>
                    <a:cubicBezTo>
                      <a:pt x="54" y="52"/>
                      <a:pt x="55" y="52"/>
                      <a:pt x="55" y="52"/>
                    </a:cubicBezTo>
                    <a:cubicBezTo>
                      <a:pt x="55" y="52"/>
                      <a:pt x="56" y="52"/>
                      <a:pt x="56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8" y="53"/>
                      <a:pt x="58" y="52"/>
                      <a:pt x="58" y="52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9" y="53"/>
                      <a:pt x="59" y="53"/>
                      <a:pt x="59" y="54"/>
                    </a:cubicBezTo>
                    <a:cubicBezTo>
                      <a:pt x="59" y="54"/>
                      <a:pt x="59" y="54"/>
                      <a:pt x="60" y="54"/>
                    </a:cubicBezTo>
                    <a:cubicBezTo>
                      <a:pt x="60" y="54"/>
                      <a:pt x="60" y="55"/>
                      <a:pt x="60" y="55"/>
                    </a:cubicBezTo>
                    <a:cubicBezTo>
                      <a:pt x="61" y="55"/>
                      <a:pt x="62" y="56"/>
                      <a:pt x="62" y="56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4" y="56"/>
                      <a:pt x="65" y="56"/>
                      <a:pt x="66" y="57"/>
                    </a:cubicBezTo>
                    <a:cubicBezTo>
                      <a:pt x="66" y="57"/>
                      <a:pt x="66" y="57"/>
                      <a:pt x="66" y="58"/>
                    </a:cubicBezTo>
                    <a:cubicBezTo>
                      <a:pt x="67" y="58"/>
                      <a:pt x="66" y="58"/>
                      <a:pt x="67" y="59"/>
                    </a:cubicBezTo>
                    <a:cubicBezTo>
                      <a:pt x="67" y="59"/>
                      <a:pt x="68" y="59"/>
                      <a:pt x="67" y="60"/>
                    </a:cubicBezTo>
                    <a:cubicBezTo>
                      <a:pt x="67" y="61"/>
                      <a:pt x="68" y="61"/>
                      <a:pt x="68" y="61"/>
                    </a:cubicBezTo>
                    <a:cubicBezTo>
                      <a:pt x="68" y="61"/>
                      <a:pt x="69" y="62"/>
                      <a:pt x="69" y="62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70" y="62"/>
                      <a:pt x="70" y="62"/>
                      <a:pt x="71" y="62"/>
                    </a:cubicBezTo>
                    <a:cubicBezTo>
                      <a:pt x="71" y="62"/>
                      <a:pt x="71" y="62"/>
                      <a:pt x="72" y="62"/>
                    </a:cubicBezTo>
                    <a:cubicBezTo>
                      <a:pt x="72" y="62"/>
                      <a:pt x="72" y="63"/>
                      <a:pt x="72" y="63"/>
                    </a:cubicBezTo>
                    <a:cubicBezTo>
                      <a:pt x="72" y="63"/>
                      <a:pt x="73" y="63"/>
                      <a:pt x="73" y="63"/>
                    </a:cubicBezTo>
                    <a:cubicBezTo>
                      <a:pt x="74" y="63"/>
                      <a:pt x="74" y="63"/>
                      <a:pt x="75" y="63"/>
                    </a:cubicBezTo>
                    <a:cubicBezTo>
                      <a:pt x="75" y="63"/>
                      <a:pt x="75" y="63"/>
                      <a:pt x="75" y="63"/>
                    </a:cubicBezTo>
                    <a:cubicBezTo>
                      <a:pt x="76" y="63"/>
                      <a:pt x="76" y="64"/>
                      <a:pt x="77" y="64"/>
                    </a:cubicBezTo>
                    <a:cubicBezTo>
                      <a:pt x="71" y="73"/>
                      <a:pt x="62" y="80"/>
                      <a:pt x="52" y="82"/>
                    </a:cubicBezTo>
                    <a:cubicBezTo>
                      <a:pt x="52" y="82"/>
                      <a:pt x="52" y="81"/>
                      <a:pt x="52" y="81"/>
                    </a:cubicBezTo>
                    <a:cubicBezTo>
                      <a:pt x="52" y="80"/>
                      <a:pt x="52" y="79"/>
                      <a:pt x="52" y="79"/>
                    </a:cubicBezTo>
                    <a:cubicBezTo>
                      <a:pt x="52" y="78"/>
                      <a:pt x="52" y="77"/>
                      <a:pt x="51" y="77"/>
                    </a:cubicBezTo>
                    <a:cubicBezTo>
                      <a:pt x="51" y="76"/>
                      <a:pt x="50" y="76"/>
                      <a:pt x="50" y="75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8" y="75"/>
                      <a:pt x="46" y="74"/>
                      <a:pt x="46" y="73"/>
                    </a:cubicBezTo>
                    <a:cubicBezTo>
                      <a:pt x="46" y="73"/>
                      <a:pt x="46" y="73"/>
                      <a:pt x="46" y="72"/>
                    </a:cubicBezTo>
                    <a:cubicBezTo>
                      <a:pt x="46" y="72"/>
                      <a:pt x="46" y="72"/>
                      <a:pt x="45" y="72"/>
                    </a:cubicBezTo>
                    <a:lnTo>
                      <a:pt x="45" y="85"/>
                    </a:lnTo>
                    <a:close/>
                    <a:moveTo>
                      <a:pt x="1" y="34"/>
                    </a:moveTo>
                    <a:cubicBezTo>
                      <a:pt x="1" y="35"/>
                      <a:pt x="0" y="36"/>
                      <a:pt x="0" y="36"/>
                    </a:cubicBezTo>
                    <a:cubicBezTo>
                      <a:pt x="0" y="37"/>
                      <a:pt x="0" y="38"/>
                      <a:pt x="0" y="39"/>
                    </a:cubicBezTo>
                    <a:cubicBezTo>
                      <a:pt x="0" y="40"/>
                      <a:pt x="0" y="41"/>
                      <a:pt x="0" y="43"/>
                    </a:cubicBezTo>
                    <a:cubicBezTo>
                      <a:pt x="0" y="44"/>
                      <a:pt x="0" y="46"/>
                      <a:pt x="0" y="47"/>
                    </a:cubicBezTo>
                    <a:cubicBezTo>
                      <a:pt x="0" y="48"/>
                      <a:pt x="0" y="49"/>
                      <a:pt x="0" y="49"/>
                    </a:cubicBezTo>
                    <a:cubicBezTo>
                      <a:pt x="0" y="50"/>
                      <a:pt x="1" y="51"/>
                      <a:pt x="1" y="52"/>
                    </a:cubicBezTo>
                    <a:cubicBezTo>
                      <a:pt x="1" y="52"/>
                      <a:pt x="1" y="53"/>
                      <a:pt x="1" y="54"/>
                    </a:cubicBezTo>
                    <a:cubicBezTo>
                      <a:pt x="2" y="55"/>
                      <a:pt x="2" y="56"/>
                      <a:pt x="2" y="58"/>
                    </a:cubicBezTo>
                    <a:cubicBezTo>
                      <a:pt x="3" y="58"/>
                      <a:pt x="3" y="59"/>
                      <a:pt x="3" y="60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2"/>
                      <a:pt x="4" y="62"/>
                      <a:pt x="5" y="62"/>
                    </a:cubicBezTo>
                    <a:cubicBezTo>
                      <a:pt x="5" y="63"/>
                      <a:pt x="5" y="64"/>
                      <a:pt x="5" y="64"/>
                    </a:cubicBezTo>
                    <a:cubicBezTo>
                      <a:pt x="7" y="66"/>
                      <a:pt x="8" y="68"/>
                      <a:pt x="9" y="69"/>
                    </a:cubicBezTo>
                    <a:cubicBezTo>
                      <a:pt x="10" y="70"/>
                      <a:pt x="10" y="71"/>
                      <a:pt x="11" y="72"/>
                    </a:cubicBezTo>
                    <a:cubicBezTo>
                      <a:pt x="11" y="72"/>
                      <a:pt x="12" y="73"/>
                      <a:pt x="12" y="73"/>
                    </a:cubicBezTo>
                    <a:cubicBezTo>
                      <a:pt x="13" y="74"/>
                      <a:pt x="13" y="74"/>
                      <a:pt x="14" y="74"/>
                    </a:cubicBezTo>
                    <a:cubicBezTo>
                      <a:pt x="16" y="77"/>
                      <a:pt x="19" y="78"/>
                      <a:pt x="21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4" y="82"/>
                      <a:pt x="26" y="82"/>
                      <a:pt x="27" y="83"/>
                    </a:cubicBezTo>
                    <a:cubicBezTo>
                      <a:pt x="27" y="83"/>
                      <a:pt x="28" y="83"/>
                      <a:pt x="29" y="83"/>
                    </a:cubicBezTo>
                    <a:cubicBezTo>
                      <a:pt x="33" y="85"/>
                      <a:pt x="38" y="86"/>
                      <a:pt x="42" y="86"/>
                    </a:cubicBezTo>
                    <a:cubicBezTo>
                      <a:pt x="43" y="86"/>
                      <a:pt x="44" y="86"/>
                      <a:pt x="45" y="85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44" y="70"/>
                      <a:pt x="44" y="69"/>
                      <a:pt x="43" y="68"/>
                    </a:cubicBezTo>
                    <a:cubicBezTo>
                      <a:pt x="43" y="68"/>
                      <a:pt x="43" y="67"/>
                      <a:pt x="42" y="67"/>
                    </a:cubicBezTo>
                    <a:cubicBezTo>
                      <a:pt x="42" y="67"/>
                      <a:pt x="42" y="66"/>
                      <a:pt x="42" y="66"/>
                    </a:cubicBezTo>
                    <a:cubicBezTo>
                      <a:pt x="41" y="66"/>
                      <a:pt x="41" y="65"/>
                      <a:pt x="41" y="65"/>
                    </a:cubicBezTo>
                    <a:cubicBezTo>
                      <a:pt x="41" y="64"/>
                      <a:pt x="42" y="64"/>
                      <a:pt x="42" y="64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1" y="62"/>
                      <a:pt x="42" y="62"/>
                      <a:pt x="42" y="61"/>
                    </a:cubicBezTo>
                    <a:cubicBezTo>
                      <a:pt x="42" y="61"/>
                      <a:pt x="42" y="61"/>
                      <a:pt x="42" y="60"/>
                    </a:cubicBezTo>
                    <a:cubicBezTo>
                      <a:pt x="42" y="60"/>
                      <a:pt x="43" y="60"/>
                      <a:pt x="43" y="60"/>
                    </a:cubicBezTo>
                    <a:cubicBezTo>
                      <a:pt x="43" y="60"/>
                      <a:pt x="43" y="59"/>
                      <a:pt x="43" y="59"/>
                    </a:cubicBezTo>
                    <a:cubicBezTo>
                      <a:pt x="44" y="59"/>
                      <a:pt x="44" y="58"/>
                      <a:pt x="44" y="58"/>
                    </a:cubicBezTo>
                    <a:cubicBezTo>
                      <a:pt x="45" y="58"/>
                      <a:pt x="45" y="56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4"/>
                      <a:pt x="44" y="53"/>
                      <a:pt x="43" y="53"/>
                    </a:cubicBezTo>
                    <a:cubicBezTo>
                      <a:pt x="43" y="53"/>
                      <a:pt x="43" y="54"/>
                      <a:pt x="42" y="54"/>
                    </a:cubicBezTo>
                    <a:cubicBezTo>
                      <a:pt x="42" y="54"/>
                      <a:pt x="42" y="55"/>
                      <a:pt x="42" y="55"/>
                    </a:cubicBezTo>
                    <a:cubicBezTo>
                      <a:pt x="41" y="55"/>
                      <a:pt x="41" y="54"/>
                      <a:pt x="41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39" y="54"/>
                      <a:pt x="39" y="53"/>
                      <a:pt x="39" y="53"/>
                    </a:cubicBezTo>
                    <a:cubicBezTo>
                      <a:pt x="38" y="53"/>
                      <a:pt x="38" y="53"/>
                      <a:pt x="38" y="52"/>
                    </a:cubicBezTo>
                    <a:cubicBezTo>
                      <a:pt x="38" y="52"/>
                      <a:pt x="38" y="52"/>
                      <a:pt x="38" y="51"/>
                    </a:cubicBezTo>
                    <a:cubicBezTo>
                      <a:pt x="37" y="51"/>
                      <a:pt x="37" y="50"/>
                      <a:pt x="36" y="50"/>
                    </a:cubicBezTo>
                    <a:cubicBezTo>
                      <a:pt x="36" y="50"/>
                      <a:pt x="35" y="50"/>
                      <a:pt x="35" y="50"/>
                    </a:cubicBezTo>
                    <a:cubicBezTo>
                      <a:pt x="35" y="49"/>
                      <a:pt x="34" y="49"/>
                      <a:pt x="34" y="49"/>
                    </a:cubicBezTo>
                    <a:cubicBezTo>
                      <a:pt x="34" y="49"/>
                      <a:pt x="34" y="49"/>
                      <a:pt x="33" y="49"/>
                    </a:cubicBezTo>
                    <a:cubicBezTo>
                      <a:pt x="32" y="49"/>
                      <a:pt x="32" y="47"/>
                      <a:pt x="31" y="47"/>
                    </a:cubicBezTo>
                    <a:cubicBezTo>
                      <a:pt x="30" y="47"/>
                      <a:pt x="30" y="48"/>
                      <a:pt x="29" y="48"/>
                    </a:cubicBezTo>
                    <a:cubicBezTo>
                      <a:pt x="29" y="48"/>
                      <a:pt x="28" y="47"/>
                      <a:pt x="28" y="47"/>
                    </a:cubicBezTo>
                    <a:cubicBezTo>
                      <a:pt x="27" y="47"/>
                      <a:pt x="27" y="47"/>
                      <a:pt x="26" y="46"/>
                    </a:cubicBezTo>
                    <a:cubicBezTo>
                      <a:pt x="26" y="46"/>
                      <a:pt x="25" y="46"/>
                      <a:pt x="25" y="46"/>
                    </a:cubicBezTo>
                    <a:cubicBezTo>
                      <a:pt x="25" y="46"/>
                      <a:pt x="25" y="46"/>
                      <a:pt x="24" y="46"/>
                    </a:cubicBezTo>
                    <a:cubicBezTo>
                      <a:pt x="24" y="45"/>
                      <a:pt x="24" y="45"/>
                      <a:pt x="23" y="45"/>
                    </a:cubicBezTo>
                    <a:cubicBezTo>
                      <a:pt x="23" y="45"/>
                      <a:pt x="23" y="44"/>
                      <a:pt x="23" y="44"/>
                    </a:cubicBezTo>
                    <a:cubicBezTo>
                      <a:pt x="23" y="44"/>
                      <a:pt x="23" y="43"/>
                      <a:pt x="23" y="43"/>
                    </a:cubicBezTo>
                    <a:cubicBezTo>
                      <a:pt x="23" y="42"/>
                      <a:pt x="22" y="41"/>
                      <a:pt x="22" y="40"/>
                    </a:cubicBezTo>
                    <a:cubicBezTo>
                      <a:pt x="21" y="40"/>
                      <a:pt x="21" y="40"/>
                      <a:pt x="21" y="39"/>
                    </a:cubicBezTo>
                    <a:cubicBezTo>
                      <a:pt x="21" y="39"/>
                      <a:pt x="21" y="39"/>
                      <a:pt x="21" y="38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19" y="37"/>
                      <a:pt x="19" y="37"/>
                      <a:pt x="19" y="36"/>
                    </a:cubicBezTo>
                    <a:cubicBezTo>
                      <a:pt x="19" y="36"/>
                      <a:pt x="19" y="35"/>
                      <a:pt x="19" y="35"/>
                    </a:cubicBezTo>
                    <a:cubicBezTo>
                      <a:pt x="19" y="34"/>
                      <a:pt x="17" y="34"/>
                      <a:pt x="18" y="35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20" y="40"/>
                      <a:pt x="20" y="41"/>
                      <a:pt x="20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9" y="41"/>
                      <a:pt x="18" y="40"/>
                      <a:pt x="18" y="40"/>
                    </a:cubicBezTo>
                    <a:cubicBezTo>
                      <a:pt x="18" y="40"/>
                      <a:pt x="18" y="39"/>
                      <a:pt x="18" y="39"/>
                    </a:cubicBezTo>
                    <a:cubicBezTo>
                      <a:pt x="18" y="38"/>
                      <a:pt x="17" y="38"/>
                      <a:pt x="17" y="38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6" y="35"/>
                      <a:pt x="16" y="35"/>
                      <a:pt x="16" y="34"/>
                    </a:cubicBezTo>
                    <a:cubicBezTo>
                      <a:pt x="16" y="34"/>
                      <a:pt x="16" y="33"/>
                      <a:pt x="16" y="33"/>
                    </a:cubicBezTo>
                    <a:cubicBezTo>
                      <a:pt x="16" y="33"/>
                      <a:pt x="16" y="32"/>
                      <a:pt x="15" y="32"/>
                    </a:cubicBezTo>
                    <a:cubicBezTo>
                      <a:pt x="15" y="32"/>
                      <a:pt x="15" y="32"/>
                      <a:pt x="14" y="32"/>
                    </a:cubicBezTo>
                    <a:cubicBezTo>
                      <a:pt x="14" y="31"/>
                      <a:pt x="14" y="31"/>
                      <a:pt x="14" y="30"/>
                    </a:cubicBezTo>
                    <a:cubicBezTo>
                      <a:pt x="14" y="30"/>
                      <a:pt x="14" y="29"/>
                      <a:pt x="14" y="29"/>
                    </a:cubicBezTo>
                    <a:cubicBezTo>
                      <a:pt x="14" y="28"/>
                      <a:pt x="14" y="27"/>
                      <a:pt x="14" y="27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4"/>
                      <a:pt x="16" y="24"/>
                      <a:pt x="17" y="23"/>
                    </a:cubicBezTo>
                    <a:cubicBezTo>
                      <a:pt x="17" y="22"/>
                      <a:pt x="18" y="22"/>
                      <a:pt x="18" y="21"/>
                    </a:cubicBezTo>
                    <a:cubicBezTo>
                      <a:pt x="18" y="21"/>
                      <a:pt x="19" y="20"/>
                      <a:pt x="19" y="20"/>
                    </a:cubicBezTo>
                    <a:cubicBezTo>
                      <a:pt x="19" y="19"/>
                      <a:pt x="18" y="19"/>
                      <a:pt x="18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7"/>
                      <a:pt x="19" y="17"/>
                    </a:cubicBezTo>
                    <a:cubicBezTo>
                      <a:pt x="19" y="17"/>
                      <a:pt x="18" y="16"/>
                      <a:pt x="18" y="16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4"/>
                      <a:pt x="18" y="15"/>
                      <a:pt x="18" y="15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7" y="11"/>
                    </a:cubicBezTo>
                    <a:cubicBezTo>
                      <a:pt x="22" y="7"/>
                      <a:pt x="29" y="4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4"/>
                      <a:pt x="36" y="4"/>
                    </a:cubicBezTo>
                    <a:cubicBezTo>
                      <a:pt x="36" y="3"/>
                      <a:pt x="36" y="4"/>
                      <a:pt x="37" y="4"/>
                    </a:cubicBezTo>
                    <a:cubicBezTo>
                      <a:pt x="37" y="4"/>
                      <a:pt x="38" y="3"/>
                      <a:pt x="38" y="3"/>
                    </a:cubicBezTo>
                    <a:cubicBezTo>
                      <a:pt x="39" y="4"/>
                      <a:pt x="40" y="4"/>
                      <a:pt x="41" y="4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3"/>
                      <a:pt x="45" y="3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37" y="0"/>
                      <a:pt x="33" y="1"/>
                      <a:pt x="29" y="3"/>
                    </a:cubicBezTo>
                    <a:cubicBezTo>
                      <a:pt x="28" y="3"/>
                      <a:pt x="27" y="3"/>
                      <a:pt x="27" y="3"/>
                    </a:cubicBezTo>
                    <a:cubicBezTo>
                      <a:pt x="27" y="3"/>
                      <a:pt x="26" y="3"/>
                      <a:pt x="26" y="3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4" y="4"/>
                      <a:pt x="24" y="5"/>
                      <a:pt x="23" y="5"/>
                    </a:cubicBezTo>
                    <a:cubicBezTo>
                      <a:pt x="22" y="5"/>
                      <a:pt x="22" y="6"/>
                      <a:pt x="21" y="6"/>
                    </a:cubicBezTo>
                    <a:cubicBezTo>
                      <a:pt x="19" y="7"/>
                      <a:pt x="17" y="9"/>
                      <a:pt x="15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2"/>
                      <a:pt x="13" y="12"/>
                      <a:pt x="12" y="13"/>
                    </a:cubicBezTo>
                    <a:cubicBezTo>
                      <a:pt x="12" y="13"/>
                      <a:pt x="11" y="14"/>
                      <a:pt x="11" y="14"/>
                    </a:cubicBezTo>
                    <a:cubicBezTo>
                      <a:pt x="10" y="15"/>
                      <a:pt x="10" y="16"/>
                      <a:pt x="9" y="17"/>
                    </a:cubicBezTo>
                    <a:cubicBezTo>
                      <a:pt x="8" y="18"/>
                      <a:pt x="7" y="20"/>
                      <a:pt x="5" y="22"/>
                    </a:cubicBezTo>
                    <a:cubicBezTo>
                      <a:pt x="5" y="22"/>
                      <a:pt x="5" y="23"/>
                      <a:pt x="5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3" y="26"/>
                      <a:pt x="3" y="27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30"/>
                      <a:pt x="2" y="31"/>
                      <a:pt x="1" y="32"/>
                    </a:cubicBezTo>
                    <a:cubicBezTo>
                      <a:pt x="1" y="33"/>
                      <a:pt x="1" y="34"/>
                      <a:pt x="1" y="34"/>
                    </a:cubicBezTo>
                    <a:close/>
                    <a:moveTo>
                      <a:pt x="45" y="34"/>
                    </a:move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4" y="53"/>
                      <a:pt x="44" y="53"/>
                    </a:cubicBezTo>
                    <a:cubicBezTo>
                      <a:pt x="43" y="53"/>
                      <a:pt x="42" y="53"/>
                      <a:pt x="41" y="53"/>
                    </a:cubicBezTo>
                    <a:cubicBezTo>
                      <a:pt x="41" y="53"/>
                      <a:pt x="40" y="52"/>
                      <a:pt x="40" y="51"/>
                    </a:cubicBezTo>
                    <a:cubicBezTo>
                      <a:pt x="40" y="51"/>
                      <a:pt x="40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8"/>
                      <a:pt x="40" y="48"/>
                      <a:pt x="39" y="47"/>
                    </a:cubicBezTo>
                    <a:cubicBezTo>
                      <a:pt x="38" y="47"/>
                      <a:pt x="37" y="48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7" y="46"/>
                      <a:pt x="36" y="46"/>
                      <a:pt x="37" y="46"/>
                    </a:cubicBezTo>
                    <a:cubicBezTo>
                      <a:pt x="37" y="46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7" y="44"/>
                    </a:cubicBezTo>
                    <a:cubicBezTo>
                      <a:pt x="37" y="44"/>
                      <a:pt x="38" y="44"/>
                      <a:pt x="38" y="44"/>
                    </a:cubicBezTo>
                    <a:cubicBezTo>
                      <a:pt x="38" y="43"/>
                      <a:pt x="38" y="43"/>
                      <a:pt x="37" y="43"/>
                    </a:cubicBezTo>
                    <a:cubicBezTo>
                      <a:pt x="37" y="43"/>
                      <a:pt x="36" y="43"/>
                      <a:pt x="36" y="43"/>
                    </a:cubicBezTo>
                    <a:cubicBezTo>
                      <a:pt x="35" y="43"/>
                      <a:pt x="35" y="45"/>
                      <a:pt x="34" y="45"/>
                    </a:cubicBezTo>
                    <a:cubicBezTo>
                      <a:pt x="34" y="45"/>
                      <a:pt x="33" y="45"/>
                      <a:pt x="33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1" y="45"/>
                      <a:pt x="31" y="45"/>
                      <a:pt x="30" y="45"/>
                    </a:cubicBezTo>
                    <a:cubicBezTo>
                      <a:pt x="30" y="45"/>
                      <a:pt x="30" y="43"/>
                      <a:pt x="30" y="43"/>
                    </a:cubicBezTo>
                    <a:cubicBezTo>
                      <a:pt x="29" y="42"/>
                      <a:pt x="30" y="41"/>
                      <a:pt x="30" y="40"/>
                    </a:cubicBezTo>
                    <a:cubicBezTo>
                      <a:pt x="30" y="40"/>
                      <a:pt x="30" y="39"/>
                      <a:pt x="30" y="39"/>
                    </a:cubicBezTo>
                    <a:cubicBezTo>
                      <a:pt x="31" y="39"/>
                      <a:pt x="30" y="38"/>
                      <a:pt x="31" y="38"/>
                    </a:cubicBezTo>
                    <a:cubicBezTo>
                      <a:pt x="31" y="37"/>
                      <a:pt x="32" y="37"/>
                      <a:pt x="32" y="37"/>
                    </a:cubicBezTo>
                    <a:cubicBezTo>
                      <a:pt x="33" y="36"/>
                      <a:pt x="33" y="36"/>
                      <a:pt x="34" y="36"/>
                    </a:cubicBezTo>
                    <a:cubicBezTo>
                      <a:pt x="35" y="36"/>
                      <a:pt x="35" y="36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7" y="36"/>
                      <a:pt x="37" y="36"/>
                      <a:pt x="38" y="35"/>
                    </a:cubicBezTo>
                    <a:cubicBezTo>
                      <a:pt x="39" y="35"/>
                      <a:pt x="39" y="35"/>
                      <a:pt x="40" y="35"/>
                    </a:cubicBezTo>
                    <a:cubicBezTo>
                      <a:pt x="40" y="35"/>
                      <a:pt x="41" y="36"/>
                      <a:pt x="41" y="36"/>
                    </a:cubicBezTo>
                    <a:cubicBezTo>
                      <a:pt x="41" y="36"/>
                      <a:pt x="42" y="35"/>
                      <a:pt x="42" y="36"/>
                    </a:cubicBezTo>
                    <a:cubicBezTo>
                      <a:pt x="42" y="36"/>
                      <a:pt x="43" y="36"/>
                      <a:pt x="43" y="36"/>
                    </a:cubicBezTo>
                    <a:cubicBezTo>
                      <a:pt x="43" y="37"/>
                      <a:pt x="42" y="37"/>
                      <a:pt x="43" y="38"/>
                    </a:cubicBezTo>
                    <a:cubicBezTo>
                      <a:pt x="43" y="38"/>
                      <a:pt x="44" y="38"/>
                      <a:pt x="44" y="38"/>
                    </a:cubicBezTo>
                    <a:cubicBezTo>
                      <a:pt x="45" y="38"/>
                      <a:pt x="44" y="38"/>
                      <a:pt x="44" y="37"/>
                    </a:cubicBezTo>
                    <a:cubicBezTo>
                      <a:pt x="44" y="37"/>
                      <a:pt x="44" y="37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35"/>
                      <a:pt x="45" y="34"/>
                      <a:pt x="4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82"/>
              <p:cNvSpPr/>
              <p:nvPr/>
            </p:nvSpPr>
            <p:spPr bwMode="auto">
              <a:xfrm>
                <a:off x="2569358" y="2646188"/>
                <a:ext cx="137246" cy="388456"/>
              </a:xfrm>
              <a:custGeom>
                <a:avLst/>
                <a:gdLst>
                  <a:gd name="T0" fmla="*/ 4 w 31"/>
                  <a:gd name="T1" fmla="*/ 11 h 88"/>
                  <a:gd name="T2" fmla="*/ 1 w 31"/>
                  <a:gd name="T3" fmla="*/ 22 h 88"/>
                  <a:gd name="T4" fmla="*/ 3 w 31"/>
                  <a:gd name="T5" fmla="*/ 31 h 88"/>
                  <a:gd name="T6" fmla="*/ 11 w 31"/>
                  <a:gd name="T7" fmla="*/ 40 h 88"/>
                  <a:gd name="T8" fmla="*/ 11 w 31"/>
                  <a:gd name="T9" fmla="*/ 88 h 88"/>
                  <a:gd name="T10" fmla="*/ 20 w 31"/>
                  <a:gd name="T11" fmla="*/ 88 h 88"/>
                  <a:gd name="T12" fmla="*/ 20 w 31"/>
                  <a:gd name="T13" fmla="*/ 40 h 88"/>
                  <a:gd name="T14" fmla="*/ 28 w 31"/>
                  <a:gd name="T15" fmla="*/ 31 h 88"/>
                  <a:gd name="T16" fmla="*/ 30 w 31"/>
                  <a:gd name="T17" fmla="*/ 22 h 88"/>
                  <a:gd name="T18" fmla="*/ 27 w 31"/>
                  <a:gd name="T19" fmla="*/ 11 h 88"/>
                  <a:gd name="T20" fmla="*/ 20 w 31"/>
                  <a:gd name="T21" fmla="*/ 0 h 88"/>
                  <a:gd name="T22" fmla="*/ 23 w 31"/>
                  <a:gd name="T23" fmla="*/ 21 h 88"/>
                  <a:gd name="T24" fmla="*/ 20 w 31"/>
                  <a:gd name="T25" fmla="*/ 21 h 88"/>
                  <a:gd name="T26" fmla="*/ 18 w 31"/>
                  <a:gd name="T27" fmla="*/ 0 h 88"/>
                  <a:gd name="T28" fmla="*/ 15 w 31"/>
                  <a:gd name="T29" fmla="*/ 0 h 88"/>
                  <a:gd name="T30" fmla="*/ 13 w 31"/>
                  <a:gd name="T31" fmla="*/ 0 h 88"/>
                  <a:gd name="T32" fmla="*/ 11 w 31"/>
                  <a:gd name="T33" fmla="*/ 21 h 88"/>
                  <a:gd name="T34" fmla="*/ 8 w 31"/>
                  <a:gd name="T35" fmla="*/ 21 h 88"/>
                  <a:gd name="T36" fmla="*/ 10 w 31"/>
                  <a:gd name="T37" fmla="*/ 0 h 88"/>
                  <a:gd name="T38" fmla="*/ 4 w 31"/>
                  <a:gd name="T39" fmla="*/ 1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88">
                    <a:moveTo>
                      <a:pt x="4" y="11"/>
                    </a:moveTo>
                    <a:cubicBezTo>
                      <a:pt x="2" y="14"/>
                      <a:pt x="1" y="18"/>
                      <a:pt x="1" y="22"/>
                    </a:cubicBezTo>
                    <a:cubicBezTo>
                      <a:pt x="0" y="25"/>
                      <a:pt x="1" y="28"/>
                      <a:pt x="3" y="31"/>
                    </a:cubicBezTo>
                    <a:cubicBezTo>
                      <a:pt x="4" y="34"/>
                      <a:pt x="8" y="38"/>
                      <a:pt x="11" y="40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38"/>
                      <a:pt x="26" y="34"/>
                      <a:pt x="28" y="31"/>
                    </a:cubicBezTo>
                    <a:cubicBezTo>
                      <a:pt x="30" y="28"/>
                      <a:pt x="31" y="25"/>
                      <a:pt x="30" y="22"/>
                    </a:cubicBezTo>
                    <a:cubicBezTo>
                      <a:pt x="30" y="18"/>
                      <a:pt x="28" y="14"/>
                      <a:pt x="27" y="11"/>
                    </a:cubicBezTo>
                    <a:cubicBezTo>
                      <a:pt x="26" y="8"/>
                      <a:pt x="24" y="1"/>
                      <a:pt x="20" y="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1"/>
                      <a:pt x="5" y="8"/>
                      <a:pt x="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83"/>
              <p:cNvSpPr/>
              <p:nvPr/>
            </p:nvSpPr>
            <p:spPr bwMode="auto">
              <a:xfrm>
                <a:off x="2745817" y="2636385"/>
                <a:ext cx="140922" cy="398259"/>
              </a:xfrm>
              <a:custGeom>
                <a:avLst/>
                <a:gdLst>
                  <a:gd name="T0" fmla="*/ 20 w 32"/>
                  <a:gd name="T1" fmla="*/ 90 h 90"/>
                  <a:gd name="T2" fmla="*/ 20 w 32"/>
                  <a:gd name="T3" fmla="*/ 43 h 90"/>
                  <a:gd name="T4" fmla="*/ 32 w 32"/>
                  <a:gd name="T5" fmla="*/ 24 h 90"/>
                  <a:gd name="T6" fmla="*/ 16 w 32"/>
                  <a:gd name="T7" fmla="*/ 0 h 90"/>
                  <a:gd name="T8" fmla="*/ 0 w 32"/>
                  <a:gd name="T9" fmla="*/ 24 h 90"/>
                  <a:gd name="T10" fmla="*/ 12 w 32"/>
                  <a:gd name="T11" fmla="*/ 43 h 90"/>
                  <a:gd name="T12" fmla="*/ 12 w 32"/>
                  <a:gd name="T13" fmla="*/ 90 h 90"/>
                  <a:gd name="T14" fmla="*/ 20 w 32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0">
                    <a:moveTo>
                      <a:pt x="20" y="90"/>
                    </a:moveTo>
                    <a:cubicBezTo>
                      <a:pt x="20" y="43"/>
                      <a:pt x="20" y="43"/>
                      <a:pt x="20" y="43"/>
                    </a:cubicBezTo>
                    <a:cubicBezTo>
                      <a:pt x="27" y="41"/>
                      <a:pt x="32" y="33"/>
                      <a:pt x="32" y="24"/>
                    </a:cubicBezTo>
                    <a:cubicBezTo>
                      <a:pt x="32" y="14"/>
                      <a:pt x="25" y="0"/>
                      <a:pt x="16" y="0"/>
                    </a:cubicBezTo>
                    <a:cubicBezTo>
                      <a:pt x="7" y="0"/>
                      <a:pt x="0" y="14"/>
                      <a:pt x="0" y="24"/>
                    </a:cubicBezTo>
                    <a:cubicBezTo>
                      <a:pt x="0" y="33"/>
                      <a:pt x="5" y="41"/>
                      <a:pt x="12" y="43"/>
                    </a:cubicBezTo>
                    <a:cubicBezTo>
                      <a:pt x="12" y="90"/>
                      <a:pt x="12" y="90"/>
                      <a:pt x="12" y="90"/>
                    </a:cubicBezTo>
                    <a:lnTo>
                      <a:pt x="2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84"/>
              <p:cNvSpPr/>
              <p:nvPr/>
            </p:nvSpPr>
            <p:spPr bwMode="auto">
              <a:xfrm>
                <a:off x="2896543" y="3078759"/>
                <a:ext cx="162980" cy="167882"/>
              </a:xfrm>
              <a:custGeom>
                <a:avLst/>
                <a:gdLst>
                  <a:gd name="T0" fmla="*/ 8 w 37"/>
                  <a:gd name="T1" fmla="*/ 35 h 38"/>
                  <a:gd name="T2" fmla="*/ 18 w 37"/>
                  <a:gd name="T3" fmla="*/ 38 h 38"/>
                  <a:gd name="T4" fmla="*/ 37 w 37"/>
                  <a:gd name="T5" fmla="*/ 19 h 38"/>
                  <a:gd name="T6" fmla="*/ 18 w 37"/>
                  <a:gd name="T7" fmla="*/ 0 h 38"/>
                  <a:gd name="T8" fmla="*/ 0 w 37"/>
                  <a:gd name="T9" fmla="*/ 17 h 38"/>
                  <a:gd name="T10" fmla="*/ 18 w 37"/>
                  <a:gd name="T11" fmla="*/ 17 h 38"/>
                  <a:gd name="T12" fmla="*/ 24 w 37"/>
                  <a:gd name="T13" fmla="*/ 17 h 38"/>
                  <a:gd name="T14" fmla="*/ 20 w 37"/>
                  <a:gd name="T15" fmla="*/ 21 h 38"/>
                  <a:gd name="T16" fmla="*/ 8 w 37"/>
                  <a:gd name="T17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8" y="35"/>
                    </a:moveTo>
                    <a:cubicBezTo>
                      <a:pt x="11" y="37"/>
                      <a:pt x="14" y="38"/>
                      <a:pt x="18" y="38"/>
                    </a:cubicBezTo>
                    <a:cubicBezTo>
                      <a:pt x="29" y="38"/>
                      <a:pt x="37" y="30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ubicBezTo>
                      <a:pt x="9" y="0"/>
                      <a:pt x="1" y="7"/>
                      <a:pt x="0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0" y="21"/>
                      <a:pt x="20" y="21"/>
                      <a:pt x="20" y="21"/>
                    </a:cubicBezTo>
                    <a:lnTo>
                      <a:pt x="8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85"/>
              <p:cNvSpPr/>
              <p:nvPr/>
            </p:nvSpPr>
            <p:spPr bwMode="auto">
              <a:xfrm>
                <a:off x="2635530" y="3162087"/>
                <a:ext cx="340665" cy="322284"/>
              </a:xfrm>
              <a:custGeom>
                <a:avLst/>
                <a:gdLst>
                  <a:gd name="T0" fmla="*/ 34 w 77"/>
                  <a:gd name="T1" fmla="*/ 39 h 73"/>
                  <a:gd name="T2" fmla="*/ 34 w 77"/>
                  <a:gd name="T3" fmla="*/ 41 h 73"/>
                  <a:gd name="T4" fmla="*/ 34 w 77"/>
                  <a:gd name="T5" fmla="*/ 43 h 73"/>
                  <a:gd name="T6" fmla="*/ 34 w 77"/>
                  <a:gd name="T7" fmla="*/ 67 h 73"/>
                  <a:gd name="T8" fmla="*/ 25 w 77"/>
                  <a:gd name="T9" fmla="*/ 73 h 73"/>
                  <a:gd name="T10" fmla="*/ 51 w 77"/>
                  <a:gd name="T11" fmla="*/ 73 h 73"/>
                  <a:gd name="T12" fmla="*/ 43 w 77"/>
                  <a:gd name="T13" fmla="*/ 67 h 73"/>
                  <a:gd name="T14" fmla="*/ 43 w 77"/>
                  <a:gd name="T15" fmla="*/ 43 h 73"/>
                  <a:gd name="T16" fmla="*/ 43 w 77"/>
                  <a:gd name="T17" fmla="*/ 41 h 73"/>
                  <a:gd name="T18" fmla="*/ 43 w 77"/>
                  <a:gd name="T19" fmla="*/ 39 h 73"/>
                  <a:gd name="T20" fmla="*/ 65 w 77"/>
                  <a:gd name="T21" fmla="*/ 14 h 73"/>
                  <a:gd name="T22" fmla="*/ 77 w 77"/>
                  <a:gd name="T23" fmla="*/ 0 h 73"/>
                  <a:gd name="T24" fmla="*/ 58 w 77"/>
                  <a:gd name="T25" fmla="*/ 0 h 73"/>
                  <a:gd name="T26" fmla="*/ 0 w 77"/>
                  <a:gd name="T27" fmla="*/ 0 h 73"/>
                  <a:gd name="T28" fmla="*/ 34 w 77"/>
                  <a:gd name="T29" fmla="*/ 3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73">
                    <a:moveTo>
                      <a:pt x="34" y="39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29" y="68"/>
                      <a:pt x="25" y="70"/>
                      <a:pt x="25" y="73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1" y="70"/>
                      <a:pt x="47" y="68"/>
                      <a:pt x="43" y="67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86"/>
              <p:cNvSpPr/>
              <p:nvPr/>
            </p:nvSpPr>
            <p:spPr bwMode="auto">
              <a:xfrm>
                <a:off x="4879261" y="892623"/>
                <a:ext cx="366398" cy="93131"/>
              </a:xfrm>
              <a:custGeom>
                <a:avLst/>
                <a:gdLst>
                  <a:gd name="T0" fmla="*/ 198 w 299"/>
                  <a:gd name="T1" fmla="*/ 39 h 76"/>
                  <a:gd name="T2" fmla="*/ 104 w 299"/>
                  <a:gd name="T3" fmla="*/ 39 h 76"/>
                  <a:gd name="T4" fmla="*/ 104 w 299"/>
                  <a:gd name="T5" fmla="*/ 0 h 76"/>
                  <a:gd name="T6" fmla="*/ 0 w 299"/>
                  <a:gd name="T7" fmla="*/ 0 h 76"/>
                  <a:gd name="T8" fmla="*/ 0 w 299"/>
                  <a:gd name="T9" fmla="*/ 76 h 76"/>
                  <a:gd name="T10" fmla="*/ 299 w 299"/>
                  <a:gd name="T11" fmla="*/ 76 h 76"/>
                  <a:gd name="T12" fmla="*/ 299 w 299"/>
                  <a:gd name="T13" fmla="*/ 0 h 76"/>
                  <a:gd name="T14" fmla="*/ 198 w 299"/>
                  <a:gd name="T15" fmla="*/ 0 h 76"/>
                  <a:gd name="T16" fmla="*/ 198 w 299"/>
                  <a:gd name="T1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76">
                    <a:moveTo>
                      <a:pt x="198" y="39"/>
                    </a:moveTo>
                    <a:lnTo>
                      <a:pt x="104" y="39"/>
                    </a:lnTo>
                    <a:lnTo>
                      <a:pt x="104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299" y="76"/>
                    </a:lnTo>
                    <a:lnTo>
                      <a:pt x="299" y="0"/>
                    </a:lnTo>
                    <a:lnTo>
                      <a:pt x="198" y="0"/>
                    </a:lnTo>
                    <a:lnTo>
                      <a:pt x="19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2" name="Rectangle 587"/>
              <p:cNvSpPr>
                <a:spLocks noChangeArrowheads="1"/>
              </p:cNvSpPr>
              <p:nvPr/>
            </p:nvSpPr>
            <p:spPr bwMode="auto">
              <a:xfrm>
                <a:off x="5028761" y="892623"/>
                <a:ext cx="71074" cy="257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588"/>
              <p:cNvSpPr>
                <a:spLocks noEditPoints="1"/>
              </p:cNvSpPr>
              <p:nvPr/>
            </p:nvSpPr>
            <p:spPr bwMode="auto">
              <a:xfrm>
                <a:off x="4879261" y="675725"/>
                <a:ext cx="366398" cy="194841"/>
              </a:xfrm>
              <a:custGeom>
                <a:avLst/>
                <a:gdLst>
                  <a:gd name="T0" fmla="*/ 223 w 299"/>
                  <a:gd name="T1" fmla="*/ 0 h 159"/>
                  <a:gd name="T2" fmla="*/ 151 w 299"/>
                  <a:gd name="T3" fmla="*/ 0 h 159"/>
                  <a:gd name="T4" fmla="*/ 151 w 299"/>
                  <a:gd name="T5" fmla="*/ 29 h 159"/>
                  <a:gd name="T6" fmla="*/ 198 w 299"/>
                  <a:gd name="T7" fmla="*/ 29 h 159"/>
                  <a:gd name="T8" fmla="*/ 198 w 299"/>
                  <a:gd name="T9" fmla="*/ 58 h 159"/>
                  <a:gd name="T10" fmla="*/ 151 w 299"/>
                  <a:gd name="T11" fmla="*/ 58 h 159"/>
                  <a:gd name="T12" fmla="*/ 151 w 299"/>
                  <a:gd name="T13" fmla="*/ 159 h 159"/>
                  <a:gd name="T14" fmla="*/ 198 w 299"/>
                  <a:gd name="T15" fmla="*/ 159 h 159"/>
                  <a:gd name="T16" fmla="*/ 299 w 299"/>
                  <a:gd name="T17" fmla="*/ 159 h 159"/>
                  <a:gd name="T18" fmla="*/ 299 w 299"/>
                  <a:gd name="T19" fmla="*/ 58 h 159"/>
                  <a:gd name="T20" fmla="*/ 223 w 299"/>
                  <a:gd name="T21" fmla="*/ 58 h 159"/>
                  <a:gd name="T22" fmla="*/ 223 w 299"/>
                  <a:gd name="T23" fmla="*/ 0 h 159"/>
                  <a:gd name="T24" fmla="*/ 151 w 299"/>
                  <a:gd name="T25" fmla="*/ 0 h 159"/>
                  <a:gd name="T26" fmla="*/ 79 w 299"/>
                  <a:gd name="T27" fmla="*/ 0 h 159"/>
                  <a:gd name="T28" fmla="*/ 79 w 299"/>
                  <a:gd name="T29" fmla="*/ 58 h 159"/>
                  <a:gd name="T30" fmla="*/ 0 w 299"/>
                  <a:gd name="T31" fmla="*/ 58 h 159"/>
                  <a:gd name="T32" fmla="*/ 0 w 299"/>
                  <a:gd name="T33" fmla="*/ 159 h 159"/>
                  <a:gd name="T34" fmla="*/ 104 w 299"/>
                  <a:gd name="T35" fmla="*/ 159 h 159"/>
                  <a:gd name="T36" fmla="*/ 151 w 299"/>
                  <a:gd name="T37" fmla="*/ 159 h 159"/>
                  <a:gd name="T38" fmla="*/ 151 w 299"/>
                  <a:gd name="T39" fmla="*/ 58 h 159"/>
                  <a:gd name="T40" fmla="*/ 104 w 299"/>
                  <a:gd name="T41" fmla="*/ 58 h 159"/>
                  <a:gd name="T42" fmla="*/ 104 w 299"/>
                  <a:gd name="T43" fmla="*/ 58 h 159"/>
                  <a:gd name="T44" fmla="*/ 104 w 299"/>
                  <a:gd name="T45" fmla="*/ 29 h 159"/>
                  <a:gd name="T46" fmla="*/ 151 w 299"/>
                  <a:gd name="T47" fmla="*/ 29 h 159"/>
                  <a:gd name="T48" fmla="*/ 151 w 299"/>
                  <a:gd name="T4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9" h="159">
                    <a:moveTo>
                      <a:pt x="223" y="0"/>
                    </a:moveTo>
                    <a:lnTo>
                      <a:pt x="151" y="0"/>
                    </a:lnTo>
                    <a:lnTo>
                      <a:pt x="151" y="29"/>
                    </a:lnTo>
                    <a:lnTo>
                      <a:pt x="198" y="29"/>
                    </a:lnTo>
                    <a:lnTo>
                      <a:pt x="198" y="58"/>
                    </a:lnTo>
                    <a:lnTo>
                      <a:pt x="151" y="58"/>
                    </a:lnTo>
                    <a:lnTo>
                      <a:pt x="151" y="159"/>
                    </a:lnTo>
                    <a:lnTo>
                      <a:pt x="198" y="159"/>
                    </a:lnTo>
                    <a:lnTo>
                      <a:pt x="299" y="159"/>
                    </a:lnTo>
                    <a:lnTo>
                      <a:pt x="299" y="58"/>
                    </a:lnTo>
                    <a:lnTo>
                      <a:pt x="223" y="58"/>
                    </a:lnTo>
                    <a:lnTo>
                      <a:pt x="223" y="0"/>
                    </a:lnTo>
                    <a:close/>
                    <a:moveTo>
                      <a:pt x="151" y="0"/>
                    </a:moveTo>
                    <a:lnTo>
                      <a:pt x="79" y="0"/>
                    </a:lnTo>
                    <a:lnTo>
                      <a:pt x="79" y="58"/>
                    </a:lnTo>
                    <a:lnTo>
                      <a:pt x="0" y="58"/>
                    </a:lnTo>
                    <a:lnTo>
                      <a:pt x="0" y="159"/>
                    </a:lnTo>
                    <a:lnTo>
                      <a:pt x="104" y="159"/>
                    </a:lnTo>
                    <a:lnTo>
                      <a:pt x="151" y="159"/>
                    </a:lnTo>
                    <a:lnTo>
                      <a:pt x="151" y="58"/>
                    </a:lnTo>
                    <a:lnTo>
                      <a:pt x="104" y="58"/>
                    </a:lnTo>
                    <a:lnTo>
                      <a:pt x="104" y="58"/>
                    </a:lnTo>
                    <a:lnTo>
                      <a:pt x="104" y="29"/>
                    </a:lnTo>
                    <a:lnTo>
                      <a:pt x="151" y="29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589"/>
              <p:cNvSpPr/>
              <p:nvPr/>
            </p:nvSpPr>
            <p:spPr bwMode="auto">
              <a:xfrm>
                <a:off x="2908797" y="1272501"/>
                <a:ext cx="371300" cy="379878"/>
              </a:xfrm>
              <a:custGeom>
                <a:avLst/>
                <a:gdLst>
                  <a:gd name="T0" fmla="*/ 42 w 84"/>
                  <a:gd name="T1" fmla="*/ 0 h 86"/>
                  <a:gd name="T2" fmla="*/ 33 w 84"/>
                  <a:gd name="T3" fmla="*/ 18 h 86"/>
                  <a:gd name="T4" fmla="*/ 33 w 84"/>
                  <a:gd name="T5" fmla="*/ 32 h 86"/>
                  <a:gd name="T6" fmla="*/ 0 w 84"/>
                  <a:gd name="T7" fmla="*/ 46 h 86"/>
                  <a:gd name="T8" fmla="*/ 0 w 84"/>
                  <a:gd name="T9" fmla="*/ 55 h 86"/>
                  <a:gd name="T10" fmla="*/ 33 w 84"/>
                  <a:gd name="T11" fmla="*/ 48 h 86"/>
                  <a:gd name="T12" fmla="*/ 33 w 84"/>
                  <a:gd name="T13" fmla="*/ 67 h 86"/>
                  <a:gd name="T14" fmla="*/ 19 w 84"/>
                  <a:gd name="T15" fmla="*/ 77 h 86"/>
                  <a:gd name="T16" fmla="*/ 19 w 84"/>
                  <a:gd name="T17" fmla="*/ 86 h 86"/>
                  <a:gd name="T18" fmla="*/ 42 w 84"/>
                  <a:gd name="T19" fmla="*/ 78 h 86"/>
                  <a:gd name="T20" fmla="*/ 65 w 84"/>
                  <a:gd name="T21" fmla="*/ 86 h 86"/>
                  <a:gd name="T22" fmla="*/ 65 w 84"/>
                  <a:gd name="T23" fmla="*/ 77 h 86"/>
                  <a:gd name="T24" fmla="*/ 52 w 84"/>
                  <a:gd name="T25" fmla="*/ 67 h 86"/>
                  <a:gd name="T26" fmla="*/ 52 w 84"/>
                  <a:gd name="T27" fmla="*/ 48 h 86"/>
                  <a:gd name="T28" fmla="*/ 84 w 84"/>
                  <a:gd name="T29" fmla="*/ 55 h 86"/>
                  <a:gd name="T30" fmla="*/ 84 w 84"/>
                  <a:gd name="T31" fmla="*/ 46 h 86"/>
                  <a:gd name="T32" fmla="*/ 52 w 84"/>
                  <a:gd name="T33" fmla="*/ 32 h 86"/>
                  <a:gd name="T34" fmla="*/ 52 w 84"/>
                  <a:gd name="T35" fmla="*/ 18 h 86"/>
                  <a:gd name="T36" fmla="*/ 42 w 84"/>
                  <a:gd name="T3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4" h="86">
                    <a:moveTo>
                      <a:pt x="42" y="0"/>
                    </a:moveTo>
                    <a:cubicBezTo>
                      <a:pt x="37" y="0"/>
                      <a:pt x="33" y="13"/>
                      <a:pt x="33" y="18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84" y="55"/>
                      <a:pt x="84" y="55"/>
                      <a:pt x="84" y="55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3"/>
                      <a:pt x="48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593"/>
              <p:cNvSpPr>
                <a:spLocks noEditPoints="1"/>
              </p:cNvSpPr>
              <p:nvPr/>
            </p:nvSpPr>
            <p:spPr bwMode="auto">
              <a:xfrm>
                <a:off x="6251723" y="2292044"/>
                <a:ext cx="269591" cy="216898"/>
              </a:xfrm>
              <a:custGeom>
                <a:avLst/>
                <a:gdLst>
                  <a:gd name="T0" fmla="*/ 48 w 61"/>
                  <a:gd name="T1" fmla="*/ 49 h 49"/>
                  <a:gd name="T2" fmla="*/ 48 w 61"/>
                  <a:gd name="T3" fmla="*/ 32 h 49"/>
                  <a:gd name="T4" fmla="*/ 56 w 61"/>
                  <a:gd name="T5" fmla="*/ 24 h 49"/>
                  <a:gd name="T6" fmla="*/ 61 w 61"/>
                  <a:gd name="T7" fmla="*/ 24 h 49"/>
                  <a:gd name="T8" fmla="*/ 61 w 61"/>
                  <a:gd name="T9" fmla="*/ 6 h 49"/>
                  <a:gd name="T10" fmla="*/ 54 w 61"/>
                  <a:gd name="T11" fmla="*/ 0 h 49"/>
                  <a:gd name="T12" fmla="*/ 39 w 61"/>
                  <a:gd name="T13" fmla="*/ 0 h 49"/>
                  <a:gd name="T14" fmla="*/ 39 w 61"/>
                  <a:gd name="T15" fmla="*/ 8 h 49"/>
                  <a:gd name="T16" fmla="*/ 45 w 61"/>
                  <a:gd name="T17" fmla="*/ 13 h 49"/>
                  <a:gd name="T18" fmla="*/ 39 w 61"/>
                  <a:gd name="T19" fmla="*/ 19 h 49"/>
                  <a:gd name="T20" fmla="*/ 39 w 61"/>
                  <a:gd name="T21" fmla="*/ 22 h 49"/>
                  <a:gd name="T22" fmla="*/ 45 w 61"/>
                  <a:gd name="T23" fmla="*/ 28 h 49"/>
                  <a:gd name="T24" fmla="*/ 39 w 61"/>
                  <a:gd name="T25" fmla="*/ 33 h 49"/>
                  <a:gd name="T26" fmla="*/ 39 w 61"/>
                  <a:gd name="T27" fmla="*/ 49 h 49"/>
                  <a:gd name="T28" fmla="*/ 48 w 61"/>
                  <a:gd name="T29" fmla="*/ 49 h 49"/>
                  <a:gd name="T30" fmla="*/ 39 w 61"/>
                  <a:gd name="T31" fmla="*/ 0 h 49"/>
                  <a:gd name="T32" fmla="*/ 22 w 61"/>
                  <a:gd name="T33" fmla="*/ 0 h 49"/>
                  <a:gd name="T34" fmla="*/ 22 w 61"/>
                  <a:gd name="T35" fmla="*/ 8 h 49"/>
                  <a:gd name="T36" fmla="*/ 22 w 61"/>
                  <a:gd name="T37" fmla="*/ 8 h 49"/>
                  <a:gd name="T38" fmla="*/ 22 w 61"/>
                  <a:gd name="T39" fmla="*/ 8 h 49"/>
                  <a:gd name="T40" fmla="*/ 27 w 61"/>
                  <a:gd name="T41" fmla="*/ 13 h 49"/>
                  <a:gd name="T42" fmla="*/ 22 w 61"/>
                  <a:gd name="T43" fmla="*/ 19 h 49"/>
                  <a:gd name="T44" fmla="*/ 22 w 61"/>
                  <a:gd name="T45" fmla="*/ 19 h 49"/>
                  <a:gd name="T46" fmla="*/ 22 w 61"/>
                  <a:gd name="T47" fmla="*/ 22 h 49"/>
                  <a:gd name="T48" fmla="*/ 22 w 61"/>
                  <a:gd name="T49" fmla="*/ 22 h 49"/>
                  <a:gd name="T50" fmla="*/ 22 w 61"/>
                  <a:gd name="T51" fmla="*/ 22 h 49"/>
                  <a:gd name="T52" fmla="*/ 27 w 61"/>
                  <a:gd name="T53" fmla="*/ 28 h 49"/>
                  <a:gd name="T54" fmla="*/ 22 w 61"/>
                  <a:gd name="T55" fmla="*/ 33 h 49"/>
                  <a:gd name="T56" fmla="*/ 22 w 61"/>
                  <a:gd name="T57" fmla="*/ 33 h 49"/>
                  <a:gd name="T58" fmla="*/ 22 w 61"/>
                  <a:gd name="T59" fmla="*/ 49 h 49"/>
                  <a:gd name="T60" fmla="*/ 39 w 61"/>
                  <a:gd name="T61" fmla="*/ 49 h 49"/>
                  <a:gd name="T62" fmla="*/ 39 w 61"/>
                  <a:gd name="T63" fmla="*/ 33 h 49"/>
                  <a:gd name="T64" fmla="*/ 39 w 61"/>
                  <a:gd name="T65" fmla="*/ 33 h 49"/>
                  <a:gd name="T66" fmla="*/ 34 w 61"/>
                  <a:gd name="T67" fmla="*/ 28 h 49"/>
                  <a:gd name="T68" fmla="*/ 39 w 61"/>
                  <a:gd name="T69" fmla="*/ 22 h 49"/>
                  <a:gd name="T70" fmla="*/ 39 w 61"/>
                  <a:gd name="T71" fmla="*/ 22 h 49"/>
                  <a:gd name="T72" fmla="*/ 39 w 61"/>
                  <a:gd name="T73" fmla="*/ 22 h 49"/>
                  <a:gd name="T74" fmla="*/ 39 w 61"/>
                  <a:gd name="T75" fmla="*/ 19 h 49"/>
                  <a:gd name="T76" fmla="*/ 39 w 61"/>
                  <a:gd name="T77" fmla="*/ 19 h 49"/>
                  <a:gd name="T78" fmla="*/ 34 w 61"/>
                  <a:gd name="T79" fmla="*/ 13 h 49"/>
                  <a:gd name="T80" fmla="*/ 39 w 61"/>
                  <a:gd name="T81" fmla="*/ 8 h 49"/>
                  <a:gd name="T82" fmla="*/ 39 w 61"/>
                  <a:gd name="T83" fmla="*/ 8 h 49"/>
                  <a:gd name="T84" fmla="*/ 39 w 61"/>
                  <a:gd name="T85" fmla="*/ 8 h 49"/>
                  <a:gd name="T86" fmla="*/ 39 w 61"/>
                  <a:gd name="T87" fmla="*/ 0 h 49"/>
                  <a:gd name="T88" fmla="*/ 22 w 61"/>
                  <a:gd name="T89" fmla="*/ 0 h 49"/>
                  <a:gd name="T90" fmla="*/ 6 w 61"/>
                  <a:gd name="T91" fmla="*/ 0 h 49"/>
                  <a:gd name="T92" fmla="*/ 0 w 61"/>
                  <a:gd name="T93" fmla="*/ 6 h 49"/>
                  <a:gd name="T94" fmla="*/ 0 w 61"/>
                  <a:gd name="T95" fmla="*/ 24 h 49"/>
                  <a:gd name="T96" fmla="*/ 5 w 61"/>
                  <a:gd name="T97" fmla="*/ 24 h 49"/>
                  <a:gd name="T98" fmla="*/ 13 w 61"/>
                  <a:gd name="T99" fmla="*/ 32 h 49"/>
                  <a:gd name="T100" fmla="*/ 13 w 61"/>
                  <a:gd name="T101" fmla="*/ 49 h 49"/>
                  <a:gd name="T102" fmla="*/ 22 w 61"/>
                  <a:gd name="T103" fmla="*/ 49 h 49"/>
                  <a:gd name="T104" fmla="*/ 22 w 61"/>
                  <a:gd name="T105" fmla="*/ 33 h 49"/>
                  <a:gd name="T106" fmla="*/ 16 w 61"/>
                  <a:gd name="T107" fmla="*/ 28 h 49"/>
                  <a:gd name="T108" fmla="*/ 22 w 61"/>
                  <a:gd name="T109" fmla="*/ 22 h 49"/>
                  <a:gd name="T110" fmla="*/ 22 w 61"/>
                  <a:gd name="T111" fmla="*/ 19 h 49"/>
                  <a:gd name="T112" fmla="*/ 16 w 61"/>
                  <a:gd name="T113" fmla="*/ 13 h 49"/>
                  <a:gd name="T114" fmla="*/ 22 w 61"/>
                  <a:gd name="T115" fmla="*/ 8 h 49"/>
                  <a:gd name="T116" fmla="*/ 22 w 61"/>
                  <a:gd name="T1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1" h="49">
                    <a:moveTo>
                      <a:pt x="48" y="49"/>
                    </a:move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27"/>
                      <a:pt x="51" y="24"/>
                      <a:pt x="56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3"/>
                      <a:pt x="58" y="0"/>
                      <a:pt x="54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2" y="8"/>
                      <a:pt x="45" y="10"/>
                      <a:pt x="45" y="13"/>
                    </a:cubicBezTo>
                    <a:cubicBezTo>
                      <a:pt x="45" y="16"/>
                      <a:pt x="42" y="19"/>
                      <a:pt x="39" y="19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2" y="22"/>
                      <a:pt x="45" y="25"/>
                      <a:pt x="45" y="28"/>
                    </a:cubicBezTo>
                    <a:cubicBezTo>
                      <a:pt x="45" y="31"/>
                      <a:pt x="42" y="33"/>
                      <a:pt x="39" y="33"/>
                    </a:cubicBezTo>
                    <a:cubicBezTo>
                      <a:pt x="39" y="49"/>
                      <a:pt x="39" y="49"/>
                      <a:pt x="39" y="49"/>
                    </a:cubicBezTo>
                    <a:lnTo>
                      <a:pt x="48" y="49"/>
                    </a:lnTo>
                    <a:close/>
                    <a:moveTo>
                      <a:pt x="39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5" y="8"/>
                      <a:pt x="27" y="10"/>
                      <a:pt x="27" y="13"/>
                    </a:cubicBezTo>
                    <a:cubicBezTo>
                      <a:pt x="27" y="16"/>
                      <a:pt x="25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2"/>
                      <a:pt x="27" y="25"/>
                      <a:pt x="27" y="28"/>
                    </a:cubicBezTo>
                    <a:cubicBezTo>
                      <a:pt x="27" y="31"/>
                      <a:pt x="25" y="33"/>
                      <a:pt x="22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6" y="33"/>
                      <a:pt x="34" y="31"/>
                      <a:pt x="34" y="28"/>
                    </a:cubicBezTo>
                    <a:cubicBezTo>
                      <a:pt x="34" y="25"/>
                      <a:pt x="36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19"/>
                      <a:pt x="34" y="16"/>
                      <a:pt x="34" y="13"/>
                    </a:cubicBezTo>
                    <a:cubicBezTo>
                      <a:pt x="34" y="10"/>
                      <a:pt x="36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lnTo>
                      <a:pt x="39" y="0"/>
                    </a:lnTo>
                    <a:close/>
                    <a:moveTo>
                      <a:pt x="2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4"/>
                      <a:pt x="13" y="27"/>
                      <a:pt x="13" y="3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19" y="33"/>
                      <a:pt x="16" y="31"/>
                      <a:pt x="16" y="28"/>
                    </a:cubicBezTo>
                    <a:cubicBezTo>
                      <a:pt x="16" y="25"/>
                      <a:pt x="19" y="22"/>
                      <a:pt x="22" y="22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19" y="19"/>
                      <a:pt x="16" y="16"/>
                      <a:pt x="16" y="13"/>
                    </a:cubicBezTo>
                    <a:cubicBezTo>
                      <a:pt x="16" y="10"/>
                      <a:pt x="19" y="8"/>
                      <a:pt x="22" y="8"/>
                    </a:cubicBez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594"/>
              <p:cNvSpPr/>
              <p:nvPr/>
            </p:nvSpPr>
            <p:spPr bwMode="auto">
              <a:xfrm>
                <a:off x="6203932" y="2412135"/>
                <a:ext cx="366398" cy="193615"/>
              </a:xfrm>
              <a:custGeom>
                <a:avLst/>
                <a:gdLst>
                  <a:gd name="T0" fmla="*/ 78 w 83"/>
                  <a:gd name="T1" fmla="*/ 0 h 44"/>
                  <a:gd name="T2" fmla="*/ 72 w 83"/>
                  <a:gd name="T3" fmla="*/ 0 h 44"/>
                  <a:gd name="T4" fmla="*/ 67 w 83"/>
                  <a:gd name="T5" fmla="*/ 0 h 44"/>
                  <a:gd name="T6" fmla="*/ 61 w 83"/>
                  <a:gd name="T7" fmla="*/ 5 h 44"/>
                  <a:gd name="T8" fmla="*/ 61 w 83"/>
                  <a:gd name="T9" fmla="*/ 24 h 44"/>
                  <a:gd name="T10" fmla="*/ 21 w 83"/>
                  <a:gd name="T11" fmla="*/ 24 h 44"/>
                  <a:gd name="T12" fmla="*/ 21 w 83"/>
                  <a:gd name="T13" fmla="*/ 5 h 44"/>
                  <a:gd name="T14" fmla="*/ 16 w 83"/>
                  <a:gd name="T15" fmla="*/ 0 h 44"/>
                  <a:gd name="T16" fmla="*/ 11 w 83"/>
                  <a:gd name="T17" fmla="*/ 0 h 44"/>
                  <a:gd name="T18" fmla="*/ 6 w 83"/>
                  <a:gd name="T19" fmla="*/ 0 h 44"/>
                  <a:gd name="T20" fmla="*/ 0 w 83"/>
                  <a:gd name="T21" fmla="*/ 5 h 44"/>
                  <a:gd name="T22" fmla="*/ 0 w 83"/>
                  <a:gd name="T23" fmla="*/ 33 h 44"/>
                  <a:gd name="T24" fmla="*/ 8 w 83"/>
                  <a:gd name="T25" fmla="*/ 41 h 44"/>
                  <a:gd name="T26" fmla="*/ 8 w 83"/>
                  <a:gd name="T27" fmla="*/ 41 h 44"/>
                  <a:gd name="T28" fmla="*/ 9 w 83"/>
                  <a:gd name="T29" fmla="*/ 43 h 44"/>
                  <a:gd name="T30" fmla="*/ 11 w 83"/>
                  <a:gd name="T31" fmla="*/ 44 h 44"/>
                  <a:gd name="T32" fmla="*/ 13 w 83"/>
                  <a:gd name="T33" fmla="*/ 44 h 44"/>
                  <a:gd name="T34" fmla="*/ 15 w 83"/>
                  <a:gd name="T35" fmla="*/ 43 h 44"/>
                  <a:gd name="T36" fmla="*/ 16 w 83"/>
                  <a:gd name="T37" fmla="*/ 41 h 44"/>
                  <a:gd name="T38" fmla="*/ 16 w 83"/>
                  <a:gd name="T39" fmla="*/ 41 h 44"/>
                  <a:gd name="T40" fmla="*/ 67 w 83"/>
                  <a:gd name="T41" fmla="*/ 41 h 44"/>
                  <a:gd name="T42" fmla="*/ 67 w 83"/>
                  <a:gd name="T43" fmla="*/ 41 h 44"/>
                  <a:gd name="T44" fmla="*/ 68 w 83"/>
                  <a:gd name="T45" fmla="*/ 43 h 44"/>
                  <a:gd name="T46" fmla="*/ 70 w 83"/>
                  <a:gd name="T47" fmla="*/ 44 h 44"/>
                  <a:gd name="T48" fmla="*/ 72 w 83"/>
                  <a:gd name="T49" fmla="*/ 44 h 44"/>
                  <a:gd name="T50" fmla="*/ 74 w 83"/>
                  <a:gd name="T51" fmla="*/ 43 h 44"/>
                  <a:gd name="T52" fmla="*/ 75 w 83"/>
                  <a:gd name="T53" fmla="*/ 41 h 44"/>
                  <a:gd name="T54" fmla="*/ 75 w 83"/>
                  <a:gd name="T55" fmla="*/ 41 h 44"/>
                  <a:gd name="T56" fmla="*/ 78 w 83"/>
                  <a:gd name="T57" fmla="*/ 41 h 44"/>
                  <a:gd name="T58" fmla="*/ 83 w 83"/>
                  <a:gd name="T59" fmla="*/ 33 h 44"/>
                  <a:gd name="T60" fmla="*/ 83 w 83"/>
                  <a:gd name="T61" fmla="*/ 5 h 44"/>
                  <a:gd name="T62" fmla="*/ 78 w 83"/>
                  <a:gd name="T6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3" h="44">
                    <a:moveTo>
                      <a:pt x="78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4" y="0"/>
                      <a:pt x="61" y="1"/>
                      <a:pt x="61" y="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0" y="0"/>
                      <a:pt x="1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1"/>
                      <a:pt x="0" y="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6"/>
                      <a:pt x="4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2"/>
                      <a:pt x="8" y="42"/>
                      <a:pt x="9" y="43"/>
                    </a:cubicBezTo>
                    <a:cubicBezTo>
                      <a:pt x="9" y="44"/>
                      <a:pt x="10" y="44"/>
                      <a:pt x="11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4"/>
                      <a:pt x="15" y="44"/>
                      <a:pt x="15" y="43"/>
                    </a:cubicBezTo>
                    <a:cubicBezTo>
                      <a:pt x="16" y="42"/>
                      <a:pt x="16" y="42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2"/>
                      <a:pt x="67" y="42"/>
                      <a:pt x="68" y="43"/>
                    </a:cubicBezTo>
                    <a:cubicBezTo>
                      <a:pt x="68" y="44"/>
                      <a:pt x="69" y="44"/>
                      <a:pt x="70" y="44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3" y="44"/>
                      <a:pt x="74" y="44"/>
                      <a:pt x="74" y="43"/>
                    </a:cubicBezTo>
                    <a:cubicBezTo>
                      <a:pt x="75" y="42"/>
                      <a:pt x="75" y="42"/>
                      <a:pt x="75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81" y="41"/>
                      <a:pt x="83" y="36"/>
                      <a:pt x="83" y="33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1"/>
                      <a:pt x="81" y="0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595"/>
              <p:cNvSpPr>
                <a:spLocks noChangeArrowheads="1"/>
              </p:cNvSpPr>
              <p:nvPr/>
            </p:nvSpPr>
            <p:spPr bwMode="auto">
              <a:xfrm>
                <a:off x="6331375" y="2336159"/>
                <a:ext cx="31861" cy="269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596"/>
              <p:cNvSpPr>
                <a:spLocks noChangeArrowheads="1"/>
              </p:cNvSpPr>
              <p:nvPr/>
            </p:nvSpPr>
            <p:spPr bwMode="auto">
              <a:xfrm>
                <a:off x="6411026" y="2336159"/>
                <a:ext cx="30635" cy="269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597"/>
              <p:cNvSpPr>
                <a:spLocks noChangeArrowheads="1"/>
              </p:cNvSpPr>
              <p:nvPr/>
            </p:nvSpPr>
            <p:spPr bwMode="auto">
              <a:xfrm>
                <a:off x="6331375" y="2398655"/>
                <a:ext cx="31861" cy="306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598"/>
              <p:cNvSpPr>
                <a:spLocks noChangeArrowheads="1"/>
              </p:cNvSpPr>
              <p:nvPr/>
            </p:nvSpPr>
            <p:spPr bwMode="auto">
              <a:xfrm>
                <a:off x="6411026" y="2398655"/>
                <a:ext cx="30635" cy="306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604"/>
              <p:cNvSpPr/>
              <p:nvPr/>
            </p:nvSpPr>
            <p:spPr bwMode="auto">
              <a:xfrm>
                <a:off x="3514151" y="808069"/>
                <a:ext cx="384780" cy="322284"/>
              </a:xfrm>
              <a:custGeom>
                <a:avLst/>
                <a:gdLst>
                  <a:gd name="T0" fmla="*/ 58 w 87"/>
                  <a:gd name="T1" fmla="*/ 0 h 73"/>
                  <a:gd name="T2" fmla="*/ 31 w 87"/>
                  <a:gd name="T3" fmla="*/ 0 h 73"/>
                  <a:gd name="T4" fmla="*/ 0 w 87"/>
                  <a:gd name="T5" fmla="*/ 26 h 73"/>
                  <a:gd name="T6" fmla="*/ 9 w 87"/>
                  <a:gd name="T7" fmla="*/ 38 h 73"/>
                  <a:gd name="T8" fmla="*/ 20 w 87"/>
                  <a:gd name="T9" fmla="*/ 27 h 73"/>
                  <a:gd name="T10" fmla="*/ 20 w 87"/>
                  <a:gd name="T11" fmla="*/ 73 h 73"/>
                  <a:gd name="T12" fmla="*/ 44 w 87"/>
                  <a:gd name="T13" fmla="*/ 73 h 73"/>
                  <a:gd name="T14" fmla="*/ 68 w 87"/>
                  <a:gd name="T15" fmla="*/ 73 h 73"/>
                  <a:gd name="T16" fmla="*/ 67 w 87"/>
                  <a:gd name="T17" fmla="*/ 27 h 73"/>
                  <a:gd name="T18" fmla="*/ 79 w 87"/>
                  <a:gd name="T19" fmla="*/ 38 h 73"/>
                  <a:gd name="T20" fmla="*/ 87 w 87"/>
                  <a:gd name="T21" fmla="*/ 26 h 73"/>
                  <a:gd name="T22" fmla="*/ 58 w 87"/>
                  <a:gd name="T2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7" h="73">
                    <a:moveTo>
                      <a:pt x="58" y="0"/>
                    </a:moveTo>
                    <a:cubicBezTo>
                      <a:pt x="53" y="8"/>
                      <a:pt x="36" y="8"/>
                      <a:pt x="31" y="0"/>
                    </a:cubicBezTo>
                    <a:cubicBezTo>
                      <a:pt x="31" y="0"/>
                      <a:pt x="5" y="15"/>
                      <a:pt x="0" y="26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6" y="30"/>
                      <a:pt x="20" y="27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71" y="30"/>
                      <a:pt x="79" y="38"/>
                      <a:pt x="79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2" y="15"/>
                      <a:pt x="58" y="0"/>
                      <a:pt x="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605"/>
              <p:cNvSpPr/>
              <p:nvPr/>
            </p:nvSpPr>
            <p:spPr bwMode="auto">
              <a:xfrm>
                <a:off x="3656299" y="795815"/>
                <a:ext cx="110287" cy="30635"/>
              </a:xfrm>
              <a:custGeom>
                <a:avLst/>
                <a:gdLst>
                  <a:gd name="T0" fmla="*/ 13 w 25"/>
                  <a:gd name="T1" fmla="*/ 7 h 7"/>
                  <a:gd name="T2" fmla="*/ 24 w 25"/>
                  <a:gd name="T3" fmla="*/ 2 h 7"/>
                  <a:gd name="T4" fmla="*/ 24 w 25"/>
                  <a:gd name="T5" fmla="*/ 0 h 7"/>
                  <a:gd name="T6" fmla="*/ 22 w 25"/>
                  <a:gd name="T7" fmla="*/ 1 h 7"/>
                  <a:gd name="T8" fmla="*/ 13 w 25"/>
                  <a:gd name="T9" fmla="*/ 5 h 7"/>
                  <a:gd name="T10" fmla="*/ 3 w 25"/>
                  <a:gd name="T11" fmla="*/ 1 h 7"/>
                  <a:gd name="T12" fmla="*/ 1 w 25"/>
                  <a:gd name="T13" fmla="*/ 0 h 7"/>
                  <a:gd name="T14" fmla="*/ 1 w 25"/>
                  <a:gd name="T15" fmla="*/ 2 h 7"/>
                  <a:gd name="T16" fmla="*/ 13 w 2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">
                    <a:moveTo>
                      <a:pt x="13" y="7"/>
                    </a:moveTo>
                    <a:cubicBezTo>
                      <a:pt x="18" y="7"/>
                      <a:pt x="23" y="5"/>
                      <a:pt x="24" y="2"/>
                    </a:cubicBezTo>
                    <a:cubicBezTo>
                      <a:pt x="25" y="2"/>
                      <a:pt x="24" y="1"/>
                      <a:pt x="24" y="0"/>
                    </a:cubicBezTo>
                    <a:cubicBezTo>
                      <a:pt x="23" y="0"/>
                      <a:pt x="22" y="0"/>
                      <a:pt x="22" y="1"/>
                    </a:cubicBezTo>
                    <a:cubicBezTo>
                      <a:pt x="21" y="3"/>
                      <a:pt x="17" y="5"/>
                      <a:pt x="13" y="5"/>
                    </a:cubicBezTo>
                    <a:cubicBezTo>
                      <a:pt x="8" y="5"/>
                      <a:pt x="4" y="3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2" y="5"/>
                      <a:pt x="7" y="7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606"/>
              <p:cNvSpPr/>
              <p:nvPr/>
            </p:nvSpPr>
            <p:spPr bwMode="auto">
              <a:xfrm>
                <a:off x="5859591" y="3626519"/>
                <a:ext cx="322284" cy="335763"/>
              </a:xfrm>
              <a:custGeom>
                <a:avLst/>
                <a:gdLst>
                  <a:gd name="T0" fmla="*/ 56 w 73"/>
                  <a:gd name="T1" fmla="*/ 2 h 76"/>
                  <a:gd name="T2" fmla="*/ 51 w 73"/>
                  <a:gd name="T3" fmla="*/ 2 h 76"/>
                  <a:gd name="T4" fmla="*/ 50 w 73"/>
                  <a:gd name="T5" fmla="*/ 3 h 76"/>
                  <a:gd name="T6" fmla="*/ 44 w 73"/>
                  <a:gd name="T7" fmla="*/ 5 h 76"/>
                  <a:gd name="T8" fmla="*/ 17 w 73"/>
                  <a:gd name="T9" fmla="*/ 5 h 76"/>
                  <a:gd name="T10" fmla="*/ 13 w 73"/>
                  <a:gd name="T11" fmla="*/ 8 h 76"/>
                  <a:gd name="T12" fmla="*/ 1 w 73"/>
                  <a:gd name="T13" fmla="*/ 40 h 76"/>
                  <a:gd name="T14" fmla="*/ 7 w 73"/>
                  <a:gd name="T15" fmla="*/ 47 h 76"/>
                  <a:gd name="T16" fmla="*/ 29 w 73"/>
                  <a:gd name="T17" fmla="*/ 47 h 76"/>
                  <a:gd name="T18" fmla="*/ 28 w 73"/>
                  <a:gd name="T19" fmla="*/ 54 h 76"/>
                  <a:gd name="T20" fmla="*/ 24 w 73"/>
                  <a:gd name="T21" fmla="*/ 66 h 76"/>
                  <a:gd name="T22" fmla="*/ 26 w 73"/>
                  <a:gd name="T23" fmla="*/ 72 h 76"/>
                  <a:gd name="T24" fmla="*/ 34 w 73"/>
                  <a:gd name="T25" fmla="*/ 72 h 76"/>
                  <a:gd name="T26" fmla="*/ 41 w 73"/>
                  <a:gd name="T27" fmla="*/ 57 h 76"/>
                  <a:gd name="T28" fmla="*/ 55 w 73"/>
                  <a:gd name="T29" fmla="*/ 40 h 76"/>
                  <a:gd name="T30" fmla="*/ 57 w 73"/>
                  <a:gd name="T31" fmla="*/ 37 h 76"/>
                  <a:gd name="T32" fmla="*/ 72 w 73"/>
                  <a:gd name="T33" fmla="*/ 23 h 76"/>
                  <a:gd name="T34" fmla="*/ 72 w 73"/>
                  <a:gd name="T35" fmla="*/ 18 h 76"/>
                  <a:gd name="T36" fmla="*/ 56 w 73"/>
                  <a:gd name="T37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3" h="76">
                    <a:moveTo>
                      <a:pt x="56" y="2"/>
                    </a:moveTo>
                    <a:cubicBezTo>
                      <a:pt x="54" y="0"/>
                      <a:pt x="52" y="0"/>
                      <a:pt x="51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8" y="4"/>
                      <a:pt x="46" y="5"/>
                      <a:pt x="44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5"/>
                      <a:pt x="13" y="7"/>
                      <a:pt x="13" y="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0" y="44"/>
                      <a:pt x="2" y="47"/>
                      <a:pt x="7" y="47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30" y="50"/>
                      <a:pt x="29" y="53"/>
                      <a:pt x="28" y="54"/>
                    </a:cubicBezTo>
                    <a:cubicBezTo>
                      <a:pt x="27" y="56"/>
                      <a:pt x="23" y="60"/>
                      <a:pt x="24" y="66"/>
                    </a:cubicBezTo>
                    <a:cubicBezTo>
                      <a:pt x="24" y="68"/>
                      <a:pt x="25" y="71"/>
                      <a:pt x="26" y="72"/>
                    </a:cubicBezTo>
                    <a:cubicBezTo>
                      <a:pt x="30" y="76"/>
                      <a:pt x="34" y="75"/>
                      <a:pt x="34" y="72"/>
                    </a:cubicBezTo>
                    <a:cubicBezTo>
                      <a:pt x="34" y="67"/>
                      <a:pt x="32" y="62"/>
                      <a:pt x="41" y="57"/>
                    </a:cubicBezTo>
                    <a:cubicBezTo>
                      <a:pt x="49" y="51"/>
                      <a:pt x="55" y="40"/>
                      <a:pt x="55" y="40"/>
                    </a:cubicBezTo>
                    <a:cubicBezTo>
                      <a:pt x="55" y="40"/>
                      <a:pt x="56" y="39"/>
                      <a:pt x="57" y="37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3" y="22"/>
                      <a:pt x="73" y="19"/>
                      <a:pt x="72" y="18"/>
                    </a:cubicBezTo>
                    <a:lnTo>
                      <a:pt x="5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608"/>
              <p:cNvSpPr/>
              <p:nvPr/>
            </p:nvSpPr>
            <p:spPr bwMode="auto">
              <a:xfrm>
                <a:off x="3183290" y="1029869"/>
                <a:ext cx="366398" cy="348017"/>
              </a:xfrm>
              <a:custGeom>
                <a:avLst/>
                <a:gdLst>
                  <a:gd name="T0" fmla="*/ 11 w 83"/>
                  <a:gd name="T1" fmla="*/ 63 h 79"/>
                  <a:gd name="T2" fmla="*/ 34 w 83"/>
                  <a:gd name="T3" fmla="*/ 52 h 79"/>
                  <a:gd name="T4" fmla="*/ 38 w 83"/>
                  <a:gd name="T5" fmla="*/ 51 h 79"/>
                  <a:gd name="T6" fmla="*/ 39 w 83"/>
                  <a:gd name="T7" fmla="*/ 55 h 79"/>
                  <a:gd name="T8" fmla="*/ 38 w 83"/>
                  <a:gd name="T9" fmla="*/ 65 h 79"/>
                  <a:gd name="T10" fmla="*/ 38 w 83"/>
                  <a:gd name="T11" fmla="*/ 79 h 79"/>
                  <a:gd name="T12" fmla="*/ 45 w 83"/>
                  <a:gd name="T13" fmla="*/ 79 h 79"/>
                  <a:gd name="T14" fmla="*/ 44 w 83"/>
                  <a:gd name="T15" fmla="*/ 65 h 79"/>
                  <a:gd name="T16" fmla="*/ 44 w 83"/>
                  <a:gd name="T17" fmla="*/ 55 h 79"/>
                  <a:gd name="T18" fmla="*/ 44 w 83"/>
                  <a:gd name="T19" fmla="*/ 51 h 79"/>
                  <a:gd name="T20" fmla="*/ 48 w 83"/>
                  <a:gd name="T21" fmla="*/ 52 h 79"/>
                  <a:gd name="T22" fmla="*/ 71 w 83"/>
                  <a:gd name="T23" fmla="*/ 63 h 79"/>
                  <a:gd name="T24" fmla="*/ 80 w 83"/>
                  <a:gd name="T25" fmla="*/ 54 h 79"/>
                  <a:gd name="T26" fmla="*/ 74 w 83"/>
                  <a:gd name="T27" fmla="*/ 26 h 79"/>
                  <a:gd name="T28" fmla="*/ 46 w 83"/>
                  <a:gd name="T29" fmla="*/ 44 h 79"/>
                  <a:gd name="T30" fmla="*/ 45 w 83"/>
                  <a:gd name="T31" fmla="*/ 41 h 79"/>
                  <a:gd name="T32" fmla="*/ 50 w 83"/>
                  <a:gd name="T33" fmla="*/ 32 h 79"/>
                  <a:gd name="T34" fmla="*/ 59 w 83"/>
                  <a:gd name="T35" fmla="*/ 10 h 79"/>
                  <a:gd name="T36" fmla="*/ 41 w 83"/>
                  <a:gd name="T37" fmla="*/ 0 h 79"/>
                  <a:gd name="T38" fmla="*/ 23 w 83"/>
                  <a:gd name="T39" fmla="*/ 10 h 79"/>
                  <a:gd name="T40" fmla="*/ 33 w 83"/>
                  <a:gd name="T41" fmla="*/ 32 h 79"/>
                  <a:gd name="T42" fmla="*/ 38 w 83"/>
                  <a:gd name="T43" fmla="*/ 41 h 79"/>
                  <a:gd name="T44" fmla="*/ 36 w 83"/>
                  <a:gd name="T45" fmla="*/ 44 h 79"/>
                  <a:gd name="T46" fmla="*/ 8 w 83"/>
                  <a:gd name="T47" fmla="*/ 26 h 79"/>
                  <a:gd name="T48" fmla="*/ 2 w 83"/>
                  <a:gd name="T49" fmla="*/ 54 h 79"/>
                  <a:gd name="T50" fmla="*/ 11 w 83"/>
                  <a:gd name="T51" fmla="*/ 6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3" h="79">
                    <a:moveTo>
                      <a:pt x="11" y="63"/>
                    </a:moveTo>
                    <a:cubicBezTo>
                      <a:pt x="20" y="64"/>
                      <a:pt x="27" y="55"/>
                      <a:pt x="34" y="52"/>
                    </a:cubicBezTo>
                    <a:cubicBezTo>
                      <a:pt x="35" y="51"/>
                      <a:pt x="38" y="50"/>
                      <a:pt x="38" y="51"/>
                    </a:cubicBezTo>
                    <a:cubicBezTo>
                      <a:pt x="39" y="52"/>
                      <a:pt x="39" y="54"/>
                      <a:pt x="39" y="55"/>
                    </a:cubicBezTo>
                    <a:cubicBezTo>
                      <a:pt x="39" y="59"/>
                      <a:pt x="38" y="62"/>
                      <a:pt x="38" y="65"/>
                    </a:cubicBezTo>
                    <a:cubicBezTo>
                      <a:pt x="38" y="69"/>
                      <a:pt x="38" y="75"/>
                      <a:pt x="38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4" y="75"/>
                      <a:pt x="44" y="69"/>
                      <a:pt x="44" y="65"/>
                    </a:cubicBezTo>
                    <a:cubicBezTo>
                      <a:pt x="44" y="62"/>
                      <a:pt x="44" y="59"/>
                      <a:pt x="44" y="55"/>
                    </a:cubicBezTo>
                    <a:cubicBezTo>
                      <a:pt x="44" y="54"/>
                      <a:pt x="43" y="52"/>
                      <a:pt x="44" y="51"/>
                    </a:cubicBezTo>
                    <a:cubicBezTo>
                      <a:pt x="45" y="50"/>
                      <a:pt x="47" y="51"/>
                      <a:pt x="48" y="52"/>
                    </a:cubicBezTo>
                    <a:cubicBezTo>
                      <a:pt x="55" y="55"/>
                      <a:pt x="62" y="64"/>
                      <a:pt x="71" y="63"/>
                    </a:cubicBezTo>
                    <a:cubicBezTo>
                      <a:pt x="76" y="63"/>
                      <a:pt x="78" y="59"/>
                      <a:pt x="80" y="54"/>
                    </a:cubicBezTo>
                    <a:cubicBezTo>
                      <a:pt x="83" y="46"/>
                      <a:pt x="83" y="31"/>
                      <a:pt x="74" y="26"/>
                    </a:cubicBezTo>
                    <a:cubicBezTo>
                      <a:pt x="61" y="18"/>
                      <a:pt x="57" y="43"/>
                      <a:pt x="46" y="44"/>
                    </a:cubicBezTo>
                    <a:cubicBezTo>
                      <a:pt x="44" y="44"/>
                      <a:pt x="44" y="43"/>
                      <a:pt x="45" y="41"/>
                    </a:cubicBezTo>
                    <a:cubicBezTo>
                      <a:pt x="46" y="38"/>
                      <a:pt x="48" y="35"/>
                      <a:pt x="50" y="32"/>
                    </a:cubicBezTo>
                    <a:cubicBezTo>
                      <a:pt x="54" y="26"/>
                      <a:pt x="60" y="18"/>
                      <a:pt x="59" y="10"/>
                    </a:cubicBezTo>
                    <a:cubicBezTo>
                      <a:pt x="58" y="2"/>
                      <a:pt x="49" y="0"/>
                      <a:pt x="41" y="0"/>
                    </a:cubicBezTo>
                    <a:cubicBezTo>
                      <a:pt x="33" y="0"/>
                      <a:pt x="24" y="2"/>
                      <a:pt x="23" y="10"/>
                    </a:cubicBezTo>
                    <a:cubicBezTo>
                      <a:pt x="22" y="18"/>
                      <a:pt x="28" y="26"/>
                      <a:pt x="33" y="32"/>
                    </a:cubicBezTo>
                    <a:cubicBezTo>
                      <a:pt x="35" y="35"/>
                      <a:pt x="37" y="38"/>
                      <a:pt x="38" y="41"/>
                    </a:cubicBezTo>
                    <a:cubicBezTo>
                      <a:pt x="38" y="43"/>
                      <a:pt x="39" y="44"/>
                      <a:pt x="36" y="44"/>
                    </a:cubicBezTo>
                    <a:cubicBezTo>
                      <a:pt x="25" y="43"/>
                      <a:pt x="21" y="18"/>
                      <a:pt x="8" y="26"/>
                    </a:cubicBezTo>
                    <a:cubicBezTo>
                      <a:pt x="0" y="31"/>
                      <a:pt x="0" y="46"/>
                      <a:pt x="2" y="54"/>
                    </a:cubicBezTo>
                    <a:cubicBezTo>
                      <a:pt x="4" y="59"/>
                      <a:pt x="7" y="63"/>
                      <a:pt x="11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609"/>
              <p:cNvSpPr/>
              <p:nvPr/>
            </p:nvSpPr>
            <p:spPr bwMode="auto">
              <a:xfrm>
                <a:off x="2732338" y="1652379"/>
                <a:ext cx="318607" cy="339439"/>
              </a:xfrm>
              <a:custGeom>
                <a:avLst/>
                <a:gdLst>
                  <a:gd name="T0" fmla="*/ 59 w 72"/>
                  <a:gd name="T1" fmla="*/ 53 h 77"/>
                  <a:gd name="T2" fmla="*/ 64 w 72"/>
                  <a:gd name="T3" fmla="*/ 50 h 77"/>
                  <a:gd name="T4" fmla="*/ 71 w 72"/>
                  <a:gd name="T5" fmla="*/ 48 h 77"/>
                  <a:gd name="T6" fmla="*/ 71 w 72"/>
                  <a:gd name="T7" fmla="*/ 38 h 77"/>
                  <a:gd name="T8" fmla="*/ 70 w 72"/>
                  <a:gd name="T9" fmla="*/ 22 h 77"/>
                  <a:gd name="T10" fmla="*/ 53 w 72"/>
                  <a:gd name="T11" fmla="*/ 36 h 77"/>
                  <a:gd name="T12" fmla="*/ 48 w 72"/>
                  <a:gd name="T13" fmla="*/ 42 h 77"/>
                  <a:gd name="T14" fmla="*/ 48 w 72"/>
                  <a:gd name="T15" fmla="*/ 36 h 77"/>
                  <a:gd name="T16" fmla="*/ 54 w 72"/>
                  <a:gd name="T17" fmla="*/ 25 h 77"/>
                  <a:gd name="T18" fmla="*/ 49 w 72"/>
                  <a:gd name="T19" fmla="*/ 15 h 77"/>
                  <a:gd name="T20" fmla="*/ 36 w 72"/>
                  <a:gd name="T21" fmla="*/ 0 h 77"/>
                  <a:gd name="T22" fmla="*/ 36 w 72"/>
                  <a:gd name="T23" fmla="*/ 0 h 77"/>
                  <a:gd name="T24" fmla="*/ 36 w 72"/>
                  <a:gd name="T25" fmla="*/ 0 h 77"/>
                  <a:gd name="T26" fmla="*/ 36 w 72"/>
                  <a:gd name="T27" fmla="*/ 0 h 77"/>
                  <a:gd name="T28" fmla="*/ 36 w 72"/>
                  <a:gd name="T29" fmla="*/ 0 h 77"/>
                  <a:gd name="T30" fmla="*/ 23 w 72"/>
                  <a:gd name="T31" fmla="*/ 15 h 77"/>
                  <a:gd name="T32" fmla="*/ 18 w 72"/>
                  <a:gd name="T33" fmla="*/ 25 h 77"/>
                  <a:gd name="T34" fmla="*/ 23 w 72"/>
                  <a:gd name="T35" fmla="*/ 36 h 77"/>
                  <a:gd name="T36" fmla="*/ 24 w 72"/>
                  <a:gd name="T37" fmla="*/ 42 h 77"/>
                  <a:gd name="T38" fmla="*/ 18 w 72"/>
                  <a:gd name="T39" fmla="*/ 36 h 77"/>
                  <a:gd name="T40" fmla="*/ 2 w 72"/>
                  <a:gd name="T41" fmla="*/ 22 h 77"/>
                  <a:gd name="T42" fmla="*/ 0 w 72"/>
                  <a:gd name="T43" fmla="*/ 38 h 77"/>
                  <a:gd name="T44" fmla="*/ 1 w 72"/>
                  <a:gd name="T45" fmla="*/ 48 h 77"/>
                  <a:gd name="T46" fmla="*/ 7 w 72"/>
                  <a:gd name="T47" fmla="*/ 50 h 77"/>
                  <a:gd name="T48" fmla="*/ 12 w 72"/>
                  <a:gd name="T49" fmla="*/ 53 h 77"/>
                  <a:gd name="T50" fmla="*/ 11 w 72"/>
                  <a:gd name="T51" fmla="*/ 56 h 77"/>
                  <a:gd name="T52" fmla="*/ 0 w 72"/>
                  <a:gd name="T53" fmla="*/ 53 h 77"/>
                  <a:gd name="T54" fmla="*/ 16 w 72"/>
                  <a:gd name="T55" fmla="*/ 75 h 77"/>
                  <a:gd name="T56" fmla="*/ 24 w 72"/>
                  <a:gd name="T57" fmla="*/ 74 h 77"/>
                  <a:gd name="T58" fmla="*/ 31 w 72"/>
                  <a:gd name="T59" fmla="*/ 69 h 77"/>
                  <a:gd name="T60" fmla="*/ 34 w 72"/>
                  <a:gd name="T61" fmla="*/ 68 h 77"/>
                  <a:gd name="T62" fmla="*/ 34 w 72"/>
                  <a:gd name="T63" fmla="*/ 65 h 77"/>
                  <a:gd name="T64" fmla="*/ 36 w 72"/>
                  <a:gd name="T65" fmla="*/ 34 h 77"/>
                  <a:gd name="T66" fmla="*/ 38 w 72"/>
                  <a:gd name="T67" fmla="*/ 65 h 77"/>
                  <a:gd name="T68" fmla="*/ 38 w 72"/>
                  <a:gd name="T69" fmla="*/ 68 h 77"/>
                  <a:gd name="T70" fmla="*/ 40 w 72"/>
                  <a:gd name="T71" fmla="*/ 69 h 77"/>
                  <a:gd name="T72" fmla="*/ 47 w 72"/>
                  <a:gd name="T73" fmla="*/ 74 h 77"/>
                  <a:gd name="T74" fmla="*/ 55 w 72"/>
                  <a:gd name="T75" fmla="*/ 75 h 77"/>
                  <a:gd name="T76" fmla="*/ 71 w 72"/>
                  <a:gd name="T77" fmla="*/ 53 h 77"/>
                  <a:gd name="T78" fmla="*/ 60 w 72"/>
                  <a:gd name="T79" fmla="*/ 56 h 77"/>
                  <a:gd name="T80" fmla="*/ 59 w 72"/>
                  <a:gd name="T81" fmla="*/ 5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77">
                    <a:moveTo>
                      <a:pt x="59" y="53"/>
                    </a:moveTo>
                    <a:cubicBezTo>
                      <a:pt x="61" y="51"/>
                      <a:pt x="63" y="51"/>
                      <a:pt x="64" y="50"/>
                    </a:cubicBezTo>
                    <a:cubicBezTo>
                      <a:pt x="66" y="49"/>
                      <a:pt x="69" y="49"/>
                      <a:pt x="71" y="48"/>
                    </a:cubicBezTo>
                    <a:cubicBezTo>
                      <a:pt x="71" y="45"/>
                      <a:pt x="72" y="42"/>
                      <a:pt x="71" y="38"/>
                    </a:cubicBezTo>
                    <a:cubicBezTo>
                      <a:pt x="71" y="33"/>
                      <a:pt x="70" y="28"/>
                      <a:pt x="70" y="22"/>
                    </a:cubicBezTo>
                    <a:cubicBezTo>
                      <a:pt x="63" y="26"/>
                      <a:pt x="56" y="28"/>
                      <a:pt x="53" y="36"/>
                    </a:cubicBezTo>
                    <a:cubicBezTo>
                      <a:pt x="53" y="38"/>
                      <a:pt x="51" y="43"/>
                      <a:pt x="48" y="42"/>
                    </a:cubicBezTo>
                    <a:cubicBezTo>
                      <a:pt x="46" y="40"/>
                      <a:pt x="47" y="37"/>
                      <a:pt x="48" y="36"/>
                    </a:cubicBezTo>
                    <a:cubicBezTo>
                      <a:pt x="51" y="32"/>
                      <a:pt x="54" y="30"/>
                      <a:pt x="54" y="25"/>
                    </a:cubicBezTo>
                    <a:cubicBezTo>
                      <a:pt x="54" y="21"/>
                      <a:pt x="51" y="18"/>
                      <a:pt x="49" y="15"/>
                    </a:cubicBezTo>
                    <a:cubicBezTo>
                      <a:pt x="45" y="10"/>
                      <a:pt x="40" y="6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2" y="6"/>
                      <a:pt x="27" y="10"/>
                      <a:pt x="23" y="15"/>
                    </a:cubicBezTo>
                    <a:cubicBezTo>
                      <a:pt x="20" y="18"/>
                      <a:pt x="18" y="21"/>
                      <a:pt x="18" y="25"/>
                    </a:cubicBezTo>
                    <a:cubicBezTo>
                      <a:pt x="18" y="30"/>
                      <a:pt x="21" y="32"/>
                      <a:pt x="23" y="36"/>
                    </a:cubicBezTo>
                    <a:cubicBezTo>
                      <a:pt x="24" y="37"/>
                      <a:pt x="26" y="40"/>
                      <a:pt x="24" y="42"/>
                    </a:cubicBezTo>
                    <a:cubicBezTo>
                      <a:pt x="21" y="43"/>
                      <a:pt x="19" y="38"/>
                      <a:pt x="18" y="36"/>
                    </a:cubicBezTo>
                    <a:cubicBezTo>
                      <a:pt x="16" y="28"/>
                      <a:pt x="9" y="26"/>
                      <a:pt x="2" y="22"/>
                    </a:cubicBezTo>
                    <a:cubicBezTo>
                      <a:pt x="2" y="28"/>
                      <a:pt x="1" y="33"/>
                      <a:pt x="0" y="38"/>
                    </a:cubicBezTo>
                    <a:cubicBezTo>
                      <a:pt x="0" y="42"/>
                      <a:pt x="0" y="45"/>
                      <a:pt x="1" y="48"/>
                    </a:cubicBezTo>
                    <a:cubicBezTo>
                      <a:pt x="3" y="49"/>
                      <a:pt x="5" y="49"/>
                      <a:pt x="7" y="50"/>
                    </a:cubicBezTo>
                    <a:cubicBezTo>
                      <a:pt x="9" y="51"/>
                      <a:pt x="11" y="51"/>
                      <a:pt x="12" y="53"/>
                    </a:cubicBezTo>
                    <a:cubicBezTo>
                      <a:pt x="14" y="54"/>
                      <a:pt x="14" y="57"/>
                      <a:pt x="11" y="56"/>
                    </a:cubicBezTo>
                    <a:cubicBezTo>
                      <a:pt x="8" y="56"/>
                      <a:pt x="4" y="52"/>
                      <a:pt x="0" y="53"/>
                    </a:cubicBezTo>
                    <a:cubicBezTo>
                      <a:pt x="2" y="62"/>
                      <a:pt x="7" y="71"/>
                      <a:pt x="16" y="75"/>
                    </a:cubicBezTo>
                    <a:cubicBezTo>
                      <a:pt x="20" y="77"/>
                      <a:pt x="21" y="76"/>
                      <a:pt x="24" y="74"/>
                    </a:cubicBezTo>
                    <a:cubicBezTo>
                      <a:pt x="27" y="72"/>
                      <a:pt x="28" y="70"/>
                      <a:pt x="31" y="69"/>
                    </a:cubicBezTo>
                    <a:cubicBezTo>
                      <a:pt x="33" y="69"/>
                      <a:pt x="34" y="70"/>
                      <a:pt x="34" y="68"/>
                    </a:cubicBezTo>
                    <a:cubicBezTo>
                      <a:pt x="34" y="67"/>
                      <a:pt x="34" y="66"/>
                      <a:pt x="34" y="65"/>
                    </a:cubicBezTo>
                    <a:cubicBezTo>
                      <a:pt x="35" y="53"/>
                      <a:pt x="35" y="46"/>
                      <a:pt x="36" y="34"/>
                    </a:cubicBezTo>
                    <a:cubicBezTo>
                      <a:pt x="36" y="46"/>
                      <a:pt x="37" y="53"/>
                      <a:pt x="38" y="65"/>
                    </a:cubicBezTo>
                    <a:cubicBezTo>
                      <a:pt x="38" y="66"/>
                      <a:pt x="38" y="67"/>
                      <a:pt x="38" y="68"/>
                    </a:cubicBezTo>
                    <a:cubicBezTo>
                      <a:pt x="38" y="70"/>
                      <a:pt x="39" y="69"/>
                      <a:pt x="40" y="69"/>
                    </a:cubicBezTo>
                    <a:cubicBezTo>
                      <a:pt x="43" y="70"/>
                      <a:pt x="45" y="72"/>
                      <a:pt x="47" y="74"/>
                    </a:cubicBezTo>
                    <a:cubicBezTo>
                      <a:pt x="50" y="76"/>
                      <a:pt x="52" y="77"/>
                      <a:pt x="55" y="75"/>
                    </a:cubicBezTo>
                    <a:cubicBezTo>
                      <a:pt x="65" y="71"/>
                      <a:pt x="70" y="62"/>
                      <a:pt x="71" y="53"/>
                    </a:cubicBezTo>
                    <a:cubicBezTo>
                      <a:pt x="68" y="52"/>
                      <a:pt x="64" y="56"/>
                      <a:pt x="60" y="56"/>
                    </a:cubicBezTo>
                    <a:cubicBezTo>
                      <a:pt x="58" y="57"/>
                      <a:pt x="58" y="54"/>
                      <a:pt x="59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6" name="Rectangle 610"/>
              <p:cNvSpPr>
                <a:spLocks noChangeArrowheads="1"/>
              </p:cNvSpPr>
              <p:nvPr/>
            </p:nvSpPr>
            <p:spPr bwMode="auto">
              <a:xfrm>
                <a:off x="2878162" y="1966084"/>
                <a:ext cx="22057" cy="10538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612"/>
              <p:cNvSpPr/>
              <p:nvPr/>
            </p:nvSpPr>
            <p:spPr bwMode="auto">
              <a:xfrm>
                <a:off x="5920861" y="1413423"/>
                <a:ext cx="30635" cy="162980"/>
              </a:xfrm>
              <a:custGeom>
                <a:avLst/>
                <a:gdLst>
                  <a:gd name="T0" fmla="*/ 7 w 7"/>
                  <a:gd name="T1" fmla="*/ 1 h 37"/>
                  <a:gd name="T2" fmla="*/ 4 w 7"/>
                  <a:gd name="T3" fmla="*/ 0 h 37"/>
                  <a:gd name="T4" fmla="*/ 4 w 7"/>
                  <a:gd name="T5" fmla="*/ 0 h 37"/>
                  <a:gd name="T6" fmla="*/ 0 w 7"/>
                  <a:gd name="T7" fmla="*/ 1 h 37"/>
                  <a:gd name="T8" fmla="*/ 0 w 7"/>
                  <a:gd name="T9" fmla="*/ 37 h 37"/>
                  <a:gd name="T10" fmla="*/ 7 w 7"/>
                  <a:gd name="T11" fmla="*/ 37 h 37"/>
                  <a:gd name="T12" fmla="*/ 7 w 7"/>
                  <a:gd name="T1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7">
                    <a:moveTo>
                      <a:pt x="7" y="1"/>
                    </a:move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7" y="37"/>
                      <a:pt x="7" y="37"/>
                      <a:pt x="7" y="37"/>
                    </a:cubicBezTo>
                    <a:lnTo>
                      <a:pt x="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613"/>
              <p:cNvSpPr/>
              <p:nvPr/>
            </p:nvSpPr>
            <p:spPr bwMode="auto">
              <a:xfrm>
                <a:off x="5920861" y="1192849"/>
                <a:ext cx="30635" cy="22057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7 w 7"/>
                  <a:gd name="T5" fmla="*/ 5 h 5"/>
                  <a:gd name="T6" fmla="*/ 7 w 7"/>
                  <a:gd name="T7" fmla="*/ 0 h 5"/>
                  <a:gd name="T8" fmla="*/ 0 w 7"/>
                  <a:gd name="T9" fmla="*/ 0 h 5"/>
                  <a:gd name="T10" fmla="*/ 0 w 7"/>
                  <a:gd name="T11" fmla="*/ 5 h 5"/>
                  <a:gd name="T12" fmla="*/ 5 w 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3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614"/>
              <p:cNvSpPr/>
              <p:nvPr/>
            </p:nvSpPr>
            <p:spPr bwMode="auto">
              <a:xfrm>
                <a:off x="5788517" y="1223484"/>
                <a:ext cx="305128" cy="220574"/>
              </a:xfrm>
              <a:custGeom>
                <a:avLst/>
                <a:gdLst>
                  <a:gd name="T0" fmla="*/ 37 w 69"/>
                  <a:gd name="T1" fmla="*/ 0 h 50"/>
                  <a:gd name="T2" fmla="*/ 35 w 69"/>
                  <a:gd name="T3" fmla="*/ 0 h 50"/>
                  <a:gd name="T4" fmla="*/ 35 w 69"/>
                  <a:gd name="T5" fmla="*/ 0 h 50"/>
                  <a:gd name="T6" fmla="*/ 30 w 69"/>
                  <a:gd name="T7" fmla="*/ 0 h 50"/>
                  <a:gd name="T8" fmla="*/ 1 w 69"/>
                  <a:gd name="T9" fmla="*/ 33 h 50"/>
                  <a:gd name="T10" fmla="*/ 3 w 69"/>
                  <a:gd name="T11" fmla="*/ 46 h 50"/>
                  <a:gd name="T12" fmla="*/ 4 w 69"/>
                  <a:gd name="T13" fmla="*/ 48 h 50"/>
                  <a:gd name="T14" fmla="*/ 6 w 69"/>
                  <a:gd name="T15" fmla="*/ 46 h 50"/>
                  <a:gd name="T16" fmla="*/ 14 w 69"/>
                  <a:gd name="T17" fmla="*/ 40 h 50"/>
                  <a:gd name="T18" fmla="*/ 15 w 69"/>
                  <a:gd name="T19" fmla="*/ 40 h 50"/>
                  <a:gd name="T20" fmla="*/ 23 w 69"/>
                  <a:gd name="T21" fmla="*/ 46 h 50"/>
                  <a:gd name="T22" fmla="*/ 24 w 69"/>
                  <a:gd name="T23" fmla="*/ 48 h 50"/>
                  <a:gd name="T24" fmla="*/ 25 w 69"/>
                  <a:gd name="T25" fmla="*/ 46 h 50"/>
                  <a:gd name="T26" fmla="*/ 30 w 69"/>
                  <a:gd name="T27" fmla="*/ 42 h 50"/>
                  <a:gd name="T28" fmla="*/ 34 w 69"/>
                  <a:gd name="T29" fmla="*/ 41 h 50"/>
                  <a:gd name="T30" fmla="*/ 34 w 69"/>
                  <a:gd name="T31" fmla="*/ 41 h 50"/>
                  <a:gd name="T32" fmla="*/ 37 w 69"/>
                  <a:gd name="T33" fmla="*/ 42 h 50"/>
                  <a:gd name="T34" fmla="*/ 43 w 69"/>
                  <a:gd name="T35" fmla="*/ 47 h 50"/>
                  <a:gd name="T36" fmla="*/ 44 w 69"/>
                  <a:gd name="T37" fmla="*/ 48 h 50"/>
                  <a:gd name="T38" fmla="*/ 45 w 69"/>
                  <a:gd name="T39" fmla="*/ 47 h 50"/>
                  <a:gd name="T40" fmla="*/ 54 w 69"/>
                  <a:gd name="T41" fmla="*/ 41 h 50"/>
                  <a:gd name="T42" fmla="*/ 54 w 69"/>
                  <a:gd name="T43" fmla="*/ 41 h 50"/>
                  <a:gd name="T44" fmla="*/ 62 w 69"/>
                  <a:gd name="T45" fmla="*/ 47 h 50"/>
                  <a:gd name="T46" fmla="*/ 63 w 69"/>
                  <a:gd name="T47" fmla="*/ 49 h 50"/>
                  <a:gd name="T48" fmla="*/ 64 w 69"/>
                  <a:gd name="T49" fmla="*/ 50 h 50"/>
                  <a:gd name="T50" fmla="*/ 64 w 69"/>
                  <a:gd name="T51" fmla="*/ 49 h 50"/>
                  <a:gd name="T52" fmla="*/ 65 w 69"/>
                  <a:gd name="T53" fmla="*/ 47 h 50"/>
                  <a:gd name="T54" fmla="*/ 68 w 69"/>
                  <a:gd name="T55" fmla="*/ 35 h 50"/>
                  <a:gd name="T56" fmla="*/ 37 w 69"/>
                  <a:gd name="T5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9" h="50">
                    <a:moveTo>
                      <a:pt x="37" y="0"/>
                    </a:moveTo>
                    <a:cubicBezTo>
                      <a:pt x="37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0"/>
                      <a:pt x="30" y="0"/>
                    </a:cubicBezTo>
                    <a:cubicBezTo>
                      <a:pt x="14" y="2"/>
                      <a:pt x="1" y="16"/>
                      <a:pt x="1" y="33"/>
                    </a:cubicBezTo>
                    <a:cubicBezTo>
                      <a:pt x="0" y="38"/>
                      <a:pt x="1" y="42"/>
                      <a:pt x="3" y="46"/>
                    </a:cubicBezTo>
                    <a:cubicBezTo>
                      <a:pt x="3" y="47"/>
                      <a:pt x="4" y="48"/>
                      <a:pt x="4" y="48"/>
                    </a:cubicBezTo>
                    <a:cubicBezTo>
                      <a:pt x="5" y="48"/>
                      <a:pt x="5" y="47"/>
                      <a:pt x="6" y="46"/>
                    </a:cubicBezTo>
                    <a:cubicBezTo>
                      <a:pt x="7" y="43"/>
                      <a:pt x="11" y="40"/>
                      <a:pt x="14" y="40"/>
                    </a:cubicBezTo>
                    <a:cubicBezTo>
                      <a:pt x="14" y="40"/>
                      <a:pt x="15" y="40"/>
                      <a:pt x="15" y="40"/>
                    </a:cubicBezTo>
                    <a:cubicBezTo>
                      <a:pt x="18" y="41"/>
                      <a:pt x="22" y="43"/>
                      <a:pt x="23" y="46"/>
                    </a:cubicBezTo>
                    <a:cubicBezTo>
                      <a:pt x="24" y="47"/>
                      <a:pt x="24" y="48"/>
                      <a:pt x="24" y="48"/>
                    </a:cubicBezTo>
                    <a:cubicBezTo>
                      <a:pt x="24" y="48"/>
                      <a:pt x="25" y="47"/>
                      <a:pt x="25" y="46"/>
                    </a:cubicBezTo>
                    <a:cubicBezTo>
                      <a:pt x="26" y="44"/>
                      <a:pt x="28" y="42"/>
                      <a:pt x="30" y="42"/>
                    </a:cubicBezTo>
                    <a:cubicBezTo>
                      <a:pt x="31" y="41"/>
                      <a:pt x="33" y="41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5" y="41"/>
                      <a:pt x="36" y="41"/>
                      <a:pt x="37" y="42"/>
                    </a:cubicBezTo>
                    <a:cubicBezTo>
                      <a:pt x="40" y="42"/>
                      <a:pt x="42" y="44"/>
                      <a:pt x="43" y="47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5" y="47"/>
                    </a:cubicBezTo>
                    <a:cubicBezTo>
                      <a:pt x="47" y="44"/>
                      <a:pt x="50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8" y="41"/>
                      <a:pt x="61" y="44"/>
                      <a:pt x="62" y="47"/>
                    </a:cubicBezTo>
                    <a:cubicBezTo>
                      <a:pt x="63" y="48"/>
                      <a:pt x="63" y="49"/>
                      <a:pt x="63" y="49"/>
                    </a:cubicBezTo>
                    <a:cubicBezTo>
                      <a:pt x="63" y="50"/>
                      <a:pt x="63" y="50"/>
                      <a:pt x="64" y="50"/>
                    </a:cubicBezTo>
                    <a:cubicBezTo>
                      <a:pt x="64" y="50"/>
                      <a:pt x="64" y="50"/>
                      <a:pt x="64" y="49"/>
                    </a:cubicBezTo>
                    <a:cubicBezTo>
                      <a:pt x="65" y="49"/>
                      <a:pt x="65" y="48"/>
                      <a:pt x="65" y="47"/>
                    </a:cubicBezTo>
                    <a:cubicBezTo>
                      <a:pt x="67" y="44"/>
                      <a:pt x="68" y="39"/>
                      <a:pt x="68" y="35"/>
                    </a:cubicBezTo>
                    <a:cubicBezTo>
                      <a:pt x="69" y="17"/>
                      <a:pt x="55" y="2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615"/>
              <p:cNvSpPr/>
              <p:nvPr/>
            </p:nvSpPr>
            <p:spPr bwMode="auto">
              <a:xfrm>
                <a:off x="4601092" y="4491660"/>
                <a:ext cx="118865" cy="84553"/>
              </a:xfrm>
              <a:custGeom>
                <a:avLst/>
                <a:gdLst>
                  <a:gd name="T0" fmla="*/ 17 w 27"/>
                  <a:gd name="T1" fmla="*/ 5 h 19"/>
                  <a:gd name="T2" fmla="*/ 24 w 27"/>
                  <a:gd name="T3" fmla="*/ 1 h 19"/>
                  <a:gd name="T4" fmla="*/ 27 w 27"/>
                  <a:gd name="T5" fmla="*/ 0 h 19"/>
                  <a:gd name="T6" fmla="*/ 16 w 27"/>
                  <a:gd name="T7" fmla="*/ 1 h 19"/>
                  <a:gd name="T8" fmla="*/ 9 w 27"/>
                  <a:gd name="T9" fmla="*/ 7 h 19"/>
                  <a:gd name="T10" fmla="*/ 5 w 27"/>
                  <a:gd name="T11" fmla="*/ 12 h 19"/>
                  <a:gd name="T12" fmla="*/ 0 w 27"/>
                  <a:gd name="T13" fmla="*/ 19 h 19"/>
                  <a:gd name="T14" fmla="*/ 9 w 27"/>
                  <a:gd name="T15" fmla="*/ 15 h 19"/>
                  <a:gd name="T16" fmla="*/ 17 w 27"/>
                  <a:gd name="T1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9">
                    <a:moveTo>
                      <a:pt x="17" y="5"/>
                    </a:moveTo>
                    <a:cubicBezTo>
                      <a:pt x="19" y="4"/>
                      <a:pt x="21" y="2"/>
                      <a:pt x="24" y="1"/>
                    </a:cubicBezTo>
                    <a:cubicBezTo>
                      <a:pt x="24" y="1"/>
                      <a:pt x="26" y="0"/>
                      <a:pt x="27" y="0"/>
                    </a:cubicBezTo>
                    <a:cubicBezTo>
                      <a:pt x="23" y="0"/>
                      <a:pt x="19" y="0"/>
                      <a:pt x="16" y="1"/>
                    </a:cubicBezTo>
                    <a:cubicBezTo>
                      <a:pt x="13" y="2"/>
                      <a:pt x="10" y="4"/>
                      <a:pt x="9" y="7"/>
                    </a:cubicBezTo>
                    <a:cubicBezTo>
                      <a:pt x="7" y="9"/>
                      <a:pt x="6" y="11"/>
                      <a:pt x="5" y="12"/>
                    </a:cubicBezTo>
                    <a:cubicBezTo>
                      <a:pt x="4" y="15"/>
                      <a:pt x="3" y="18"/>
                      <a:pt x="0" y="19"/>
                    </a:cubicBezTo>
                    <a:cubicBezTo>
                      <a:pt x="3" y="19"/>
                      <a:pt x="7" y="17"/>
                      <a:pt x="9" y="15"/>
                    </a:cubicBezTo>
                    <a:cubicBezTo>
                      <a:pt x="13" y="12"/>
                      <a:pt x="15" y="9"/>
                      <a:pt x="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616"/>
              <p:cNvSpPr/>
              <p:nvPr/>
            </p:nvSpPr>
            <p:spPr bwMode="auto">
              <a:xfrm>
                <a:off x="4609670" y="4491660"/>
                <a:ext cx="154402" cy="106611"/>
              </a:xfrm>
              <a:custGeom>
                <a:avLst/>
                <a:gdLst>
                  <a:gd name="T0" fmla="*/ 23 w 35"/>
                  <a:gd name="T1" fmla="*/ 3 h 24"/>
                  <a:gd name="T2" fmla="*/ 14 w 35"/>
                  <a:gd name="T3" fmla="*/ 11 h 24"/>
                  <a:gd name="T4" fmla="*/ 8 w 35"/>
                  <a:gd name="T5" fmla="*/ 17 h 24"/>
                  <a:gd name="T6" fmla="*/ 0 w 35"/>
                  <a:gd name="T7" fmla="*/ 20 h 24"/>
                  <a:gd name="T8" fmla="*/ 19 w 35"/>
                  <a:gd name="T9" fmla="*/ 20 h 24"/>
                  <a:gd name="T10" fmla="*/ 30 w 35"/>
                  <a:gd name="T11" fmla="*/ 6 h 24"/>
                  <a:gd name="T12" fmla="*/ 33 w 35"/>
                  <a:gd name="T13" fmla="*/ 2 h 24"/>
                  <a:gd name="T14" fmla="*/ 35 w 35"/>
                  <a:gd name="T15" fmla="*/ 1 h 24"/>
                  <a:gd name="T16" fmla="*/ 23 w 35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23" y="3"/>
                    </a:moveTo>
                    <a:cubicBezTo>
                      <a:pt x="19" y="5"/>
                      <a:pt x="17" y="7"/>
                      <a:pt x="14" y="11"/>
                    </a:cubicBezTo>
                    <a:cubicBezTo>
                      <a:pt x="12" y="13"/>
                      <a:pt x="10" y="16"/>
                      <a:pt x="8" y="17"/>
                    </a:cubicBezTo>
                    <a:cubicBezTo>
                      <a:pt x="5" y="19"/>
                      <a:pt x="3" y="20"/>
                      <a:pt x="0" y="20"/>
                    </a:cubicBezTo>
                    <a:cubicBezTo>
                      <a:pt x="6" y="24"/>
                      <a:pt x="13" y="24"/>
                      <a:pt x="19" y="20"/>
                    </a:cubicBezTo>
                    <a:cubicBezTo>
                      <a:pt x="25" y="17"/>
                      <a:pt x="27" y="12"/>
                      <a:pt x="30" y="6"/>
                    </a:cubicBezTo>
                    <a:cubicBezTo>
                      <a:pt x="31" y="5"/>
                      <a:pt x="32" y="3"/>
                      <a:pt x="33" y="2"/>
                    </a:cubicBezTo>
                    <a:cubicBezTo>
                      <a:pt x="34" y="2"/>
                      <a:pt x="35" y="1"/>
                      <a:pt x="35" y="1"/>
                    </a:cubicBezTo>
                    <a:cubicBezTo>
                      <a:pt x="31" y="0"/>
                      <a:pt x="27" y="1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617"/>
              <p:cNvSpPr/>
              <p:nvPr/>
            </p:nvSpPr>
            <p:spPr bwMode="auto">
              <a:xfrm>
                <a:off x="4601092" y="4403430"/>
                <a:ext cx="101709" cy="71074"/>
              </a:xfrm>
              <a:custGeom>
                <a:avLst/>
                <a:gdLst>
                  <a:gd name="T0" fmla="*/ 8 w 23"/>
                  <a:gd name="T1" fmla="*/ 6 h 16"/>
                  <a:gd name="T2" fmla="*/ 5 w 23"/>
                  <a:gd name="T3" fmla="*/ 11 h 16"/>
                  <a:gd name="T4" fmla="*/ 0 w 23"/>
                  <a:gd name="T5" fmla="*/ 16 h 16"/>
                  <a:gd name="T6" fmla="*/ 8 w 23"/>
                  <a:gd name="T7" fmla="*/ 13 h 16"/>
                  <a:gd name="T8" fmla="*/ 15 w 23"/>
                  <a:gd name="T9" fmla="*/ 5 h 16"/>
                  <a:gd name="T10" fmla="*/ 20 w 23"/>
                  <a:gd name="T11" fmla="*/ 1 h 16"/>
                  <a:gd name="T12" fmla="*/ 23 w 23"/>
                  <a:gd name="T13" fmla="*/ 0 h 16"/>
                  <a:gd name="T14" fmla="*/ 14 w 23"/>
                  <a:gd name="T15" fmla="*/ 1 h 16"/>
                  <a:gd name="T16" fmla="*/ 8 w 23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6">
                    <a:moveTo>
                      <a:pt x="8" y="6"/>
                    </a:moveTo>
                    <a:cubicBezTo>
                      <a:pt x="6" y="8"/>
                      <a:pt x="6" y="9"/>
                      <a:pt x="5" y="11"/>
                    </a:cubicBezTo>
                    <a:cubicBezTo>
                      <a:pt x="4" y="13"/>
                      <a:pt x="2" y="15"/>
                      <a:pt x="0" y="16"/>
                    </a:cubicBezTo>
                    <a:cubicBezTo>
                      <a:pt x="3" y="16"/>
                      <a:pt x="6" y="15"/>
                      <a:pt x="8" y="13"/>
                    </a:cubicBezTo>
                    <a:cubicBezTo>
                      <a:pt x="11" y="11"/>
                      <a:pt x="13" y="7"/>
                      <a:pt x="15" y="5"/>
                    </a:cubicBezTo>
                    <a:cubicBezTo>
                      <a:pt x="17" y="3"/>
                      <a:pt x="18" y="2"/>
                      <a:pt x="20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0" y="0"/>
                      <a:pt x="17" y="0"/>
                      <a:pt x="14" y="1"/>
                    </a:cubicBezTo>
                    <a:cubicBezTo>
                      <a:pt x="11" y="2"/>
                      <a:pt x="9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618"/>
              <p:cNvSpPr/>
              <p:nvPr/>
            </p:nvSpPr>
            <p:spPr bwMode="auto">
              <a:xfrm>
                <a:off x="4609670" y="4403430"/>
                <a:ext cx="132345" cy="93131"/>
              </a:xfrm>
              <a:custGeom>
                <a:avLst/>
                <a:gdLst>
                  <a:gd name="T0" fmla="*/ 28 w 30"/>
                  <a:gd name="T1" fmla="*/ 2 h 21"/>
                  <a:gd name="T2" fmla="*/ 30 w 30"/>
                  <a:gd name="T3" fmla="*/ 1 h 21"/>
                  <a:gd name="T4" fmla="*/ 19 w 30"/>
                  <a:gd name="T5" fmla="*/ 2 h 21"/>
                  <a:gd name="T6" fmla="*/ 12 w 30"/>
                  <a:gd name="T7" fmla="*/ 9 h 21"/>
                  <a:gd name="T8" fmla="*/ 6 w 30"/>
                  <a:gd name="T9" fmla="*/ 15 h 21"/>
                  <a:gd name="T10" fmla="*/ 0 w 30"/>
                  <a:gd name="T11" fmla="*/ 18 h 21"/>
                  <a:gd name="T12" fmla="*/ 16 w 30"/>
                  <a:gd name="T13" fmla="*/ 17 h 21"/>
                  <a:gd name="T14" fmla="*/ 25 w 30"/>
                  <a:gd name="T15" fmla="*/ 6 h 21"/>
                  <a:gd name="T16" fmla="*/ 28 w 30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1">
                    <a:moveTo>
                      <a:pt x="28" y="2"/>
                    </a:moveTo>
                    <a:cubicBezTo>
                      <a:pt x="29" y="2"/>
                      <a:pt x="30" y="1"/>
                      <a:pt x="30" y="1"/>
                    </a:cubicBezTo>
                    <a:cubicBezTo>
                      <a:pt x="26" y="0"/>
                      <a:pt x="23" y="1"/>
                      <a:pt x="19" y="2"/>
                    </a:cubicBezTo>
                    <a:cubicBezTo>
                      <a:pt x="16" y="4"/>
                      <a:pt x="14" y="6"/>
                      <a:pt x="12" y="9"/>
                    </a:cubicBezTo>
                    <a:cubicBezTo>
                      <a:pt x="10" y="11"/>
                      <a:pt x="9" y="14"/>
                      <a:pt x="6" y="15"/>
                    </a:cubicBezTo>
                    <a:cubicBezTo>
                      <a:pt x="5" y="16"/>
                      <a:pt x="2" y="17"/>
                      <a:pt x="0" y="18"/>
                    </a:cubicBezTo>
                    <a:cubicBezTo>
                      <a:pt x="5" y="21"/>
                      <a:pt x="11" y="21"/>
                      <a:pt x="16" y="17"/>
                    </a:cubicBezTo>
                    <a:cubicBezTo>
                      <a:pt x="21" y="15"/>
                      <a:pt x="23" y="10"/>
                      <a:pt x="25" y="6"/>
                    </a:cubicBezTo>
                    <a:cubicBezTo>
                      <a:pt x="26" y="4"/>
                      <a:pt x="27" y="3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619"/>
              <p:cNvSpPr/>
              <p:nvPr/>
            </p:nvSpPr>
            <p:spPr bwMode="auto">
              <a:xfrm>
                <a:off x="4472424" y="4491660"/>
                <a:ext cx="115189" cy="84553"/>
              </a:xfrm>
              <a:custGeom>
                <a:avLst/>
                <a:gdLst>
                  <a:gd name="T0" fmla="*/ 9 w 26"/>
                  <a:gd name="T1" fmla="*/ 5 h 19"/>
                  <a:gd name="T2" fmla="*/ 17 w 26"/>
                  <a:gd name="T3" fmla="*/ 15 h 19"/>
                  <a:gd name="T4" fmla="*/ 26 w 26"/>
                  <a:gd name="T5" fmla="*/ 19 h 19"/>
                  <a:gd name="T6" fmla="*/ 21 w 26"/>
                  <a:gd name="T7" fmla="*/ 12 h 19"/>
                  <a:gd name="T8" fmla="*/ 18 w 26"/>
                  <a:gd name="T9" fmla="*/ 7 h 19"/>
                  <a:gd name="T10" fmla="*/ 11 w 26"/>
                  <a:gd name="T11" fmla="*/ 1 h 19"/>
                  <a:gd name="T12" fmla="*/ 0 w 26"/>
                  <a:gd name="T13" fmla="*/ 0 h 19"/>
                  <a:gd name="T14" fmla="*/ 3 w 26"/>
                  <a:gd name="T15" fmla="*/ 1 h 19"/>
                  <a:gd name="T16" fmla="*/ 9 w 26"/>
                  <a:gd name="T1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9">
                    <a:moveTo>
                      <a:pt x="9" y="5"/>
                    </a:moveTo>
                    <a:cubicBezTo>
                      <a:pt x="12" y="9"/>
                      <a:pt x="14" y="12"/>
                      <a:pt x="17" y="15"/>
                    </a:cubicBezTo>
                    <a:cubicBezTo>
                      <a:pt x="20" y="17"/>
                      <a:pt x="23" y="19"/>
                      <a:pt x="26" y="19"/>
                    </a:cubicBezTo>
                    <a:cubicBezTo>
                      <a:pt x="24" y="18"/>
                      <a:pt x="22" y="15"/>
                      <a:pt x="21" y="12"/>
                    </a:cubicBezTo>
                    <a:cubicBezTo>
                      <a:pt x="20" y="11"/>
                      <a:pt x="19" y="9"/>
                      <a:pt x="18" y="7"/>
                    </a:cubicBezTo>
                    <a:cubicBezTo>
                      <a:pt x="16" y="4"/>
                      <a:pt x="14" y="2"/>
                      <a:pt x="11" y="1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5" y="2"/>
                      <a:pt x="7" y="4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620"/>
              <p:cNvSpPr/>
              <p:nvPr/>
            </p:nvSpPr>
            <p:spPr bwMode="auto">
              <a:xfrm>
                <a:off x="4424633" y="4491660"/>
                <a:ext cx="154402" cy="106611"/>
              </a:xfrm>
              <a:custGeom>
                <a:avLst/>
                <a:gdLst>
                  <a:gd name="T0" fmla="*/ 6 w 35"/>
                  <a:gd name="T1" fmla="*/ 6 h 24"/>
                  <a:gd name="T2" fmla="*/ 16 w 35"/>
                  <a:gd name="T3" fmla="*/ 20 h 24"/>
                  <a:gd name="T4" fmla="*/ 35 w 35"/>
                  <a:gd name="T5" fmla="*/ 20 h 24"/>
                  <a:gd name="T6" fmla="*/ 28 w 35"/>
                  <a:gd name="T7" fmla="*/ 17 h 24"/>
                  <a:gd name="T8" fmla="*/ 21 w 35"/>
                  <a:gd name="T9" fmla="*/ 11 h 24"/>
                  <a:gd name="T10" fmla="*/ 13 w 35"/>
                  <a:gd name="T11" fmla="*/ 3 h 24"/>
                  <a:gd name="T12" fmla="*/ 0 w 35"/>
                  <a:gd name="T13" fmla="*/ 1 h 24"/>
                  <a:gd name="T14" fmla="*/ 2 w 35"/>
                  <a:gd name="T15" fmla="*/ 2 h 24"/>
                  <a:gd name="T16" fmla="*/ 6 w 35"/>
                  <a:gd name="T17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4">
                    <a:moveTo>
                      <a:pt x="6" y="6"/>
                    </a:moveTo>
                    <a:cubicBezTo>
                      <a:pt x="9" y="12"/>
                      <a:pt x="11" y="17"/>
                      <a:pt x="16" y="20"/>
                    </a:cubicBezTo>
                    <a:cubicBezTo>
                      <a:pt x="22" y="24"/>
                      <a:pt x="30" y="24"/>
                      <a:pt x="35" y="20"/>
                    </a:cubicBezTo>
                    <a:cubicBezTo>
                      <a:pt x="33" y="20"/>
                      <a:pt x="30" y="19"/>
                      <a:pt x="28" y="17"/>
                    </a:cubicBezTo>
                    <a:cubicBezTo>
                      <a:pt x="25" y="16"/>
                      <a:pt x="23" y="13"/>
                      <a:pt x="21" y="11"/>
                    </a:cubicBezTo>
                    <a:cubicBezTo>
                      <a:pt x="19" y="7"/>
                      <a:pt x="16" y="5"/>
                      <a:pt x="13" y="3"/>
                    </a:cubicBezTo>
                    <a:cubicBezTo>
                      <a:pt x="9" y="1"/>
                      <a:pt x="4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4" y="3"/>
                      <a:pt x="5" y="5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621"/>
              <p:cNvSpPr/>
              <p:nvPr/>
            </p:nvSpPr>
            <p:spPr bwMode="auto">
              <a:xfrm>
                <a:off x="4485903" y="4403430"/>
                <a:ext cx="101709" cy="71074"/>
              </a:xfrm>
              <a:custGeom>
                <a:avLst/>
                <a:gdLst>
                  <a:gd name="T0" fmla="*/ 10 w 23"/>
                  <a:gd name="T1" fmla="*/ 1 h 16"/>
                  <a:gd name="T2" fmla="*/ 0 w 23"/>
                  <a:gd name="T3" fmla="*/ 0 h 16"/>
                  <a:gd name="T4" fmla="*/ 3 w 23"/>
                  <a:gd name="T5" fmla="*/ 1 h 16"/>
                  <a:gd name="T6" fmla="*/ 8 w 23"/>
                  <a:gd name="T7" fmla="*/ 5 h 16"/>
                  <a:gd name="T8" fmla="*/ 15 w 23"/>
                  <a:gd name="T9" fmla="*/ 13 h 16"/>
                  <a:gd name="T10" fmla="*/ 23 w 23"/>
                  <a:gd name="T11" fmla="*/ 16 h 16"/>
                  <a:gd name="T12" fmla="*/ 19 w 23"/>
                  <a:gd name="T13" fmla="*/ 11 h 16"/>
                  <a:gd name="T14" fmla="*/ 16 w 23"/>
                  <a:gd name="T15" fmla="*/ 6 h 16"/>
                  <a:gd name="T16" fmla="*/ 10 w 23"/>
                  <a:gd name="T1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6">
                    <a:moveTo>
                      <a:pt x="10" y="1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5" y="2"/>
                      <a:pt x="7" y="3"/>
                      <a:pt x="8" y="5"/>
                    </a:cubicBezTo>
                    <a:cubicBezTo>
                      <a:pt x="11" y="7"/>
                      <a:pt x="13" y="11"/>
                      <a:pt x="15" y="13"/>
                    </a:cubicBezTo>
                    <a:cubicBezTo>
                      <a:pt x="18" y="15"/>
                      <a:pt x="20" y="16"/>
                      <a:pt x="23" y="16"/>
                    </a:cubicBezTo>
                    <a:cubicBezTo>
                      <a:pt x="21" y="15"/>
                      <a:pt x="20" y="13"/>
                      <a:pt x="19" y="11"/>
                    </a:cubicBezTo>
                    <a:cubicBezTo>
                      <a:pt x="18" y="9"/>
                      <a:pt x="17" y="8"/>
                      <a:pt x="16" y="6"/>
                    </a:cubicBezTo>
                    <a:cubicBezTo>
                      <a:pt x="14" y="4"/>
                      <a:pt x="12" y="2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622"/>
              <p:cNvSpPr/>
              <p:nvPr/>
            </p:nvSpPr>
            <p:spPr bwMode="auto">
              <a:xfrm>
                <a:off x="4446690" y="4403430"/>
                <a:ext cx="132345" cy="93131"/>
              </a:xfrm>
              <a:custGeom>
                <a:avLst/>
                <a:gdLst>
                  <a:gd name="T0" fmla="*/ 0 w 30"/>
                  <a:gd name="T1" fmla="*/ 1 h 21"/>
                  <a:gd name="T2" fmla="*/ 2 w 30"/>
                  <a:gd name="T3" fmla="*/ 2 h 21"/>
                  <a:gd name="T4" fmla="*/ 5 w 30"/>
                  <a:gd name="T5" fmla="*/ 6 h 21"/>
                  <a:gd name="T6" fmla="*/ 14 w 30"/>
                  <a:gd name="T7" fmla="*/ 17 h 21"/>
                  <a:gd name="T8" fmla="*/ 30 w 30"/>
                  <a:gd name="T9" fmla="*/ 18 h 21"/>
                  <a:gd name="T10" fmla="*/ 24 w 30"/>
                  <a:gd name="T11" fmla="*/ 15 h 21"/>
                  <a:gd name="T12" fmla="*/ 18 w 30"/>
                  <a:gd name="T13" fmla="*/ 9 h 21"/>
                  <a:gd name="T14" fmla="*/ 11 w 30"/>
                  <a:gd name="T15" fmla="*/ 2 h 21"/>
                  <a:gd name="T16" fmla="*/ 0 w 30"/>
                  <a:gd name="T17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1">
                    <a:moveTo>
                      <a:pt x="0" y="1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8" y="10"/>
                      <a:pt x="9" y="15"/>
                      <a:pt x="14" y="17"/>
                    </a:cubicBezTo>
                    <a:cubicBezTo>
                      <a:pt x="19" y="21"/>
                      <a:pt x="25" y="21"/>
                      <a:pt x="30" y="18"/>
                    </a:cubicBezTo>
                    <a:cubicBezTo>
                      <a:pt x="28" y="17"/>
                      <a:pt x="26" y="16"/>
                      <a:pt x="24" y="15"/>
                    </a:cubicBezTo>
                    <a:cubicBezTo>
                      <a:pt x="22" y="14"/>
                      <a:pt x="20" y="11"/>
                      <a:pt x="18" y="9"/>
                    </a:cubicBezTo>
                    <a:cubicBezTo>
                      <a:pt x="16" y="6"/>
                      <a:pt x="14" y="4"/>
                      <a:pt x="11" y="2"/>
                    </a:cubicBezTo>
                    <a:cubicBezTo>
                      <a:pt x="8" y="1"/>
                      <a:pt x="4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623"/>
              <p:cNvSpPr/>
              <p:nvPr/>
            </p:nvSpPr>
            <p:spPr bwMode="auto">
              <a:xfrm>
                <a:off x="4592514" y="4342160"/>
                <a:ext cx="56369" cy="113963"/>
              </a:xfrm>
              <a:custGeom>
                <a:avLst/>
                <a:gdLst>
                  <a:gd name="T0" fmla="*/ 9 w 13"/>
                  <a:gd name="T1" fmla="*/ 8 h 26"/>
                  <a:gd name="T2" fmla="*/ 2 w 13"/>
                  <a:gd name="T3" fmla="*/ 17 h 26"/>
                  <a:gd name="T4" fmla="*/ 1 w 13"/>
                  <a:gd name="T5" fmla="*/ 26 h 26"/>
                  <a:gd name="T6" fmla="*/ 5 w 13"/>
                  <a:gd name="T7" fmla="*/ 20 h 26"/>
                  <a:gd name="T8" fmla="*/ 9 w 13"/>
                  <a:gd name="T9" fmla="*/ 16 h 26"/>
                  <a:gd name="T10" fmla="*/ 12 w 13"/>
                  <a:gd name="T11" fmla="*/ 9 h 26"/>
                  <a:gd name="T12" fmla="*/ 11 w 13"/>
                  <a:gd name="T13" fmla="*/ 0 h 26"/>
                  <a:gd name="T14" fmla="*/ 11 w 13"/>
                  <a:gd name="T15" fmla="*/ 3 h 26"/>
                  <a:gd name="T16" fmla="*/ 9 w 13"/>
                  <a:gd name="T17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6">
                    <a:moveTo>
                      <a:pt x="9" y="8"/>
                    </a:moveTo>
                    <a:cubicBezTo>
                      <a:pt x="6" y="11"/>
                      <a:pt x="4" y="14"/>
                      <a:pt x="2" y="17"/>
                    </a:cubicBezTo>
                    <a:cubicBezTo>
                      <a:pt x="1" y="20"/>
                      <a:pt x="0" y="23"/>
                      <a:pt x="1" y="26"/>
                    </a:cubicBezTo>
                    <a:cubicBezTo>
                      <a:pt x="1" y="23"/>
                      <a:pt x="3" y="21"/>
                      <a:pt x="5" y="20"/>
                    </a:cubicBezTo>
                    <a:cubicBezTo>
                      <a:pt x="6" y="19"/>
                      <a:pt x="8" y="18"/>
                      <a:pt x="9" y="16"/>
                    </a:cubicBezTo>
                    <a:cubicBezTo>
                      <a:pt x="11" y="14"/>
                      <a:pt x="12" y="12"/>
                      <a:pt x="12" y="9"/>
                    </a:cubicBezTo>
                    <a:cubicBezTo>
                      <a:pt x="13" y="6"/>
                      <a:pt x="12" y="3"/>
                      <a:pt x="11" y="0"/>
                    </a:cubicBezTo>
                    <a:cubicBezTo>
                      <a:pt x="11" y="0"/>
                      <a:pt x="11" y="2"/>
                      <a:pt x="11" y="3"/>
                    </a:cubicBezTo>
                    <a:cubicBezTo>
                      <a:pt x="10" y="5"/>
                      <a:pt x="10" y="7"/>
                      <a:pt x="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624"/>
              <p:cNvSpPr/>
              <p:nvPr/>
            </p:nvSpPr>
            <p:spPr bwMode="auto">
              <a:xfrm>
                <a:off x="4560653" y="4301721"/>
                <a:ext cx="75976" cy="145824"/>
              </a:xfrm>
              <a:custGeom>
                <a:avLst/>
                <a:gdLst>
                  <a:gd name="T0" fmla="*/ 6 w 17"/>
                  <a:gd name="T1" fmla="*/ 33 h 33"/>
                  <a:gd name="T2" fmla="*/ 7 w 17"/>
                  <a:gd name="T3" fmla="*/ 27 h 33"/>
                  <a:gd name="T4" fmla="*/ 11 w 17"/>
                  <a:gd name="T5" fmla="*/ 20 h 33"/>
                  <a:gd name="T6" fmla="*/ 16 w 17"/>
                  <a:gd name="T7" fmla="*/ 11 h 33"/>
                  <a:gd name="T8" fmla="*/ 16 w 17"/>
                  <a:gd name="T9" fmla="*/ 0 h 33"/>
                  <a:gd name="T10" fmla="*/ 15 w 17"/>
                  <a:gd name="T11" fmla="*/ 2 h 33"/>
                  <a:gd name="T12" fmla="*/ 12 w 17"/>
                  <a:gd name="T13" fmla="*/ 6 h 33"/>
                  <a:gd name="T14" fmla="*/ 2 w 17"/>
                  <a:gd name="T15" fmla="*/ 17 h 33"/>
                  <a:gd name="T16" fmla="*/ 6 w 17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3">
                    <a:moveTo>
                      <a:pt x="6" y="33"/>
                    </a:moveTo>
                    <a:cubicBezTo>
                      <a:pt x="5" y="31"/>
                      <a:pt x="6" y="29"/>
                      <a:pt x="7" y="27"/>
                    </a:cubicBezTo>
                    <a:cubicBezTo>
                      <a:pt x="8" y="24"/>
                      <a:pt x="9" y="22"/>
                      <a:pt x="11" y="20"/>
                    </a:cubicBezTo>
                    <a:cubicBezTo>
                      <a:pt x="13" y="17"/>
                      <a:pt x="15" y="15"/>
                      <a:pt x="16" y="11"/>
                    </a:cubicBezTo>
                    <a:cubicBezTo>
                      <a:pt x="17" y="8"/>
                      <a:pt x="17" y="4"/>
                      <a:pt x="16" y="0"/>
                    </a:cubicBezTo>
                    <a:cubicBezTo>
                      <a:pt x="16" y="1"/>
                      <a:pt x="15" y="2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8" y="10"/>
                      <a:pt x="4" y="12"/>
                      <a:pt x="2" y="17"/>
                    </a:cubicBezTo>
                    <a:cubicBezTo>
                      <a:pt x="0" y="23"/>
                      <a:pt x="1" y="29"/>
                      <a:pt x="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631"/>
              <p:cNvSpPr/>
              <p:nvPr/>
            </p:nvSpPr>
            <p:spPr bwMode="auto">
              <a:xfrm>
                <a:off x="5727246" y="1033545"/>
                <a:ext cx="140922" cy="140922"/>
              </a:xfrm>
              <a:custGeom>
                <a:avLst/>
                <a:gdLst>
                  <a:gd name="T0" fmla="*/ 7 w 32"/>
                  <a:gd name="T1" fmla="*/ 30 h 32"/>
                  <a:gd name="T2" fmla="*/ 16 w 32"/>
                  <a:gd name="T3" fmla="*/ 32 h 32"/>
                  <a:gd name="T4" fmla="*/ 32 w 32"/>
                  <a:gd name="T5" fmla="*/ 16 h 32"/>
                  <a:gd name="T6" fmla="*/ 16 w 32"/>
                  <a:gd name="T7" fmla="*/ 0 h 32"/>
                  <a:gd name="T8" fmla="*/ 0 w 32"/>
                  <a:gd name="T9" fmla="*/ 14 h 32"/>
                  <a:gd name="T10" fmla="*/ 16 w 32"/>
                  <a:gd name="T11" fmla="*/ 14 h 32"/>
                  <a:gd name="T12" fmla="*/ 21 w 32"/>
                  <a:gd name="T13" fmla="*/ 14 h 32"/>
                  <a:gd name="T14" fmla="*/ 18 w 32"/>
                  <a:gd name="T15" fmla="*/ 18 h 32"/>
                  <a:gd name="T16" fmla="*/ 7 w 32"/>
                  <a:gd name="T17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2">
                    <a:moveTo>
                      <a:pt x="7" y="30"/>
                    </a:moveTo>
                    <a:cubicBezTo>
                      <a:pt x="10" y="31"/>
                      <a:pt x="13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8" y="0"/>
                      <a:pt x="1" y="6"/>
                      <a:pt x="0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632"/>
              <p:cNvSpPr/>
              <p:nvPr/>
            </p:nvSpPr>
            <p:spPr bwMode="auto">
              <a:xfrm>
                <a:off x="5501770" y="1104619"/>
                <a:ext cx="295324" cy="278169"/>
              </a:xfrm>
              <a:custGeom>
                <a:avLst/>
                <a:gdLst>
                  <a:gd name="T0" fmla="*/ 30 w 67"/>
                  <a:gd name="T1" fmla="*/ 34 h 63"/>
                  <a:gd name="T2" fmla="*/ 30 w 67"/>
                  <a:gd name="T3" fmla="*/ 36 h 63"/>
                  <a:gd name="T4" fmla="*/ 30 w 67"/>
                  <a:gd name="T5" fmla="*/ 37 h 63"/>
                  <a:gd name="T6" fmla="*/ 30 w 67"/>
                  <a:gd name="T7" fmla="*/ 58 h 63"/>
                  <a:gd name="T8" fmla="*/ 22 w 67"/>
                  <a:gd name="T9" fmla="*/ 63 h 63"/>
                  <a:gd name="T10" fmla="*/ 44 w 67"/>
                  <a:gd name="T11" fmla="*/ 63 h 63"/>
                  <a:gd name="T12" fmla="*/ 37 w 67"/>
                  <a:gd name="T13" fmla="*/ 58 h 63"/>
                  <a:gd name="T14" fmla="*/ 37 w 67"/>
                  <a:gd name="T15" fmla="*/ 37 h 63"/>
                  <a:gd name="T16" fmla="*/ 37 w 67"/>
                  <a:gd name="T17" fmla="*/ 36 h 63"/>
                  <a:gd name="T18" fmla="*/ 37 w 67"/>
                  <a:gd name="T19" fmla="*/ 34 h 63"/>
                  <a:gd name="T20" fmla="*/ 56 w 67"/>
                  <a:gd name="T21" fmla="*/ 12 h 63"/>
                  <a:gd name="T22" fmla="*/ 67 w 67"/>
                  <a:gd name="T23" fmla="*/ 0 h 63"/>
                  <a:gd name="T24" fmla="*/ 51 w 67"/>
                  <a:gd name="T25" fmla="*/ 0 h 63"/>
                  <a:gd name="T26" fmla="*/ 0 w 67"/>
                  <a:gd name="T27" fmla="*/ 0 h 63"/>
                  <a:gd name="T28" fmla="*/ 30 w 67"/>
                  <a:gd name="T29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62">
                    <a:moveTo>
                      <a:pt x="30" y="34"/>
                    </a:move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5" y="58"/>
                      <a:pt x="22" y="61"/>
                      <a:pt x="22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1"/>
                      <a:pt x="41" y="59"/>
                      <a:pt x="37" y="5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634"/>
              <p:cNvSpPr>
                <a:spLocks noEditPoints="1"/>
              </p:cNvSpPr>
              <p:nvPr/>
            </p:nvSpPr>
            <p:spPr bwMode="auto">
              <a:xfrm>
                <a:off x="5364524" y="795815"/>
                <a:ext cx="220574" cy="136021"/>
              </a:xfrm>
              <a:custGeom>
                <a:avLst/>
                <a:gdLst>
                  <a:gd name="T0" fmla="*/ 141 w 180"/>
                  <a:gd name="T1" fmla="*/ 61 h 111"/>
                  <a:gd name="T2" fmla="*/ 180 w 180"/>
                  <a:gd name="T3" fmla="*/ 61 h 111"/>
                  <a:gd name="T4" fmla="*/ 180 w 180"/>
                  <a:gd name="T5" fmla="*/ 111 h 111"/>
                  <a:gd name="T6" fmla="*/ 141 w 180"/>
                  <a:gd name="T7" fmla="*/ 111 h 111"/>
                  <a:gd name="T8" fmla="*/ 141 w 180"/>
                  <a:gd name="T9" fmla="*/ 100 h 111"/>
                  <a:gd name="T10" fmla="*/ 155 w 180"/>
                  <a:gd name="T11" fmla="*/ 100 h 111"/>
                  <a:gd name="T12" fmla="*/ 155 w 180"/>
                  <a:gd name="T13" fmla="*/ 79 h 111"/>
                  <a:gd name="T14" fmla="*/ 141 w 180"/>
                  <a:gd name="T15" fmla="*/ 79 h 111"/>
                  <a:gd name="T16" fmla="*/ 141 w 180"/>
                  <a:gd name="T17" fmla="*/ 61 h 111"/>
                  <a:gd name="T18" fmla="*/ 90 w 180"/>
                  <a:gd name="T19" fmla="*/ 61 h 111"/>
                  <a:gd name="T20" fmla="*/ 141 w 180"/>
                  <a:gd name="T21" fmla="*/ 61 h 111"/>
                  <a:gd name="T22" fmla="*/ 141 w 180"/>
                  <a:gd name="T23" fmla="*/ 79 h 111"/>
                  <a:gd name="T24" fmla="*/ 126 w 180"/>
                  <a:gd name="T25" fmla="*/ 79 h 111"/>
                  <a:gd name="T26" fmla="*/ 126 w 180"/>
                  <a:gd name="T27" fmla="*/ 100 h 111"/>
                  <a:gd name="T28" fmla="*/ 126 w 180"/>
                  <a:gd name="T29" fmla="*/ 100 h 111"/>
                  <a:gd name="T30" fmla="*/ 141 w 180"/>
                  <a:gd name="T31" fmla="*/ 100 h 111"/>
                  <a:gd name="T32" fmla="*/ 141 w 180"/>
                  <a:gd name="T33" fmla="*/ 111 h 111"/>
                  <a:gd name="T34" fmla="*/ 90 w 180"/>
                  <a:gd name="T35" fmla="*/ 111 h 111"/>
                  <a:gd name="T36" fmla="*/ 90 w 180"/>
                  <a:gd name="T37" fmla="*/ 100 h 111"/>
                  <a:gd name="T38" fmla="*/ 105 w 180"/>
                  <a:gd name="T39" fmla="*/ 100 h 111"/>
                  <a:gd name="T40" fmla="*/ 105 w 180"/>
                  <a:gd name="T41" fmla="*/ 79 h 111"/>
                  <a:gd name="T42" fmla="*/ 90 w 180"/>
                  <a:gd name="T43" fmla="*/ 79 h 111"/>
                  <a:gd name="T44" fmla="*/ 90 w 180"/>
                  <a:gd name="T45" fmla="*/ 61 h 111"/>
                  <a:gd name="T46" fmla="*/ 65 w 180"/>
                  <a:gd name="T47" fmla="*/ 0 h 111"/>
                  <a:gd name="T48" fmla="*/ 65 w 180"/>
                  <a:gd name="T49" fmla="*/ 61 h 111"/>
                  <a:gd name="T50" fmla="*/ 90 w 180"/>
                  <a:gd name="T51" fmla="*/ 61 h 111"/>
                  <a:gd name="T52" fmla="*/ 90 w 180"/>
                  <a:gd name="T53" fmla="*/ 79 h 111"/>
                  <a:gd name="T54" fmla="*/ 76 w 180"/>
                  <a:gd name="T55" fmla="*/ 79 h 111"/>
                  <a:gd name="T56" fmla="*/ 76 w 180"/>
                  <a:gd name="T57" fmla="*/ 100 h 111"/>
                  <a:gd name="T58" fmla="*/ 76 w 180"/>
                  <a:gd name="T59" fmla="*/ 100 h 111"/>
                  <a:gd name="T60" fmla="*/ 90 w 180"/>
                  <a:gd name="T61" fmla="*/ 100 h 111"/>
                  <a:gd name="T62" fmla="*/ 90 w 180"/>
                  <a:gd name="T63" fmla="*/ 111 h 111"/>
                  <a:gd name="T64" fmla="*/ 40 w 180"/>
                  <a:gd name="T65" fmla="*/ 111 h 111"/>
                  <a:gd name="T66" fmla="*/ 40 w 180"/>
                  <a:gd name="T67" fmla="*/ 100 h 111"/>
                  <a:gd name="T68" fmla="*/ 54 w 180"/>
                  <a:gd name="T69" fmla="*/ 100 h 111"/>
                  <a:gd name="T70" fmla="*/ 54 w 180"/>
                  <a:gd name="T71" fmla="*/ 79 h 111"/>
                  <a:gd name="T72" fmla="*/ 40 w 180"/>
                  <a:gd name="T73" fmla="*/ 79 h 111"/>
                  <a:gd name="T74" fmla="*/ 40 w 180"/>
                  <a:gd name="T75" fmla="*/ 0 h 111"/>
                  <a:gd name="T76" fmla="*/ 65 w 180"/>
                  <a:gd name="T77" fmla="*/ 0 h 111"/>
                  <a:gd name="T78" fmla="*/ 40 w 180"/>
                  <a:gd name="T79" fmla="*/ 111 h 111"/>
                  <a:gd name="T80" fmla="*/ 0 w 180"/>
                  <a:gd name="T81" fmla="*/ 111 h 111"/>
                  <a:gd name="T82" fmla="*/ 0 w 180"/>
                  <a:gd name="T83" fmla="*/ 61 h 111"/>
                  <a:gd name="T84" fmla="*/ 22 w 180"/>
                  <a:gd name="T85" fmla="*/ 61 h 111"/>
                  <a:gd name="T86" fmla="*/ 22 w 180"/>
                  <a:gd name="T87" fmla="*/ 0 h 111"/>
                  <a:gd name="T88" fmla="*/ 40 w 180"/>
                  <a:gd name="T89" fmla="*/ 0 h 111"/>
                  <a:gd name="T90" fmla="*/ 40 w 180"/>
                  <a:gd name="T91" fmla="*/ 79 h 111"/>
                  <a:gd name="T92" fmla="*/ 25 w 180"/>
                  <a:gd name="T93" fmla="*/ 79 h 111"/>
                  <a:gd name="T94" fmla="*/ 25 w 180"/>
                  <a:gd name="T95" fmla="*/ 100 h 111"/>
                  <a:gd name="T96" fmla="*/ 25 w 180"/>
                  <a:gd name="T97" fmla="*/ 100 h 111"/>
                  <a:gd name="T98" fmla="*/ 40 w 180"/>
                  <a:gd name="T99" fmla="*/ 100 h 111"/>
                  <a:gd name="T100" fmla="*/ 40 w 180"/>
                  <a:gd name="T101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0" h="110">
                    <a:moveTo>
                      <a:pt x="141" y="61"/>
                    </a:moveTo>
                    <a:lnTo>
                      <a:pt x="180" y="61"/>
                    </a:lnTo>
                    <a:lnTo>
                      <a:pt x="180" y="111"/>
                    </a:lnTo>
                    <a:lnTo>
                      <a:pt x="141" y="111"/>
                    </a:lnTo>
                    <a:lnTo>
                      <a:pt x="141" y="100"/>
                    </a:lnTo>
                    <a:lnTo>
                      <a:pt x="155" y="100"/>
                    </a:lnTo>
                    <a:lnTo>
                      <a:pt x="155" y="79"/>
                    </a:lnTo>
                    <a:lnTo>
                      <a:pt x="141" y="79"/>
                    </a:lnTo>
                    <a:lnTo>
                      <a:pt x="141" y="61"/>
                    </a:lnTo>
                    <a:close/>
                    <a:moveTo>
                      <a:pt x="90" y="61"/>
                    </a:moveTo>
                    <a:lnTo>
                      <a:pt x="141" y="61"/>
                    </a:lnTo>
                    <a:lnTo>
                      <a:pt x="141" y="79"/>
                    </a:lnTo>
                    <a:lnTo>
                      <a:pt x="126" y="79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41" y="100"/>
                    </a:lnTo>
                    <a:lnTo>
                      <a:pt x="141" y="111"/>
                    </a:lnTo>
                    <a:lnTo>
                      <a:pt x="90" y="111"/>
                    </a:lnTo>
                    <a:lnTo>
                      <a:pt x="90" y="100"/>
                    </a:lnTo>
                    <a:lnTo>
                      <a:pt x="105" y="100"/>
                    </a:lnTo>
                    <a:lnTo>
                      <a:pt x="105" y="79"/>
                    </a:lnTo>
                    <a:lnTo>
                      <a:pt x="90" y="79"/>
                    </a:lnTo>
                    <a:lnTo>
                      <a:pt x="90" y="61"/>
                    </a:lnTo>
                    <a:close/>
                    <a:moveTo>
                      <a:pt x="65" y="0"/>
                    </a:moveTo>
                    <a:lnTo>
                      <a:pt x="65" y="61"/>
                    </a:lnTo>
                    <a:lnTo>
                      <a:pt x="90" y="61"/>
                    </a:lnTo>
                    <a:lnTo>
                      <a:pt x="90" y="79"/>
                    </a:lnTo>
                    <a:lnTo>
                      <a:pt x="76" y="79"/>
                    </a:lnTo>
                    <a:lnTo>
                      <a:pt x="76" y="100"/>
                    </a:lnTo>
                    <a:lnTo>
                      <a:pt x="76" y="100"/>
                    </a:lnTo>
                    <a:lnTo>
                      <a:pt x="90" y="100"/>
                    </a:lnTo>
                    <a:lnTo>
                      <a:pt x="90" y="111"/>
                    </a:lnTo>
                    <a:lnTo>
                      <a:pt x="40" y="111"/>
                    </a:lnTo>
                    <a:lnTo>
                      <a:pt x="40" y="100"/>
                    </a:lnTo>
                    <a:lnTo>
                      <a:pt x="54" y="100"/>
                    </a:lnTo>
                    <a:lnTo>
                      <a:pt x="54" y="79"/>
                    </a:lnTo>
                    <a:lnTo>
                      <a:pt x="40" y="79"/>
                    </a:lnTo>
                    <a:lnTo>
                      <a:pt x="40" y="0"/>
                    </a:lnTo>
                    <a:lnTo>
                      <a:pt x="65" y="0"/>
                    </a:lnTo>
                    <a:close/>
                    <a:moveTo>
                      <a:pt x="40" y="111"/>
                    </a:moveTo>
                    <a:lnTo>
                      <a:pt x="0" y="111"/>
                    </a:lnTo>
                    <a:lnTo>
                      <a:pt x="0" y="61"/>
                    </a:lnTo>
                    <a:lnTo>
                      <a:pt x="22" y="61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0" y="79"/>
                    </a:lnTo>
                    <a:lnTo>
                      <a:pt x="25" y="79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40" y="100"/>
                    </a:lnTo>
                    <a:lnTo>
                      <a:pt x="40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635"/>
              <p:cNvSpPr/>
              <p:nvPr/>
            </p:nvSpPr>
            <p:spPr bwMode="auto">
              <a:xfrm>
                <a:off x="5342467" y="940414"/>
                <a:ext cx="296550" cy="93131"/>
              </a:xfrm>
              <a:custGeom>
                <a:avLst/>
                <a:gdLst>
                  <a:gd name="T0" fmla="*/ 7 w 242"/>
                  <a:gd name="T1" fmla="*/ 76 h 76"/>
                  <a:gd name="T2" fmla="*/ 0 w 242"/>
                  <a:gd name="T3" fmla="*/ 0 h 76"/>
                  <a:gd name="T4" fmla="*/ 242 w 242"/>
                  <a:gd name="T5" fmla="*/ 0 h 76"/>
                  <a:gd name="T6" fmla="*/ 213 w 242"/>
                  <a:gd name="T7" fmla="*/ 76 h 76"/>
                  <a:gd name="T8" fmla="*/ 7 w 242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76">
                    <a:moveTo>
                      <a:pt x="7" y="76"/>
                    </a:moveTo>
                    <a:lnTo>
                      <a:pt x="0" y="0"/>
                    </a:lnTo>
                    <a:lnTo>
                      <a:pt x="242" y="0"/>
                    </a:lnTo>
                    <a:lnTo>
                      <a:pt x="213" y="76"/>
                    </a:lnTo>
                    <a:lnTo>
                      <a:pt x="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639"/>
              <p:cNvSpPr>
                <a:spLocks noEditPoints="1"/>
              </p:cNvSpPr>
              <p:nvPr/>
            </p:nvSpPr>
            <p:spPr bwMode="auto">
              <a:xfrm>
                <a:off x="3664877" y="4235549"/>
                <a:ext cx="198517" cy="198517"/>
              </a:xfrm>
              <a:custGeom>
                <a:avLst/>
                <a:gdLst>
                  <a:gd name="T0" fmla="*/ 22 w 45"/>
                  <a:gd name="T1" fmla="*/ 42 h 45"/>
                  <a:gd name="T2" fmla="*/ 26 w 45"/>
                  <a:gd name="T3" fmla="*/ 42 h 45"/>
                  <a:gd name="T4" fmla="*/ 27 w 45"/>
                  <a:gd name="T5" fmla="*/ 45 h 45"/>
                  <a:gd name="T6" fmla="*/ 35 w 45"/>
                  <a:gd name="T7" fmla="*/ 41 h 45"/>
                  <a:gd name="T8" fmla="*/ 34 w 45"/>
                  <a:gd name="T9" fmla="*/ 38 h 45"/>
                  <a:gd name="T10" fmla="*/ 38 w 45"/>
                  <a:gd name="T11" fmla="*/ 33 h 45"/>
                  <a:gd name="T12" fmla="*/ 42 w 45"/>
                  <a:gd name="T13" fmla="*/ 35 h 45"/>
                  <a:gd name="T14" fmla="*/ 45 w 45"/>
                  <a:gd name="T15" fmla="*/ 27 h 45"/>
                  <a:gd name="T16" fmla="*/ 42 w 45"/>
                  <a:gd name="T17" fmla="*/ 26 h 45"/>
                  <a:gd name="T18" fmla="*/ 41 w 45"/>
                  <a:gd name="T19" fmla="*/ 19 h 45"/>
                  <a:gd name="T20" fmla="*/ 45 w 45"/>
                  <a:gd name="T21" fmla="*/ 17 h 45"/>
                  <a:gd name="T22" fmla="*/ 41 w 45"/>
                  <a:gd name="T23" fmla="*/ 10 h 45"/>
                  <a:gd name="T24" fmla="*/ 38 w 45"/>
                  <a:gd name="T25" fmla="*/ 11 h 45"/>
                  <a:gd name="T26" fmla="*/ 33 w 45"/>
                  <a:gd name="T27" fmla="*/ 6 h 45"/>
                  <a:gd name="T28" fmla="*/ 35 w 45"/>
                  <a:gd name="T29" fmla="*/ 3 h 45"/>
                  <a:gd name="T30" fmla="*/ 27 w 45"/>
                  <a:gd name="T31" fmla="*/ 0 h 45"/>
                  <a:gd name="T32" fmla="*/ 26 w 45"/>
                  <a:gd name="T33" fmla="*/ 3 h 45"/>
                  <a:gd name="T34" fmla="*/ 22 w 45"/>
                  <a:gd name="T35" fmla="*/ 3 h 45"/>
                  <a:gd name="T36" fmla="*/ 22 w 45"/>
                  <a:gd name="T37" fmla="*/ 9 h 45"/>
                  <a:gd name="T38" fmla="*/ 34 w 45"/>
                  <a:gd name="T39" fmla="*/ 17 h 45"/>
                  <a:gd name="T40" fmla="*/ 27 w 45"/>
                  <a:gd name="T41" fmla="*/ 34 h 45"/>
                  <a:gd name="T42" fmla="*/ 22 w 45"/>
                  <a:gd name="T43" fmla="*/ 35 h 45"/>
                  <a:gd name="T44" fmla="*/ 22 w 45"/>
                  <a:gd name="T45" fmla="*/ 35 h 45"/>
                  <a:gd name="T46" fmla="*/ 22 w 45"/>
                  <a:gd name="T47" fmla="*/ 42 h 45"/>
                  <a:gd name="T48" fmla="*/ 3 w 45"/>
                  <a:gd name="T49" fmla="*/ 26 h 45"/>
                  <a:gd name="T50" fmla="*/ 0 w 45"/>
                  <a:gd name="T51" fmla="*/ 27 h 45"/>
                  <a:gd name="T52" fmla="*/ 3 w 45"/>
                  <a:gd name="T53" fmla="*/ 35 h 45"/>
                  <a:gd name="T54" fmla="*/ 6 w 45"/>
                  <a:gd name="T55" fmla="*/ 34 h 45"/>
                  <a:gd name="T56" fmla="*/ 11 w 45"/>
                  <a:gd name="T57" fmla="*/ 38 h 45"/>
                  <a:gd name="T58" fmla="*/ 10 w 45"/>
                  <a:gd name="T59" fmla="*/ 42 h 45"/>
                  <a:gd name="T60" fmla="*/ 18 w 45"/>
                  <a:gd name="T61" fmla="*/ 45 h 45"/>
                  <a:gd name="T62" fmla="*/ 19 w 45"/>
                  <a:gd name="T63" fmla="*/ 42 h 45"/>
                  <a:gd name="T64" fmla="*/ 22 w 45"/>
                  <a:gd name="T65" fmla="*/ 42 h 45"/>
                  <a:gd name="T66" fmla="*/ 22 w 45"/>
                  <a:gd name="T67" fmla="*/ 35 h 45"/>
                  <a:gd name="T68" fmla="*/ 10 w 45"/>
                  <a:gd name="T69" fmla="*/ 28 h 45"/>
                  <a:gd name="T70" fmla="*/ 17 w 45"/>
                  <a:gd name="T71" fmla="*/ 10 h 45"/>
                  <a:gd name="T72" fmla="*/ 17 w 45"/>
                  <a:gd name="T73" fmla="*/ 10 h 45"/>
                  <a:gd name="T74" fmla="*/ 22 w 45"/>
                  <a:gd name="T75" fmla="*/ 9 h 45"/>
                  <a:gd name="T76" fmla="*/ 22 w 45"/>
                  <a:gd name="T77" fmla="*/ 9 h 45"/>
                  <a:gd name="T78" fmla="*/ 22 w 45"/>
                  <a:gd name="T79" fmla="*/ 3 h 45"/>
                  <a:gd name="T80" fmla="*/ 19 w 45"/>
                  <a:gd name="T81" fmla="*/ 3 h 45"/>
                  <a:gd name="T82" fmla="*/ 17 w 45"/>
                  <a:gd name="T83" fmla="*/ 0 h 45"/>
                  <a:gd name="T84" fmla="*/ 10 w 45"/>
                  <a:gd name="T85" fmla="*/ 3 h 45"/>
                  <a:gd name="T86" fmla="*/ 11 w 45"/>
                  <a:gd name="T87" fmla="*/ 7 h 45"/>
                  <a:gd name="T88" fmla="*/ 6 w 45"/>
                  <a:gd name="T89" fmla="*/ 11 h 45"/>
                  <a:gd name="T90" fmla="*/ 3 w 45"/>
                  <a:gd name="T91" fmla="*/ 10 h 45"/>
                  <a:gd name="T92" fmla="*/ 0 w 45"/>
                  <a:gd name="T93" fmla="*/ 18 h 45"/>
                  <a:gd name="T94" fmla="*/ 3 w 45"/>
                  <a:gd name="T95" fmla="*/ 19 h 45"/>
                  <a:gd name="T96" fmla="*/ 3 w 45"/>
                  <a:gd name="T97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5" h="45">
                    <a:moveTo>
                      <a:pt x="22" y="42"/>
                    </a:moveTo>
                    <a:cubicBezTo>
                      <a:pt x="24" y="42"/>
                      <a:pt x="25" y="42"/>
                      <a:pt x="26" y="4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6" y="37"/>
                      <a:pt x="37" y="35"/>
                      <a:pt x="38" y="33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3"/>
                      <a:pt x="42" y="21"/>
                      <a:pt x="41" y="19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9"/>
                      <a:pt x="35" y="8"/>
                      <a:pt x="33" y="6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3"/>
                      <a:pt x="23" y="3"/>
                      <a:pt x="22" y="3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8" y="9"/>
                      <a:pt x="32" y="12"/>
                      <a:pt x="34" y="17"/>
                    </a:cubicBezTo>
                    <a:cubicBezTo>
                      <a:pt x="37" y="24"/>
                      <a:pt x="34" y="32"/>
                      <a:pt x="27" y="34"/>
                    </a:cubicBezTo>
                    <a:cubicBezTo>
                      <a:pt x="26" y="35"/>
                      <a:pt x="24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lnTo>
                      <a:pt x="22" y="42"/>
                    </a:lnTo>
                    <a:close/>
                    <a:moveTo>
                      <a:pt x="3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6"/>
                      <a:pt x="9" y="37"/>
                      <a:pt x="11" y="38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0" y="42"/>
                      <a:pt x="21" y="42"/>
                      <a:pt x="22" y="42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17" y="35"/>
                      <a:pt x="12" y="32"/>
                      <a:pt x="10" y="28"/>
                    </a:cubicBezTo>
                    <a:cubicBezTo>
                      <a:pt x="7" y="21"/>
                      <a:pt x="11" y="13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0"/>
                      <a:pt x="21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8" y="9"/>
                      <a:pt x="6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3" y="24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641"/>
              <p:cNvSpPr/>
              <p:nvPr/>
            </p:nvSpPr>
            <p:spPr bwMode="auto">
              <a:xfrm>
                <a:off x="6380391" y="3029743"/>
                <a:ext cx="110287" cy="106611"/>
              </a:xfrm>
              <a:custGeom>
                <a:avLst/>
                <a:gdLst>
                  <a:gd name="T0" fmla="*/ 4 w 25"/>
                  <a:gd name="T1" fmla="*/ 24 h 24"/>
                  <a:gd name="T2" fmla="*/ 8 w 25"/>
                  <a:gd name="T3" fmla="*/ 20 h 24"/>
                  <a:gd name="T4" fmla="*/ 8 w 25"/>
                  <a:gd name="T5" fmla="*/ 20 h 24"/>
                  <a:gd name="T6" fmla="*/ 8 w 25"/>
                  <a:gd name="T7" fmla="*/ 6 h 24"/>
                  <a:gd name="T8" fmla="*/ 23 w 25"/>
                  <a:gd name="T9" fmla="*/ 6 h 24"/>
                  <a:gd name="T10" fmla="*/ 23 w 25"/>
                  <a:gd name="T11" fmla="*/ 16 h 24"/>
                  <a:gd name="T12" fmla="*/ 21 w 25"/>
                  <a:gd name="T13" fmla="*/ 15 h 24"/>
                  <a:gd name="T14" fmla="*/ 17 w 25"/>
                  <a:gd name="T15" fmla="*/ 20 h 24"/>
                  <a:gd name="T16" fmla="*/ 21 w 25"/>
                  <a:gd name="T17" fmla="*/ 24 h 24"/>
                  <a:gd name="T18" fmla="*/ 25 w 25"/>
                  <a:gd name="T19" fmla="*/ 20 h 24"/>
                  <a:gd name="T20" fmla="*/ 25 w 25"/>
                  <a:gd name="T21" fmla="*/ 20 h 24"/>
                  <a:gd name="T22" fmla="*/ 25 w 25"/>
                  <a:gd name="T23" fmla="*/ 20 h 24"/>
                  <a:gd name="T24" fmla="*/ 25 w 25"/>
                  <a:gd name="T25" fmla="*/ 6 h 24"/>
                  <a:gd name="T26" fmla="*/ 25 w 25"/>
                  <a:gd name="T27" fmla="*/ 0 h 24"/>
                  <a:gd name="T28" fmla="*/ 23 w 25"/>
                  <a:gd name="T29" fmla="*/ 0 h 24"/>
                  <a:gd name="T30" fmla="*/ 8 w 25"/>
                  <a:gd name="T31" fmla="*/ 0 h 24"/>
                  <a:gd name="T32" fmla="*/ 6 w 25"/>
                  <a:gd name="T33" fmla="*/ 0 h 24"/>
                  <a:gd name="T34" fmla="*/ 6 w 25"/>
                  <a:gd name="T35" fmla="*/ 6 h 24"/>
                  <a:gd name="T36" fmla="*/ 6 w 25"/>
                  <a:gd name="T37" fmla="*/ 16 h 24"/>
                  <a:gd name="T38" fmla="*/ 4 w 25"/>
                  <a:gd name="T39" fmla="*/ 15 h 24"/>
                  <a:gd name="T40" fmla="*/ 0 w 25"/>
                  <a:gd name="T41" fmla="*/ 20 h 24"/>
                  <a:gd name="T42" fmla="*/ 4 w 25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4" y="24"/>
                    </a:moveTo>
                    <a:cubicBezTo>
                      <a:pt x="7" y="24"/>
                      <a:pt x="8" y="22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15"/>
                      <a:pt x="21" y="15"/>
                      <a:pt x="21" y="15"/>
                    </a:cubicBezTo>
                    <a:cubicBezTo>
                      <a:pt x="18" y="15"/>
                      <a:pt x="17" y="17"/>
                      <a:pt x="17" y="20"/>
                    </a:cubicBezTo>
                    <a:cubicBezTo>
                      <a:pt x="17" y="22"/>
                      <a:pt x="18" y="24"/>
                      <a:pt x="21" y="24"/>
                    </a:cubicBezTo>
                    <a:cubicBezTo>
                      <a:pt x="23" y="24"/>
                      <a:pt x="25" y="22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2" y="15"/>
                      <a:pt x="0" y="17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642"/>
              <p:cNvSpPr/>
              <p:nvPr/>
            </p:nvSpPr>
            <p:spPr bwMode="auto">
              <a:xfrm>
                <a:off x="6124280" y="1466116"/>
                <a:ext cx="115189" cy="106611"/>
              </a:xfrm>
              <a:custGeom>
                <a:avLst/>
                <a:gdLst>
                  <a:gd name="T0" fmla="*/ 5 w 26"/>
                  <a:gd name="T1" fmla="*/ 24 h 24"/>
                  <a:gd name="T2" fmla="*/ 9 w 26"/>
                  <a:gd name="T3" fmla="*/ 20 h 24"/>
                  <a:gd name="T4" fmla="*/ 9 w 26"/>
                  <a:gd name="T5" fmla="*/ 20 h 24"/>
                  <a:gd name="T6" fmla="*/ 9 w 26"/>
                  <a:gd name="T7" fmla="*/ 6 h 24"/>
                  <a:gd name="T8" fmla="*/ 23 w 26"/>
                  <a:gd name="T9" fmla="*/ 6 h 24"/>
                  <a:gd name="T10" fmla="*/ 23 w 26"/>
                  <a:gd name="T11" fmla="*/ 16 h 24"/>
                  <a:gd name="T12" fmla="*/ 21 w 26"/>
                  <a:gd name="T13" fmla="*/ 15 h 24"/>
                  <a:gd name="T14" fmla="*/ 17 w 26"/>
                  <a:gd name="T15" fmla="*/ 20 h 24"/>
                  <a:gd name="T16" fmla="*/ 21 w 26"/>
                  <a:gd name="T17" fmla="*/ 24 h 24"/>
                  <a:gd name="T18" fmla="*/ 26 w 26"/>
                  <a:gd name="T19" fmla="*/ 20 h 24"/>
                  <a:gd name="T20" fmla="*/ 26 w 26"/>
                  <a:gd name="T21" fmla="*/ 20 h 24"/>
                  <a:gd name="T22" fmla="*/ 26 w 26"/>
                  <a:gd name="T23" fmla="*/ 20 h 24"/>
                  <a:gd name="T24" fmla="*/ 26 w 26"/>
                  <a:gd name="T25" fmla="*/ 6 h 24"/>
                  <a:gd name="T26" fmla="*/ 26 w 26"/>
                  <a:gd name="T27" fmla="*/ 0 h 24"/>
                  <a:gd name="T28" fmla="*/ 23 w 26"/>
                  <a:gd name="T29" fmla="*/ 0 h 24"/>
                  <a:gd name="T30" fmla="*/ 9 w 26"/>
                  <a:gd name="T31" fmla="*/ 0 h 24"/>
                  <a:gd name="T32" fmla="*/ 6 w 26"/>
                  <a:gd name="T33" fmla="*/ 0 h 24"/>
                  <a:gd name="T34" fmla="*/ 6 w 26"/>
                  <a:gd name="T35" fmla="*/ 6 h 24"/>
                  <a:gd name="T36" fmla="*/ 6 w 26"/>
                  <a:gd name="T37" fmla="*/ 16 h 24"/>
                  <a:gd name="T38" fmla="*/ 5 w 26"/>
                  <a:gd name="T39" fmla="*/ 15 h 24"/>
                  <a:gd name="T40" fmla="*/ 0 w 26"/>
                  <a:gd name="T41" fmla="*/ 20 h 24"/>
                  <a:gd name="T42" fmla="*/ 5 w 26"/>
                  <a:gd name="T4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4">
                    <a:moveTo>
                      <a:pt x="5" y="24"/>
                    </a:moveTo>
                    <a:cubicBezTo>
                      <a:pt x="7" y="24"/>
                      <a:pt x="9" y="22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2" y="15"/>
                      <a:pt x="21" y="15"/>
                    </a:cubicBezTo>
                    <a:cubicBezTo>
                      <a:pt x="19" y="15"/>
                      <a:pt x="17" y="17"/>
                      <a:pt x="17" y="20"/>
                    </a:cubicBezTo>
                    <a:cubicBezTo>
                      <a:pt x="17" y="22"/>
                      <a:pt x="19" y="24"/>
                      <a:pt x="21" y="24"/>
                    </a:cubicBezTo>
                    <a:cubicBezTo>
                      <a:pt x="24" y="24"/>
                      <a:pt x="26" y="22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5" y="15"/>
                      <a:pt x="5" y="15"/>
                    </a:cubicBezTo>
                    <a:cubicBezTo>
                      <a:pt x="2" y="15"/>
                      <a:pt x="0" y="17"/>
                      <a:pt x="0" y="20"/>
                    </a:cubicBezTo>
                    <a:cubicBezTo>
                      <a:pt x="0" y="22"/>
                      <a:pt x="2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643"/>
              <p:cNvSpPr/>
              <p:nvPr/>
            </p:nvSpPr>
            <p:spPr bwMode="auto">
              <a:xfrm>
                <a:off x="2652686" y="2010199"/>
                <a:ext cx="133570" cy="123767"/>
              </a:xfrm>
              <a:custGeom>
                <a:avLst/>
                <a:gdLst>
                  <a:gd name="T0" fmla="*/ 5 w 30"/>
                  <a:gd name="T1" fmla="*/ 28 h 28"/>
                  <a:gd name="T2" fmla="*/ 10 w 30"/>
                  <a:gd name="T3" fmla="*/ 23 h 28"/>
                  <a:gd name="T4" fmla="*/ 10 w 30"/>
                  <a:gd name="T5" fmla="*/ 23 h 28"/>
                  <a:gd name="T6" fmla="*/ 10 w 30"/>
                  <a:gd name="T7" fmla="*/ 6 h 28"/>
                  <a:gd name="T8" fmla="*/ 27 w 30"/>
                  <a:gd name="T9" fmla="*/ 6 h 28"/>
                  <a:gd name="T10" fmla="*/ 27 w 30"/>
                  <a:gd name="T11" fmla="*/ 18 h 28"/>
                  <a:gd name="T12" fmla="*/ 25 w 30"/>
                  <a:gd name="T13" fmla="*/ 18 h 28"/>
                  <a:gd name="T14" fmla="*/ 20 w 30"/>
                  <a:gd name="T15" fmla="*/ 23 h 28"/>
                  <a:gd name="T16" fmla="*/ 25 w 30"/>
                  <a:gd name="T17" fmla="*/ 28 h 28"/>
                  <a:gd name="T18" fmla="*/ 30 w 30"/>
                  <a:gd name="T19" fmla="*/ 23 h 28"/>
                  <a:gd name="T20" fmla="*/ 30 w 30"/>
                  <a:gd name="T21" fmla="*/ 23 h 28"/>
                  <a:gd name="T22" fmla="*/ 30 w 30"/>
                  <a:gd name="T23" fmla="*/ 23 h 28"/>
                  <a:gd name="T24" fmla="*/ 30 w 30"/>
                  <a:gd name="T25" fmla="*/ 6 h 28"/>
                  <a:gd name="T26" fmla="*/ 30 w 30"/>
                  <a:gd name="T27" fmla="*/ 0 h 28"/>
                  <a:gd name="T28" fmla="*/ 27 w 30"/>
                  <a:gd name="T29" fmla="*/ 0 h 28"/>
                  <a:gd name="T30" fmla="*/ 10 w 30"/>
                  <a:gd name="T31" fmla="*/ 0 h 28"/>
                  <a:gd name="T32" fmla="*/ 7 w 30"/>
                  <a:gd name="T33" fmla="*/ 0 h 28"/>
                  <a:gd name="T34" fmla="*/ 7 w 30"/>
                  <a:gd name="T35" fmla="*/ 6 h 28"/>
                  <a:gd name="T36" fmla="*/ 7 w 30"/>
                  <a:gd name="T37" fmla="*/ 18 h 28"/>
                  <a:gd name="T38" fmla="*/ 5 w 30"/>
                  <a:gd name="T39" fmla="*/ 18 h 28"/>
                  <a:gd name="T40" fmla="*/ 0 w 30"/>
                  <a:gd name="T41" fmla="*/ 23 h 28"/>
                  <a:gd name="T42" fmla="*/ 5 w 30"/>
                  <a:gd name="T4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" h="28">
                    <a:moveTo>
                      <a:pt x="5" y="28"/>
                    </a:moveTo>
                    <a:cubicBezTo>
                      <a:pt x="8" y="28"/>
                      <a:pt x="10" y="26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2" y="18"/>
                      <a:pt x="20" y="20"/>
                      <a:pt x="20" y="23"/>
                    </a:cubicBezTo>
                    <a:cubicBezTo>
                      <a:pt x="20" y="26"/>
                      <a:pt x="22" y="28"/>
                      <a:pt x="25" y="28"/>
                    </a:cubicBezTo>
                    <a:cubicBezTo>
                      <a:pt x="28" y="28"/>
                      <a:pt x="30" y="26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2" y="18"/>
                      <a:pt x="0" y="20"/>
                      <a:pt x="0" y="23"/>
                    </a:cubicBezTo>
                    <a:cubicBezTo>
                      <a:pt x="0" y="26"/>
                      <a:pt x="2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644"/>
              <p:cNvSpPr/>
              <p:nvPr/>
            </p:nvSpPr>
            <p:spPr bwMode="auto">
              <a:xfrm>
                <a:off x="3615860" y="4155897"/>
                <a:ext cx="79652" cy="101709"/>
              </a:xfrm>
              <a:custGeom>
                <a:avLst/>
                <a:gdLst>
                  <a:gd name="T0" fmla="*/ 0 w 18"/>
                  <a:gd name="T1" fmla="*/ 0 h 23"/>
                  <a:gd name="T2" fmla="*/ 7 w 18"/>
                  <a:gd name="T3" fmla="*/ 23 h 23"/>
                  <a:gd name="T4" fmla="*/ 18 w 18"/>
                  <a:gd name="T5" fmla="*/ 0 h 23"/>
                  <a:gd name="T6" fmla="*/ 0 w 18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3">
                    <a:moveTo>
                      <a:pt x="0" y="0"/>
                    </a:moveTo>
                    <a:cubicBezTo>
                      <a:pt x="1" y="9"/>
                      <a:pt x="3" y="17"/>
                      <a:pt x="7" y="23"/>
                    </a:cubicBezTo>
                    <a:cubicBezTo>
                      <a:pt x="13" y="17"/>
                      <a:pt x="18" y="9"/>
                      <a:pt x="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9" name="Freeform 645"/>
              <p:cNvSpPr/>
              <p:nvPr/>
            </p:nvSpPr>
            <p:spPr bwMode="auto">
              <a:xfrm>
                <a:off x="3615860" y="4028454"/>
                <a:ext cx="79652" cy="101709"/>
              </a:xfrm>
              <a:custGeom>
                <a:avLst/>
                <a:gdLst>
                  <a:gd name="T0" fmla="*/ 7 w 18"/>
                  <a:gd name="T1" fmla="*/ 0 h 23"/>
                  <a:gd name="T2" fmla="*/ 0 w 18"/>
                  <a:gd name="T3" fmla="*/ 23 h 23"/>
                  <a:gd name="T4" fmla="*/ 18 w 18"/>
                  <a:gd name="T5" fmla="*/ 23 h 23"/>
                  <a:gd name="T6" fmla="*/ 7 w 18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3">
                    <a:moveTo>
                      <a:pt x="7" y="0"/>
                    </a:moveTo>
                    <a:cubicBezTo>
                      <a:pt x="3" y="6"/>
                      <a:pt x="1" y="14"/>
                      <a:pt x="0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14"/>
                      <a:pt x="13" y="6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646"/>
              <p:cNvSpPr/>
              <p:nvPr/>
            </p:nvSpPr>
            <p:spPr bwMode="auto">
              <a:xfrm>
                <a:off x="3554590" y="3988015"/>
                <a:ext cx="69849" cy="142148"/>
              </a:xfrm>
              <a:custGeom>
                <a:avLst/>
                <a:gdLst>
                  <a:gd name="T0" fmla="*/ 0 w 16"/>
                  <a:gd name="T1" fmla="*/ 0 h 32"/>
                  <a:gd name="T2" fmla="*/ 0 w 16"/>
                  <a:gd name="T3" fmla="*/ 32 h 32"/>
                  <a:gd name="T4" fmla="*/ 8 w 16"/>
                  <a:gd name="T5" fmla="*/ 32 h 32"/>
                  <a:gd name="T6" fmla="*/ 16 w 16"/>
                  <a:gd name="T7" fmla="*/ 5 h 32"/>
                  <a:gd name="T8" fmla="*/ 0 w 1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21"/>
                      <a:pt x="12" y="12"/>
                      <a:pt x="16" y="5"/>
                    </a:cubicBezTo>
                    <a:cubicBezTo>
                      <a:pt x="12" y="2"/>
                      <a:pt x="6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647"/>
              <p:cNvSpPr/>
              <p:nvPr/>
            </p:nvSpPr>
            <p:spPr bwMode="auto">
              <a:xfrm>
                <a:off x="3456557" y="4155897"/>
                <a:ext cx="71074" cy="142148"/>
              </a:xfrm>
              <a:custGeom>
                <a:avLst/>
                <a:gdLst>
                  <a:gd name="T0" fmla="*/ 16 w 16"/>
                  <a:gd name="T1" fmla="*/ 32 h 32"/>
                  <a:gd name="T2" fmla="*/ 16 w 16"/>
                  <a:gd name="T3" fmla="*/ 0 h 32"/>
                  <a:gd name="T4" fmla="*/ 8 w 16"/>
                  <a:gd name="T5" fmla="*/ 0 h 32"/>
                  <a:gd name="T6" fmla="*/ 0 w 16"/>
                  <a:gd name="T7" fmla="*/ 27 h 32"/>
                  <a:gd name="T8" fmla="*/ 16 w 16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2">
                    <a:moveTo>
                      <a:pt x="16" y="32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1"/>
                      <a:pt x="4" y="20"/>
                      <a:pt x="0" y="27"/>
                    </a:cubicBezTo>
                    <a:cubicBezTo>
                      <a:pt x="5" y="30"/>
                      <a:pt x="10" y="32"/>
                      <a:pt x="1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648"/>
              <p:cNvSpPr/>
              <p:nvPr/>
            </p:nvSpPr>
            <p:spPr bwMode="auto">
              <a:xfrm>
                <a:off x="3456557" y="3988015"/>
                <a:ext cx="71074" cy="142148"/>
              </a:xfrm>
              <a:custGeom>
                <a:avLst/>
                <a:gdLst>
                  <a:gd name="T0" fmla="*/ 8 w 16"/>
                  <a:gd name="T1" fmla="*/ 32 h 32"/>
                  <a:gd name="T2" fmla="*/ 16 w 16"/>
                  <a:gd name="T3" fmla="*/ 32 h 32"/>
                  <a:gd name="T4" fmla="*/ 16 w 16"/>
                  <a:gd name="T5" fmla="*/ 0 h 32"/>
                  <a:gd name="T6" fmla="*/ 0 w 16"/>
                  <a:gd name="T7" fmla="*/ 6 h 32"/>
                  <a:gd name="T8" fmla="*/ 8 w 16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2">
                    <a:moveTo>
                      <a:pt x="8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0"/>
                      <a:pt x="5" y="2"/>
                      <a:pt x="0" y="6"/>
                    </a:cubicBezTo>
                    <a:cubicBezTo>
                      <a:pt x="4" y="12"/>
                      <a:pt x="7" y="21"/>
                      <a:pt x="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649"/>
              <p:cNvSpPr/>
              <p:nvPr/>
            </p:nvSpPr>
            <p:spPr bwMode="auto">
              <a:xfrm>
                <a:off x="3386708" y="4155897"/>
                <a:ext cx="79652" cy="101709"/>
              </a:xfrm>
              <a:custGeom>
                <a:avLst/>
                <a:gdLst>
                  <a:gd name="T0" fmla="*/ 11 w 18"/>
                  <a:gd name="T1" fmla="*/ 23 h 23"/>
                  <a:gd name="T2" fmla="*/ 18 w 18"/>
                  <a:gd name="T3" fmla="*/ 0 h 23"/>
                  <a:gd name="T4" fmla="*/ 0 w 18"/>
                  <a:gd name="T5" fmla="*/ 0 h 23"/>
                  <a:gd name="T6" fmla="*/ 11 w 18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3">
                    <a:moveTo>
                      <a:pt x="11" y="23"/>
                    </a:moveTo>
                    <a:cubicBezTo>
                      <a:pt x="15" y="17"/>
                      <a:pt x="18" y="9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5" y="17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650"/>
              <p:cNvSpPr/>
              <p:nvPr/>
            </p:nvSpPr>
            <p:spPr bwMode="auto">
              <a:xfrm>
                <a:off x="3386708" y="4028454"/>
                <a:ext cx="79652" cy="101709"/>
              </a:xfrm>
              <a:custGeom>
                <a:avLst/>
                <a:gdLst>
                  <a:gd name="T0" fmla="*/ 11 w 18"/>
                  <a:gd name="T1" fmla="*/ 0 h 23"/>
                  <a:gd name="T2" fmla="*/ 0 w 18"/>
                  <a:gd name="T3" fmla="*/ 23 h 23"/>
                  <a:gd name="T4" fmla="*/ 18 w 18"/>
                  <a:gd name="T5" fmla="*/ 23 h 23"/>
                  <a:gd name="T6" fmla="*/ 11 w 18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3">
                    <a:moveTo>
                      <a:pt x="11" y="0"/>
                    </a:moveTo>
                    <a:cubicBezTo>
                      <a:pt x="5" y="6"/>
                      <a:pt x="1" y="14"/>
                      <a:pt x="0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14"/>
                      <a:pt x="15" y="6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651"/>
              <p:cNvSpPr/>
              <p:nvPr/>
            </p:nvSpPr>
            <p:spPr bwMode="auto">
              <a:xfrm>
                <a:off x="3554590" y="4155897"/>
                <a:ext cx="69849" cy="142148"/>
              </a:xfrm>
              <a:custGeom>
                <a:avLst/>
                <a:gdLst>
                  <a:gd name="T0" fmla="*/ 0 w 16"/>
                  <a:gd name="T1" fmla="*/ 32 h 32"/>
                  <a:gd name="T2" fmla="*/ 16 w 16"/>
                  <a:gd name="T3" fmla="*/ 27 h 32"/>
                  <a:gd name="T4" fmla="*/ 8 w 16"/>
                  <a:gd name="T5" fmla="*/ 0 h 32"/>
                  <a:gd name="T6" fmla="*/ 0 w 16"/>
                  <a:gd name="T7" fmla="*/ 0 h 32"/>
                  <a:gd name="T8" fmla="*/ 0 w 16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2">
                    <a:moveTo>
                      <a:pt x="0" y="32"/>
                    </a:moveTo>
                    <a:cubicBezTo>
                      <a:pt x="6" y="32"/>
                      <a:pt x="12" y="30"/>
                      <a:pt x="16" y="27"/>
                    </a:cubicBezTo>
                    <a:cubicBezTo>
                      <a:pt x="12" y="20"/>
                      <a:pt x="9" y="11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666"/>
              <p:cNvSpPr>
                <a:spLocks noEditPoints="1"/>
              </p:cNvSpPr>
              <p:nvPr/>
            </p:nvSpPr>
            <p:spPr bwMode="auto">
              <a:xfrm>
                <a:off x="3152654" y="3882630"/>
                <a:ext cx="207095" cy="198517"/>
              </a:xfrm>
              <a:custGeom>
                <a:avLst/>
                <a:gdLst>
                  <a:gd name="T0" fmla="*/ 34 w 47"/>
                  <a:gd name="T1" fmla="*/ 27 h 45"/>
                  <a:gd name="T2" fmla="*/ 32 w 47"/>
                  <a:gd name="T3" fmla="*/ 5 h 45"/>
                  <a:gd name="T4" fmla="*/ 19 w 47"/>
                  <a:gd name="T5" fmla="*/ 0 h 45"/>
                  <a:gd name="T6" fmla="*/ 19 w 47"/>
                  <a:gd name="T7" fmla="*/ 15 h 45"/>
                  <a:gd name="T8" fmla="*/ 30 w 47"/>
                  <a:gd name="T9" fmla="*/ 15 h 45"/>
                  <a:gd name="T10" fmla="*/ 30 w 47"/>
                  <a:gd name="T11" fmla="*/ 21 h 45"/>
                  <a:gd name="T12" fmla="*/ 30 w 47"/>
                  <a:gd name="T13" fmla="*/ 21 h 45"/>
                  <a:gd name="T14" fmla="*/ 30 w 47"/>
                  <a:gd name="T15" fmla="*/ 21 h 45"/>
                  <a:gd name="T16" fmla="*/ 19 w 47"/>
                  <a:gd name="T17" fmla="*/ 21 h 45"/>
                  <a:gd name="T18" fmla="*/ 19 w 47"/>
                  <a:gd name="T19" fmla="*/ 36 h 45"/>
                  <a:gd name="T20" fmla="*/ 28 w 47"/>
                  <a:gd name="T21" fmla="*/ 33 h 45"/>
                  <a:gd name="T22" fmla="*/ 41 w 47"/>
                  <a:gd name="T23" fmla="*/ 45 h 45"/>
                  <a:gd name="T24" fmla="*/ 47 w 47"/>
                  <a:gd name="T25" fmla="*/ 40 h 45"/>
                  <a:gd name="T26" fmla="*/ 34 w 47"/>
                  <a:gd name="T27" fmla="*/ 27 h 45"/>
                  <a:gd name="T28" fmla="*/ 19 w 47"/>
                  <a:gd name="T29" fmla="*/ 0 h 45"/>
                  <a:gd name="T30" fmla="*/ 7 w 47"/>
                  <a:gd name="T31" fmla="*/ 5 h 45"/>
                  <a:gd name="T32" fmla="*/ 7 w 47"/>
                  <a:gd name="T33" fmla="*/ 30 h 45"/>
                  <a:gd name="T34" fmla="*/ 19 w 47"/>
                  <a:gd name="T35" fmla="*/ 36 h 45"/>
                  <a:gd name="T36" fmla="*/ 19 w 47"/>
                  <a:gd name="T37" fmla="*/ 21 h 45"/>
                  <a:gd name="T38" fmla="*/ 8 w 47"/>
                  <a:gd name="T39" fmla="*/ 21 h 45"/>
                  <a:gd name="T40" fmla="*/ 8 w 47"/>
                  <a:gd name="T41" fmla="*/ 15 h 45"/>
                  <a:gd name="T42" fmla="*/ 19 w 47"/>
                  <a:gd name="T43" fmla="*/ 15 h 45"/>
                  <a:gd name="T44" fmla="*/ 19 w 47"/>
                  <a:gd name="T4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" h="45">
                    <a:moveTo>
                      <a:pt x="34" y="27"/>
                    </a:moveTo>
                    <a:cubicBezTo>
                      <a:pt x="38" y="20"/>
                      <a:pt x="38" y="11"/>
                      <a:pt x="32" y="5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2" y="36"/>
                      <a:pt x="26" y="35"/>
                      <a:pt x="28" y="33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7" y="40"/>
                      <a:pt x="47" y="40"/>
                      <a:pt x="47" y="40"/>
                    </a:cubicBezTo>
                    <a:lnTo>
                      <a:pt x="34" y="27"/>
                    </a:lnTo>
                    <a:close/>
                    <a:moveTo>
                      <a:pt x="19" y="0"/>
                    </a:moveTo>
                    <a:cubicBezTo>
                      <a:pt x="15" y="0"/>
                      <a:pt x="10" y="2"/>
                      <a:pt x="7" y="5"/>
                    </a:cubicBezTo>
                    <a:cubicBezTo>
                      <a:pt x="0" y="12"/>
                      <a:pt x="0" y="23"/>
                      <a:pt x="7" y="30"/>
                    </a:cubicBezTo>
                    <a:cubicBezTo>
                      <a:pt x="10" y="34"/>
                      <a:pt x="15" y="36"/>
                      <a:pt x="19" y="36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9" y="15"/>
                      <a:pt x="19" y="15"/>
                      <a:pt x="19" y="15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7" name="Rectangle 682"/>
              <p:cNvSpPr>
                <a:spLocks noChangeArrowheads="1"/>
              </p:cNvSpPr>
              <p:nvPr/>
            </p:nvSpPr>
            <p:spPr bwMode="auto">
              <a:xfrm>
                <a:off x="4221214" y="4266184"/>
                <a:ext cx="30635" cy="2168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8" name="Rectangle 683"/>
              <p:cNvSpPr>
                <a:spLocks noChangeArrowheads="1"/>
              </p:cNvSpPr>
              <p:nvPr/>
            </p:nvSpPr>
            <p:spPr bwMode="auto">
              <a:xfrm>
                <a:off x="4172198" y="4386274"/>
                <a:ext cx="35537" cy="968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9" name="Rectangle 684"/>
              <p:cNvSpPr>
                <a:spLocks noChangeArrowheads="1"/>
              </p:cNvSpPr>
              <p:nvPr/>
            </p:nvSpPr>
            <p:spPr bwMode="auto">
              <a:xfrm>
                <a:off x="4128083" y="4298045"/>
                <a:ext cx="30635" cy="1850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0" name="Rectangle 685"/>
              <p:cNvSpPr>
                <a:spLocks noChangeArrowheads="1"/>
              </p:cNvSpPr>
              <p:nvPr/>
            </p:nvSpPr>
            <p:spPr bwMode="auto">
              <a:xfrm>
                <a:off x="4079066" y="4354414"/>
                <a:ext cx="31861" cy="1286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tangle 686"/>
              <p:cNvSpPr>
                <a:spLocks noChangeArrowheads="1"/>
              </p:cNvSpPr>
              <p:nvPr/>
            </p:nvSpPr>
            <p:spPr bwMode="auto">
              <a:xfrm>
                <a:off x="4031275" y="4337258"/>
                <a:ext cx="35537" cy="1458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2" name="Rectangle 687"/>
              <p:cNvSpPr>
                <a:spLocks noChangeArrowheads="1"/>
              </p:cNvSpPr>
              <p:nvPr/>
            </p:nvSpPr>
            <p:spPr bwMode="auto">
              <a:xfrm>
                <a:off x="4221214" y="4244126"/>
                <a:ext cx="30635" cy="134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3" name="Rectangle 688"/>
              <p:cNvSpPr>
                <a:spLocks noChangeArrowheads="1"/>
              </p:cNvSpPr>
              <p:nvPr/>
            </p:nvSpPr>
            <p:spPr bwMode="auto">
              <a:xfrm>
                <a:off x="4128083" y="4275987"/>
                <a:ext cx="30635" cy="171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4" name="Rectangle 689"/>
              <p:cNvSpPr>
                <a:spLocks noChangeArrowheads="1"/>
              </p:cNvSpPr>
              <p:nvPr/>
            </p:nvSpPr>
            <p:spPr bwMode="auto">
              <a:xfrm>
                <a:off x="4079066" y="4332356"/>
                <a:ext cx="31861" cy="1838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5" name="Rectangle 690"/>
              <p:cNvSpPr>
                <a:spLocks noChangeArrowheads="1"/>
              </p:cNvSpPr>
              <p:nvPr/>
            </p:nvSpPr>
            <p:spPr bwMode="auto">
              <a:xfrm>
                <a:off x="4031275" y="4315200"/>
                <a:ext cx="35537" cy="134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6" name="Rectangle 691"/>
              <p:cNvSpPr>
                <a:spLocks noChangeArrowheads="1"/>
              </p:cNvSpPr>
              <p:nvPr/>
            </p:nvSpPr>
            <p:spPr bwMode="auto">
              <a:xfrm>
                <a:off x="4172198" y="4359315"/>
                <a:ext cx="35537" cy="171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692"/>
              <p:cNvSpPr>
                <a:spLocks noEditPoints="1"/>
              </p:cNvSpPr>
              <p:nvPr/>
            </p:nvSpPr>
            <p:spPr bwMode="auto">
              <a:xfrm>
                <a:off x="4901318" y="4345836"/>
                <a:ext cx="286747" cy="132345"/>
              </a:xfrm>
              <a:custGeom>
                <a:avLst/>
                <a:gdLst>
                  <a:gd name="T0" fmla="*/ 209 w 234"/>
                  <a:gd name="T1" fmla="*/ 15 h 108"/>
                  <a:gd name="T2" fmla="*/ 191 w 234"/>
                  <a:gd name="T3" fmla="*/ 108 h 108"/>
                  <a:gd name="T4" fmla="*/ 198 w 234"/>
                  <a:gd name="T5" fmla="*/ 15 h 108"/>
                  <a:gd name="T6" fmla="*/ 202 w 234"/>
                  <a:gd name="T7" fmla="*/ 47 h 108"/>
                  <a:gd name="T8" fmla="*/ 191 w 234"/>
                  <a:gd name="T9" fmla="*/ 76 h 108"/>
                  <a:gd name="T10" fmla="*/ 176 w 234"/>
                  <a:gd name="T11" fmla="*/ 108 h 108"/>
                  <a:gd name="T12" fmla="*/ 176 w 234"/>
                  <a:gd name="T13" fmla="*/ 108 h 108"/>
                  <a:gd name="T14" fmla="*/ 187 w 234"/>
                  <a:gd name="T15" fmla="*/ 36 h 108"/>
                  <a:gd name="T16" fmla="*/ 180 w 234"/>
                  <a:gd name="T17" fmla="*/ 65 h 108"/>
                  <a:gd name="T18" fmla="*/ 176 w 234"/>
                  <a:gd name="T19" fmla="*/ 108 h 108"/>
                  <a:gd name="T20" fmla="*/ 176 w 234"/>
                  <a:gd name="T21" fmla="*/ 0 h 108"/>
                  <a:gd name="T22" fmla="*/ 162 w 234"/>
                  <a:gd name="T23" fmla="*/ 65 h 108"/>
                  <a:gd name="T24" fmla="*/ 166 w 234"/>
                  <a:gd name="T25" fmla="*/ 15 h 108"/>
                  <a:gd name="T26" fmla="*/ 162 w 234"/>
                  <a:gd name="T27" fmla="*/ 108 h 108"/>
                  <a:gd name="T28" fmla="*/ 162 w 234"/>
                  <a:gd name="T29" fmla="*/ 0 h 108"/>
                  <a:gd name="T30" fmla="*/ 148 w 234"/>
                  <a:gd name="T31" fmla="*/ 36 h 108"/>
                  <a:gd name="T32" fmla="*/ 151 w 234"/>
                  <a:gd name="T33" fmla="*/ 65 h 108"/>
                  <a:gd name="T34" fmla="*/ 148 w 234"/>
                  <a:gd name="T35" fmla="*/ 108 h 108"/>
                  <a:gd name="T36" fmla="*/ 148 w 234"/>
                  <a:gd name="T37" fmla="*/ 0 h 108"/>
                  <a:gd name="T38" fmla="*/ 129 w 234"/>
                  <a:gd name="T39" fmla="*/ 65 h 108"/>
                  <a:gd name="T40" fmla="*/ 137 w 234"/>
                  <a:gd name="T41" fmla="*/ 15 h 108"/>
                  <a:gd name="T42" fmla="*/ 129 w 234"/>
                  <a:gd name="T43" fmla="*/ 108 h 108"/>
                  <a:gd name="T44" fmla="*/ 129 w 234"/>
                  <a:gd name="T45" fmla="*/ 0 h 108"/>
                  <a:gd name="T46" fmla="*/ 115 w 234"/>
                  <a:gd name="T47" fmla="*/ 36 h 108"/>
                  <a:gd name="T48" fmla="*/ 122 w 234"/>
                  <a:gd name="T49" fmla="*/ 65 h 108"/>
                  <a:gd name="T50" fmla="*/ 115 w 234"/>
                  <a:gd name="T51" fmla="*/ 108 h 108"/>
                  <a:gd name="T52" fmla="*/ 115 w 234"/>
                  <a:gd name="T53" fmla="*/ 0 h 108"/>
                  <a:gd name="T54" fmla="*/ 101 w 234"/>
                  <a:gd name="T55" fmla="*/ 65 h 108"/>
                  <a:gd name="T56" fmla="*/ 104 w 234"/>
                  <a:gd name="T57" fmla="*/ 15 h 108"/>
                  <a:gd name="T58" fmla="*/ 101 w 234"/>
                  <a:gd name="T59" fmla="*/ 108 h 108"/>
                  <a:gd name="T60" fmla="*/ 101 w 234"/>
                  <a:gd name="T61" fmla="*/ 0 h 108"/>
                  <a:gd name="T62" fmla="*/ 86 w 234"/>
                  <a:gd name="T63" fmla="*/ 36 h 108"/>
                  <a:gd name="T64" fmla="*/ 90 w 234"/>
                  <a:gd name="T65" fmla="*/ 65 h 108"/>
                  <a:gd name="T66" fmla="*/ 86 w 234"/>
                  <a:gd name="T67" fmla="*/ 108 h 108"/>
                  <a:gd name="T68" fmla="*/ 86 w 234"/>
                  <a:gd name="T69" fmla="*/ 0 h 108"/>
                  <a:gd name="T70" fmla="*/ 68 w 234"/>
                  <a:gd name="T71" fmla="*/ 65 h 108"/>
                  <a:gd name="T72" fmla="*/ 75 w 234"/>
                  <a:gd name="T73" fmla="*/ 15 h 108"/>
                  <a:gd name="T74" fmla="*/ 68 w 234"/>
                  <a:gd name="T75" fmla="*/ 108 h 108"/>
                  <a:gd name="T76" fmla="*/ 68 w 234"/>
                  <a:gd name="T77" fmla="*/ 0 h 108"/>
                  <a:gd name="T78" fmla="*/ 54 w 234"/>
                  <a:gd name="T79" fmla="*/ 36 h 108"/>
                  <a:gd name="T80" fmla="*/ 61 w 234"/>
                  <a:gd name="T81" fmla="*/ 65 h 108"/>
                  <a:gd name="T82" fmla="*/ 54 w 234"/>
                  <a:gd name="T83" fmla="*/ 108 h 108"/>
                  <a:gd name="T84" fmla="*/ 54 w 234"/>
                  <a:gd name="T85" fmla="*/ 0 h 108"/>
                  <a:gd name="T86" fmla="*/ 39 w 234"/>
                  <a:gd name="T87" fmla="*/ 65 h 108"/>
                  <a:gd name="T88" fmla="*/ 43 w 234"/>
                  <a:gd name="T89" fmla="*/ 15 h 108"/>
                  <a:gd name="T90" fmla="*/ 39 w 234"/>
                  <a:gd name="T91" fmla="*/ 108 h 108"/>
                  <a:gd name="T92" fmla="*/ 39 w 234"/>
                  <a:gd name="T93" fmla="*/ 65 h 108"/>
                  <a:gd name="T94" fmla="*/ 39 w 234"/>
                  <a:gd name="T95" fmla="*/ 0 h 108"/>
                  <a:gd name="T96" fmla="*/ 25 w 234"/>
                  <a:gd name="T97" fmla="*/ 36 h 108"/>
                  <a:gd name="T98" fmla="*/ 14 w 234"/>
                  <a:gd name="T99" fmla="*/ 36 h 108"/>
                  <a:gd name="T100" fmla="*/ 0 w 234"/>
                  <a:gd name="T10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108">
                    <a:moveTo>
                      <a:pt x="209" y="108"/>
                    </a:moveTo>
                    <a:lnTo>
                      <a:pt x="234" y="108"/>
                    </a:lnTo>
                    <a:lnTo>
                      <a:pt x="234" y="0"/>
                    </a:lnTo>
                    <a:lnTo>
                      <a:pt x="209" y="0"/>
                    </a:lnTo>
                    <a:lnTo>
                      <a:pt x="209" y="15"/>
                    </a:lnTo>
                    <a:lnTo>
                      <a:pt x="216" y="15"/>
                    </a:lnTo>
                    <a:lnTo>
                      <a:pt x="216" y="36"/>
                    </a:lnTo>
                    <a:lnTo>
                      <a:pt x="209" y="36"/>
                    </a:lnTo>
                    <a:lnTo>
                      <a:pt x="209" y="108"/>
                    </a:lnTo>
                    <a:close/>
                    <a:moveTo>
                      <a:pt x="191" y="108"/>
                    </a:moveTo>
                    <a:lnTo>
                      <a:pt x="209" y="108"/>
                    </a:lnTo>
                    <a:lnTo>
                      <a:pt x="209" y="36"/>
                    </a:lnTo>
                    <a:lnTo>
                      <a:pt x="198" y="36"/>
                    </a:lnTo>
                    <a:lnTo>
                      <a:pt x="198" y="15"/>
                    </a:lnTo>
                    <a:lnTo>
                      <a:pt x="198" y="15"/>
                    </a:lnTo>
                    <a:lnTo>
                      <a:pt x="209" y="15"/>
                    </a:lnTo>
                    <a:lnTo>
                      <a:pt x="209" y="0"/>
                    </a:lnTo>
                    <a:lnTo>
                      <a:pt x="191" y="0"/>
                    </a:lnTo>
                    <a:lnTo>
                      <a:pt x="191" y="47"/>
                    </a:lnTo>
                    <a:lnTo>
                      <a:pt x="202" y="47"/>
                    </a:lnTo>
                    <a:lnTo>
                      <a:pt x="202" y="65"/>
                    </a:lnTo>
                    <a:lnTo>
                      <a:pt x="202" y="65"/>
                    </a:lnTo>
                    <a:lnTo>
                      <a:pt x="191" y="65"/>
                    </a:lnTo>
                    <a:lnTo>
                      <a:pt x="191" y="76"/>
                    </a:lnTo>
                    <a:lnTo>
                      <a:pt x="191" y="76"/>
                    </a:lnTo>
                    <a:lnTo>
                      <a:pt x="191" y="98"/>
                    </a:lnTo>
                    <a:lnTo>
                      <a:pt x="191" y="98"/>
                    </a:lnTo>
                    <a:lnTo>
                      <a:pt x="191" y="98"/>
                    </a:lnTo>
                    <a:lnTo>
                      <a:pt x="191" y="108"/>
                    </a:lnTo>
                    <a:close/>
                    <a:moveTo>
                      <a:pt x="176" y="108"/>
                    </a:moveTo>
                    <a:lnTo>
                      <a:pt x="191" y="108"/>
                    </a:lnTo>
                    <a:lnTo>
                      <a:pt x="191" y="98"/>
                    </a:lnTo>
                    <a:lnTo>
                      <a:pt x="176" y="98"/>
                    </a:lnTo>
                    <a:lnTo>
                      <a:pt x="176" y="108"/>
                    </a:lnTo>
                    <a:lnTo>
                      <a:pt x="176" y="108"/>
                    </a:lnTo>
                    <a:close/>
                    <a:moveTo>
                      <a:pt x="191" y="0"/>
                    </a:moveTo>
                    <a:lnTo>
                      <a:pt x="176" y="0"/>
                    </a:lnTo>
                    <a:lnTo>
                      <a:pt x="176" y="15"/>
                    </a:lnTo>
                    <a:lnTo>
                      <a:pt x="187" y="15"/>
                    </a:lnTo>
                    <a:lnTo>
                      <a:pt x="187" y="36"/>
                    </a:lnTo>
                    <a:lnTo>
                      <a:pt x="176" y="36"/>
                    </a:lnTo>
                    <a:lnTo>
                      <a:pt x="176" y="76"/>
                    </a:lnTo>
                    <a:lnTo>
                      <a:pt x="191" y="76"/>
                    </a:lnTo>
                    <a:lnTo>
                      <a:pt x="191" y="65"/>
                    </a:lnTo>
                    <a:lnTo>
                      <a:pt x="180" y="65"/>
                    </a:lnTo>
                    <a:lnTo>
                      <a:pt x="180" y="47"/>
                    </a:lnTo>
                    <a:lnTo>
                      <a:pt x="191" y="47"/>
                    </a:lnTo>
                    <a:lnTo>
                      <a:pt x="191" y="0"/>
                    </a:lnTo>
                    <a:close/>
                    <a:moveTo>
                      <a:pt x="162" y="108"/>
                    </a:moveTo>
                    <a:lnTo>
                      <a:pt x="176" y="108"/>
                    </a:lnTo>
                    <a:lnTo>
                      <a:pt x="176" y="98"/>
                    </a:lnTo>
                    <a:lnTo>
                      <a:pt x="162" y="98"/>
                    </a:lnTo>
                    <a:lnTo>
                      <a:pt x="162" y="108"/>
                    </a:lnTo>
                    <a:lnTo>
                      <a:pt x="162" y="108"/>
                    </a:lnTo>
                    <a:close/>
                    <a:moveTo>
                      <a:pt x="176" y="0"/>
                    </a:moveTo>
                    <a:lnTo>
                      <a:pt x="162" y="0"/>
                    </a:lnTo>
                    <a:lnTo>
                      <a:pt x="162" y="47"/>
                    </a:lnTo>
                    <a:lnTo>
                      <a:pt x="173" y="47"/>
                    </a:lnTo>
                    <a:lnTo>
                      <a:pt x="173" y="65"/>
                    </a:lnTo>
                    <a:lnTo>
                      <a:pt x="162" y="65"/>
                    </a:lnTo>
                    <a:lnTo>
                      <a:pt x="162" y="76"/>
                    </a:lnTo>
                    <a:lnTo>
                      <a:pt x="176" y="76"/>
                    </a:lnTo>
                    <a:lnTo>
                      <a:pt x="176" y="36"/>
                    </a:lnTo>
                    <a:lnTo>
                      <a:pt x="166" y="36"/>
                    </a:lnTo>
                    <a:lnTo>
                      <a:pt x="166" y="15"/>
                    </a:lnTo>
                    <a:lnTo>
                      <a:pt x="166" y="15"/>
                    </a:lnTo>
                    <a:lnTo>
                      <a:pt x="176" y="15"/>
                    </a:lnTo>
                    <a:lnTo>
                      <a:pt x="176" y="0"/>
                    </a:lnTo>
                    <a:close/>
                    <a:moveTo>
                      <a:pt x="148" y="108"/>
                    </a:moveTo>
                    <a:lnTo>
                      <a:pt x="162" y="108"/>
                    </a:lnTo>
                    <a:lnTo>
                      <a:pt x="162" y="98"/>
                    </a:lnTo>
                    <a:lnTo>
                      <a:pt x="148" y="98"/>
                    </a:lnTo>
                    <a:lnTo>
                      <a:pt x="148" y="108"/>
                    </a:lnTo>
                    <a:lnTo>
                      <a:pt x="148" y="108"/>
                    </a:lnTo>
                    <a:close/>
                    <a:moveTo>
                      <a:pt x="162" y="0"/>
                    </a:moveTo>
                    <a:lnTo>
                      <a:pt x="148" y="0"/>
                    </a:lnTo>
                    <a:lnTo>
                      <a:pt x="148" y="15"/>
                    </a:lnTo>
                    <a:lnTo>
                      <a:pt x="155" y="15"/>
                    </a:lnTo>
                    <a:lnTo>
                      <a:pt x="155" y="36"/>
                    </a:lnTo>
                    <a:lnTo>
                      <a:pt x="148" y="36"/>
                    </a:lnTo>
                    <a:lnTo>
                      <a:pt x="148" y="76"/>
                    </a:lnTo>
                    <a:lnTo>
                      <a:pt x="162" y="76"/>
                    </a:lnTo>
                    <a:lnTo>
                      <a:pt x="162" y="65"/>
                    </a:lnTo>
                    <a:lnTo>
                      <a:pt x="151" y="65"/>
                    </a:lnTo>
                    <a:lnTo>
                      <a:pt x="151" y="65"/>
                    </a:lnTo>
                    <a:lnTo>
                      <a:pt x="151" y="47"/>
                    </a:lnTo>
                    <a:lnTo>
                      <a:pt x="162" y="47"/>
                    </a:lnTo>
                    <a:lnTo>
                      <a:pt x="162" y="0"/>
                    </a:lnTo>
                    <a:close/>
                    <a:moveTo>
                      <a:pt x="129" y="108"/>
                    </a:moveTo>
                    <a:lnTo>
                      <a:pt x="148" y="108"/>
                    </a:lnTo>
                    <a:lnTo>
                      <a:pt x="148" y="98"/>
                    </a:lnTo>
                    <a:lnTo>
                      <a:pt x="129" y="98"/>
                    </a:lnTo>
                    <a:lnTo>
                      <a:pt x="129" y="108"/>
                    </a:lnTo>
                    <a:lnTo>
                      <a:pt x="129" y="108"/>
                    </a:lnTo>
                    <a:close/>
                    <a:moveTo>
                      <a:pt x="148" y="0"/>
                    </a:moveTo>
                    <a:lnTo>
                      <a:pt x="129" y="0"/>
                    </a:lnTo>
                    <a:lnTo>
                      <a:pt x="129" y="47"/>
                    </a:lnTo>
                    <a:lnTo>
                      <a:pt x="140" y="47"/>
                    </a:lnTo>
                    <a:lnTo>
                      <a:pt x="140" y="65"/>
                    </a:lnTo>
                    <a:lnTo>
                      <a:pt x="129" y="65"/>
                    </a:lnTo>
                    <a:lnTo>
                      <a:pt x="129" y="76"/>
                    </a:lnTo>
                    <a:lnTo>
                      <a:pt x="148" y="76"/>
                    </a:lnTo>
                    <a:lnTo>
                      <a:pt x="148" y="36"/>
                    </a:lnTo>
                    <a:lnTo>
                      <a:pt x="137" y="36"/>
                    </a:lnTo>
                    <a:lnTo>
                      <a:pt x="137" y="15"/>
                    </a:lnTo>
                    <a:lnTo>
                      <a:pt x="137" y="15"/>
                    </a:lnTo>
                    <a:lnTo>
                      <a:pt x="148" y="15"/>
                    </a:lnTo>
                    <a:lnTo>
                      <a:pt x="148" y="0"/>
                    </a:lnTo>
                    <a:close/>
                    <a:moveTo>
                      <a:pt x="115" y="108"/>
                    </a:moveTo>
                    <a:lnTo>
                      <a:pt x="129" y="108"/>
                    </a:lnTo>
                    <a:lnTo>
                      <a:pt x="129" y="98"/>
                    </a:lnTo>
                    <a:lnTo>
                      <a:pt x="115" y="98"/>
                    </a:lnTo>
                    <a:lnTo>
                      <a:pt x="115" y="108"/>
                    </a:lnTo>
                    <a:lnTo>
                      <a:pt x="115" y="108"/>
                    </a:lnTo>
                    <a:close/>
                    <a:moveTo>
                      <a:pt x="129" y="0"/>
                    </a:moveTo>
                    <a:lnTo>
                      <a:pt x="115" y="0"/>
                    </a:lnTo>
                    <a:lnTo>
                      <a:pt x="115" y="15"/>
                    </a:lnTo>
                    <a:lnTo>
                      <a:pt x="126" y="15"/>
                    </a:lnTo>
                    <a:lnTo>
                      <a:pt x="126" y="36"/>
                    </a:lnTo>
                    <a:lnTo>
                      <a:pt x="115" y="36"/>
                    </a:lnTo>
                    <a:lnTo>
                      <a:pt x="115" y="76"/>
                    </a:lnTo>
                    <a:lnTo>
                      <a:pt x="129" y="76"/>
                    </a:lnTo>
                    <a:lnTo>
                      <a:pt x="129" y="65"/>
                    </a:lnTo>
                    <a:lnTo>
                      <a:pt x="122" y="65"/>
                    </a:lnTo>
                    <a:lnTo>
                      <a:pt x="122" y="65"/>
                    </a:lnTo>
                    <a:lnTo>
                      <a:pt x="122" y="47"/>
                    </a:lnTo>
                    <a:lnTo>
                      <a:pt x="129" y="47"/>
                    </a:lnTo>
                    <a:lnTo>
                      <a:pt x="129" y="0"/>
                    </a:lnTo>
                    <a:close/>
                    <a:moveTo>
                      <a:pt x="101" y="108"/>
                    </a:moveTo>
                    <a:lnTo>
                      <a:pt x="115" y="108"/>
                    </a:lnTo>
                    <a:lnTo>
                      <a:pt x="115" y="98"/>
                    </a:lnTo>
                    <a:lnTo>
                      <a:pt x="101" y="98"/>
                    </a:lnTo>
                    <a:lnTo>
                      <a:pt x="101" y="108"/>
                    </a:lnTo>
                    <a:lnTo>
                      <a:pt x="101" y="108"/>
                    </a:lnTo>
                    <a:close/>
                    <a:moveTo>
                      <a:pt x="115" y="0"/>
                    </a:moveTo>
                    <a:lnTo>
                      <a:pt x="101" y="0"/>
                    </a:lnTo>
                    <a:lnTo>
                      <a:pt x="101" y="47"/>
                    </a:lnTo>
                    <a:lnTo>
                      <a:pt x="111" y="47"/>
                    </a:lnTo>
                    <a:lnTo>
                      <a:pt x="111" y="65"/>
                    </a:lnTo>
                    <a:lnTo>
                      <a:pt x="101" y="65"/>
                    </a:lnTo>
                    <a:lnTo>
                      <a:pt x="101" y="76"/>
                    </a:lnTo>
                    <a:lnTo>
                      <a:pt x="115" y="76"/>
                    </a:lnTo>
                    <a:lnTo>
                      <a:pt x="115" y="36"/>
                    </a:lnTo>
                    <a:lnTo>
                      <a:pt x="104" y="36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15" y="15"/>
                    </a:lnTo>
                    <a:lnTo>
                      <a:pt x="115" y="0"/>
                    </a:lnTo>
                    <a:close/>
                    <a:moveTo>
                      <a:pt x="86" y="108"/>
                    </a:moveTo>
                    <a:lnTo>
                      <a:pt x="101" y="108"/>
                    </a:lnTo>
                    <a:lnTo>
                      <a:pt x="101" y="98"/>
                    </a:lnTo>
                    <a:lnTo>
                      <a:pt x="86" y="98"/>
                    </a:lnTo>
                    <a:lnTo>
                      <a:pt x="86" y="108"/>
                    </a:lnTo>
                    <a:lnTo>
                      <a:pt x="86" y="108"/>
                    </a:lnTo>
                    <a:close/>
                    <a:moveTo>
                      <a:pt x="101" y="0"/>
                    </a:moveTo>
                    <a:lnTo>
                      <a:pt x="86" y="0"/>
                    </a:lnTo>
                    <a:lnTo>
                      <a:pt x="86" y="15"/>
                    </a:lnTo>
                    <a:lnTo>
                      <a:pt x="93" y="15"/>
                    </a:lnTo>
                    <a:lnTo>
                      <a:pt x="93" y="36"/>
                    </a:lnTo>
                    <a:lnTo>
                      <a:pt x="86" y="36"/>
                    </a:lnTo>
                    <a:lnTo>
                      <a:pt x="86" y="76"/>
                    </a:lnTo>
                    <a:lnTo>
                      <a:pt x="101" y="76"/>
                    </a:lnTo>
                    <a:lnTo>
                      <a:pt x="101" y="65"/>
                    </a:lnTo>
                    <a:lnTo>
                      <a:pt x="90" y="65"/>
                    </a:lnTo>
                    <a:lnTo>
                      <a:pt x="90" y="65"/>
                    </a:lnTo>
                    <a:lnTo>
                      <a:pt x="90" y="47"/>
                    </a:lnTo>
                    <a:lnTo>
                      <a:pt x="101" y="47"/>
                    </a:lnTo>
                    <a:lnTo>
                      <a:pt x="101" y="0"/>
                    </a:lnTo>
                    <a:close/>
                    <a:moveTo>
                      <a:pt x="68" y="108"/>
                    </a:moveTo>
                    <a:lnTo>
                      <a:pt x="86" y="108"/>
                    </a:lnTo>
                    <a:lnTo>
                      <a:pt x="86" y="98"/>
                    </a:lnTo>
                    <a:lnTo>
                      <a:pt x="68" y="98"/>
                    </a:lnTo>
                    <a:lnTo>
                      <a:pt x="68" y="108"/>
                    </a:lnTo>
                    <a:lnTo>
                      <a:pt x="68" y="108"/>
                    </a:lnTo>
                    <a:close/>
                    <a:moveTo>
                      <a:pt x="86" y="0"/>
                    </a:moveTo>
                    <a:lnTo>
                      <a:pt x="68" y="0"/>
                    </a:lnTo>
                    <a:lnTo>
                      <a:pt x="68" y="47"/>
                    </a:lnTo>
                    <a:lnTo>
                      <a:pt x="79" y="47"/>
                    </a:lnTo>
                    <a:lnTo>
                      <a:pt x="79" y="65"/>
                    </a:lnTo>
                    <a:lnTo>
                      <a:pt x="68" y="65"/>
                    </a:lnTo>
                    <a:lnTo>
                      <a:pt x="68" y="76"/>
                    </a:lnTo>
                    <a:lnTo>
                      <a:pt x="86" y="76"/>
                    </a:lnTo>
                    <a:lnTo>
                      <a:pt x="86" y="36"/>
                    </a:lnTo>
                    <a:lnTo>
                      <a:pt x="75" y="36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86" y="15"/>
                    </a:lnTo>
                    <a:lnTo>
                      <a:pt x="86" y="0"/>
                    </a:lnTo>
                    <a:close/>
                    <a:moveTo>
                      <a:pt x="54" y="108"/>
                    </a:moveTo>
                    <a:lnTo>
                      <a:pt x="68" y="108"/>
                    </a:lnTo>
                    <a:lnTo>
                      <a:pt x="68" y="98"/>
                    </a:lnTo>
                    <a:lnTo>
                      <a:pt x="54" y="98"/>
                    </a:lnTo>
                    <a:lnTo>
                      <a:pt x="54" y="108"/>
                    </a:lnTo>
                    <a:lnTo>
                      <a:pt x="54" y="108"/>
                    </a:lnTo>
                    <a:close/>
                    <a:moveTo>
                      <a:pt x="68" y="0"/>
                    </a:moveTo>
                    <a:lnTo>
                      <a:pt x="54" y="0"/>
                    </a:lnTo>
                    <a:lnTo>
                      <a:pt x="54" y="15"/>
                    </a:lnTo>
                    <a:lnTo>
                      <a:pt x="65" y="15"/>
                    </a:lnTo>
                    <a:lnTo>
                      <a:pt x="65" y="36"/>
                    </a:lnTo>
                    <a:lnTo>
                      <a:pt x="54" y="36"/>
                    </a:lnTo>
                    <a:lnTo>
                      <a:pt x="54" y="76"/>
                    </a:lnTo>
                    <a:lnTo>
                      <a:pt x="68" y="76"/>
                    </a:lnTo>
                    <a:lnTo>
                      <a:pt x="68" y="65"/>
                    </a:lnTo>
                    <a:lnTo>
                      <a:pt x="61" y="65"/>
                    </a:lnTo>
                    <a:lnTo>
                      <a:pt x="61" y="65"/>
                    </a:lnTo>
                    <a:lnTo>
                      <a:pt x="61" y="47"/>
                    </a:lnTo>
                    <a:lnTo>
                      <a:pt x="68" y="47"/>
                    </a:lnTo>
                    <a:lnTo>
                      <a:pt x="68" y="0"/>
                    </a:lnTo>
                    <a:close/>
                    <a:moveTo>
                      <a:pt x="39" y="108"/>
                    </a:moveTo>
                    <a:lnTo>
                      <a:pt x="54" y="108"/>
                    </a:lnTo>
                    <a:lnTo>
                      <a:pt x="54" y="98"/>
                    </a:lnTo>
                    <a:lnTo>
                      <a:pt x="39" y="98"/>
                    </a:lnTo>
                    <a:lnTo>
                      <a:pt x="39" y="108"/>
                    </a:lnTo>
                    <a:lnTo>
                      <a:pt x="39" y="108"/>
                    </a:lnTo>
                    <a:close/>
                    <a:moveTo>
                      <a:pt x="54" y="0"/>
                    </a:moveTo>
                    <a:lnTo>
                      <a:pt x="39" y="0"/>
                    </a:lnTo>
                    <a:lnTo>
                      <a:pt x="39" y="47"/>
                    </a:lnTo>
                    <a:lnTo>
                      <a:pt x="50" y="47"/>
                    </a:lnTo>
                    <a:lnTo>
                      <a:pt x="50" y="65"/>
                    </a:lnTo>
                    <a:lnTo>
                      <a:pt x="39" y="65"/>
                    </a:lnTo>
                    <a:lnTo>
                      <a:pt x="39" y="76"/>
                    </a:lnTo>
                    <a:lnTo>
                      <a:pt x="54" y="76"/>
                    </a:lnTo>
                    <a:lnTo>
                      <a:pt x="54" y="36"/>
                    </a:lnTo>
                    <a:lnTo>
                      <a:pt x="43" y="36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54" y="15"/>
                    </a:lnTo>
                    <a:lnTo>
                      <a:pt x="54" y="0"/>
                    </a:lnTo>
                    <a:close/>
                    <a:moveTo>
                      <a:pt x="25" y="108"/>
                    </a:moveTo>
                    <a:lnTo>
                      <a:pt x="39" y="108"/>
                    </a:lnTo>
                    <a:lnTo>
                      <a:pt x="39" y="98"/>
                    </a:lnTo>
                    <a:lnTo>
                      <a:pt x="39" y="98"/>
                    </a:lnTo>
                    <a:lnTo>
                      <a:pt x="39" y="76"/>
                    </a:lnTo>
                    <a:lnTo>
                      <a:pt x="39" y="76"/>
                    </a:lnTo>
                    <a:lnTo>
                      <a:pt x="39" y="65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9" y="47"/>
                    </a:lnTo>
                    <a:lnTo>
                      <a:pt x="39" y="47"/>
                    </a:lnTo>
                    <a:lnTo>
                      <a:pt x="39" y="0"/>
                    </a:lnTo>
                    <a:lnTo>
                      <a:pt x="25" y="0"/>
                    </a:lnTo>
                    <a:lnTo>
                      <a:pt x="25" y="15"/>
                    </a:lnTo>
                    <a:lnTo>
                      <a:pt x="36" y="15"/>
                    </a:lnTo>
                    <a:lnTo>
                      <a:pt x="36" y="36"/>
                    </a:lnTo>
                    <a:lnTo>
                      <a:pt x="25" y="36"/>
                    </a:lnTo>
                    <a:lnTo>
                      <a:pt x="25" y="108"/>
                    </a:lnTo>
                    <a:close/>
                    <a:moveTo>
                      <a:pt x="0" y="108"/>
                    </a:moveTo>
                    <a:lnTo>
                      <a:pt x="25" y="108"/>
                    </a:lnTo>
                    <a:lnTo>
                      <a:pt x="25" y="36"/>
                    </a:lnTo>
                    <a:lnTo>
                      <a:pt x="14" y="36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693"/>
              <p:cNvSpPr/>
              <p:nvPr/>
            </p:nvSpPr>
            <p:spPr bwMode="auto">
              <a:xfrm>
                <a:off x="4954011" y="4284565"/>
                <a:ext cx="162980" cy="39213"/>
              </a:xfrm>
              <a:custGeom>
                <a:avLst/>
                <a:gdLst>
                  <a:gd name="T0" fmla="*/ 0 w 37"/>
                  <a:gd name="T1" fmla="*/ 5 h 9"/>
                  <a:gd name="T2" fmla="*/ 3 w 37"/>
                  <a:gd name="T3" fmla="*/ 9 h 9"/>
                  <a:gd name="T4" fmla="*/ 19 w 37"/>
                  <a:gd name="T5" fmla="*/ 5 h 9"/>
                  <a:gd name="T6" fmla="*/ 35 w 37"/>
                  <a:gd name="T7" fmla="*/ 9 h 9"/>
                  <a:gd name="T8" fmla="*/ 37 w 37"/>
                  <a:gd name="T9" fmla="*/ 5 h 9"/>
                  <a:gd name="T10" fmla="*/ 19 w 37"/>
                  <a:gd name="T11" fmla="*/ 0 h 9"/>
                  <a:gd name="T12" fmla="*/ 0 w 37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9">
                    <a:moveTo>
                      <a:pt x="0" y="5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7" y="7"/>
                      <a:pt x="13" y="5"/>
                      <a:pt x="19" y="5"/>
                    </a:cubicBezTo>
                    <a:cubicBezTo>
                      <a:pt x="25" y="5"/>
                      <a:pt x="30" y="7"/>
                      <a:pt x="35" y="9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2" y="2"/>
                      <a:pt x="25" y="0"/>
                      <a:pt x="19" y="0"/>
                    </a:cubicBezTo>
                    <a:cubicBezTo>
                      <a:pt x="12" y="0"/>
                      <a:pt x="5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694"/>
              <p:cNvSpPr/>
              <p:nvPr/>
            </p:nvSpPr>
            <p:spPr bwMode="auto">
              <a:xfrm>
                <a:off x="4927052" y="4240450"/>
                <a:ext cx="221800" cy="47791"/>
              </a:xfrm>
              <a:custGeom>
                <a:avLst/>
                <a:gdLst>
                  <a:gd name="T0" fmla="*/ 50 w 50"/>
                  <a:gd name="T1" fmla="*/ 6 h 11"/>
                  <a:gd name="T2" fmla="*/ 25 w 50"/>
                  <a:gd name="T3" fmla="*/ 0 h 11"/>
                  <a:gd name="T4" fmla="*/ 0 w 50"/>
                  <a:gd name="T5" fmla="*/ 6 h 11"/>
                  <a:gd name="T6" fmla="*/ 2 w 50"/>
                  <a:gd name="T7" fmla="*/ 11 h 11"/>
                  <a:gd name="T8" fmla="*/ 25 w 50"/>
                  <a:gd name="T9" fmla="*/ 5 h 11"/>
                  <a:gd name="T10" fmla="*/ 47 w 50"/>
                  <a:gd name="T11" fmla="*/ 11 h 11"/>
                  <a:gd name="T12" fmla="*/ 50 w 50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1">
                    <a:moveTo>
                      <a:pt x="50" y="6"/>
                    </a:moveTo>
                    <a:cubicBezTo>
                      <a:pt x="43" y="2"/>
                      <a:pt x="34" y="0"/>
                      <a:pt x="25" y="0"/>
                    </a:cubicBezTo>
                    <a:cubicBezTo>
                      <a:pt x="16" y="0"/>
                      <a:pt x="7" y="2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9" y="7"/>
                      <a:pt x="17" y="5"/>
                      <a:pt x="25" y="5"/>
                    </a:cubicBezTo>
                    <a:cubicBezTo>
                      <a:pt x="33" y="5"/>
                      <a:pt x="41" y="7"/>
                      <a:pt x="47" y="11"/>
                    </a:cubicBezTo>
                    <a:lnTo>
                      <a:pt x="5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700"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0" name="Group 37"/>
          <p:cNvGrpSpPr/>
          <p:nvPr/>
        </p:nvGrpSpPr>
        <p:grpSpPr>
          <a:xfrm>
            <a:off x="5229427" y="1416868"/>
            <a:ext cx="3002128" cy="3027203"/>
            <a:chOff x="2949236" y="972275"/>
            <a:chExt cx="3227736" cy="3254695"/>
          </a:xfrm>
          <a:solidFill>
            <a:srgbClr val="809B8E"/>
          </a:solidFill>
        </p:grpSpPr>
        <p:sp>
          <p:nvSpPr>
            <p:cNvPr id="451" name="Freeform 537"/>
            <p:cNvSpPr>
              <a:spLocks noEditPoints="1"/>
            </p:cNvSpPr>
            <p:nvPr/>
          </p:nvSpPr>
          <p:spPr bwMode="auto">
            <a:xfrm>
              <a:off x="3863394" y="3855671"/>
              <a:ext cx="305128" cy="137246"/>
            </a:xfrm>
            <a:custGeom>
              <a:avLst/>
              <a:gdLst>
                <a:gd name="T0" fmla="*/ 54 w 69"/>
                <a:gd name="T1" fmla="*/ 31 h 31"/>
                <a:gd name="T2" fmla="*/ 69 w 69"/>
                <a:gd name="T3" fmla="*/ 31 h 31"/>
                <a:gd name="T4" fmla="*/ 69 w 69"/>
                <a:gd name="T5" fmla="*/ 12 h 31"/>
                <a:gd name="T6" fmla="*/ 61 w 69"/>
                <a:gd name="T7" fmla="*/ 12 h 31"/>
                <a:gd name="T8" fmla="*/ 61 w 69"/>
                <a:gd name="T9" fmla="*/ 6 h 31"/>
                <a:gd name="T10" fmla="*/ 54 w 69"/>
                <a:gd name="T11" fmla="*/ 3 h 31"/>
                <a:gd name="T12" fmla="*/ 54 w 69"/>
                <a:gd name="T13" fmla="*/ 18 h 31"/>
                <a:gd name="T14" fmla="*/ 60 w 69"/>
                <a:gd name="T15" fmla="*/ 18 h 31"/>
                <a:gd name="T16" fmla="*/ 60 w 69"/>
                <a:gd name="T17" fmla="*/ 26 h 31"/>
                <a:gd name="T18" fmla="*/ 60 w 69"/>
                <a:gd name="T19" fmla="*/ 26 h 31"/>
                <a:gd name="T20" fmla="*/ 54 w 69"/>
                <a:gd name="T21" fmla="*/ 26 h 31"/>
                <a:gd name="T22" fmla="*/ 54 w 69"/>
                <a:gd name="T23" fmla="*/ 31 h 31"/>
                <a:gd name="T24" fmla="*/ 45 w 69"/>
                <a:gd name="T25" fmla="*/ 0 h 31"/>
                <a:gd name="T26" fmla="*/ 45 w 69"/>
                <a:gd name="T27" fmla="*/ 12 h 31"/>
                <a:gd name="T28" fmla="*/ 34 w 69"/>
                <a:gd name="T29" fmla="*/ 12 h 31"/>
                <a:gd name="T30" fmla="*/ 34 w 69"/>
                <a:gd name="T31" fmla="*/ 18 h 31"/>
                <a:gd name="T32" fmla="*/ 40 w 69"/>
                <a:gd name="T33" fmla="*/ 18 h 31"/>
                <a:gd name="T34" fmla="*/ 40 w 69"/>
                <a:gd name="T35" fmla="*/ 26 h 31"/>
                <a:gd name="T36" fmla="*/ 40 w 69"/>
                <a:gd name="T37" fmla="*/ 26 h 31"/>
                <a:gd name="T38" fmla="*/ 34 w 69"/>
                <a:gd name="T39" fmla="*/ 26 h 31"/>
                <a:gd name="T40" fmla="*/ 34 w 69"/>
                <a:gd name="T41" fmla="*/ 31 h 31"/>
                <a:gd name="T42" fmla="*/ 54 w 69"/>
                <a:gd name="T43" fmla="*/ 31 h 31"/>
                <a:gd name="T44" fmla="*/ 54 w 69"/>
                <a:gd name="T45" fmla="*/ 26 h 31"/>
                <a:gd name="T46" fmla="*/ 48 w 69"/>
                <a:gd name="T47" fmla="*/ 26 h 31"/>
                <a:gd name="T48" fmla="*/ 48 w 69"/>
                <a:gd name="T49" fmla="*/ 18 h 31"/>
                <a:gd name="T50" fmla="*/ 54 w 69"/>
                <a:gd name="T51" fmla="*/ 18 h 31"/>
                <a:gd name="T52" fmla="*/ 54 w 69"/>
                <a:gd name="T53" fmla="*/ 3 h 31"/>
                <a:gd name="T54" fmla="*/ 45 w 69"/>
                <a:gd name="T55" fmla="*/ 0 h 31"/>
                <a:gd name="T56" fmla="*/ 34 w 69"/>
                <a:gd name="T57" fmla="*/ 12 h 31"/>
                <a:gd name="T58" fmla="*/ 15 w 69"/>
                <a:gd name="T59" fmla="*/ 12 h 31"/>
                <a:gd name="T60" fmla="*/ 15 w 69"/>
                <a:gd name="T61" fmla="*/ 18 h 31"/>
                <a:gd name="T62" fmla="*/ 21 w 69"/>
                <a:gd name="T63" fmla="*/ 18 h 31"/>
                <a:gd name="T64" fmla="*/ 21 w 69"/>
                <a:gd name="T65" fmla="*/ 26 h 31"/>
                <a:gd name="T66" fmla="*/ 21 w 69"/>
                <a:gd name="T67" fmla="*/ 26 h 31"/>
                <a:gd name="T68" fmla="*/ 15 w 69"/>
                <a:gd name="T69" fmla="*/ 26 h 31"/>
                <a:gd name="T70" fmla="*/ 15 w 69"/>
                <a:gd name="T71" fmla="*/ 31 h 31"/>
                <a:gd name="T72" fmla="*/ 34 w 69"/>
                <a:gd name="T73" fmla="*/ 31 h 31"/>
                <a:gd name="T74" fmla="*/ 34 w 69"/>
                <a:gd name="T75" fmla="*/ 26 h 31"/>
                <a:gd name="T76" fmla="*/ 29 w 69"/>
                <a:gd name="T77" fmla="*/ 26 h 31"/>
                <a:gd name="T78" fmla="*/ 29 w 69"/>
                <a:gd name="T79" fmla="*/ 18 h 31"/>
                <a:gd name="T80" fmla="*/ 34 w 69"/>
                <a:gd name="T81" fmla="*/ 18 h 31"/>
                <a:gd name="T82" fmla="*/ 34 w 69"/>
                <a:gd name="T83" fmla="*/ 12 h 31"/>
                <a:gd name="T84" fmla="*/ 15 w 69"/>
                <a:gd name="T85" fmla="*/ 12 h 31"/>
                <a:gd name="T86" fmla="*/ 0 w 69"/>
                <a:gd name="T87" fmla="*/ 12 h 31"/>
                <a:gd name="T88" fmla="*/ 0 w 69"/>
                <a:gd name="T89" fmla="*/ 31 h 31"/>
                <a:gd name="T90" fmla="*/ 15 w 69"/>
                <a:gd name="T91" fmla="*/ 31 h 31"/>
                <a:gd name="T92" fmla="*/ 15 w 69"/>
                <a:gd name="T93" fmla="*/ 26 h 31"/>
                <a:gd name="T94" fmla="*/ 9 w 69"/>
                <a:gd name="T95" fmla="*/ 26 h 31"/>
                <a:gd name="T96" fmla="*/ 9 w 69"/>
                <a:gd name="T97" fmla="*/ 18 h 31"/>
                <a:gd name="T98" fmla="*/ 15 w 69"/>
                <a:gd name="T99" fmla="*/ 18 h 31"/>
                <a:gd name="T100" fmla="*/ 15 w 69"/>
                <a:gd name="T10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" h="31">
                  <a:moveTo>
                    <a:pt x="54" y="31"/>
                  </a:moveTo>
                  <a:cubicBezTo>
                    <a:pt x="69" y="31"/>
                    <a:pt x="69" y="31"/>
                    <a:pt x="69" y="31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5"/>
                    <a:pt x="57" y="4"/>
                    <a:pt x="54" y="3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4" y="26"/>
                    <a:pt x="54" y="26"/>
                    <a:pt x="54" y="26"/>
                  </a:cubicBezTo>
                  <a:lnTo>
                    <a:pt x="54" y="31"/>
                  </a:lnTo>
                  <a:close/>
                  <a:moveTo>
                    <a:pt x="45" y="0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1" y="2"/>
                    <a:pt x="48" y="1"/>
                    <a:pt x="45" y="0"/>
                  </a:cubicBezTo>
                  <a:close/>
                  <a:moveTo>
                    <a:pt x="34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4" y="18"/>
                    <a:pt x="34" y="18"/>
                    <a:pt x="34" y="18"/>
                  </a:cubicBezTo>
                  <a:lnTo>
                    <a:pt x="34" y="12"/>
                  </a:lnTo>
                  <a:close/>
                  <a:moveTo>
                    <a:pt x="15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5" y="18"/>
                    <a:pt x="15" y="18"/>
                    <a:pt x="15" y="18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52" name="Freeform 538"/>
            <p:cNvSpPr/>
            <p:nvPr/>
          </p:nvSpPr>
          <p:spPr bwMode="auto">
            <a:xfrm>
              <a:off x="3788643" y="4001495"/>
              <a:ext cx="414189" cy="132345"/>
            </a:xfrm>
            <a:custGeom>
              <a:avLst/>
              <a:gdLst>
                <a:gd name="T0" fmla="*/ 328 w 338"/>
                <a:gd name="T1" fmla="*/ 108 h 108"/>
                <a:gd name="T2" fmla="*/ 338 w 338"/>
                <a:gd name="T3" fmla="*/ 0 h 108"/>
                <a:gd name="T4" fmla="*/ 0 w 338"/>
                <a:gd name="T5" fmla="*/ 0 h 108"/>
                <a:gd name="T6" fmla="*/ 39 w 338"/>
                <a:gd name="T7" fmla="*/ 108 h 108"/>
                <a:gd name="T8" fmla="*/ 328 w 338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108">
                  <a:moveTo>
                    <a:pt x="328" y="108"/>
                  </a:moveTo>
                  <a:lnTo>
                    <a:pt x="338" y="0"/>
                  </a:lnTo>
                  <a:lnTo>
                    <a:pt x="0" y="0"/>
                  </a:lnTo>
                  <a:lnTo>
                    <a:pt x="39" y="108"/>
                  </a:lnTo>
                  <a:lnTo>
                    <a:pt x="328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53" name="Freeform 539"/>
            <p:cNvSpPr/>
            <p:nvPr/>
          </p:nvSpPr>
          <p:spPr bwMode="auto">
            <a:xfrm>
              <a:off x="3112216" y="3051800"/>
              <a:ext cx="194841" cy="278169"/>
            </a:xfrm>
            <a:custGeom>
              <a:avLst/>
              <a:gdLst>
                <a:gd name="T0" fmla="*/ 41 w 44"/>
                <a:gd name="T1" fmla="*/ 0 h 63"/>
                <a:gd name="T2" fmla="*/ 0 w 44"/>
                <a:gd name="T3" fmla="*/ 43 h 63"/>
                <a:gd name="T4" fmla="*/ 5 w 44"/>
                <a:gd name="T5" fmla="*/ 63 h 63"/>
                <a:gd name="T6" fmla="*/ 5 w 44"/>
                <a:gd name="T7" fmla="*/ 52 h 63"/>
                <a:gd name="T8" fmla="*/ 7 w 44"/>
                <a:gd name="T9" fmla="*/ 46 h 63"/>
                <a:gd name="T10" fmla="*/ 7 w 44"/>
                <a:gd name="T11" fmla="*/ 43 h 63"/>
                <a:gd name="T12" fmla="*/ 43 w 44"/>
                <a:gd name="T13" fmla="*/ 7 h 63"/>
                <a:gd name="T14" fmla="*/ 44 w 44"/>
                <a:gd name="T15" fmla="*/ 7 h 63"/>
                <a:gd name="T16" fmla="*/ 41 w 44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2">
                  <a:moveTo>
                    <a:pt x="41" y="0"/>
                  </a:moveTo>
                  <a:cubicBezTo>
                    <a:pt x="19" y="1"/>
                    <a:pt x="0" y="20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43" y="7"/>
                    <a:pt x="44" y="7"/>
                    <a:pt x="44" y="7"/>
                  </a:cubicBezTo>
                  <a:cubicBezTo>
                    <a:pt x="43" y="4"/>
                    <a:pt x="42" y="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54" name="Freeform 540"/>
            <p:cNvSpPr/>
            <p:nvPr/>
          </p:nvSpPr>
          <p:spPr bwMode="auto">
            <a:xfrm>
              <a:off x="3147753" y="3241739"/>
              <a:ext cx="84553" cy="150726"/>
            </a:xfrm>
            <a:custGeom>
              <a:avLst/>
              <a:gdLst>
                <a:gd name="T0" fmla="*/ 0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3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3 w 19"/>
                <a:gd name="T15" fmla="*/ 0 h 34"/>
                <a:gd name="T16" fmla="*/ 0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0" y="7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3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1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55" name="Freeform 541"/>
            <p:cNvSpPr/>
            <p:nvPr/>
          </p:nvSpPr>
          <p:spPr bwMode="auto">
            <a:xfrm>
              <a:off x="3373229" y="3241739"/>
              <a:ext cx="79652" cy="150726"/>
            </a:xfrm>
            <a:custGeom>
              <a:avLst/>
              <a:gdLst>
                <a:gd name="T0" fmla="*/ 1 w 18"/>
                <a:gd name="T1" fmla="*/ 0 h 34"/>
                <a:gd name="T2" fmla="*/ 0 w 18"/>
                <a:gd name="T3" fmla="*/ 0 h 34"/>
                <a:gd name="T4" fmla="*/ 0 w 18"/>
                <a:gd name="T5" fmla="*/ 34 h 34"/>
                <a:gd name="T6" fmla="*/ 6 w 18"/>
                <a:gd name="T7" fmla="*/ 34 h 34"/>
                <a:gd name="T8" fmla="*/ 18 w 18"/>
                <a:gd name="T9" fmla="*/ 28 h 34"/>
                <a:gd name="T10" fmla="*/ 1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2" y="34"/>
                    <a:pt x="17" y="31"/>
                    <a:pt x="18" y="28"/>
                  </a:cubicBezTo>
                  <a:cubicBezTo>
                    <a:pt x="12" y="19"/>
                    <a:pt x="7" y="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56" name="Rectangle 543"/>
            <p:cNvSpPr>
              <a:spLocks noChangeArrowheads="1"/>
            </p:cNvSpPr>
            <p:nvPr/>
          </p:nvSpPr>
          <p:spPr bwMode="auto">
            <a:xfrm>
              <a:off x="4927052" y="1069082"/>
              <a:ext cx="62496" cy="220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57" name="Freeform 544"/>
            <p:cNvSpPr/>
            <p:nvPr/>
          </p:nvSpPr>
          <p:spPr bwMode="auto">
            <a:xfrm>
              <a:off x="4697900" y="1104619"/>
              <a:ext cx="330861" cy="225476"/>
            </a:xfrm>
            <a:custGeom>
              <a:avLst/>
              <a:gdLst>
                <a:gd name="T0" fmla="*/ 75 w 75"/>
                <a:gd name="T1" fmla="*/ 51 h 51"/>
                <a:gd name="T2" fmla="*/ 75 w 75"/>
                <a:gd name="T3" fmla="*/ 0 h 51"/>
                <a:gd name="T4" fmla="*/ 0 w 75"/>
                <a:gd name="T5" fmla="*/ 0 h 51"/>
                <a:gd name="T6" fmla="*/ 0 w 75"/>
                <a:gd name="T7" fmla="*/ 34 h 51"/>
                <a:gd name="T8" fmla="*/ 19 w 75"/>
                <a:gd name="T9" fmla="*/ 37 h 51"/>
                <a:gd name="T10" fmla="*/ 17 w 75"/>
                <a:gd name="T11" fmla="*/ 27 h 51"/>
                <a:gd name="T12" fmla="*/ 38 w 75"/>
                <a:gd name="T13" fmla="*/ 6 h 51"/>
                <a:gd name="T14" fmla="*/ 38 w 75"/>
                <a:gd name="T15" fmla="*/ 6 h 51"/>
                <a:gd name="T16" fmla="*/ 58 w 75"/>
                <a:gd name="T17" fmla="*/ 27 h 51"/>
                <a:gd name="T18" fmla="*/ 50 w 75"/>
                <a:gd name="T19" fmla="*/ 43 h 51"/>
                <a:gd name="T20" fmla="*/ 75 w 75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51">
                  <a:moveTo>
                    <a:pt x="75" y="5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5"/>
                    <a:pt x="13" y="36"/>
                    <a:pt x="19" y="37"/>
                  </a:cubicBezTo>
                  <a:cubicBezTo>
                    <a:pt x="18" y="34"/>
                    <a:pt x="17" y="30"/>
                    <a:pt x="17" y="27"/>
                  </a:cubicBezTo>
                  <a:cubicBezTo>
                    <a:pt x="17" y="15"/>
                    <a:pt x="26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9" y="6"/>
                    <a:pt x="58" y="15"/>
                    <a:pt x="58" y="27"/>
                  </a:cubicBezTo>
                  <a:cubicBezTo>
                    <a:pt x="58" y="33"/>
                    <a:pt x="55" y="39"/>
                    <a:pt x="50" y="43"/>
                  </a:cubicBezTo>
                  <a:cubicBezTo>
                    <a:pt x="59" y="46"/>
                    <a:pt x="67" y="48"/>
                    <a:pt x="75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58" name="Freeform 545"/>
            <p:cNvSpPr/>
            <p:nvPr/>
          </p:nvSpPr>
          <p:spPr bwMode="auto">
            <a:xfrm>
              <a:off x="4799609" y="1157312"/>
              <a:ext cx="127443" cy="128668"/>
            </a:xfrm>
            <a:custGeom>
              <a:avLst/>
              <a:gdLst>
                <a:gd name="T0" fmla="*/ 16 w 29"/>
                <a:gd name="T1" fmla="*/ 29 h 29"/>
                <a:gd name="T2" fmla="*/ 29 w 29"/>
                <a:gd name="T3" fmla="*/ 15 h 29"/>
                <a:gd name="T4" fmla="*/ 15 w 29"/>
                <a:gd name="T5" fmla="*/ 0 h 29"/>
                <a:gd name="T6" fmla="*/ 0 w 29"/>
                <a:gd name="T7" fmla="*/ 15 h 29"/>
                <a:gd name="T8" fmla="*/ 8 w 29"/>
                <a:gd name="T9" fmla="*/ 27 h 29"/>
                <a:gd name="T10" fmla="*/ 16 w 2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16" y="29"/>
                  </a:moveTo>
                  <a:cubicBezTo>
                    <a:pt x="23" y="28"/>
                    <a:pt x="29" y="22"/>
                    <a:pt x="29" y="15"/>
                  </a:cubicBezTo>
                  <a:cubicBezTo>
                    <a:pt x="29" y="7"/>
                    <a:pt x="22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0"/>
                    <a:pt x="3" y="24"/>
                    <a:pt x="8" y="27"/>
                  </a:cubicBezTo>
                  <a:cubicBezTo>
                    <a:pt x="10" y="27"/>
                    <a:pt x="13" y="28"/>
                    <a:pt x="16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59" name="Freeform 546"/>
            <p:cNvSpPr/>
            <p:nvPr/>
          </p:nvSpPr>
          <p:spPr bwMode="auto">
            <a:xfrm>
              <a:off x="3020310" y="2380274"/>
              <a:ext cx="215673" cy="189939"/>
            </a:xfrm>
            <a:custGeom>
              <a:avLst/>
              <a:gdLst>
                <a:gd name="T0" fmla="*/ 49 w 49"/>
                <a:gd name="T1" fmla="*/ 1 h 43"/>
                <a:gd name="T2" fmla="*/ 41 w 49"/>
                <a:gd name="T3" fmla="*/ 0 h 43"/>
                <a:gd name="T4" fmla="*/ 20 w 49"/>
                <a:gd name="T5" fmla="*/ 21 h 43"/>
                <a:gd name="T6" fmla="*/ 12 w 49"/>
                <a:gd name="T7" fmla="*/ 18 h 43"/>
                <a:gd name="T8" fmla="*/ 0 w 49"/>
                <a:gd name="T9" fmla="*/ 30 h 43"/>
                <a:gd name="T10" fmla="*/ 12 w 49"/>
                <a:gd name="T11" fmla="*/ 43 h 43"/>
                <a:gd name="T12" fmla="*/ 40 w 49"/>
                <a:gd name="T13" fmla="*/ 43 h 43"/>
                <a:gd name="T14" fmla="*/ 41 w 49"/>
                <a:gd name="T15" fmla="*/ 43 h 43"/>
                <a:gd name="T16" fmla="*/ 45 w 49"/>
                <a:gd name="T17" fmla="*/ 43 h 43"/>
                <a:gd name="T18" fmla="*/ 49 w 49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3">
                  <a:moveTo>
                    <a:pt x="49" y="1"/>
                  </a:moveTo>
                  <a:cubicBezTo>
                    <a:pt x="47" y="0"/>
                    <a:pt x="44" y="0"/>
                    <a:pt x="41" y="0"/>
                  </a:cubicBezTo>
                  <a:cubicBezTo>
                    <a:pt x="29" y="0"/>
                    <a:pt x="20" y="9"/>
                    <a:pt x="20" y="21"/>
                  </a:cubicBezTo>
                  <a:cubicBezTo>
                    <a:pt x="18" y="19"/>
                    <a:pt x="15" y="18"/>
                    <a:pt x="12" y="18"/>
                  </a:cubicBezTo>
                  <a:cubicBezTo>
                    <a:pt x="5" y="18"/>
                    <a:pt x="0" y="23"/>
                    <a:pt x="0" y="30"/>
                  </a:cubicBezTo>
                  <a:cubicBezTo>
                    <a:pt x="0" y="37"/>
                    <a:pt x="5" y="43"/>
                    <a:pt x="12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29"/>
                    <a:pt x="47" y="15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60" name="Rectangle 547"/>
            <p:cNvSpPr>
              <a:spLocks noChangeArrowheads="1"/>
            </p:cNvSpPr>
            <p:nvPr/>
          </p:nvSpPr>
          <p:spPr bwMode="auto">
            <a:xfrm>
              <a:off x="3059523" y="2583692"/>
              <a:ext cx="26959" cy="624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61" name="Rectangle 548"/>
            <p:cNvSpPr>
              <a:spLocks noChangeArrowheads="1"/>
            </p:cNvSpPr>
            <p:nvPr/>
          </p:nvSpPr>
          <p:spPr bwMode="auto">
            <a:xfrm>
              <a:off x="3125695" y="2619229"/>
              <a:ext cx="26959" cy="5759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62" name="Rectangle 549"/>
            <p:cNvSpPr>
              <a:spLocks noChangeArrowheads="1"/>
            </p:cNvSpPr>
            <p:nvPr/>
          </p:nvSpPr>
          <p:spPr bwMode="auto">
            <a:xfrm>
              <a:off x="3188191" y="2583692"/>
              <a:ext cx="25734" cy="624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63" name="Freeform 555"/>
            <p:cNvSpPr>
              <a:spLocks noEditPoints="1"/>
            </p:cNvSpPr>
            <p:nvPr/>
          </p:nvSpPr>
          <p:spPr bwMode="auto">
            <a:xfrm>
              <a:off x="5196643" y="3899786"/>
              <a:ext cx="296550" cy="291648"/>
            </a:xfrm>
            <a:custGeom>
              <a:avLst/>
              <a:gdLst>
                <a:gd name="T0" fmla="*/ 34 w 67"/>
                <a:gd name="T1" fmla="*/ 4 h 66"/>
                <a:gd name="T2" fmla="*/ 37 w 67"/>
                <a:gd name="T3" fmla="*/ 5 h 66"/>
                <a:gd name="T4" fmla="*/ 38 w 67"/>
                <a:gd name="T5" fmla="*/ 0 h 66"/>
                <a:gd name="T6" fmla="*/ 48 w 67"/>
                <a:gd name="T7" fmla="*/ 3 h 66"/>
                <a:gd name="T8" fmla="*/ 47 w 67"/>
                <a:gd name="T9" fmla="*/ 8 h 66"/>
                <a:gd name="T10" fmla="*/ 56 w 67"/>
                <a:gd name="T11" fmla="*/ 15 h 66"/>
                <a:gd name="T12" fmla="*/ 60 w 67"/>
                <a:gd name="T13" fmla="*/ 13 h 66"/>
                <a:gd name="T14" fmla="*/ 65 w 67"/>
                <a:gd name="T15" fmla="*/ 22 h 66"/>
                <a:gd name="T16" fmla="*/ 61 w 67"/>
                <a:gd name="T17" fmla="*/ 24 h 66"/>
                <a:gd name="T18" fmla="*/ 62 w 67"/>
                <a:gd name="T19" fmla="*/ 36 h 66"/>
                <a:gd name="T20" fmla="*/ 67 w 67"/>
                <a:gd name="T21" fmla="*/ 38 h 66"/>
                <a:gd name="T22" fmla="*/ 64 w 67"/>
                <a:gd name="T23" fmla="*/ 48 h 66"/>
                <a:gd name="T24" fmla="*/ 59 w 67"/>
                <a:gd name="T25" fmla="*/ 46 h 66"/>
                <a:gd name="T26" fmla="*/ 52 w 67"/>
                <a:gd name="T27" fmla="*/ 56 h 66"/>
                <a:gd name="T28" fmla="*/ 54 w 67"/>
                <a:gd name="T29" fmla="*/ 60 h 66"/>
                <a:gd name="T30" fmla="*/ 45 w 67"/>
                <a:gd name="T31" fmla="*/ 65 h 66"/>
                <a:gd name="T32" fmla="*/ 42 w 67"/>
                <a:gd name="T33" fmla="*/ 60 h 66"/>
                <a:gd name="T34" fmla="*/ 34 w 67"/>
                <a:gd name="T35" fmla="*/ 62 h 66"/>
                <a:gd name="T36" fmla="*/ 34 w 67"/>
                <a:gd name="T37" fmla="*/ 54 h 66"/>
                <a:gd name="T38" fmla="*/ 54 w 67"/>
                <a:gd name="T39" fmla="*/ 39 h 66"/>
                <a:gd name="T40" fmla="*/ 40 w 67"/>
                <a:gd name="T41" fmla="*/ 13 h 66"/>
                <a:gd name="T42" fmla="*/ 34 w 67"/>
                <a:gd name="T43" fmla="*/ 12 h 66"/>
                <a:gd name="T44" fmla="*/ 34 w 67"/>
                <a:gd name="T45" fmla="*/ 4 h 66"/>
                <a:gd name="T46" fmla="*/ 16 w 67"/>
                <a:gd name="T47" fmla="*/ 11 h 66"/>
                <a:gd name="T48" fmla="*/ 13 w 67"/>
                <a:gd name="T49" fmla="*/ 6 h 66"/>
                <a:gd name="T50" fmla="*/ 23 w 67"/>
                <a:gd name="T51" fmla="*/ 1 h 66"/>
                <a:gd name="T52" fmla="*/ 25 w 67"/>
                <a:gd name="T53" fmla="*/ 6 h 66"/>
                <a:gd name="T54" fmla="*/ 34 w 67"/>
                <a:gd name="T55" fmla="*/ 4 h 66"/>
                <a:gd name="T56" fmla="*/ 34 w 67"/>
                <a:gd name="T57" fmla="*/ 12 h 66"/>
                <a:gd name="T58" fmla="*/ 13 w 67"/>
                <a:gd name="T59" fmla="*/ 27 h 66"/>
                <a:gd name="T60" fmla="*/ 27 w 67"/>
                <a:gd name="T61" fmla="*/ 53 h 66"/>
                <a:gd name="T62" fmla="*/ 27 w 67"/>
                <a:gd name="T63" fmla="*/ 53 h 66"/>
                <a:gd name="T64" fmla="*/ 34 w 67"/>
                <a:gd name="T65" fmla="*/ 54 h 66"/>
                <a:gd name="T66" fmla="*/ 34 w 67"/>
                <a:gd name="T67" fmla="*/ 62 h 66"/>
                <a:gd name="T68" fmla="*/ 30 w 67"/>
                <a:gd name="T69" fmla="*/ 62 h 66"/>
                <a:gd name="T70" fmla="*/ 29 w 67"/>
                <a:gd name="T71" fmla="*/ 66 h 66"/>
                <a:gd name="T72" fmla="*/ 19 w 67"/>
                <a:gd name="T73" fmla="*/ 63 h 66"/>
                <a:gd name="T74" fmla="*/ 20 w 67"/>
                <a:gd name="T75" fmla="*/ 59 h 66"/>
                <a:gd name="T76" fmla="*/ 11 w 67"/>
                <a:gd name="T77" fmla="*/ 51 h 66"/>
                <a:gd name="T78" fmla="*/ 7 w 67"/>
                <a:gd name="T79" fmla="*/ 53 h 66"/>
                <a:gd name="T80" fmla="*/ 2 w 67"/>
                <a:gd name="T81" fmla="*/ 44 h 66"/>
                <a:gd name="T82" fmla="*/ 6 w 67"/>
                <a:gd name="T83" fmla="*/ 42 h 66"/>
                <a:gd name="T84" fmla="*/ 5 w 67"/>
                <a:gd name="T85" fmla="*/ 30 h 66"/>
                <a:gd name="T86" fmla="*/ 0 w 67"/>
                <a:gd name="T87" fmla="*/ 28 h 66"/>
                <a:gd name="T88" fmla="*/ 3 w 67"/>
                <a:gd name="T89" fmla="*/ 18 h 66"/>
                <a:gd name="T90" fmla="*/ 8 w 67"/>
                <a:gd name="T91" fmla="*/ 20 h 66"/>
                <a:gd name="T92" fmla="*/ 16 w 67"/>
                <a:gd name="T93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" h="66">
                  <a:moveTo>
                    <a:pt x="34" y="4"/>
                  </a:moveTo>
                  <a:cubicBezTo>
                    <a:pt x="35" y="4"/>
                    <a:pt x="36" y="4"/>
                    <a:pt x="37" y="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9"/>
                    <a:pt x="54" y="12"/>
                    <a:pt x="56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8"/>
                    <a:pt x="63" y="32"/>
                    <a:pt x="62" y="3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7" y="50"/>
                    <a:pt x="55" y="53"/>
                    <a:pt x="52" y="56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0" y="61"/>
                    <a:pt x="37" y="62"/>
                    <a:pt x="34" y="62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3" y="54"/>
                    <a:pt x="51" y="48"/>
                    <a:pt x="54" y="39"/>
                  </a:cubicBezTo>
                  <a:cubicBezTo>
                    <a:pt x="57" y="28"/>
                    <a:pt x="51" y="16"/>
                    <a:pt x="40" y="13"/>
                  </a:cubicBezTo>
                  <a:cubicBezTo>
                    <a:pt x="38" y="12"/>
                    <a:pt x="36" y="12"/>
                    <a:pt x="34" y="12"/>
                  </a:cubicBezTo>
                  <a:lnTo>
                    <a:pt x="34" y="4"/>
                  </a:lnTo>
                  <a:close/>
                  <a:moveTo>
                    <a:pt x="16" y="11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5"/>
                    <a:pt x="31" y="4"/>
                    <a:pt x="34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5" y="12"/>
                    <a:pt x="16" y="18"/>
                    <a:pt x="13" y="27"/>
                  </a:cubicBezTo>
                  <a:cubicBezTo>
                    <a:pt x="10" y="38"/>
                    <a:pt x="16" y="50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0" y="54"/>
                    <a:pt x="32" y="54"/>
                    <a:pt x="34" y="54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3" y="62"/>
                    <a:pt x="32" y="62"/>
                    <a:pt x="30" y="62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7" y="57"/>
                    <a:pt x="14" y="54"/>
                    <a:pt x="11" y="5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38"/>
                    <a:pt x="5" y="34"/>
                    <a:pt x="5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16"/>
                    <a:pt x="13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64" name="Freeform 557"/>
            <p:cNvSpPr>
              <a:spLocks noEditPoints="1"/>
            </p:cNvSpPr>
            <p:nvPr/>
          </p:nvSpPr>
          <p:spPr bwMode="auto">
            <a:xfrm>
              <a:off x="5917185" y="2522422"/>
              <a:ext cx="259787" cy="286747"/>
            </a:xfrm>
            <a:custGeom>
              <a:avLst/>
              <a:gdLst>
                <a:gd name="T0" fmla="*/ 27 w 59"/>
                <a:gd name="T1" fmla="*/ 65 h 65"/>
                <a:gd name="T2" fmla="*/ 59 w 59"/>
                <a:gd name="T3" fmla="*/ 33 h 65"/>
                <a:gd name="T4" fmla="*/ 27 w 59"/>
                <a:gd name="T5" fmla="*/ 0 h 65"/>
                <a:gd name="T6" fmla="*/ 27 w 59"/>
                <a:gd name="T7" fmla="*/ 0 h 65"/>
                <a:gd name="T8" fmla="*/ 27 w 59"/>
                <a:gd name="T9" fmla="*/ 23 h 65"/>
                <a:gd name="T10" fmla="*/ 43 w 59"/>
                <a:gd name="T11" fmla="*/ 16 h 65"/>
                <a:gd name="T12" fmla="*/ 33 w 59"/>
                <a:gd name="T13" fmla="*/ 39 h 65"/>
                <a:gd name="T14" fmla="*/ 27 w 59"/>
                <a:gd name="T15" fmla="*/ 42 h 65"/>
                <a:gd name="T16" fmla="*/ 27 w 59"/>
                <a:gd name="T17" fmla="*/ 65 h 65"/>
                <a:gd name="T18" fmla="*/ 27 w 59"/>
                <a:gd name="T19" fmla="*/ 0 h 65"/>
                <a:gd name="T20" fmla="*/ 1 w 59"/>
                <a:gd name="T21" fmla="*/ 12 h 65"/>
                <a:gd name="T22" fmla="*/ 1 w 59"/>
                <a:gd name="T23" fmla="*/ 18 h 65"/>
                <a:gd name="T24" fmla="*/ 0 w 59"/>
                <a:gd name="T25" fmla="*/ 51 h 65"/>
                <a:gd name="T26" fmla="*/ 27 w 59"/>
                <a:gd name="T27" fmla="*/ 65 h 65"/>
                <a:gd name="T28" fmla="*/ 27 w 59"/>
                <a:gd name="T29" fmla="*/ 42 h 65"/>
                <a:gd name="T30" fmla="*/ 10 w 59"/>
                <a:gd name="T31" fmla="*/ 49 h 65"/>
                <a:gd name="T32" fmla="*/ 20 w 59"/>
                <a:gd name="T33" fmla="*/ 26 h 65"/>
                <a:gd name="T34" fmla="*/ 20 w 59"/>
                <a:gd name="T35" fmla="*/ 26 h 65"/>
                <a:gd name="T36" fmla="*/ 27 w 59"/>
                <a:gd name="T37" fmla="*/ 23 h 65"/>
                <a:gd name="T38" fmla="*/ 27 w 59"/>
                <a:gd name="T3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5">
                  <a:moveTo>
                    <a:pt x="27" y="65"/>
                  </a:moveTo>
                  <a:cubicBezTo>
                    <a:pt x="45" y="65"/>
                    <a:pt x="59" y="51"/>
                    <a:pt x="59" y="33"/>
                  </a:cubicBezTo>
                  <a:cubicBezTo>
                    <a:pt x="59" y="15"/>
                    <a:pt x="45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65"/>
                    <a:pt x="27" y="65"/>
                    <a:pt x="27" y="65"/>
                  </a:cubicBezTo>
                  <a:close/>
                  <a:moveTo>
                    <a:pt x="27" y="0"/>
                  </a:moveTo>
                  <a:cubicBezTo>
                    <a:pt x="16" y="0"/>
                    <a:pt x="7" y="5"/>
                    <a:pt x="1" y="12"/>
                  </a:cubicBezTo>
                  <a:cubicBezTo>
                    <a:pt x="1" y="14"/>
                    <a:pt x="1" y="16"/>
                    <a:pt x="1" y="18"/>
                  </a:cubicBezTo>
                  <a:cubicBezTo>
                    <a:pt x="1" y="29"/>
                    <a:pt x="1" y="40"/>
                    <a:pt x="0" y="51"/>
                  </a:cubicBezTo>
                  <a:cubicBezTo>
                    <a:pt x="6" y="60"/>
                    <a:pt x="15" y="65"/>
                    <a:pt x="27" y="6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65" name="Freeform 574"/>
            <p:cNvSpPr>
              <a:spLocks noEditPoints="1"/>
            </p:cNvSpPr>
            <p:nvPr/>
          </p:nvSpPr>
          <p:spPr bwMode="auto">
            <a:xfrm>
              <a:off x="4291063" y="1038447"/>
              <a:ext cx="256111" cy="220574"/>
            </a:xfrm>
            <a:custGeom>
              <a:avLst/>
              <a:gdLst>
                <a:gd name="T0" fmla="*/ 48 w 58"/>
                <a:gd name="T1" fmla="*/ 38 h 50"/>
                <a:gd name="T2" fmla="*/ 44 w 58"/>
                <a:gd name="T3" fmla="*/ 8 h 50"/>
                <a:gd name="T4" fmla="*/ 27 w 58"/>
                <a:gd name="T5" fmla="*/ 0 h 50"/>
                <a:gd name="T6" fmla="*/ 27 w 58"/>
                <a:gd name="T7" fmla="*/ 20 h 50"/>
                <a:gd name="T8" fmla="*/ 42 w 58"/>
                <a:gd name="T9" fmla="*/ 20 h 50"/>
                <a:gd name="T10" fmla="*/ 42 w 58"/>
                <a:gd name="T11" fmla="*/ 30 h 50"/>
                <a:gd name="T12" fmla="*/ 42 w 58"/>
                <a:gd name="T13" fmla="*/ 30 h 50"/>
                <a:gd name="T14" fmla="*/ 42 w 58"/>
                <a:gd name="T15" fmla="*/ 30 h 50"/>
                <a:gd name="T16" fmla="*/ 27 w 58"/>
                <a:gd name="T17" fmla="*/ 30 h 50"/>
                <a:gd name="T18" fmla="*/ 27 w 58"/>
                <a:gd name="T19" fmla="*/ 50 h 50"/>
                <a:gd name="T20" fmla="*/ 40 w 58"/>
                <a:gd name="T21" fmla="*/ 46 h 50"/>
                <a:gd name="T22" fmla="*/ 43 w 58"/>
                <a:gd name="T23" fmla="*/ 49 h 50"/>
                <a:gd name="T24" fmla="*/ 58 w 58"/>
                <a:gd name="T25" fmla="*/ 48 h 50"/>
                <a:gd name="T26" fmla="*/ 48 w 58"/>
                <a:gd name="T27" fmla="*/ 38 h 50"/>
                <a:gd name="T28" fmla="*/ 27 w 58"/>
                <a:gd name="T29" fmla="*/ 0 h 50"/>
                <a:gd name="T30" fmla="*/ 9 w 58"/>
                <a:gd name="T31" fmla="*/ 8 h 50"/>
                <a:gd name="T32" fmla="*/ 9 w 58"/>
                <a:gd name="T33" fmla="*/ 43 h 50"/>
                <a:gd name="T34" fmla="*/ 27 w 58"/>
                <a:gd name="T35" fmla="*/ 50 h 50"/>
                <a:gd name="T36" fmla="*/ 27 w 58"/>
                <a:gd name="T37" fmla="*/ 30 h 50"/>
                <a:gd name="T38" fmla="*/ 12 w 58"/>
                <a:gd name="T39" fmla="*/ 30 h 50"/>
                <a:gd name="T40" fmla="*/ 12 w 58"/>
                <a:gd name="T41" fmla="*/ 20 h 50"/>
                <a:gd name="T42" fmla="*/ 27 w 58"/>
                <a:gd name="T43" fmla="*/ 20 h 50"/>
                <a:gd name="T44" fmla="*/ 27 w 58"/>
                <a:gd name="T4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50">
                  <a:moveTo>
                    <a:pt x="48" y="38"/>
                  </a:moveTo>
                  <a:cubicBezTo>
                    <a:pt x="54" y="29"/>
                    <a:pt x="53" y="16"/>
                    <a:pt x="44" y="8"/>
                  </a:cubicBezTo>
                  <a:cubicBezTo>
                    <a:pt x="40" y="3"/>
                    <a:pt x="33" y="0"/>
                    <a:pt x="27" y="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1" y="50"/>
                    <a:pt x="36" y="49"/>
                    <a:pt x="40" y="46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8" y="48"/>
                    <a:pt x="53" y="48"/>
                    <a:pt x="58" y="48"/>
                  </a:cubicBezTo>
                  <a:lnTo>
                    <a:pt x="48" y="38"/>
                  </a:lnTo>
                  <a:close/>
                  <a:moveTo>
                    <a:pt x="27" y="0"/>
                  </a:moveTo>
                  <a:cubicBezTo>
                    <a:pt x="21" y="0"/>
                    <a:pt x="14" y="3"/>
                    <a:pt x="9" y="8"/>
                  </a:cubicBezTo>
                  <a:cubicBezTo>
                    <a:pt x="0" y="17"/>
                    <a:pt x="0" y="33"/>
                    <a:pt x="9" y="43"/>
                  </a:cubicBezTo>
                  <a:cubicBezTo>
                    <a:pt x="14" y="47"/>
                    <a:pt x="21" y="50"/>
                    <a:pt x="27" y="5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27" y="20"/>
                    <a:pt x="27" y="20"/>
                    <a:pt x="27" y="20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66" name="Oval 575"/>
            <p:cNvSpPr>
              <a:spLocks noChangeArrowheads="1"/>
            </p:cNvSpPr>
            <p:nvPr/>
          </p:nvSpPr>
          <p:spPr bwMode="auto">
            <a:xfrm>
              <a:off x="5832632" y="3219682"/>
              <a:ext cx="84553" cy="8455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67" name="Freeform 576"/>
            <p:cNvSpPr>
              <a:spLocks noEditPoints="1"/>
            </p:cNvSpPr>
            <p:nvPr/>
          </p:nvSpPr>
          <p:spPr bwMode="auto">
            <a:xfrm>
              <a:off x="5797095" y="3180468"/>
              <a:ext cx="159304" cy="234054"/>
            </a:xfrm>
            <a:custGeom>
              <a:avLst/>
              <a:gdLst>
                <a:gd name="T0" fmla="*/ 36 w 36"/>
                <a:gd name="T1" fmla="*/ 0 h 53"/>
                <a:gd name="T2" fmla="*/ 18 w 36"/>
                <a:gd name="T3" fmla="*/ 0 h 53"/>
                <a:gd name="T4" fmla="*/ 18 w 36"/>
                <a:gd name="T5" fmla="*/ 4 h 53"/>
                <a:gd name="T6" fmla="*/ 18 w 36"/>
                <a:gd name="T7" fmla="*/ 4 h 53"/>
                <a:gd name="T8" fmla="*/ 32 w 36"/>
                <a:gd name="T9" fmla="*/ 18 h 53"/>
                <a:gd name="T10" fmla="*/ 18 w 36"/>
                <a:gd name="T11" fmla="*/ 32 h 53"/>
                <a:gd name="T12" fmla="*/ 18 w 36"/>
                <a:gd name="T13" fmla="*/ 32 h 53"/>
                <a:gd name="T14" fmla="*/ 18 w 36"/>
                <a:gd name="T15" fmla="*/ 32 h 53"/>
                <a:gd name="T16" fmla="*/ 18 w 36"/>
                <a:gd name="T17" fmla="*/ 38 h 53"/>
                <a:gd name="T18" fmla="*/ 18 w 36"/>
                <a:gd name="T19" fmla="*/ 38 h 53"/>
                <a:gd name="T20" fmla="*/ 22 w 36"/>
                <a:gd name="T21" fmla="*/ 43 h 53"/>
                <a:gd name="T22" fmla="*/ 18 w 36"/>
                <a:gd name="T23" fmla="*/ 48 h 53"/>
                <a:gd name="T24" fmla="*/ 18 w 36"/>
                <a:gd name="T25" fmla="*/ 48 h 53"/>
                <a:gd name="T26" fmla="*/ 18 w 36"/>
                <a:gd name="T27" fmla="*/ 48 h 53"/>
                <a:gd name="T28" fmla="*/ 18 w 36"/>
                <a:gd name="T29" fmla="*/ 53 h 53"/>
                <a:gd name="T30" fmla="*/ 36 w 36"/>
                <a:gd name="T31" fmla="*/ 53 h 53"/>
                <a:gd name="T32" fmla="*/ 36 w 36"/>
                <a:gd name="T33" fmla="*/ 0 h 53"/>
                <a:gd name="T34" fmla="*/ 18 w 36"/>
                <a:gd name="T35" fmla="*/ 0 h 53"/>
                <a:gd name="T36" fmla="*/ 0 w 36"/>
                <a:gd name="T37" fmla="*/ 0 h 53"/>
                <a:gd name="T38" fmla="*/ 0 w 36"/>
                <a:gd name="T39" fmla="*/ 53 h 53"/>
                <a:gd name="T40" fmla="*/ 18 w 36"/>
                <a:gd name="T41" fmla="*/ 53 h 53"/>
                <a:gd name="T42" fmla="*/ 18 w 36"/>
                <a:gd name="T43" fmla="*/ 48 h 53"/>
                <a:gd name="T44" fmla="*/ 13 w 36"/>
                <a:gd name="T45" fmla="*/ 43 h 53"/>
                <a:gd name="T46" fmla="*/ 18 w 36"/>
                <a:gd name="T47" fmla="*/ 38 h 53"/>
                <a:gd name="T48" fmla="*/ 18 w 36"/>
                <a:gd name="T49" fmla="*/ 32 h 53"/>
                <a:gd name="T50" fmla="*/ 4 w 36"/>
                <a:gd name="T51" fmla="*/ 18 h 53"/>
                <a:gd name="T52" fmla="*/ 18 w 36"/>
                <a:gd name="T53" fmla="*/ 4 h 53"/>
                <a:gd name="T54" fmla="*/ 18 w 36"/>
                <a:gd name="T5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52">
                  <a:moveTo>
                    <a:pt x="36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5" y="4"/>
                    <a:pt x="32" y="11"/>
                    <a:pt x="32" y="18"/>
                  </a:cubicBezTo>
                  <a:cubicBezTo>
                    <a:pt x="32" y="26"/>
                    <a:pt x="25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38"/>
                    <a:pt x="22" y="40"/>
                    <a:pt x="22" y="43"/>
                  </a:cubicBezTo>
                  <a:cubicBezTo>
                    <a:pt x="22" y="46"/>
                    <a:pt x="20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6" y="53"/>
                    <a:pt x="36" y="53"/>
                    <a:pt x="36" y="53"/>
                  </a:cubicBezTo>
                  <a:lnTo>
                    <a:pt x="36" y="0"/>
                  </a:lnTo>
                  <a:close/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5" y="48"/>
                    <a:pt x="13" y="46"/>
                    <a:pt x="13" y="43"/>
                  </a:cubicBezTo>
                  <a:cubicBezTo>
                    <a:pt x="13" y="40"/>
                    <a:pt x="15" y="38"/>
                    <a:pt x="18" y="38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26"/>
                    <a:pt x="4" y="18"/>
                  </a:cubicBezTo>
                  <a:cubicBezTo>
                    <a:pt x="4" y="11"/>
                    <a:pt x="10" y="4"/>
                    <a:pt x="18" y="4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68" name="Freeform 577"/>
            <p:cNvSpPr/>
            <p:nvPr/>
          </p:nvSpPr>
          <p:spPr bwMode="auto">
            <a:xfrm>
              <a:off x="5651271" y="3219682"/>
              <a:ext cx="123767" cy="194841"/>
            </a:xfrm>
            <a:custGeom>
              <a:avLst/>
              <a:gdLst>
                <a:gd name="T0" fmla="*/ 0 w 28"/>
                <a:gd name="T1" fmla="*/ 44 h 44"/>
                <a:gd name="T2" fmla="*/ 28 w 28"/>
                <a:gd name="T3" fmla="*/ 44 h 44"/>
                <a:gd name="T4" fmla="*/ 28 w 28"/>
                <a:gd name="T5" fmla="*/ 0 h 44"/>
                <a:gd name="T6" fmla="*/ 24 w 28"/>
                <a:gd name="T7" fmla="*/ 8 h 44"/>
                <a:gd name="T8" fmla="*/ 24 w 28"/>
                <a:gd name="T9" fmla="*/ 9 h 44"/>
                <a:gd name="T10" fmla="*/ 15 w 28"/>
                <a:gd name="T11" fmla="*/ 22 h 44"/>
                <a:gd name="T12" fmla="*/ 10 w 28"/>
                <a:gd name="T13" fmla="*/ 29 h 44"/>
                <a:gd name="T14" fmla="*/ 15 w 28"/>
                <a:gd name="T15" fmla="*/ 34 h 44"/>
                <a:gd name="T16" fmla="*/ 10 w 28"/>
                <a:gd name="T17" fmla="*/ 39 h 44"/>
                <a:gd name="T18" fmla="*/ 10 w 28"/>
                <a:gd name="T19" fmla="*/ 39 h 44"/>
                <a:gd name="T20" fmla="*/ 6 w 28"/>
                <a:gd name="T21" fmla="*/ 36 h 44"/>
                <a:gd name="T22" fmla="*/ 0 w 28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4">
                  <a:moveTo>
                    <a:pt x="0" y="44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3"/>
                    <a:pt x="25" y="5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15"/>
                    <a:pt x="20" y="20"/>
                    <a:pt x="15" y="22"/>
                  </a:cubicBezTo>
                  <a:cubicBezTo>
                    <a:pt x="13" y="25"/>
                    <a:pt x="12" y="27"/>
                    <a:pt x="10" y="29"/>
                  </a:cubicBezTo>
                  <a:cubicBezTo>
                    <a:pt x="13" y="30"/>
                    <a:pt x="15" y="32"/>
                    <a:pt x="15" y="34"/>
                  </a:cubicBezTo>
                  <a:cubicBezTo>
                    <a:pt x="15" y="37"/>
                    <a:pt x="12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8" y="39"/>
                    <a:pt x="6" y="38"/>
                    <a:pt x="6" y="36"/>
                  </a:cubicBezTo>
                  <a:cubicBezTo>
                    <a:pt x="4" y="39"/>
                    <a:pt x="2" y="41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69" name="Freeform 578"/>
            <p:cNvSpPr/>
            <p:nvPr/>
          </p:nvSpPr>
          <p:spPr bwMode="auto">
            <a:xfrm>
              <a:off x="5678230" y="1788400"/>
              <a:ext cx="118865" cy="62496"/>
            </a:xfrm>
            <a:custGeom>
              <a:avLst/>
              <a:gdLst>
                <a:gd name="T0" fmla="*/ 22 w 27"/>
                <a:gd name="T1" fmla="*/ 9 h 14"/>
                <a:gd name="T2" fmla="*/ 0 w 27"/>
                <a:gd name="T3" fmla="*/ 9 h 14"/>
                <a:gd name="T4" fmla="*/ 4 w 27"/>
                <a:gd name="T5" fmla="*/ 14 h 14"/>
                <a:gd name="T6" fmla="*/ 27 w 27"/>
                <a:gd name="T7" fmla="*/ 14 h 14"/>
                <a:gd name="T8" fmla="*/ 27 w 27"/>
                <a:gd name="T9" fmla="*/ 0 h 14"/>
                <a:gd name="T10" fmla="*/ 22 w 27"/>
                <a:gd name="T11" fmla="*/ 0 h 14"/>
                <a:gd name="T12" fmla="*/ 22 w 27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">
                  <a:moveTo>
                    <a:pt x="22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3" y="12"/>
                    <a:pt x="4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70" name="Freeform 579"/>
            <p:cNvSpPr/>
            <p:nvPr/>
          </p:nvSpPr>
          <p:spPr bwMode="auto">
            <a:xfrm>
              <a:off x="5585098" y="1603362"/>
              <a:ext cx="181361" cy="207095"/>
            </a:xfrm>
            <a:custGeom>
              <a:avLst/>
              <a:gdLst>
                <a:gd name="T0" fmla="*/ 5 w 41"/>
                <a:gd name="T1" fmla="*/ 27 h 47"/>
                <a:gd name="T2" fmla="*/ 5 w 41"/>
                <a:gd name="T3" fmla="*/ 30 h 47"/>
                <a:gd name="T4" fmla="*/ 18 w 41"/>
                <a:gd name="T5" fmla="*/ 47 h 47"/>
                <a:gd name="T6" fmla="*/ 33 w 41"/>
                <a:gd name="T7" fmla="*/ 47 h 47"/>
                <a:gd name="T8" fmla="*/ 33 w 41"/>
                <a:gd name="T9" fmla="*/ 27 h 47"/>
                <a:gd name="T10" fmla="*/ 41 w 41"/>
                <a:gd name="T11" fmla="*/ 27 h 47"/>
                <a:gd name="T12" fmla="*/ 19 w 41"/>
                <a:gd name="T13" fmla="*/ 0 h 47"/>
                <a:gd name="T14" fmla="*/ 0 w 41"/>
                <a:gd name="T15" fmla="*/ 24 h 47"/>
                <a:gd name="T16" fmla="*/ 3 w 41"/>
                <a:gd name="T17" fmla="*/ 27 h 47"/>
                <a:gd name="T18" fmla="*/ 5 w 41"/>
                <a:gd name="T1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5" y="27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10" y="35"/>
                    <a:pt x="14" y="41"/>
                    <a:pt x="18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6"/>
                    <a:pt x="3" y="27"/>
                  </a:cubicBezTo>
                  <a:lnTo>
                    <a:pt x="5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71" name="Freeform 590"/>
            <p:cNvSpPr>
              <a:spLocks noEditPoints="1"/>
            </p:cNvSpPr>
            <p:nvPr/>
          </p:nvSpPr>
          <p:spPr bwMode="auto">
            <a:xfrm>
              <a:off x="5907382" y="2084949"/>
              <a:ext cx="225476" cy="357821"/>
            </a:xfrm>
            <a:custGeom>
              <a:avLst/>
              <a:gdLst>
                <a:gd name="T0" fmla="*/ 51 w 51"/>
                <a:gd name="T1" fmla="*/ 81 h 81"/>
                <a:gd name="T2" fmla="*/ 45 w 51"/>
                <a:gd name="T3" fmla="*/ 1 h 81"/>
                <a:gd name="T4" fmla="*/ 40 w 51"/>
                <a:gd name="T5" fmla="*/ 0 h 81"/>
                <a:gd name="T6" fmla="*/ 45 w 51"/>
                <a:gd name="T7" fmla="*/ 7 h 81"/>
                <a:gd name="T8" fmla="*/ 45 w 51"/>
                <a:gd name="T9" fmla="*/ 53 h 81"/>
                <a:gd name="T10" fmla="*/ 40 w 51"/>
                <a:gd name="T11" fmla="*/ 58 h 81"/>
                <a:gd name="T12" fmla="*/ 45 w 51"/>
                <a:gd name="T13" fmla="*/ 65 h 81"/>
                <a:gd name="T14" fmla="*/ 40 w 51"/>
                <a:gd name="T15" fmla="*/ 65 h 81"/>
                <a:gd name="T16" fmla="*/ 45 w 51"/>
                <a:gd name="T17" fmla="*/ 69 h 81"/>
                <a:gd name="T18" fmla="*/ 45 w 51"/>
                <a:gd name="T19" fmla="*/ 76 h 81"/>
                <a:gd name="T20" fmla="*/ 40 w 51"/>
                <a:gd name="T21" fmla="*/ 81 h 81"/>
                <a:gd name="T22" fmla="*/ 35 w 51"/>
                <a:gd name="T23" fmla="*/ 1 h 81"/>
                <a:gd name="T24" fmla="*/ 25 w 51"/>
                <a:gd name="T25" fmla="*/ 7 h 81"/>
                <a:gd name="T26" fmla="*/ 40 w 51"/>
                <a:gd name="T27" fmla="*/ 0 h 81"/>
                <a:gd name="T28" fmla="*/ 25 w 51"/>
                <a:gd name="T29" fmla="*/ 81 h 81"/>
                <a:gd name="T30" fmla="*/ 40 w 51"/>
                <a:gd name="T31" fmla="*/ 76 h 81"/>
                <a:gd name="T32" fmla="*/ 35 w 51"/>
                <a:gd name="T33" fmla="*/ 69 h 81"/>
                <a:gd name="T34" fmla="*/ 40 w 51"/>
                <a:gd name="T35" fmla="*/ 65 h 81"/>
                <a:gd name="T36" fmla="*/ 35 w 51"/>
                <a:gd name="T37" fmla="*/ 58 h 81"/>
                <a:gd name="T38" fmla="*/ 40 w 51"/>
                <a:gd name="T39" fmla="*/ 53 h 81"/>
                <a:gd name="T40" fmla="*/ 25 w 51"/>
                <a:gd name="T41" fmla="*/ 58 h 81"/>
                <a:gd name="T42" fmla="*/ 30 w 51"/>
                <a:gd name="T43" fmla="*/ 65 h 81"/>
                <a:gd name="T44" fmla="*/ 25 w 51"/>
                <a:gd name="T45" fmla="*/ 65 h 81"/>
                <a:gd name="T46" fmla="*/ 30 w 51"/>
                <a:gd name="T47" fmla="*/ 69 h 81"/>
                <a:gd name="T48" fmla="*/ 30 w 51"/>
                <a:gd name="T49" fmla="*/ 76 h 81"/>
                <a:gd name="T50" fmla="*/ 25 w 51"/>
                <a:gd name="T51" fmla="*/ 81 h 81"/>
                <a:gd name="T52" fmla="*/ 10 w 51"/>
                <a:gd name="T53" fmla="*/ 1 h 81"/>
                <a:gd name="T54" fmla="*/ 25 w 51"/>
                <a:gd name="T55" fmla="*/ 7 h 81"/>
                <a:gd name="T56" fmla="*/ 10 w 51"/>
                <a:gd name="T57" fmla="*/ 81 h 81"/>
                <a:gd name="T58" fmla="*/ 25 w 51"/>
                <a:gd name="T59" fmla="*/ 76 h 81"/>
                <a:gd name="T60" fmla="*/ 20 w 51"/>
                <a:gd name="T61" fmla="*/ 69 h 81"/>
                <a:gd name="T62" fmla="*/ 25 w 51"/>
                <a:gd name="T63" fmla="*/ 65 h 81"/>
                <a:gd name="T64" fmla="*/ 20 w 51"/>
                <a:gd name="T65" fmla="*/ 58 h 81"/>
                <a:gd name="T66" fmla="*/ 25 w 51"/>
                <a:gd name="T67" fmla="*/ 53 h 81"/>
                <a:gd name="T68" fmla="*/ 10 w 51"/>
                <a:gd name="T69" fmla="*/ 58 h 81"/>
                <a:gd name="T70" fmla="*/ 15 w 51"/>
                <a:gd name="T71" fmla="*/ 65 h 81"/>
                <a:gd name="T72" fmla="*/ 10 w 51"/>
                <a:gd name="T73" fmla="*/ 65 h 81"/>
                <a:gd name="T74" fmla="*/ 15 w 51"/>
                <a:gd name="T75" fmla="*/ 69 h 81"/>
                <a:gd name="T76" fmla="*/ 15 w 51"/>
                <a:gd name="T77" fmla="*/ 76 h 81"/>
                <a:gd name="T78" fmla="*/ 10 w 51"/>
                <a:gd name="T79" fmla="*/ 81 h 81"/>
                <a:gd name="T80" fmla="*/ 0 w 51"/>
                <a:gd name="T81" fmla="*/ 1 h 81"/>
                <a:gd name="T82" fmla="*/ 1 w 51"/>
                <a:gd name="T83" fmla="*/ 81 h 81"/>
                <a:gd name="T84" fmla="*/ 10 w 51"/>
                <a:gd name="T85" fmla="*/ 76 h 81"/>
                <a:gd name="T86" fmla="*/ 5 w 51"/>
                <a:gd name="T87" fmla="*/ 69 h 81"/>
                <a:gd name="T88" fmla="*/ 10 w 51"/>
                <a:gd name="T89" fmla="*/ 65 h 81"/>
                <a:gd name="T90" fmla="*/ 5 w 51"/>
                <a:gd name="T91" fmla="*/ 58 h 81"/>
                <a:gd name="T92" fmla="*/ 10 w 51"/>
                <a:gd name="T93" fmla="*/ 53 h 81"/>
                <a:gd name="T94" fmla="*/ 5 w 51"/>
                <a:gd name="T95" fmla="*/ 7 h 81"/>
                <a:gd name="T96" fmla="*/ 10 w 51"/>
                <a:gd name="T9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81">
                  <a:moveTo>
                    <a:pt x="40" y="81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0" y="76"/>
                    <a:pt x="40" y="76"/>
                    <a:pt x="40" y="76"/>
                  </a:cubicBezTo>
                  <a:lnTo>
                    <a:pt x="40" y="81"/>
                  </a:lnTo>
                  <a:close/>
                  <a:moveTo>
                    <a:pt x="35" y="0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25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5" y="76"/>
                    <a:pt x="25" y="76"/>
                    <a:pt x="25" y="76"/>
                  </a:cubicBezTo>
                  <a:lnTo>
                    <a:pt x="25" y="81"/>
                  </a:lnTo>
                  <a:close/>
                  <a:moveTo>
                    <a:pt x="25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"/>
                    <a:pt x="25" y="1"/>
                    <a:pt x="25" y="1"/>
                  </a:cubicBezTo>
                  <a:close/>
                  <a:moveTo>
                    <a:pt x="10" y="81"/>
                  </a:moveTo>
                  <a:cubicBezTo>
                    <a:pt x="25" y="81"/>
                    <a:pt x="25" y="81"/>
                    <a:pt x="25" y="81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0" y="76"/>
                    <a:pt x="10" y="76"/>
                    <a:pt x="10" y="76"/>
                  </a:cubicBezTo>
                  <a:lnTo>
                    <a:pt x="10" y="81"/>
                  </a:lnTo>
                  <a:close/>
                  <a:moveTo>
                    <a:pt x="1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1" y="78"/>
                    <a:pt x="1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72" name="Freeform 591"/>
            <p:cNvSpPr/>
            <p:nvPr/>
          </p:nvSpPr>
          <p:spPr bwMode="auto">
            <a:xfrm>
              <a:off x="5205220" y="1330095"/>
              <a:ext cx="142148" cy="61271"/>
            </a:xfrm>
            <a:custGeom>
              <a:avLst/>
              <a:gdLst>
                <a:gd name="T0" fmla="*/ 0 w 116"/>
                <a:gd name="T1" fmla="*/ 28 h 50"/>
                <a:gd name="T2" fmla="*/ 44 w 116"/>
                <a:gd name="T3" fmla="*/ 50 h 50"/>
                <a:gd name="T4" fmla="*/ 116 w 116"/>
                <a:gd name="T5" fmla="*/ 50 h 50"/>
                <a:gd name="T6" fmla="*/ 15 w 116"/>
                <a:gd name="T7" fmla="*/ 0 h 50"/>
                <a:gd name="T8" fmla="*/ 0 w 116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0">
                  <a:moveTo>
                    <a:pt x="0" y="28"/>
                  </a:moveTo>
                  <a:lnTo>
                    <a:pt x="44" y="50"/>
                  </a:lnTo>
                  <a:lnTo>
                    <a:pt x="116" y="50"/>
                  </a:lnTo>
                  <a:lnTo>
                    <a:pt x="15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73" name="Freeform 592"/>
            <p:cNvSpPr/>
            <p:nvPr/>
          </p:nvSpPr>
          <p:spPr bwMode="auto">
            <a:xfrm>
              <a:off x="5205220" y="1399944"/>
              <a:ext cx="349243" cy="176459"/>
            </a:xfrm>
            <a:custGeom>
              <a:avLst/>
              <a:gdLst>
                <a:gd name="T0" fmla="*/ 56 w 79"/>
                <a:gd name="T1" fmla="*/ 40 h 40"/>
                <a:gd name="T2" fmla="*/ 64 w 79"/>
                <a:gd name="T3" fmla="*/ 40 h 40"/>
                <a:gd name="T4" fmla="*/ 64 w 79"/>
                <a:gd name="T5" fmla="*/ 32 h 40"/>
                <a:gd name="T6" fmla="*/ 79 w 79"/>
                <a:gd name="T7" fmla="*/ 32 h 40"/>
                <a:gd name="T8" fmla="*/ 79 w 79"/>
                <a:gd name="T9" fmla="*/ 8 h 40"/>
                <a:gd name="T10" fmla="*/ 64 w 79"/>
                <a:gd name="T11" fmla="*/ 8 h 40"/>
                <a:gd name="T12" fmla="*/ 64 w 79"/>
                <a:gd name="T13" fmla="*/ 0 h 40"/>
                <a:gd name="T14" fmla="*/ 37 w 79"/>
                <a:gd name="T15" fmla="*/ 0 h 40"/>
                <a:gd name="T16" fmla="*/ 17 w 79"/>
                <a:gd name="T17" fmla="*/ 0 h 40"/>
                <a:gd name="T18" fmla="*/ 0 w 79"/>
                <a:gd name="T19" fmla="*/ 0 h 40"/>
                <a:gd name="T20" fmla="*/ 0 w 79"/>
                <a:gd name="T21" fmla="*/ 2 h 40"/>
                <a:gd name="T22" fmla="*/ 24 w 79"/>
                <a:gd name="T23" fmla="*/ 16 h 40"/>
                <a:gd name="T24" fmla="*/ 48 w 79"/>
                <a:gd name="T25" fmla="*/ 16 h 40"/>
                <a:gd name="T26" fmla="*/ 48 w 79"/>
                <a:gd name="T27" fmla="*/ 25 h 40"/>
                <a:gd name="T28" fmla="*/ 36 w 79"/>
                <a:gd name="T29" fmla="*/ 25 h 40"/>
                <a:gd name="T30" fmla="*/ 56 w 79"/>
                <a:gd name="T3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0">
                  <a:moveTo>
                    <a:pt x="56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6"/>
                    <a:pt x="16" y="11"/>
                    <a:pt x="24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43" y="30"/>
                    <a:pt x="50" y="35"/>
                    <a:pt x="5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74" name="Freeform 599"/>
            <p:cNvSpPr/>
            <p:nvPr/>
          </p:nvSpPr>
          <p:spPr bwMode="auto">
            <a:xfrm>
              <a:off x="4304542" y="4067667"/>
              <a:ext cx="296550" cy="79652"/>
            </a:xfrm>
            <a:custGeom>
              <a:avLst/>
              <a:gdLst>
                <a:gd name="T0" fmla="*/ 33 w 242"/>
                <a:gd name="T1" fmla="*/ 65 h 65"/>
                <a:gd name="T2" fmla="*/ 36 w 242"/>
                <a:gd name="T3" fmla="*/ 65 h 65"/>
                <a:gd name="T4" fmla="*/ 202 w 242"/>
                <a:gd name="T5" fmla="*/ 65 h 65"/>
                <a:gd name="T6" fmla="*/ 206 w 242"/>
                <a:gd name="T7" fmla="*/ 65 h 65"/>
                <a:gd name="T8" fmla="*/ 242 w 242"/>
                <a:gd name="T9" fmla="*/ 0 h 65"/>
                <a:gd name="T10" fmla="*/ 238 w 242"/>
                <a:gd name="T11" fmla="*/ 0 h 65"/>
                <a:gd name="T12" fmla="*/ 206 w 242"/>
                <a:gd name="T13" fmla="*/ 0 h 65"/>
                <a:gd name="T14" fmla="*/ 177 w 242"/>
                <a:gd name="T15" fmla="*/ 0 h 65"/>
                <a:gd name="T16" fmla="*/ 65 w 242"/>
                <a:gd name="T17" fmla="*/ 0 h 65"/>
                <a:gd name="T18" fmla="*/ 36 w 242"/>
                <a:gd name="T19" fmla="*/ 0 h 65"/>
                <a:gd name="T20" fmla="*/ 0 w 242"/>
                <a:gd name="T21" fmla="*/ 0 h 65"/>
                <a:gd name="T22" fmla="*/ 33 w 242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" h="65">
                  <a:moveTo>
                    <a:pt x="33" y="65"/>
                  </a:moveTo>
                  <a:lnTo>
                    <a:pt x="36" y="65"/>
                  </a:lnTo>
                  <a:lnTo>
                    <a:pt x="202" y="65"/>
                  </a:lnTo>
                  <a:lnTo>
                    <a:pt x="206" y="65"/>
                  </a:lnTo>
                  <a:lnTo>
                    <a:pt x="242" y="0"/>
                  </a:lnTo>
                  <a:lnTo>
                    <a:pt x="238" y="0"/>
                  </a:lnTo>
                  <a:lnTo>
                    <a:pt x="206" y="0"/>
                  </a:lnTo>
                  <a:lnTo>
                    <a:pt x="177" y="0"/>
                  </a:lnTo>
                  <a:lnTo>
                    <a:pt x="65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33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75" name="Freeform 600"/>
            <p:cNvSpPr/>
            <p:nvPr/>
          </p:nvSpPr>
          <p:spPr bwMode="auto">
            <a:xfrm>
              <a:off x="4300866" y="4086048"/>
              <a:ext cx="295324" cy="140922"/>
            </a:xfrm>
            <a:custGeom>
              <a:avLst/>
              <a:gdLst>
                <a:gd name="T0" fmla="*/ 0 w 67"/>
                <a:gd name="T1" fmla="*/ 32 h 32"/>
                <a:gd name="T2" fmla="*/ 67 w 67"/>
                <a:gd name="T3" fmla="*/ 32 h 32"/>
                <a:gd name="T4" fmla="*/ 67 w 67"/>
                <a:gd name="T5" fmla="*/ 0 h 32"/>
                <a:gd name="T6" fmla="*/ 60 w 67"/>
                <a:gd name="T7" fmla="*/ 15 h 32"/>
                <a:gd name="T8" fmla="*/ 59 w 67"/>
                <a:gd name="T9" fmla="*/ 16 h 32"/>
                <a:gd name="T10" fmla="*/ 58 w 67"/>
                <a:gd name="T11" fmla="*/ 16 h 32"/>
                <a:gd name="T12" fmla="*/ 56 w 67"/>
                <a:gd name="T13" fmla="*/ 16 h 32"/>
                <a:gd name="T14" fmla="*/ 39 w 67"/>
                <a:gd name="T15" fmla="*/ 16 h 32"/>
                <a:gd name="T16" fmla="*/ 39 w 67"/>
                <a:gd name="T17" fmla="*/ 17 h 32"/>
                <a:gd name="T18" fmla="*/ 39 w 67"/>
                <a:gd name="T19" fmla="*/ 20 h 32"/>
                <a:gd name="T20" fmla="*/ 34 w 67"/>
                <a:gd name="T21" fmla="*/ 22 h 32"/>
                <a:gd name="T22" fmla="*/ 30 w 67"/>
                <a:gd name="T23" fmla="*/ 20 h 32"/>
                <a:gd name="T24" fmla="*/ 29 w 67"/>
                <a:gd name="T25" fmla="*/ 17 h 32"/>
                <a:gd name="T26" fmla="*/ 29 w 67"/>
                <a:gd name="T27" fmla="*/ 16 h 32"/>
                <a:gd name="T28" fmla="*/ 12 w 67"/>
                <a:gd name="T29" fmla="*/ 16 h 32"/>
                <a:gd name="T30" fmla="*/ 10 w 67"/>
                <a:gd name="T31" fmla="*/ 16 h 32"/>
                <a:gd name="T32" fmla="*/ 9 w 67"/>
                <a:gd name="T33" fmla="*/ 16 h 32"/>
                <a:gd name="T34" fmla="*/ 8 w 67"/>
                <a:gd name="T35" fmla="*/ 15 h 32"/>
                <a:gd name="T36" fmla="*/ 0 w 67"/>
                <a:gd name="T37" fmla="*/ 1 h 32"/>
                <a:gd name="T38" fmla="*/ 0 w 67"/>
                <a:gd name="T3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32">
                  <a:moveTo>
                    <a:pt x="0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7"/>
                    <a:pt x="39" y="17"/>
                  </a:cubicBezTo>
                  <a:cubicBezTo>
                    <a:pt x="39" y="18"/>
                    <a:pt x="39" y="19"/>
                    <a:pt x="39" y="20"/>
                  </a:cubicBezTo>
                  <a:cubicBezTo>
                    <a:pt x="38" y="21"/>
                    <a:pt x="36" y="22"/>
                    <a:pt x="34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29" y="19"/>
                    <a:pt x="29" y="18"/>
                    <a:pt x="29" y="17"/>
                  </a:cubicBezTo>
                  <a:cubicBezTo>
                    <a:pt x="29" y="17"/>
                    <a:pt x="29" y="16"/>
                    <a:pt x="29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76" name="Freeform 601"/>
            <p:cNvSpPr/>
            <p:nvPr/>
          </p:nvSpPr>
          <p:spPr bwMode="auto">
            <a:xfrm>
              <a:off x="4348657" y="3962282"/>
              <a:ext cx="208320" cy="96808"/>
            </a:xfrm>
            <a:custGeom>
              <a:avLst/>
              <a:gdLst>
                <a:gd name="T0" fmla="*/ 47 w 47"/>
                <a:gd name="T1" fmla="*/ 22 h 22"/>
                <a:gd name="T2" fmla="*/ 47 w 47"/>
                <a:gd name="T3" fmla="*/ 10 h 22"/>
                <a:gd name="T4" fmla="*/ 38 w 47"/>
                <a:gd name="T5" fmla="*/ 0 h 22"/>
                <a:gd name="T6" fmla="*/ 9 w 47"/>
                <a:gd name="T7" fmla="*/ 0 h 22"/>
                <a:gd name="T8" fmla="*/ 0 w 47"/>
                <a:gd name="T9" fmla="*/ 10 h 22"/>
                <a:gd name="T10" fmla="*/ 0 w 47"/>
                <a:gd name="T11" fmla="*/ 22 h 22"/>
                <a:gd name="T12" fmla="*/ 8 w 47"/>
                <a:gd name="T13" fmla="*/ 22 h 22"/>
                <a:gd name="T14" fmla="*/ 8 w 47"/>
                <a:gd name="T15" fmla="*/ 10 h 22"/>
                <a:gd name="T16" fmla="*/ 9 w 47"/>
                <a:gd name="T17" fmla="*/ 8 h 22"/>
                <a:gd name="T18" fmla="*/ 38 w 47"/>
                <a:gd name="T19" fmla="*/ 8 h 22"/>
                <a:gd name="T20" fmla="*/ 39 w 47"/>
                <a:gd name="T21" fmla="*/ 10 h 22"/>
                <a:gd name="T22" fmla="*/ 39 w 47"/>
                <a:gd name="T23" fmla="*/ 22 h 22"/>
                <a:gd name="T24" fmla="*/ 47 w 4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2">
                  <a:moveTo>
                    <a:pt x="47" y="2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5"/>
                    <a:pt x="43" y="0"/>
                    <a:pt x="3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9" y="9"/>
                    <a:pt x="39" y="10"/>
                  </a:cubicBezTo>
                  <a:cubicBezTo>
                    <a:pt x="39" y="22"/>
                    <a:pt x="39" y="22"/>
                    <a:pt x="39" y="22"/>
                  </a:cubicBezTo>
                  <a:lnTo>
                    <a:pt x="47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77" name="Freeform 602"/>
            <p:cNvSpPr>
              <a:spLocks noEditPoints="1"/>
            </p:cNvSpPr>
            <p:nvPr/>
          </p:nvSpPr>
          <p:spPr bwMode="auto">
            <a:xfrm>
              <a:off x="3519053" y="1250443"/>
              <a:ext cx="308804" cy="308804"/>
            </a:xfrm>
            <a:custGeom>
              <a:avLst/>
              <a:gdLst>
                <a:gd name="T0" fmla="*/ 35 w 70"/>
                <a:gd name="T1" fmla="*/ 70 h 70"/>
                <a:gd name="T2" fmla="*/ 46 w 70"/>
                <a:gd name="T3" fmla="*/ 68 h 70"/>
                <a:gd name="T4" fmla="*/ 63 w 70"/>
                <a:gd name="T5" fmla="*/ 55 h 70"/>
                <a:gd name="T6" fmla="*/ 70 w 70"/>
                <a:gd name="T7" fmla="*/ 35 h 70"/>
                <a:gd name="T8" fmla="*/ 35 w 70"/>
                <a:gd name="T9" fmla="*/ 0 h 70"/>
                <a:gd name="T10" fmla="*/ 35 w 70"/>
                <a:gd name="T11" fmla="*/ 24 h 70"/>
                <a:gd name="T12" fmla="*/ 45 w 70"/>
                <a:gd name="T13" fmla="*/ 35 h 70"/>
                <a:gd name="T14" fmla="*/ 35 w 70"/>
                <a:gd name="T15" fmla="*/ 45 h 70"/>
                <a:gd name="T16" fmla="*/ 35 w 70"/>
                <a:gd name="T17" fmla="*/ 70 h 70"/>
                <a:gd name="T18" fmla="*/ 35 w 70"/>
                <a:gd name="T19" fmla="*/ 0 h 70"/>
                <a:gd name="T20" fmla="*/ 0 w 70"/>
                <a:gd name="T21" fmla="*/ 35 h 70"/>
                <a:gd name="T22" fmla="*/ 35 w 70"/>
                <a:gd name="T23" fmla="*/ 70 h 70"/>
                <a:gd name="T24" fmla="*/ 35 w 70"/>
                <a:gd name="T25" fmla="*/ 70 h 70"/>
                <a:gd name="T26" fmla="*/ 35 w 70"/>
                <a:gd name="T27" fmla="*/ 45 h 70"/>
                <a:gd name="T28" fmla="*/ 35 w 70"/>
                <a:gd name="T29" fmla="*/ 45 h 70"/>
                <a:gd name="T30" fmla="*/ 35 w 70"/>
                <a:gd name="T31" fmla="*/ 45 h 70"/>
                <a:gd name="T32" fmla="*/ 25 w 70"/>
                <a:gd name="T33" fmla="*/ 35 h 70"/>
                <a:gd name="T34" fmla="*/ 35 w 70"/>
                <a:gd name="T35" fmla="*/ 24 h 70"/>
                <a:gd name="T36" fmla="*/ 35 w 70"/>
                <a:gd name="T37" fmla="*/ 24 h 70"/>
                <a:gd name="T38" fmla="*/ 35 w 70"/>
                <a:gd name="T3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39" y="70"/>
                    <a:pt x="43" y="69"/>
                    <a:pt x="46" y="68"/>
                  </a:cubicBezTo>
                  <a:cubicBezTo>
                    <a:pt x="52" y="63"/>
                    <a:pt x="57" y="59"/>
                    <a:pt x="63" y="55"/>
                  </a:cubicBezTo>
                  <a:cubicBezTo>
                    <a:pt x="67" y="49"/>
                    <a:pt x="70" y="42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0" y="24"/>
                    <a:pt x="45" y="29"/>
                    <a:pt x="45" y="35"/>
                  </a:cubicBezTo>
                  <a:cubicBezTo>
                    <a:pt x="45" y="40"/>
                    <a:pt x="40" y="45"/>
                    <a:pt x="35" y="45"/>
                  </a:cubicBezTo>
                  <a:lnTo>
                    <a:pt x="35" y="70"/>
                  </a:lnTo>
                  <a:close/>
                  <a:moveTo>
                    <a:pt x="35" y="0"/>
                  </a:move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29" y="45"/>
                    <a:pt x="25" y="40"/>
                    <a:pt x="25" y="35"/>
                  </a:cubicBezTo>
                  <a:cubicBezTo>
                    <a:pt x="25" y="29"/>
                    <a:pt x="29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78" name="Freeform 611"/>
            <p:cNvSpPr>
              <a:spLocks noEditPoints="1"/>
            </p:cNvSpPr>
            <p:nvPr/>
          </p:nvSpPr>
          <p:spPr bwMode="auto">
            <a:xfrm>
              <a:off x="3376905" y="1625420"/>
              <a:ext cx="257337" cy="216898"/>
            </a:xfrm>
            <a:custGeom>
              <a:avLst/>
              <a:gdLst>
                <a:gd name="T0" fmla="*/ 15 w 58"/>
                <a:gd name="T1" fmla="*/ 49 h 49"/>
                <a:gd name="T2" fmla="*/ 17 w 58"/>
                <a:gd name="T3" fmla="*/ 49 h 49"/>
                <a:gd name="T4" fmla="*/ 21 w 58"/>
                <a:gd name="T5" fmla="*/ 43 h 49"/>
                <a:gd name="T6" fmla="*/ 15 w 58"/>
                <a:gd name="T7" fmla="*/ 43 h 49"/>
                <a:gd name="T8" fmla="*/ 15 w 58"/>
                <a:gd name="T9" fmla="*/ 49 h 49"/>
                <a:gd name="T10" fmla="*/ 15 w 58"/>
                <a:gd name="T11" fmla="*/ 31 h 49"/>
                <a:gd name="T12" fmla="*/ 19 w 58"/>
                <a:gd name="T13" fmla="*/ 25 h 49"/>
                <a:gd name="T14" fmla="*/ 27 w 58"/>
                <a:gd name="T15" fmla="*/ 36 h 49"/>
                <a:gd name="T16" fmla="*/ 35 w 58"/>
                <a:gd name="T17" fmla="*/ 26 h 49"/>
                <a:gd name="T18" fmla="*/ 41 w 58"/>
                <a:gd name="T19" fmla="*/ 16 h 49"/>
                <a:gd name="T20" fmla="*/ 41 w 58"/>
                <a:gd name="T21" fmla="*/ 16 h 49"/>
                <a:gd name="T22" fmla="*/ 42 w 58"/>
                <a:gd name="T23" fmla="*/ 17 h 49"/>
                <a:gd name="T24" fmla="*/ 58 w 58"/>
                <a:gd name="T25" fmla="*/ 0 h 49"/>
                <a:gd name="T26" fmla="*/ 15 w 58"/>
                <a:gd name="T27" fmla="*/ 0 h 49"/>
                <a:gd name="T28" fmla="*/ 15 w 58"/>
                <a:gd name="T29" fmla="*/ 7 h 49"/>
                <a:gd name="T30" fmla="*/ 20 w 58"/>
                <a:gd name="T31" fmla="*/ 12 h 49"/>
                <a:gd name="T32" fmla="*/ 15 w 58"/>
                <a:gd name="T33" fmla="*/ 17 h 49"/>
                <a:gd name="T34" fmla="*/ 15 w 58"/>
                <a:gd name="T35" fmla="*/ 31 h 49"/>
                <a:gd name="T36" fmla="*/ 0 w 58"/>
                <a:gd name="T37" fmla="*/ 49 h 49"/>
                <a:gd name="T38" fmla="*/ 15 w 58"/>
                <a:gd name="T39" fmla="*/ 49 h 49"/>
                <a:gd name="T40" fmla="*/ 15 w 58"/>
                <a:gd name="T41" fmla="*/ 43 h 49"/>
                <a:gd name="T42" fmla="*/ 5 w 58"/>
                <a:gd name="T43" fmla="*/ 43 h 49"/>
                <a:gd name="T44" fmla="*/ 5 w 58"/>
                <a:gd name="T45" fmla="*/ 43 h 49"/>
                <a:gd name="T46" fmla="*/ 15 w 58"/>
                <a:gd name="T47" fmla="*/ 31 h 49"/>
                <a:gd name="T48" fmla="*/ 15 w 58"/>
                <a:gd name="T49" fmla="*/ 17 h 49"/>
                <a:gd name="T50" fmla="*/ 15 w 58"/>
                <a:gd name="T51" fmla="*/ 17 h 49"/>
                <a:gd name="T52" fmla="*/ 9 w 58"/>
                <a:gd name="T53" fmla="*/ 12 h 49"/>
                <a:gd name="T54" fmla="*/ 15 w 58"/>
                <a:gd name="T55" fmla="*/ 7 h 49"/>
                <a:gd name="T56" fmla="*/ 15 w 58"/>
                <a:gd name="T57" fmla="*/ 7 h 49"/>
                <a:gd name="T58" fmla="*/ 15 w 58"/>
                <a:gd name="T59" fmla="*/ 7 h 49"/>
                <a:gd name="T60" fmla="*/ 15 w 58"/>
                <a:gd name="T61" fmla="*/ 0 h 49"/>
                <a:gd name="T62" fmla="*/ 0 w 58"/>
                <a:gd name="T63" fmla="*/ 0 h 49"/>
                <a:gd name="T64" fmla="*/ 0 w 58"/>
                <a:gd name="T6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49">
                  <a:moveTo>
                    <a:pt x="15" y="49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8" y="47"/>
                    <a:pt x="20" y="45"/>
                    <a:pt x="21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5" y="31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2"/>
                    <a:pt x="32" y="29"/>
                    <a:pt x="35" y="2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7" y="11"/>
                    <a:pt x="53" y="6"/>
                    <a:pt x="5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7"/>
                    <a:pt x="20" y="9"/>
                    <a:pt x="20" y="12"/>
                  </a:cubicBezTo>
                  <a:cubicBezTo>
                    <a:pt x="20" y="15"/>
                    <a:pt x="18" y="17"/>
                    <a:pt x="15" y="17"/>
                  </a:cubicBezTo>
                  <a:lnTo>
                    <a:pt x="15" y="31"/>
                  </a:lnTo>
                  <a:close/>
                  <a:moveTo>
                    <a:pt x="0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7"/>
                    <a:pt x="9" y="15"/>
                    <a:pt x="9" y="12"/>
                  </a:cubicBezTo>
                  <a:cubicBezTo>
                    <a:pt x="9" y="9"/>
                    <a:pt x="12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79" name="Freeform 625"/>
            <p:cNvSpPr/>
            <p:nvPr/>
          </p:nvSpPr>
          <p:spPr bwMode="auto">
            <a:xfrm>
              <a:off x="3946722" y="1143832"/>
              <a:ext cx="164205" cy="234054"/>
            </a:xfrm>
            <a:custGeom>
              <a:avLst/>
              <a:gdLst>
                <a:gd name="T0" fmla="*/ 37 w 37"/>
                <a:gd name="T1" fmla="*/ 35 h 53"/>
                <a:gd name="T2" fmla="*/ 37 w 37"/>
                <a:gd name="T3" fmla="*/ 0 h 53"/>
                <a:gd name="T4" fmla="*/ 19 w 37"/>
                <a:gd name="T5" fmla="*/ 0 h 53"/>
                <a:gd name="T6" fmla="*/ 0 w 37"/>
                <a:gd name="T7" fmla="*/ 49 h 53"/>
                <a:gd name="T8" fmla="*/ 10 w 37"/>
                <a:gd name="T9" fmla="*/ 53 h 53"/>
                <a:gd name="T10" fmla="*/ 34 w 37"/>
                <a:gd name="T11" fmla="*/ 43 h 53"/>
                <a:gd name="T12" fmla="*/ 37 w 37"/>
                <a:gd name="T1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2">
                  <a:moveTo>
                    <a:pt x="37" y="35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8" y="50"/>
                    <a:pt x="26" y="46"/>
                    <a:pt x="34" y="43"/>
                  </a:cubicBezTo>
                  <a:lnTo>
                    <a:pt x="37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80" name="Freeform 626"/>
            <p:cNvSpPr/>
            <p:nvPr/>
          </p:nvSpPr>
          <p:spPr bwMode="auto">
            <a:xfrm>
              <a:off x="4124407" y="1143832"/>
              <a:ext cx="30635" cy="84553"/>
            </a:xfrm>
            <a:custGeom>
              <a:avLst/>
              <a:gdLst>
                <a:gd name="T0" fmla="*/ 0 w 7"/>
                <a:gd name="T1" fmla="*/ 19 h 19"/>
                <a:gd name="T2" fmla="*/ 6 w 7"/>
                <a:gd name="T3" fmla="*/ 0 h 19"/>
                <a:gd name="T4" fmla="*/ 7 w 7"/>
                <a:gd name="T5" fmla="*/ 0 h 19"/>
                <a:gd name="T6" fmla="*/ 0 w 7"/>
                <a:gd name="T7" fmla="*/ 0 h 19"/>
                <a:gd name="T8" fmla="*/ 0 w 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0" y="19"/>
                  </a:moveTo>
                  <a:cubicBezTo>
                    <a:pt x="6" y="15"/>
                    <a:pt x="6" y="7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81" name="Freeform 627"/>
            <p:cNvSpPr/>
            <p:nvPr/>
          </p:nvSpPr>
          <p:spPr bwMode="auto">
            <a:xfrm>
              <a:off x="4124407" y="1143832"/>
              <a:ext cx="136021" cy="181361"/>
            </a:xfrm>
            <a:custGeom>
              <a:avLst/>
              <a:gdLst>
                <a:gd name="T0" fmla="*/ 9 w 31"/>
                <a:gd name="T1" fmla="*/ 0 h 41"/>
                <a:gd name="T2" fmla="*/ 9 w 31"/>
                <a:gd name="T3" fmla="*/ 0 h 41"/>
                <a:gd name="T4" fmla="*/ 0 w 31"/>
                <a:gd name="T5" fmla="*/ 21 h 41"/>
                <a:gd name="T6" fmla="*/ 0 w 31"/>
                <a:gd name="T7" fmla="*/ 35 h 41"/>
                <a:gd name="T8" fmla="*/ 2 w 31"/>
                <a:gd name="T9" fmla="*/ 41 h 41"/>
                <a:gd name="T10" fmla="*/ 31 w 31"/>
                <a:gd name="T11" fmla="*/ 32 h 41"/>
                <a:gd name="T12" fmla="*/ 18 w 31"/>
                <a:gd name="T13" fmla="*/ 0 h 41"/>
                <a:gd name="T14" fmla="*/ 9 w 31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1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8" y="18"/>
                    <a:pt x="0" y="2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1" y="37"/>
                    <a:pt x="21" y="35"/>
                    <a:pt x="31" y="3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82" name="Freeform 628"/>
            <p:cNvSpPr/>
            <p:nvPr/>
          </p:nvSpPr>
          <p:spPr bwMode="auto">
            <a:xfrm>
              <a:off x="4031275" y="1113197"/>
              <a:ext cx="171558" cy="22057"/>
            </a:xfrm>
            <a:custGeom>
              <a:avLst/>
              <a:gdLst>
                <a:gd name="T0" fmla="*/ 140 w 140"/>
                <a:gd name="T1" fmla="*/ 0 h 18"/>
                <a:gd name="T2" fmla="*/ 0 w 140"/>
                <a:gd name="T3" fmla="*/ 0 h 18"/>
                <a:gd name="T4" fmla="*/ 0 w 140"/>
                <a:gd name="T5" fmla="*/ 18 h 18"/>
                <a:gd name="T6" fmla="*/ 65 w 140"/>
                <a:gd name="T7" fmla="*/ 18 h 18"/>
                <a:gd name="T8" fmla="*/ 76 w 140"/>
                <a:gd name="T9" fmla="*/ 18 h 18"/>
                <a:gd name="T10" fmla="*/ 140 w 140"/>
                <a:gd name="T11" fmla="*/ 18 h 18"/>
                <a:gd name="T12" fmla="*/ 140 w 14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8">
                  <a:moveTo>
                    <a:pt x="14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5" y="18"/>
                  </a:lnTo>
                  <a:lnTo>
                    <a:pt x="76" y="18"/>
                  </a:lnTo>
                  <a:lnTo>
                    <a:pt x="140" y="18"/>
                  </a:ln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83" name="Freeform 629"/>
            <p:cNvSpPr/>
            <p:nvPr/>
          </p:nvSpPr>
          <p:spPr bwMode="auto">
            <a:xfrm>
              <a:off x="3351171" y="3599560"/>
              <a:ext cx="247533" cy="145824"/>
            </a:xfrm>
            <a:custGeom>
              <a:avLst/>
              <a:gdLst>
                <a:gd name="T0" fmla="*/ 32 w 56"/>
                <a:gd name="T1" fmla="*/ 0 h 33"/>
                <a:gd name="T2" fmla="*/ 32 w 56"/>
                <a:gd name="T3" fmla="*/ 6 h 33"/>
                <a:gd name="T4" fmla="*/ 0 w 56"/>
                <a:gd name="T5" fmla="*/ 33 h 33"/>
                <a:gd name="T6" fmla="*/ 32 w 56"/>
                <a:gd name="T7" fmla="*/ 27 h 33"/>
                <a:gd name="T8" fmla="*/ 32 w 56"/>
                <a:gd name="T9" fmla="*/ 32 h 33"/>
                <a:gd name="T10" fmla="*/ 56 w 56"/>
                <a:gd name="T11" fmla="*/ 16 h 33"/>
                <a:gd name="T12" fmla="*/ 32 w 56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3">
                  <a:moveTo>
                    <a:pt x="32" y="0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4" y="6"/>
                    <a:pt x="0" y="33"/>
                    <a:pt x="0" y="33"/>
                  </a:cubicBezTo>
                  <a:cubicBezTo>
                    <a:pt x="0" y="33"/>
                    <a:pt x="9" y="27"/>
                    <a:pt x="32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56" y="16"/>
                    <a:pt x="56" y="16"/>
                    <a:pt x="56" y="16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84" name="Freeform 630"/>
            <p:cNvSpPr/>
            <p:nvPr/>
          </p:nvSpPr>
          <p:spPr bwMode="auto">
            <a:xfrm>
              <a:off x="3329114" y="3728228"/>
              <a:ext cx="242632" cy="145824"/>
            </a:xfrm>
            <a:custGeom>
              <a:avLst/>
              <a:gdLst>
                <a:gd name="T0" fmla="*/ 24 w 55"/>
                <a:gd name="T1" fmla="*/ 33 h 33"/>
                <a:gd name="T2" fmla="*/ 24 w 55"/>
                <a:gd name="T3" fmla="*/ 28 h 33"/>
                <a:gd name="T4" fmla="*/ 55 w 55"/>
                <a:gd name="T5" fmla="*/ 0 h 33"/>
                <a:gd name="T6" fmla="*/ 24 w 55"/>
                <a:gd name="T7" fmla="*/ 7 h 33"/>
                <a:gd name="T8" fmla="*/ 24 w 55"/>
                <a:gd name="T9" fmla="*/ 1 h 33"/>
                <a:gd name="T10" fmla="*/ 0 w 55"/>
                <a:gd name="T11" fmla="*/ 17 h 33"/>
                <a:gd name="T12" fmla="*/ 24 w 55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3">
                  <a:moveTo>
                    <a:pt x="24" y="33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52" y="28"/>
                    <a:pt x="55" y="0"/>
                    <a:pt x="55" y="0"/>
                  </a:cubicBezTo>
                  <a:cubicBezTo>
                    <a:pt x="55" y="0"/>
                    <a:pt x="47" y="7"/>
                    <a:pt x="24" y="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2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85" name="Freeform 633"/>
            <p:cNvSpPr>
              <a:spLocks noEditPoints="1"/>
            </p:cNvSpPr>
            <p:nvPr/>
          </p:nvSpPr>
          <p:spPr bwMode="auto">
            <a:xfrm>
              <a:off x="5196643" y="1104619"/>
              <a:ext cx="203418" cy="203419"/>
            </a:xfrm>
            <a:custGeom>
              <a:avLst/>
              <a:gdLst>
                <a:gd name="T0" fmla="*/ 34 w 46"/>
                <a:gd name="T1" fmla="*/ 43 h 46"/>
                <a:gd name="T2" fmla="*/ 43 w 46"/>
                <a:gd name="T3" fmla="*/ 34 h 46"/>
                <a:gd name="T4" fmla="*/ 45 w 46"/>
                <a:gd name="T5" fmla="*/ 27 h 46"/>
                <a:gd name="T6" fmla="*/ 45 w 46"/>
                <a:gd name="T7" fmla="*/ 18 h 46"/>
                <a:gd name="T8" fmla="*/ 43 w 46"/>
                <a:gd name="T9" fmla="*/ 11 h 46"/>
                <a:gd name="T10" fmla="*/ 34 w 46"/>
                <a:gd name="T11" fmla="*/ 3 h 46"/>
                <a:gd name="T12" fmla="*/ 31 w 46"/>
                <a:gd name="T13" fmla="*/ 1 h 46"/>
                <a:gd name="T14" fmla="*/ 24 w 46"/>
                <a:gd name="T15" fmla="*/ 0 h 46"/>
                <a:gd name="T16" fmla="*/ 25 w 46"/>
                <a:gd name="T17" fmla="*/ 2 h 46"/>
                <a:gd name="T18" fmla="*/ 28 w 46"/>
                <a:gd name="T19" fmla="*/ 2 h 46"/>
                <a:gd name="T20" fmla="*/ 31 w 46"/>
                <a:gd name="T21" fmla="*/ 3 h 46"/>
                <a:gd name="T22" fmla="*/ 30 w 46"/>
                <a:gd name="T23" fmla="*/ 3 h 46"/>
                <a:gd name="T24" fmla="*/ 26 w 46"/>
                <a:gd name="T25" fmla="*/ 5 h 46"/>
                <a:gd name="T26" fmla="*/ 27 w 46"/>
                <a:gd name="T27" fmla="*/ 7 h 46"/>
                <a:gd name="T28" fmla="*/ 29 w 46"/>
                <a:gd name="T29" fmla="*/ 8 h 46"/>
                <a:gd name="T30" fmla="*/ 32 w 46"/>
                <a:gd name="T31" fmla="*/ 4 h 46"/>
                <a:gd name="T32" fmla="*/ 35 w 46"/>
                <a:gd name="T33" fmla="*/ 5 h 46"/>
                <a:gd name="T34" fmla="*/ 37 w 46"/>
                <a:gd name="T35" fmla="*/ 6 h 46"/>
                <a:gd name="T36" fmla="*/ 38 w 46"/>
                <a:gd name="T37" fmla="*/ 9 h 46"/>
                <a:gd name="T38" fmla="*/ 37 w 46"/>
                <a:gd name="T39" fmla="*/ 11 h 46"/>
                <a:gd name="T40" fmla="*/ 36 w 46"/>
                <a:gd name="T41" fmla="*/ 9 h 46"/>
                <a:gd name="T42" fmla="*/ 33 w 46"/>
                <a:gd name="T43" fmla="*/ 10 h 46"/>
                <a:gd name="T44" fmla="*/ 35 w 46"/>
                <a:gd name="T45" fmla="*/ 11 h 46"/>
                <a:gd name="T46" fmla="*/ 30 w 46"/>
                <a:gd name="T47" fmla="*/ 13 h 46"/>
                <a:gd name="T48" fmla="*/ 28 w 46"/>
                <a:gd name="T49" fmla="*/ 15 h 46"/>
                <a:gd name="T50" fmla="*/ 25 w 46"/>
                <a:gd name="T51" fmla="*/ 17 h 46"/>
                <a:gd name="T52" fmla="*/ 26 w 46"/>
                <a:gd name="T53" fmla="*/ 27 h 46"/>
                <a:gd name="T54" fmla="*/ 29 w 46"/>
                <a:gd name="T55" fmla="*/ 28 h 46"/>
                <a:gd name="T56" fmla="*/ 31 w 46"/>
                <a:gd name="T57" fmla="*/ 28 h 46"/>
                <a:gd name="T58" fmla="*/ 36 w 46"/>
                <a:gd name="T59" fmla="*/ 31 h 46"/>
                <a:gd name="T60" fmla="*/ 38 w 46"/>
                <a:gd name="T61" fmla="*/ 33 h 46"/>
                <a:gd name="T62" fmla="*/ 41 w 46"/>
                <a:gd name="T63" fmla="*/ 34 h 46"/>
                <a:gd name="T64" fmla="*/ 26 w 46"/>
                <a:gd name="T65" fmla="*/ 40 h 46"/>
                <a:gd name="T66" fmla="*/ 0 w 46"/>
                <a:gd name="T67" fmla="*/ 19 h 46"/>
                <a:gd name="T68" fmla="*/ 0 w 46"/>
                <a:gd name="T69" fmla="*/ 28 h 46"/>
                <a:gd name="T70" fmla="*/ 4 w 46"/>
                <a:gd name="T71" fmla="*/ 37 h 46"/>
                <a:gd name="T72" fmla="*/ 14 w 46"/>
                <a:gd name="T73" fmla="*/ 44 h 46"/>
                <a:gd name="T74" fmla="*/ 23 w 46"/>
                <a:gd name="T75" fmla="*/ 36 h 46"/>
                <a:gd name="T76" fmla="*/ 22 w 46"/>
                <a:gd name="T77" fmla="*/ 33 h 46"/>
                <a:gd name="T78" fmla="*/ 23 w 46"/>
                <a:gd name="T79" fmla="*/ 29 h 46"/>
                <a:gd name="T80" fmla="*/ 21 w 46"/>
                <a:gd name="T81" fmla="*/ 28 h 46"/>
                <a:gd name="T82" fmla="*/ 18 w 46"/>
                <a:gd name="T83" fmla="*/ 26 h 46"/>
                <a:gd name="T84" fmla="*/ 13 w 46"/>
                <a:gd name="T85" fmla="*/ 24 h 46"/>
                <a:gd name="T86" fmla="*/ 11 w 46"/>
                <a:gd name="T87" fmla="*/ 20 h 46"/>
                <a:gd name="T88" fmla="*/ 10 w 46"/>
                <a:gd name="T89" fmla="*/ 20 h 46"/>
                <a:gd name="T90" fmla="*/ 9 w 46"/>
                <a:gd name="T91" fmla="*/ 21 h 46"/>
                <a:gd name="T92" fmla="*/ 8 w 46"/>
                <a:gd name="T93" fmla="*/ 17 h 46"/>
                <a:gd name="T94" fmla="*/ 8 w 46"/>
                <a:gd name="T95" fmla="*/ 13 h 46"/>
                <a:gd name="T96" fmla="*/ 10 w 46"/>
                <a:gd name="T97" fmla="*/ 9 h 46"/>
                <a:gd name="T98" fmla="*/ 9 w 46"/>
                <a:gd name="T99" fmla="*/ 6 h 46"/>
                <a:gd name="T100" fmla="*/ 20 w 46"/>
                <a:gd name="T101" fmla="*/ 1 h 46"/>
                <a:gd name="T102" fmla="*/ 24 w 46"/>
                <a:gd name="T103" fmla="*/ 0 h 46"/>
                <a:gd name="T104" fmla="*/ 14 w 46"/>
                <a:gd name="T105" fmla="*/ 1 h 46"/>
                <a:gd name="T106" fmla="*/ 6 w 46"/>
                <a:gd name="T107" fmla="*/ 6 h 46"/>
                <a:gd name="T108" fmla="*/ 1 w 46"/>
                <a:gd name="T109" fmla="*/ 14 h 46"/>
                <a:gd name="T110" fmla="*/ 24 w 46"/>
                <a:gd name="T111" fmla="*/ 29 h 46"/>
                <a:gd name="T112" fmla="*/ 21 w 46"/>
                <a:gd name="T113" fmla="*/ 25 h 46"/>
                <a:gd name="T114" fmla="*/ 20 w 46"/>
                <a:gd name="T115" fmla="*/ 23 h 46"/>
                <a:gd name="T116" fmla="*/ 16 w 46"/>
                <a:gd name="T117" fmla="*/ 24 h 46"/>
                <a:gd name="T118" fmla="*/ 18 w 46"/>
                <a:gd name="T119" fmla="*/ 19 h 46"/>
                <a:gd name="T120" fmla="*/ 22 w 46"/>
                <a:gd name="T121" fmla="*/ 19 h 46"/>
                <a:gd name="T122" fmla="*/ 24 w 46"/>
                <a:gd name="T123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46">
                  <a:moveTo>
                    <a:pt x="24" y="46"/>
                  </a:moveTo>
                  <a:cubicBezTo>
                    <a:pt x="25" y="46"/>
                    <a:pt x="27" y="45"/>
                    <a:pt x="28" y="45"/>
                  </a:cubicBezTo>
                  <a:cubicBezTo>
                    <a:pt x="29" y="45"/>
                    <a:pt x="29" y="45"/>
                    <a:pt x="30" y="45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2" y="44"/>
                    <a:pt x="32" y="44"/>
                    <a:pt x="33" y="43"/>
                  </a:cubicBezTo>
                  <a:cubicBezTo>
                    <a:pt x="33" y="43"/>
                    <a:pt x="34" y="43"/>
                    <a:pt x="34" y="43"/>
                  </a:cubicBezTo>
                  <a:cubicBezTo>
                    <a:pt x="36" y="42"/>
                    <a:pt x="37" y="41"/>
                    <a:pt x="38" y="40"/>
                  </a:cubicBezTo>
                  <a:cubicBezTo>
                    <a:pt x="38" y="40"/>
                    <a:pt x="39" y="39"/>
                    <a:pt x="39" y="39"/>
                  </a:cubicBezTo>
                  <a:cubicBezTo>
                    <a:pt x="39" y="39"/>
                    <a:pt x="39" y="39"/>
                    <a:pt x="40" y="38"/>
                  </a:cubicBezTo>
                  <a:cubicBezTo>
                    <a:pt x="40" y="38"/>
                    <a:pt x="40" y="37"/>
                    <a:pt x="41" y="37"/>
                  </a:cubicBezTo>
                  <a:cubicBezTo>
                    <a:pt x="41" y="36"/>
                    <a:pt x="42" y="36"/>
                    <a:pt x="42" y="35"/>
                  </a:cubicBezTo>
                  <a:cubicBezTo>
                    <a:pt x="42" y="35"/>
                    <a:pt x="43" y="34"/>
                    <a:pt x="43" y="34"/>
                  </a:cubicBezTo>
                  <a:cubicBezTo>
                    <a:pt x="43" y="34"/>
                    <a:pt x="43" y="34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0"/>
                    <a:pt x="45" y="29"/>
                    <a:pt x="45" y="28"/>
                  </a:cubicBezTo>
                  <a:cubicBezTo>
                    <a:pt x="45" y="28"/>
                    <a:pt x="45" y="28"/>
                    <a:pt x="45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6" y="25"/>
                    <a:pt x="46" y="25"/>
                  </a:cubicBezTo>
                  <a:cubicBezTo>
                    <a:pt x="46" y="24"/>
                    <a:pt x="46" y="23"/>
                    <a:pt x="46" y="23"/>
                  </a:cubicBezTo>
                  <a:cubicBezTo>
                    <a:pt x="46" y="22"/>
                    <a:pt x="46" y="21"/>
                    <a:pt x="46" y="20"/>
                  </a:cubicBezTo>
                  <a:cubicBezTo>
                    <a:pt x="46" y="20"/>
                    <a:pt x="46" y="20"/>
                    <a:pt x="45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5" y="16"/>
                    <a:pt x="45" y="15"/>
                    <a:pt x="44" y="15"/>
                  </a:cubicBezTo>
                  <a:cubicBezTo>
                    <a:pt x="44" y="15"/>
                    <a:pt x="44" y="14"/>
                    <a:pt x="44" y="14"/>
                  </a:cubicBezTo>
                  <a:cubicBezTo>
                    <a:pt x="44" y="14"/>
                    <a:pt x="44" y="13"/>
                    <a:pt x="43" y="13"/>
                  </a:cubicBezTo>
                  <a:cubicBezTo>
                    <a:pt x="43" y="13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2" y="10"/>
                    <a:pt x="41" y="9"/>
                    <a:pt x="41" y="8"/>
                  </a:cubicBezTo>
                  <a:cubicBezTo>
                    <a:pt x="40" y="8"/>
                    <a:pt x="40" y="8"/>
                    <a:pt x="40" y="7"/>
                  </a:cubicBezTo>
                  <a:cubicBezTo>
                    <a:pt x="39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6" y="4"/>
                    <a:pt x="35" y="3"/>
                    <a:pt x="34" y="3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1"/>
                    <a:pt x="28" y="1"/>
                  </a:cubicBezTo>
                  <a:cubicBezTo>
                    <a:pt x="28" y="1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30" y="2"/>
                    <a:pt x="30" y="2"/>
                  </a:cubicBezTo>
                  <a:cubicBezTo>
                    <a:pt x="30" y="2"/>
                    <a:pt x="31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2" y="3"/>
                    <a:pt x="3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7" y="4"/>
                    <a:pt x="26" y="5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5" y="5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6" y="6"/>
                    <a:pt x="26" y="6"/>
                  </a:cubicBezTo>
                  <a:cubicBezTo>
                    <a:pt x="26" y="6"/>
                    <a:pt x="26" y="7"/>
                    <a:pt x="27" y="7"/>
                  </a:cubicBezTo>
                  <a:cubicBezTo>
                    <a:pt x="27" y="7"/>
                    <a:pt x="27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8"/>
                    <a:pt x="31" y="7"/>
                    <a:pt x="31" y="6"/>
                  </a:cubicBezTo>
                  <a:cubicBezTo>
                    <a:pt x="31" y="6"/>
                    <a:pt x="31" y="6"/>
                    <a:pt x="31" y="5"/>
                  </a:cubicBezTo>
                  <a:cubicBezTo>
                    <a:pt x="31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5"/>
                    <a:pt x="36" y="5"/>
                  </a:cubicBezTo>
                  <a:cubicBezTo>
                    <a:pt x="36" y="6"/>
                    <a:pt x="36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cubicBezTo>
                    <a:pt x="37" y="7"/>
                    <a:pt x="37" y="7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0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9"/>
                    <a:pt x="34" y="10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4" y="10"/>
                    <a:pt x="34" y="10"/>
                  </a:cubicBezTo>
                  <a:cubicBezTo>
                    <a:pt x="34" y="10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5" y="11"/>
                    <a:pt x="35" y="12"/>
                    <a:pt x="34" y="12"/>
                  </a:cubicBezTo>
                  <a:cubicBezTo>
                    <a:pt x="34" y="12"/>
                    <a:pt x="33" y="12"/>
                    <a:pt x="33" y="12"/>
                  </a:cubicBezTo>
                  <a:cubicBezTo>
                    <a:pt x="33" y="12"/>
                    <a:pt x="32" y="13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2" y="12"/>
                    <a:pt x="32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7"/>
                    <a:pt x="24" y="18"/>
                    <a:pt x="24" y="1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5" y="28"/>
                  </a:cubicBezTo>
                  <a:cubicBezTo>
                    <a:pt x="25" y="28"/>
                    <a:pt x="25" y="28"/>
                    <a:pt x="25" y="27"/>
                  </a:cubicBezTo>
                  <a:cubicBezTo>
                    <a:pt x="25" y="27"/>
                    <a:pt x="25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7"/>
                    <a:pt x="26" y="27"/>
                    <a:pt x="26" y="27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5" y="30"/>
                    <a:pt x="35" y="30"/>
                  </a:cubicBezTo>
                  <a:cubicBezTo>
                    <a:pt x="35" y="30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38" y="39"/>
                    <a:pt x="33" y="43"/>
                    <a:pt x="28" y="44"/>
                  </a:cubicBezTo>
                  <a:cubicBezTo>
                    <a:pt x="28" y="44"/>
                    <a:pt x="28" y="44"/>
                    <a:pt x="28" y="43"/>
                  </a:cubicBezTo>
                  <a:cubicBezTo>
                    <a:pt x="28" y="43"/>
                    <a:pt x="28" y="42"/>
                    <a:pt x="28" y="42"/>
                  </a:cubicBezTo>
                  <a:cubicBezTo>
                    <a:pt x="28" y="42"/>
                    <a:pt x="27" y="41"/>
                    <a:pt x="27" y="41"/>
                  </a:cubicBezTo>
                  <a:cubicBezTo>
                    <a:pt x="27" y="41"/>
                    <a:pt x="27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8"/>
                    <a:pt x="24" y="38"/>
                  </a:cubicBezTo>
                  <a:lnTo>
                    <a:pt x="24" y="46"/>
                  </a:lnTo>
                  <a:close/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1" y="31"/>
                    <a:pt x="1" y="31"/>
                    <a:pt x="1" y="32"/>
                  </a:cubicBezTo>
                  <a:cubicBezTo>
                    <a:pt x="1" y="32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5" y="37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8" y="41"/>
                    <a:pt x="10" y="42"/>
                    <a:pt x="11" y="43"/>
                  </a:cubicBezTo>
                  <a:cubicBezTo>
                    <a:pt x="11" y="43"/>
                    <a:pt x="12" y="43"/>
                    <a:pt x="12" y="43"/>
                  </a:cubicBezTo>
                  <a:cubicBezTo>
                    <a:pt x="13" y="44"/>
                    <a:pt x="13" y="44"/>
                    <a:pt x="14" y="44"/>
                  </a:cubicBezTo>
                  <a:cubicBezTo>
                    <a:pt x="14" y="44"/>
                    <a:pt x="15" y="44"/>
                    <a:pt x="15" y="45"/>
                  </a:cubicBezTo>
                  <a:cubicBezTo>
                    <a:pt x="18" y="45"/>
                    <a:pt x="20" y="46"/>
                    <a:pt x="23" y="46"/>
                  </a:cubicBezTo>
                  <a:cubicBezTo>
                    <a:pt x="23" y="46"/>
                    <a:pt x="24" y="46"/>
                    <a:pt x="24" y="46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3" y="37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29"/>
                    <a:pt x="23" y="29"/>
                    <a:pt x="23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1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20" y="27"/>
                    <a:pt x="20" y="27"/>
                    <a:pt x="19" y="26"/>
                  </a:cubicBezTo>
                  <a:cubicBezTo>
                    <a:pt x="19" y="26"/>
                    <a:pt x="19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2"/>
                    <a:pt x="12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8"/>
                  </a:cubicBezTo>
                  <a:cubicBezTo>
                    <a:pt x="10" y="18"/>
                    <a:pt x="9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2"/>
                    <a:pt x="10" y="22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9" y="21"/>
                    <a:pt x="10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4"/>
                    <a:pt x="8" y="14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9" y="10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7"/>
                    <a:pt x="9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3"/>
                    <a:pt x="15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2"/>
                    <a:pt x="22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7" y="0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10" y="3"/>
                    <a:pt x="9" y="4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lose/>
                  <a:moveTo>
                    <a:pt x="24" y="1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8"/>
                    <a:pt x="23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1" y="28"/>
                    <a:pt x="21" y="27"/>
                  </a:cubicBezTo>
                  <a:cubicBezTo>
                    <a:pt x="21" y="27"/>
                    <a:pt x="21" y="27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20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8" y="24"/>
                    <a:pt x="18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8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86" name="Freeform 636"/>
            <p:cNvSpPr/>
            <p:nvPr/>
          </p:nvSpPr>
          <p:spPr bwMode="auto">
            <a:xfrm>
              <a:off x="3152654" y="1776145"/>
              <a:ext cx="113963" cy="185037"/>
            </a:xfrm>
            <a:custGeom>
              <a:avLst/>
              <a:gdLst>
                <a:gd name="T0" fmla="*/ 0 w 26"/>
                <a:gd name="T1" fmla="*/ 29 h 42"/>
                <a:gd name="T2" fmla="*/ 0 w 26"/>
                <a:gd name="T3" fmla="*/ 35 h 42"/>
                <a:gd name="T4" fmla="*/ 8 w 26"/>
                <a:gd name="T5" fmla="*/ 42 h 42"/>
                <a:gd name="T6" fmla="*/ 18 w 26"/>
                <a:gd name="T7" fmla="*/ 42 h 42"/>
                <a:gd name="T8" fmla="*/ 26 w 26"/>
                <a:gd name="T9" fmla="*/ 35 h 42"/>
                <a:gd name="T10" fmla="*/ 26 w 26"/>
                <a:gd name="T11" fmla="*/ 29 h 42"/>
                <a:gd name="T12" fmla="*/ 17 w 26"/>
                <a:gd name="T13" fmla="*/ 29 h 42"/>
                <a:gd name="T14" fmla="*/ 17 w 26"/>
                <a:gd name="T15" fmla="*/ 24 h 42"/>
                <a:gd name="T16" fmla="*/ 26 w 26"/>
                <a:gd name="T17" fmla="*/ 24 h 42"/>
                <a:gd name="T18" fmla="*/ 26 w 26"/>
                <a:gd name="T19" fmla="*/ 16 h 42"/>
                <a:gd name="T20" fmla="*/ 17 w 26"/>
                <a:gd name="T21" fmla="*/ 16 h 42"/>
                <a:gd name="T22" fmla="*/ 17 w 26"/>
                <a:gd name="T23" fmla="*/ 10 h 42"/>
                <a:gd name="T24" fmla="*/ 26 w 26"/>
                <a:gd name="T25" fmla="*/ 10 h 42"/>
                <a:gd name="T26" fmla="*/ 26 w 26"/>
                <a:gd name="T27" fmla="*/ 7 h 42"/>
                <a:gd name="T28" fmla="*/ 18 w 26"/>
                <a:gd name="T29" fmla="*/ 0 h 42"/>
                <a:gd name="T30" fmla="*/ 8 w 26"/>
                <a:gd name="T31" fmla="*/ 0 h 42"/>
                <a:gd name="T32" fmla="*/ 0 w 26"/>
                <a:gd name="T33" fmla="*/ 7 h 42"/>
                <a:gd name="T34" fmla="*/ 0 w 26"/>
                <a:gd name="T35" fmla="*/ 10 h 42"/>
                <a:gd name="T36" fmla="*/ 9 w 26"/>
                <a:gd name="T37" fmla="*/ 10 h 42"/>
                <a:gd name="T38" fmla="*/ 9 w 26"/>
                <a:gd name="T39" fmla="*/ 16 h 42"/>
                <a:gd name="T40" fmla="*/ 0 w 26"/>
                <a:gd name="T41" fmla="*/ 16 h 42"/>
                <a:gd name="T42" fmla="*/ 0 w 26"/>
                <a:gd name="T43" fmla="*/ 24 h 42"/>
                <a:gd name="T44" fmla="*/ 9 w 26"/>
                <a:gd name="T45" fmla="*/ 24 h 42"/>
                <a:gd name="T46" fmla="*/ 9 w 26"/>
                <a:gd name="T47" fmla="*/ 29 h 42"/>
                <a:gd name="T48" fmla="*/ 0 w 26"/>
                <a:gd name="T4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42">
                  <a:moveTo>
                    <a:pt x="0" y="2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4" y="42"/>
                    <a:pt x="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22" y="42"/>
                    <a:pt x="26" y="39"/>
                    <a:pt x="26" y="35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3"/>
                    <a:pt x="22" y="0"/>
                    <a:pt x="1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87" name="Freeform 637"/>
            <p:cNvSpPr/>
            <p:nvPr/>
          </p:nvSpPr>
          <p:spPr bwMode="auto">
            <a:xfrm>
              <a:off x="3120794" y="1944027"/>
              <a:ext cx="177685" cy="113963"/>
            </a:xfrm>
            <a:custGeom>
              <a:avLst/>
              <a:gdLst>
                <a:gd name="T0" fmla="*/ 0 w 40"/>
                <a:gd name="T1" fmla="*/ 1 h 26"/>
                <a:gd name="T2" fmla="*/ 13 w 40"/>
                <a:gd name="T3" fmla="*/ 12 h 26"/>
                <a:gd name="T4" fmla="*/ 17 w 40"/>
                <a:gd name="T5" fmla="*/ 12 h 26"/>
                <a:gd name="T6" fmla="*/ 17 w 40"/>
                <a:gd name="T7" fmla="*/ 20 h 26"/>
                <a:gd name="T8" fmla="*/ 12 w 40"/>
                <a:gd name="T9" fmla="*/ 20 h 26"/>
                <a:gd name="T10" fmla="*/ 12 w 40"/>
                <a:gd name="T11" fmla="*/ 26 h 26"/>
                <a:gd name="T12" fmla="*/ 28 w 40"/>
                <a:gd name="T13" fmla="*/ 26 h 26"/>
                <a:gd name="T14" fmla="*/ 28 w 40"/>
                <a:gd name="T15" fmla="*/ 20 h 26"/>
                <a:gd name="T16" fmla="*/ 23 w 40"/>
                <a:gd name="T17" fmla="*/ 20 h 26"/>
                <a:gd name="T18" fmla="*/ 23 w 40"/>
                <a:gd name="T19" fmla="*/ 12 h 26"/>
                <a:gd name="T20" fmla="*/ 27 w 40"/>
                <a:gd name="T21" fmla="*/ 12 h 26"/>
                <a:gd name="T22" fmla="*/ 40 w 40"/>
                <a:gd name="T23" fmla="*/ 1 h 26"/>
                <a:gd name="T24" fmla="*/ 35 w 40"/>
                <a:gd name="T25" fmla="*/ 0 h 26"/>
                <a:gd name="T26" fmla="*/ 27 w 40"/>
                <a:gd name="T27" fmla="*/ 7 h 26"/>
                <a:gd name="T28" fmla="*/ 13 w 40"/>
                <a:gd name="T29" fmla="*/ 7 h 26"/>
                <a:gd name="T30" fmla="*/ 5 w 40"/>
                <a:gd name="T31" fmla="*/ 0 h 26"/>
                <a:gd name="T32" fmla="*/ 0 w 40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6">
                  <a:moveTo>
                    <a:pt x="0" y="1"/>
                  </a:moveTo>
                  <a:cubicBezTo>
                    <a:pt x="1" y="7"/>
                    <a:pt x="7" y="12"/>
                    <a:pt x="13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3" y="12"/>
                    <a:pt x="39" y="6"/>
                    <a:pt x="40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3"/>
                    <a:pt x="31" y="7"/>
                    <a:pt x="2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0" y="7"/>
                    <a:pt x="6" y="4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88" name="Freeform 638"/>
            <p:cNvSpPr>
              <a:spLocks noEditPoints="1"/>
            </p:cNvSpPr>
            <p:nvPr/>
          </p:nvSpPr>
          <p:spPr bwMode="auto">
            <a:xfrm>
              <a:off x="2949236" y="2720939"/>
              <a:ext cx="159304" cy="251210"/>
            </a:xfrm>
            <a:custGeom>
              <a:avLst/>
              <a:gdLst>
                <a:gd name="T0" fmla="*/ 130 w 130"/>
                <a:gd name="T1" fmla="*/ 205 h 205"/>
                <a:gd name="T2" fmla="*/ 115 w 130"/>
                <a:gd name="T3" fmla="*/ 4 h 205"/>
                <a:gd name="T4" fmla="*/ 101 w 130"/>
                <a:gd name="T5" fmla="*/ 0 h 205"/>
                <a:gd name="T6" fmla="*/ 115 w 130"/>
                <a:gd name="T7" fmla="*/ 14 h 205"/>
                <a:gd name="T8" fmla="*/ 115 w 130"/>
                <a:gd name="T9" fmla="*/ 133 h 205"/>
                <a:gd name="T10" fmla="*/ 101 w 130"/>
                <a:gd name="T11" fmla="*/ 148 h 205"/>
                <a:gd name="T12" fmla="*/ 115 w 130"/>
                <a:gd name="T13" fmla="*/ 162 h 205"/>
                <a:gd name="T14" fmla="*/ 101 w 130"/>
                <a:gd name="T15" fmla="*/ 162 h 205"/>
                <a:gd name="T16" fmla="*/ 115 w 130"/>
                <a:gd name="T17" fmla="*/ 173 h 205"/>
                <a:gd name="T18" fmla="*/ 115 w 130"/>
                <a:gd name="T19" fmla="*/ 191 h 205"/>
                <a:gd name="T20" fmla="*/ 101 w 130"/>
                <a:gd name="T21" fmla="*/ 205 h 205"/>
                <a:gd name="T22" fmla="*/ 90 w 130"/>
                <a:gd name="T23" fmla="*/ 4 h 205"/>
                <a:gd name="T24" fmla="*/ 65 w 130"/>
                <a:gd name="T25" fmla="*/ 14 h 205"/>
                <a:gd name="T26" fmla="*/ 101 w 130"/>
                <a:gd name="T27" fmla="*/ 0 h 205"/>
                <a:gd name="T28" fmla="*/ 90 w 130"/>
                <a:gd name="T29" fmla="*/ 0 h 205"/>
                <a:gd name="T30" fmla="*/ 101 w 130"/>
                <a:gd name="T31" fmla="*/ 205 h 205"/>
                <a:gd name="T32" fmla="*/ 90 w 130"/>
                <a:gd name="T33" fmla="*/ 191 h 205"/>
                <a:gd name="T34" fmla="*/ 101 w 130"/>
                <a:gd name="T35" fmla="*/ 173 h 205"/>
                <a:gd name="T36" fmla="*/ 90 w 130"/>
                <a:gd name="T37" fmla="*/ 162 h 205"/>
                <a:gd name="T38" fmla="*/ 101 w 130"/>
                <a:gd name="T39" fmla="*/ 148 h 205"/>
                <a:gd name="T40" fmla="*/ 65 w 130"/>
                <a:gd name="T41" fmla="*/ 133 h 205"/>
                <a:gd name="T42" fmla="*/ 76 w 130"/>
                <a:gd name="T43" fmla="*/ 148 h 205"/>
                <a:gd name="T44" fmla="*/ 76 w 130"/>
                <a:gd name="T45" fmla="*/ 162 h 205"/>
                <a:gd name="T46" fmla="*/ 65 w 130"/>
                <a:gd name="T47" fmla="*/ 173 h 205"/>
                <a:gd name="T48" fmla="*/ 76 w 130"/>
                <a:gd name="T49" fmla="*/ 191 h 205"/>
                <a:gd name="T50" fmla="*/ 65 w 130"/>
                <a:gd name="T51" fmla="*/ 191 h 205"/>
                <a:gd name="T52" fmla="*/ 65 w 130"/>
                <a:gd name="T53" fmla="*/ 4 h 205"/>
                <a:gd name="T54" fmla="*/ 25 w 130"/>
                <a:gd name="T55" fmla="*/ 14 h 205"/>
                <a:gd name="T56" fmla="*/ 65 w 130"/>
                <a:gd name="T57" fmla="*/ 4 h 205"/>
                <a:gd name="T58" fmla="*/ 25 w 130"/>
                <a:gd name="T59" fmla="*/ 205 h 205"/>
                <a:gd name="T60" fmla="*/ 65 w 130"/>
                <a:gd name="T61" fmla="*/ 191 h 205"/>
                <a:gd name="T62" fmla="*/ 50 w 130"/>
                <a:gd name="T63" fmla="*/ 173 h 205"/>
                <a:gd name="T64" fmla="*/ 65 w 130"/>
                <a:gd name="T65" fmla="*/ 162 h 205"/>
                <a:gd name="T66" fmla="*/ 50 w 130"/>
                <a:gd name="T67" fmla="*/ 148 h 205"/>
                <a:gd name="T68" fmla="*/ 65 w 130"/>
                <a:gd name="T69" fmla="*/ 133 h 205"/>
                <a:gd name="T70" fmla="*/ 25 w 130"/>
                <a:gd name="T71" fmla="*/ 148 h 205"/>
                <a:gd name="T72" fmla="*/ 40 w 130"/>
                <a:gd name="T73" fmla="*/ 162 h 205"/>
                <a:gd name="T74" fmla="*/ 25 w 130"/>
                <a:gd name="T75" fmla="*/ 162 h 205"/>
                <a:gd name="T76" fmla="*/ 40 w 130"/>
                <a:gd name="T77" fmla="*/ 173 h 205"/>
                <a:gd name="T78" fmla="*/ 40 w 130"/>
                <a:gd name="T79" fmla="*/ 191 h 205"/>
                <a:gd name="T80" fmla="*/ 25 w 130"/>
                <a:gd name="T81" fmla="*/ 205 h 205"/>
                <a:gd name="T82" fmla="*/ 0 w 130"/>
                <a:gd name="T83" fmla="*/ 4 h 205"/>
                <a:gd name="T84" fmla="*/ 25 w 130"/>
                <a:gd name="T85" fmla="*/ 205 h 205"/>
                <a:gd name="T86" fmla="*/ 14 w 130"/>
                <a:gd name="T87" fmla="*/ 191 h 205"/>
                <a:gd name="T88" fmla="*/ 25 w 130"/>
                <a:gd name="T89" fmla="*/ 173 h 205"/>
                <a:gd name="T90" fmla="*/ 14 w 130"/>
                <a:gd name="T91" fmla="*/ 162 h 205"/>
                <a:gd name="T92" fmla="*/ 25 w 130"/>
                <a:gd name="T93" fmla="*/ 148 h 205"/>
                <a:gd name="T94" fmla="*/ 14 w 130"/>
                <a:gd name="T95" fmla="*/ 133 h 205"/>
                <a:gd name="T96" fmla="*/ 25 w 130"/>
                <a:gd name="T97" fmla="*/ 1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205">
                  <a:moveTo>
                    <a:pt x="101" y="205"/>
                  </a:moveTo>
                  <a:lnTo>
                    <a:pt x="130" y="205"/>
                  </a:lnTo>
                  <a:lnTo>
                    <a:pt x="130" y="4"/>
                  </a:lnTo>
                  <a:lnTo>
                    <a:pt x="115" y="4"/>
                  </a:lnTo>
                  <a:lnTo>
                    <a:pt x="115" y="0"/>
                  </a:lnTo>
                  <a:lnTo>
                    <a:pt x="101" y="0"/>
                  </a:lnTo>
                  <a:lnTo>
                    <a:pt x="101" y="14"/>
                  </a:lnTo>
                  <a:lnTo>
                    <a:pt x="115" y="14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01" y="133"/>
                  </a:lnTo>
                  <a:lnTo>
                    <a:pt x="101" y="148"/>
                  </a:lnTo>
                  <a:lnTo>
                    <a:pt x="115" y="148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01" y="162"/>
                  </a:lnTo>
                  <a:lnTo>
                    <a:pt x="101" y="173"/>
                  </a:lnTo>
                  <a:lnTo>
                    <a:pt x="115" y="173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01" y="191"/>
                  </a:lnTo>
                  <a:lnTo>
                    <a:pt x="101" y="205"/>
                  </a:lnTo>
                  <a:close/>
                  <a:moveTo>
                    <a:pt x="90" y="0"/>
                  </a:moveTo>
                  <a:lnTo>
                    <a:pt x="90" y="4"/>
                  </a:lnTo>
                  <a:lnTo>
                    <a:pt x="65" y="4"/>
                  </a:lnTo>
                  <a:lnTo>
                    <a:pt x="65" y="14"/>
                  </a:lnTo>
                  <a:lnTo>
                    <a:pt x="101" y="14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90" y="0"/>
                  </a:lnTo>
                  <a:close/>
                  <a:moveTo>
                    <a:pt x="65" y="205"/>
                  </a:moveTo>
                  <a:lnTo>
                    <a:pt x="101" y="205"/>
                  </a:lnTo>
                  <a:lnTo>
                    <a:pt x="101" y="191"/>
                  </a:lnTo>
                  <a:lnTo>
                    <a:pt x="90" y="191"/>
                  </a:lnTo>
                  <a:lnTo>
                    <a:pt x="90" y="173"/>
                  </a:lnTo>
                  <a:lnTo>
                    <a:pt x="101" y="173"/>
                  </a:lnTo>
                  <a:lnTo>
                    <a:pt x="101" y="162"/>
                  </a:lnTo>
                  <a:lnTo>
                    <a:pt x="90" y="162"/>
                  </a:lnTo>
                  <a:lnTo>
                    <a:pt x="90" y="148"/>
                  </a:lnTo>
                  <a:lnTo>
                    <a:pt x="101" y="148"/>
                  </a:lnTo>
                  <a:lnTo>
                    <a:pt x="101" y="133"/>
                  </a:lnTo>
                  <a:lnTo>
                    <a:pt x="65" y="133"/>
                  </a:lnTo>
                  <a:lnTo>
                    <a:pt x="65" y="148"/>
                  </a:lnTo>
                  <a:lnTo>
                    <a:pt x="76" y="148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65" y="162"/>
                  </a:lnTo>
                  <a:lnTo>
                    <a:pt x="65" y="173"/>
                  </a:lnTo>
                  <a:lnTo>
                    <a:pt x="76" y="173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65" y="191"/>
                  </a:lnTo>
                  <a:lnTo>
                    <a:pt x="65" y="205"/>
                  </a:lnTo>
                  <a:close/>
                  <a:moveTo>
                    <a:pt x="65" y="4"/>
                  </a:moveTo>
                  <a:lnTo>
                    <a:pt x="25" y="4"/>
                  </a:lnTo>
                  <a:lnTo>
                    <a:pt x="25" y="14"/>
                  </a:lnTo>
                  <a:lnTo>
                    <a:pt x="65" y="14"/>
                  </a:lnTo>
                  <a:lnTo>
                    <a:pt x="65" y="4"/>
                  </a:lnTo>
                  <a:lnTo>
                    <a:pt x="65" y="4"/>
                  </a:lnTo>
                  <a:close/>
                  <a:moveTo>
                    <a:pt x="25" y="205"/>
                  </a:moveTo>
                  <a:lnTo>
                    <a:pt x="65" y="205"/>
                  </a:lnTo>
                  <a:lnTo>
                    <a:pt x="65" y="191"/>
                  </a:lnTo>
                  <a:lnTo>
                    <a:pt x="50" y="191"/>
                  </a:lnTo>
                  <a:lnTo>
                    <a:pt x="50" y="173"/>
                  </a:lnTo>
                  <a:lnTo>
                    <a:pt x="65" y="173"/>
                  </a:lnTo>
                  <a:lnTo>
                    <a:pt x="65" y="162"/>
                  </a:lnTo>
                  <a:lnTo>
                    <a:pt x="50" y="162"/>
                  </a:lnTo>
                  <a:lnTo>
                    <a:pt x="50" y="148"/>
                  </a:lnTo>
                  <a:lnTo>
                    <a:pt x="65" y="148"/>
                  </a:lnTo>
                  <a:lnTo>
                    <a:pt x="65" y="133"/>
                  </a:lnTo>
                  <a:lnTo>
                    <a:pt x="25" y="133"/>
                  </a:lnTo>
                  <a:lnTo>
                    <a:pt x="25" y="148"/>
                  </a:lnTo>
                  <a:lnTo>
                    <a:pt x="40" y="148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25" y="162"/>
                  </a:lnTo>
                  <a:lnTo>
                    <a:pt x="25" y="173"/>
                  </a:lnTo>
                  <a:lnTo>
                    <a:pt x="40" y="173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25" y="191"/>
                  </a:lnTo>
                  <a:lnTo>
                    <a:pt x="25" y="205"/>
                  </a:lnTo>
                  <a:close/>
                  <a:moveTo>
                    <a:pt x="25" y="4"/>
                  </a:moveTo>
                  <a:lnTo>
                    <a:pt x="0" y="4"/>
                  </a:lnTo>
                  <a:lnTo>
                    <a:pt x="0" y="205"/>
                  </a:lnTo>
                  <a:lnTo>
                    <a:pt x="25" y="205"/>
                  </a:lnTo>
                  <a:lnTo>
                    <a:pt x="25" y="191"/>
                  </a:lnTo>
                  <a:lnTo>
                    <a:pt x="14" y="191"/>
                  </a:lnTo>
                  <a:lnTo>
                    <a:pt x="14" y="173"/>
                  </a:lnTo>
                  <a:lnTo>
                    <a:pt x="25" y="173"/>
                  </a:lnTo>
                  <a:lnTo>
                    <a:pt x="25" y="162"/>
                  </a:lnTo>
                  <a:lnTo>
                    <a:pt x="14" y="162"/>
                  </a:lnTo>
                  <a:lnTo>
                    <a:pt x="14" y="148"/>
                  </a:lnTo>
                  <a:lnTo>
                    <a:pt x="25" y="148"/>
                  </a:lnTo>
                  <a:lnTo>
                    <a:pt x="25" y="133"/>
                  </a:lnTo>
                  <a:lnTo>
                    <a:pt x="14" y="133"/>
                  </a:lnTo>
                  <a:lnTo>
                    <a:pt x="14" y="14"/>
                  </a:lnTo>
                  <a:lnTo>
                    <a:pt x="25" y="1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89" name="Freeform 640"/>
            <p:cNvSpPr>
              <a:spLocks noEditPoints="1"/>
            </p:cNvSpPr>
            <p:nvPr/>
          </p:nvSpPr>
          <p:spPr bwMode="auto">
            <a:xfrm>
              <a:off x="5708865" y="1497977"/>
              <a:ext cx="145824" cy="145824"/>
            </a:xfrm>
            <a:custGeom>
              <a:avLst/>
              <a:gdLst>
                <a:gd name="T0" fmla="*/ 16 w 33"/>
                <a:gd name="T1" fmla="*/ 31 h 33"/>
                <a:gd name="T2" fmla="*/ 19 w 33"/>
                <a:gd name="T3" fmla="*/ 31 h 33"/>
                <a:gd name="T4" fmla="*/ 20 w 33"/>
                <a:gd name="T5" fmla="*/ 33 h 33"/>
                <a:gd name="T6" fmla="*/ 26 w 33"/>
                <a:gd name="T7" fmla="*/ 31 h 33"/>
                <a:gd name="T8" fmla="*/ 25 w 33"/>
                <a:gd name="T9" fmla="*/ 29 h 33"/>
                <a:gd name="T10" fmla="*/ 28 w 33"/>
                <a:gd name="T11" fmla="*/ 25 h 33"/>
                <a:gd name="T12" fmla="*/ 30 w 33"/>
                <a:gd name="T13" fmla="*/ 26 h 33"/>
                <a:gd name="T14" fmla="*/ 33 w 33"/>
                <a:gd name="T15" fmla="*/ 20 h 33"/>
                <a:gd name="T16" fmla="*/ 30 w 33"/>
                <a:gd name="T17" fmla="*/ 19 h 33"/>
                <a:gd name="T18" fmla="*/ 30 w 33"/>
                <a:gd name="T19" fmla="*/ 14 h 33"/>
                <a:gd name="T20" fmla="*/ 33 w 33"/>
                <a:gd name="T21" fmla="*/ 13 h 33"/>
                <a:gd name="T22" fmla="*/ 30 w 33"/>
                <a:gd name="T23" fmla="*/ 8 h 33"/>
                <a:gd name="T24" fmla="*/ 28 w 33"/>
                <a:gd name="T25" fmla="*/ 9 h 33"/>
                <a:gd name="T26" fmla="*/ 24 w 33"/>
                <a:gd name="T27" fmla="*/ 5 h 33"/>
                <a:gd name="T28" fmla="*/ 25 w 33"/>
                <a:gd name="T29" fmla="*/ 3 h 33"/>
                <a:gd name="T30" fmla="*/ 20 w 33"/>
                <a:gd name="T31" fmla="*/ 0 h 33"/>
                <a:gd name="T32" fmla="*/ 19 w 33"/>
                <a:gd name="T33" fmla="*/ 3 h 33"/>
                <a:gd name="T34" fmla="*/ 16 w 33"/>
                <a:gd name="T35" fmla="*/ 3 h 33"/>
                <a:gd name="T36" fmla="*/ 16 w 33"/>
                <a:gd name="T37" fmla="*/ 7 h 33"/>
                <a:gd name="T38" fmla="*/ 25 w 33"/>
                <a:gd name="T39" fmla="*/ 13 h 33"/>
                <a:gd name="T40" fmla="*/ 20 w 33"/>
                <a:gd name="T41" fmla="*/ 26 h 33"/>
                <a:gd name="T42" fmla="*/ 16 w 33"/>
                <a:gd name="T43" fmla="*/ 26 h 33"/>
                <a:gd name="T44" fmla="*/ 16 w 33"/>
                <a:gd name="T45" fmla="*/ 26 h 33"/>
                <a:gd name="T46" fmla="*/ 16 w 33"/>
                <a:gd name="T47" fmla="*/ 31 h 33"/>
                <a:gd name="T48" fmla="*/ 2 w 33"/>
                <a:gd name="T49" fmla="*/ 20 h 33"/>
                <a:gd name="T50" fmla="*/ 0 w 33"/>
                <a:gd name="T51" fmla="*/ 21 h 33"/>
                <a:gd name="T52" fmla="*/ 2 w 33"/>
                <a:gd name="T53" fmla="*/ 26 h 33"/>
                <a:gd name="T54" fmla="*/ 5 w 33"/>
                <a:gd name="T55" fmla="*/ 25 h 33"/>
                <a:gd name="T56" fmla="*/ 8 w 33"/>
                <a:gd name="T57" fmla="*/ 29 h 33"/>
                <a:gd name="T58" fmla="*/ 7 w 33"/>
                <a:gd name="T59" fmla="*/ 31 h 33"/>
                <a:gd name="T60" fmla="*/ 13 w 33"/>
                <a:gd name="T61" fmla="*/ 33 h 33"/>
                <a:gd name="T62" fmla="*/ 14 w 33"/>
                <a:gd name="T63" fmla="*/ 31 h 33"/>
                <a:gd name="T64" fmla="*/ 16 w 33"/>
                <a:gd name="T65" fmla="*/ 31 h 33"/>
                <a:gd name="T66" fmla="*/ 16 w 33"/>
                <a:gd name="T67" fmla="*/ 26 h 33"/>
                <a:gd name="T68" fmla="*/ 8 w 33"/>
                <a:gd name="T69" fmla="*/ 21 h 33"/>
                <a:gd name="T70" fmla="*/ 13 w 33"/>
                <a:gd name="T71" fmla="*/ 8 h 33"/>
                <a:gd name="T72" fmla="*/ 13 w 33"/>
                <a:gd name="T73" fmla="*/ 8 h 33"/>
                <a:gd name="T74" fmla="*/ 16 w 33"/>
                <a:gd name="T75" fmla="*/ 7 h 33"/>
                <a:gd name="T76" fmla="*/ 16 w 33"/>
                <a:gd name="T77" fmla="*/ 7 h 33"/>
                <a:gd name="T78" fmla="*/ 16 w 33"/>
                <a:gd name="T79" fmla="*/ 3 h 33"/>
                <a:gd name="T80" fmla="*/ 14 w 33"/>
                <a:gd name="T81" fmla="*/ 3 h 33"/>
                <a:gd name="T82" fmla="*/ 13 w 33"/>
                <a:gd name="T83" fmla="*/ 1 h 33"/>
                <a:gd name="T84" fmla="*/ 7 w 33"/>
                <a:gd name="T85" fmla="*/ 3 h 33"/>
                <a:gd name="T86" fmla="*/ 8 w 33"/>
                <a:gd name="T87" fmla="*/ 5 h 33"/>
                <a:gd name="T88" fmla="*/ 5 w 33"/>
                <a:gd name="T89" fmla="*/ 9 h 33"/>
                <a:gd name="T90" fmla="*/ 2 w 33"/>
                <a:gd name="T91" fmla="*/ 8 h 33"/>
                <a:gd name="T92" fmla="*/ 0 w 33"/>
                <a:gd name="T93" fmla="*/ 14 h 33"/>
                <a:gd name="T94" fmla="*/ 2 w 33"/>
                <a:gd name="T95" fmla="*/ 15 h 33"/>
                <a:gd name="T96" fmla="*/ 2 w 33"/>
                <a:gd name="T97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33">
                  <a:moveTo>
                    <a:pt x="16" y="31"/>
                  </a:moveTo>
                  <a:cubicBezTo>
                    <a:pt x="17" y="31"/>
                    <a:pt x="18" y="31"/>
                    <a:pt x="19" y="31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7" y="26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6"/>
                    <a:pt x="30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0" y="7"/>
                    <a:pt x="24" y="10"/>
                    <a:pt x="25" y="13"/>
                  </a:cubicBezTo>
                  <a:cubicBezTo>
                    <a:pt x="27" y="18"/>
                    <a:pt x="25" y="24"/>
                    <a:pt x="20" y="26"/>
                  </a:cubicBezTo>
                  <a:cubicBezTo>
                    <a:pt x="19" y="26"/>
                    <a:pt x="18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31"/>
                  </a:lnTo>
                  <a:close/>
                  <a:moveTo>
                    <a:pt x="2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7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6" y="31"/>
                    <a:pt x="16" y="3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6"/>
                    <a:pt x="9" y="24"/>
                    <a:pt x="8" y="21"/>
                  </a:cubicBezTo>
                  <a:cubicBezTo>
                    <a:pt x="5" y="16"/>
                    <a:pt x="8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8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90" name="Freeform 652"/>
            <p:cNvSpPr/>
            <p:nvPr/>
          </p:nvSpPr>
          <p:spPr bwMode="auto">
            <a:xfrm>
              <a:off x="3876873" y="1241865"/>
              <a:ext cx="25734" cy="30635"/>
            </a:xfrm>
            <a:custGeom>
              <a:avLst/>
              <a:gdLst>
                <a:gd name="T0" fmla="*/ 0 w 6"/>
                <a:gd name="T1" fmla="*/ 0 h 7"/>
                <a:gd name="T2" fmla="*/ 2 w 6"/>
                <a:gd name="T3" fmla="*/ 7 h 7"/>
                <a:gd name="T4" fmla="*/ 6 w 6"/>
                <a:gd name="T5" fmla="*/ 0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3"/>
                    <a:pt x="1" y="5"/>
                    <a:pt x="2" y="7"/>
                  </a:cubicBezTo>
                  <a:cubicBezTo>
                    <a:pt x="5" y="5"/>
                    <a:pt x="6" y="3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91" name="Freeform 653"/>
            <p:cNvSpPr/>
            <p:nvPr/>
          </p:nvSpPr>
          <p:spPr bwMode="auto">
            <a:xfrm>
              <a:off x="3876873" y="1197751"/>
              <a:ext cx="25734" cy="34312"/>
            </a:xfrm>
            <a:custGeom>
              <a:avLst/>
              <a:gdLst>
                <a:gd name="T0" fmla="*/ 2 w 6"/>
                <a:gd name="T1" fmla="*/ 0 h 8"/>
                <a:gd name="T2" fmla="*/ 0 w 6"/>
                <a:gd name="T3" fmla="*/ 8 h 8"/>
                <a:gd name="T4" fmla="*/ 6 w 6"/>
                <a:gd name="T5" fmla="*/ 8 h 8"/>
                <a:gd name="T6" fmla="*/ 2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cubicBezTo>
                    <a:pt x="1" y="2"/>
                    <a:pt x="0" y="5"/>
                    <a:pt x="0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5"/>
                    <a:pt x="5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92" name="Freeform 654"/>
            <p:cNvSpPr/>
            <p:nvPr/>
          </p:nvSpPr>
          <p:spPr bwMode="auto">
            <a:xfrm>
              <a:off x="3854816" y="1184271"/>
              <a:ext cx="25734" cy="47791"/>
            </a:xfrm>
            <a:custGeom>
              <a:avLst/>
              <a:gdLst>
                <a:gd name="T0" fmla="*/ 0 w 6"/>
                <a:gd name="T1" fmla="*/ 0 h 11"/>
                <a:gd name="T2" fmla="*/ 0 w 6"/>
                <a:gd name="T3" fmla="*/ 11 h 11"/>
                <a:gd name="T4" fmla="*/ 3 w 6"/>
                <a:gd name="T5" fmla="*/ 11 h 11"/>
                <a:gd name="T6" fmla="*/ 6 w 6"/>
                <a:gd name="T7" fmla="*/ 2 h 11"/>
                <a:gd name="T8" fmla="*/ 0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4" y="4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93" name="Freeform 655"/>
            <p:cNvSpPr/>
            <p:nvPr/>
          </p:nvSpPr>
          <p:spPr bwMode="auto">
            <a:xfrm>
              <a:off x="3822955" y="1241865"/>
              <a:ext cx="26959" cy="44115"/>
            </a:xfrm>
            <a:custGeom>
              <a:avLst/>
              <a:gdLst>
                <a:gd name="T0" fmla="*/ 6 w 6"/>
                <a:gd name="T1" fmla="*/ 10 h 10"/>
                <a:gd name="T2" fmla="*/ 6 w 6"/>
                <a:gd name="T3" fmla="*/ 0 h 10"/>
                <a:gd name="T4" fmla="*/ 3 w 6"/>
                <a:gd name="T5" fmla="*/ 0 h 10"/>
                <a:gd name="T6" fmla="*/ 0 w 6"/>
                <a:gd name="T7" fmla="*/ 8 h 10"/>
                <a:gd name="T8" fmla="*/ 6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2" y="6"/>
                    <a:pt x="0" y="8"/>
                  </a:cubicBezTo>
                  <a:cubicBezTo>
                    <a:pt x="2" y="9"/>
                    <a:pt x="4" y="1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94" name="Freeform 656"/>
            <p:cNvSpPr/>
            <p:nvPr/>
          </p:nvSpPr>
          <p:spPr bwMode="auto">
            <a:xfrm>
              <a:off x="3822955" y="1184271"/>
              <a:ext cx="26959" cy="47791"/>
            </a:xfrm>
            <a:custGeom>
              <a:avLst/>
              <a:gdLst>
                <a:gd name="T0" fmla="*/ 3 w 6"/>
                <a:gd name="T1" fmla="*/ 11 h 11"/>
                <a:gd name="T2" fmla="*/ 6 w 6"/>
                <a:gd name="T3" fmla="*/ 11 h 11"/>
                <a:gd name="T4" fmla="*/ 6 w 6"/>
                <a:gd name="T5" fmla="*/ 0 h 11"/>
                <a:gd name="T6" fmla="*/ 0 w 6"/>
                <a:gd name="T7" fmla="*/ 2 h 11"/>
                <a:gd name="T8" fmla="*/ 3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2" y="4"/>
                    <a:pt x="3" y="7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95" name="Freeform 657"/>
            <p:cNvSpPr/>
            <p:nvPr/>
          </p:nvSpPr>
          <p:spPr bwMode="auto">
            <a:xfrm>
              <a:off x="3800898" y="1241865"/>
              <a:ext cx="26959" cy="30635"/>
            </a:xfrm>
            <a:custGeom>
              <a:avLst/>
              <a:gdLst>
                <a:gd name="T0" fmla="*/ 4 w 6"/>
                <a:gd name="T1" fmla="*/ 7 h 7"/>
                <a:gd name="T2" fmla="*/ 6 w 6"/>
                <a:gd name="T3" fmla="*/ 0 h 7"/>
                <a:gd name="T4" fmla="*/ 0 w 6"/>
                <a:gd name="T5" fmla="*/ 0 h 7"/>
                <a:gd name="T6" fmla="*/ 4 w 6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5" y="5"/>
                    <a:pt x="6" y="3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96" name="Freeform 658"/>
            <p:cNvSpPr/>
            <p:nvPr/>
          </p:nvSpPr>
          <p:spPr bwMode="auto">
            <a:xfrm>
              <a:off x="3800898" y="1197751"/>
              <a:ext cx="26959" cy="34312"/>
            </a:xfrm>
            <a:custGeom>
              <a:avLst/>
              <a:gdLst>
                <a:gd name="T0" fmla="*/ 4 w 6"/>
                <a:gd name="T1" fmla="*/ 0 h 8"/>
                <a:gd name="T2" fmla="*/ 0 w 6"/>
                <a:gd name="T3" fmla="*/ 8 h 8"/>
                <a:gd name="T4" fmla="*/ 6 w 6"/>
                <a:gd name="T5" fmla="*/ 8 h 8"/>
                <a:gd name="T6" fmla="*/ 4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1" y="2"/>
                    <a:pt x="0" y="5"/>
                    <a:pt x="0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5"/>
                    <a:pt x="5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97" name="Freeform 659"/>
            <p:cNvSpPr/>
            <p:nvPr/>
          </p:nvSpPr>
          <p:spPr bwMode="auto">
            <a:xfrm>
              <a:off x="3854816" y="1241865"/>
              <a:ext cx="25734" cy="44115"/>
            </a:xfrm>
            <a:custGeom>
              <a:avLst/>
              <a:gdLst>
                <a:gd name="T0" fmla="*/ 0 w 6"/>
                <a:gd name="T1" fmla="*/ 10 h 10"/>
                <a:gd name="T2" fmla="*/ 6 w 6"/>
                <a:gd name="T3" fmla="*/ 8 h 10"/>
                <a:gd name="T4" fmla="*/ 3 w 6"/>
                <a:gd name="T5" fmla="*/ 0 h 10"/>
                <a:gd name="T6" fmla="*/ 0 w 6"/>
                <a:gd name="T7" fmla="*/ 0 h 10"/>
                <a:gd name="T8" fmla="*/ 0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2" y="10"/>
                    <a:pt x="4" y="9"/>
                    <a:pt x="6" y="8"/>
                  </a:cubicBezTo>
                  <a:cubicBezTo>
                    <a:pt x="4" y="6"/>
                    <a:pt x="3" y="3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98" name="Freeform 660"/>
            <p:cNvSpPr/>
            <p:nvPr/>
          </p:nvSpPr>
          <p:spPr bwMode="auto">
            <a:xfrm>
              <a:off x="4543498" y="972275"/>
              <a:ext cx="115189" cy="110287"/>
            </a:xfrm>
            <a:custGeom>
              <a:avLst/>
              <a:gdLst>
                <a:gd name="T0" fmla="*/ 26 w 26"/>
                <a:gd name="T1" fmla="*/ 10 h 25"/>
                <a:gd name="T2" fmla="*/ 21 w 26"/>
                <a:gd name="T3" fmla="*/ 12 h 25"/>
                <a:gd name="T4" fmla="*/ 19 w 26"/>
                <a:gd name="T5" fmla="*/ 12 h 25"/>
                <a:gd name="T6" fmla="*/ 18 w 26"/>
                <a:gd name="T7" fmla="*/ 9 h 25"/>
                <a:gd name="T8" fmla="*/ 19 w 26"/>
                <a:gd name="T9" fmla="*/ 8 h 25"/>
                <a:gd name="T10" fmla="*/ 24 w 26"/>
                <a:gd name="T11" fmla="*/ 6 h 25"/>
                <a:gd name="T12" fmla="*/ 22 w 26"/>
                <a:gd name="T13" fmla="*/ 3 h 25"/>
                <a:gd name="T14" fmla="*/ 19 w 26"/>
                <a:gd name="T15" fmla="*/ 2 h 25"/>
                <a:gd name="T16" fmla="*/ 18 w 26"/>
                <a:gd name="T17" fmla="*/ 6 h 25"/>
                <a:gd name="T18" fmla="*/ 16 w 26"/>
                <a:gd name="T19" fmla="*/ 9 h 25"/>
                <a:gd name="T20" fmla="*/ 16 w 26"/>
                <a:gd name="T21" fmla="*/ 5 h 25"/>
                <a:gd name="T22" fmla="*/ 14 w 26"/>
                <a:gd name="T23" fmla="*/ 4 h 25"/>
                <a:gd name="T24" fmla="*/ 14 w 26"/>
                <a:gd name="T25" fmla="*/ 2 h 25"/>
                <a:gd name="T26" fmla="*/ 13 w 26"/>
                <a:gd name="T27" fmla="*/ 2 h 25"/>
                <a:gd name="T28" fmla="*/ 13 w 26"/>
                <a:gd name="T29" fmla="*/ 4 h 25"/>
                <a:gd name="T30" fmla="*/ 11 w 26"/>
                <a:gd name="T31" fmla="*/ 5 h 25"/>
                <a:gd name="T32" fmla="*/ 11 w 26"/>
                <a:gd name="T33" fmla="*/ 9 h 25"/>
                <a:gd name="T34" fmla="*/ 9 w 26"/>
                <a:gd name="T35" fmla="*/ 6 h 25"/>
                <a:gd name="T36" fmla="*/ 8 w 26"/>
                <a:gd name="T37" fmla="*/ 2 h 25"/>
                <a:gd name="T38" fmla="*/ 5 w 26"/>
                <a:gd name="T39" fmla="*/ 3 h 25"/>
                <a:gd name="T40" fmla="*/ 2 w 26"/>
                <a:gd name="T41" fmla="*/ 6 h 25"/>
                <a:gd name="T42" fmla="*/ 8 w 26"/>
                <a:gd name="T43" fmla="*/ 8 h 25"/>
                <a:gd name="T44" fmla="*/ 9 w 26"/>
                <a:gd name="T45" fmla="*/ 9 h 25"/>
                <a:gd name="T46" fmla="*/ 8 w 26"/>
                <a:gd name="T47" fmla="*/ 12 h 25"/>
                <a:gd name="T48" fmla="*/ 6 w 26"/>
                <a:gd name="T49" fmla="*/ 12 h 25"/>
                <a:gd name="T50" fmla="*/ 1 w 26"/>
                <a:gd name="T51" fmla="*/ 10 h 25"/>
                <a:gd name="T52" fmla="*/ 0 w 26"/>
                <a:gd name="T53" fmla="*/ 13 h 25"/>
                <a:gd name="T54" fmla="*/ 2 w 26"/>
                <a:gd name="T55" fmla="*/ 17 h 25"/>
                <a:gd name="T56" fmla="*/ 5 w 26"/>
                <a:gd name="T57" fmla="*/ 14 h 25"/>
                <a:gd name="T58" fmla="*/ 9 w 26"/>
                <a:gd name="T59" fmla="*/ 13 h 25"/>
                <a:gd name="T60" fmla="*/ 6 w 26"/>
                <a:gd name="T61" fmla="*/ 16 h 25"/>
                <a:gd name="T62" fmla="*/ 7 w 26"/>
                <a:gd name="T63" fmla="*/ 18 h 25"/>
                <a:gd name="T64" fmla="*/ 6 w 26"/>
                <a:gd name="T65" fmla="*/ 19 h 25"/>
                <a:gd name="T66" fmla="*/ 7 w 26"/>
                <a:gd name="T67" fmla="*/ 20 h 25"/>
                <a:gd name="T68" fmla="*/ 8 w 26"/>
                <a:gd name="T69" fmla="*/ 19 h 25"/>
                <a:gd name="T70" fmla="*/ 10 w 26"/>
                <a:gd name="T71" fmla="*/ 19 h 25"/>
                <a:gd name="T72" fmla="*/ 13 w 26"/>
                <a:gd name="T73" fmla="*/ 16 h 25"/>
                <a:gd name="T74" fmla="*/ 12 w 26"/>
                <a:gd name="T75" fmla="*/ 21 h 25"/>
                <a:gd name="T76" fmla="*/ 9 w 26"/>
                <a:gd name="T77" fmla="*/ 24 h 25"/>
                <a:gd name="T78" fmla="*/ 13 w 26"/>
                <a:gd name="T79" fmla="*/ 25 h 25"/>
                <a:gd name="T80" fmla="*/ 16 w 26"/>
                <a:gd name="T81" fmla="*/ 25 h 25"/>
                <a:gd name="T82" fmla="*/ 14 w 26"/>
                <a:gd name="T83" fmla="*/ 20 h 25"/>
                <a:gd name="T84" fmla="*/ 14 w 26"/>
                <a:gd name="T85" fmla="*/ 18 h 25"/>
                <a:gd name="T86" fmla="*/ 17 w 26"/>
                <a:gd name="T87" fmla="*/ 17 h 25"/>
                <a:gd name="T88" fmla="*/ 18 w 26"/>
                <a:gd name="T89" fmla="*/ 18 h 25"/>
                <a:gd name="T90" fmla="*/ 20 w 26"/>
                <a:gd name="T91" fmla="*/ 24 h 25"/>
                <a:gd name="T92" fmla="*/ 23 w 26"/>
                <a:gd name="T93" fmla="*/ 21 h 25"/>
                <a:gd name="T94" fmla="*/ 24 w 26"/>
                <a:gd name="T95" fmla="*/ 18 h 25"/>
                <a:gd name="T96" fmla="*/ 20 w 26"/>
                <a:gd name="T97" fmla="*/ 17 h 25"/>
                <a:gd name="T98" fmla="*/ 17 w 26"/>
                <a:gd name="T99" fmla="*/ 15 h 25"/>
                <a:gd name="T100" fmla="*/ 20 w 26"/>
                <a:gd name="T101" fmla="*/ 15 h 25"/>
                <a:gd name="T102" fmla="*/ 22 w 26"/>
                <a:gd name="T103" fmla="*/ 13 h 25"/>
                <a:gd name="T104" fmla="*/ 24 w 26"/>
                <a:gd name="T10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25">
                  <a:moveTo>
                    <a:pt x="26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99" name="Freeform 661"/>
            <p:cNvSpPr/>
            <p:nvPr/>
          </p:nvSpPr>
          <p:spPr bwMode="auto">
            <a:xfrm>
              <a:off x="3015408" y="2124163"/>
              <a:ext cx="220574" cy="164205"/>
            </a:xfrm>
            <a:custGeom>
              <a:avLst/>
              <a:gdLst>
                <a:gd name="T0" fmla="*/ 25 w 50"/>
                <a:gd name="T1" fmla="*/ 0 h 37"/>
                <a:gd name="T2" fmla="*/ 0 w 50"/>
                <a:gd name="T3" fmla="*/ 25 h 37"/>
                <a:gd name="T4" fmla="*/ 3 w 50"/>
                <a:gd name="T5" fmla="*/ 37 h 37"/>
                <a:gd name="T6" fmla="*/ 3 w 50"/>
                <a:gd name="T7" fmla="*/ 30 h 37"/>
                <a:gd name="T8" fmla="*/ 4 w 50"/>
                <a:gd name="T9" fmla="*/ 27 h 37"/>
                <a:gd name="T10" fmla="*/ 4 w 50"/>
                <a:gd name="T11" fmla="*/ 25 h 37"/>
                <a:gd name="T12" fmla="*/ 25 w 50"/>
                <a:gd name="T13" fmla="*/ 4 h 37"/>
                <a:gd name="T14" fmla="*/ 46 w 50"/>
                <a:gd name="T15" fmla="*/ 25 h 37"/>
                <a:gd name="T16" fmla="*/ 46 w 50"/>
                <a:gd name="T17" fmla="*/ 27 h 37"/>
                <a:gd name="T18" fmla="*/ 47 w 50"/>
                <a:gd name="T19" fmla="*/ 30 h 37"/>
                <a:gd name="T20" fmla="*/ 47 w 50"/>
                <a:gd name="T21" fmla="*/ 37 h 37"/>
                <a:gd name="T22" fmla="*/ 50 w 50"/>
                <a:gd name="T23" fmla="*/ 25 h 37"/>
                <a:gd name="T24" fmla="*/ 25 w 50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37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29"/>
                    <a:pt x="1" y="33"/>
                    <a:pt x="3" y="37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8"/>
                    <a:pt x="4" y="27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5"/>
                  </a:cubicBezTo>
                  <a:cubicBezTo>
                    <a:pt x="46" y="26"/>
                    <a:pt x="46" y="27"/>
                    <a:pt x="46" y="27"/>
                  </a:cubicBezTo>
                  <a:cubicBezTo>
                    <a:pt x="46" y="28"/>
                    <a:pt x="47" y="29"/>
                    <a:pt x="47" y="30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4"/>
                    <a:pt x="50" y="2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00" name="Freeform 662"/>
            <p:cNvSpPr/>
            <p:nvPr/>
          </p:nvSpPr>
          <p:spPr bwMode="auto">
            <a:xfrm>
              <a:off x="3032564" y="2234450"/>
              <a:ext cx="49017" cy="89455"/>
            </a:xfrm>
            <a:custGeom>
              <a:avLst/>
              <a:gdLst>
                <a:gd name="T0" fmla="*/ 1 w 11"/>
                <a:gd name="T1" fmla="*/ 4 h 20"/>
                <a:gd name="T2" fmla="*/ 0 w 11"/>
                <a:gd name="T3" fmla="*/ 5 h 20"/>
                <a:gd name="T4" fmla="*/ 0 w 11"/>
                <a:gd name="T5" fmla="*/ 12 h 20"/>
                <a:gd name="T6" fmla="*/ 0 w 11"/>
                <a:gd name="T7" fmla="*/ 15 h 20"/>
                <a:gd name="T8" fmla="*/ 8 w 11"/>
                <a:gd name="T9" fmla="*/ 20 h 20"/>
                <a:gd name="T10" fmla="*/ 11 w 11"/>
                <a:gd name="T11" fmla="*/ 20 h 20"/>
                <a:gd name="T12" fmla="*/ 11 w 11"/>
                <a:gd name="T13" fmla="*/ 0 h 20"/>
                <a:gd name="T14" fmla="*/ 8 w 11"/>
                <a:gd name="T15" fmla="*/ 0 h 20"/>
                <a:gd name="T16" fmla="*/ 1 w 11"/>
                <a:gd name="T1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0">
                  <a:moveTo>
                    <a:pt x="1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4" y="20"/>
                    <a:pt x="8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01" name="Freeform 663"/>
            <p:cNvSpPr/>
            <p:nvPr/>
          </p:nvSpPr>
          <p:spPr bwMode="auto">
            <a:xfrm>
              <a:off x="3166134" y="2234450"/>
              <a:ext cx="47791" cy="89455"/>
            </a:xfrm>
            <a:custGeom>
              <a:avLst/>
              <a:gdLst>
                <a:gd name="T0" fmla="*/ 11 w 11"/>
                <a:gd name="T1" fmla="*/ 15 h 20"/>
                <a:gd name="T2" fmla="*/ 11 w 11"/>
                <a:gd name="T3" fmla="*/ 12 h 20"/>
                <a:gd name="T4" fmla="*/ 11 w 11"/>
                <a:gd name="T5" fmla="*/ 5 h 20"/>
                <a:gd name="T6" fmla="*/ 11 w 11"/>
                <a:gd name="T7" fmla="*/ 5 h 20"/>
                <a:gd name="T8" fmla="*/ 4 w 11"/>
                <a:gd name="T9" fmla="*/ 0 h 20"/>
                <a:gd name="T10" fmla="*/ 0 w 11"/>
                <a:gd name="T11" fmla="*/ 0 h 20"/>
                <a:gd name="T12" fmla="*/ 0 w 11"/>
                <a:gd name="T13" fmla="*/ 20 h 20"/>
                <a:gd name="T14" fmla="*/ 4 w 11"/>
                <a:gd name="T15" fmla="*/ 20 h 20"/>
                <a:gd name="T16" fmla="*/ 11 w 11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0">
                  <a:moveTo>
                    <a:pt x="11" y="15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20"/>
                    <a:pt x="11" y="18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02" name="Freeform 664"/>
            <p:cNvSpPr/>
            <p:nvPr/>
          </p:nvSpPr>
          <p:spPr bwMode="auto">
            <a:xfrm>
              <a:off x="3712668" y="3687789"/>
              <a:ext cx="177685" cy="164205"/>
            </a:xfrm>
            <a:custGeom>
              <a:avLst/>
              <a:gdLst>
                <a:gd name="T0" fmla="*/ 32 w 40"/>
                <a:gd name="T1" fmla="*/ 16 h 37"/>
                <a:gd name="T2" fmla="*/ 31 w 40"/>
                <a:gd name="T3" fmla="*/ 13 h 37"/>
                <a:gd name="T4" fmla="*/ 25 w 40"/>
                <a:gd name="T5" fmla="*/ 14 h 37"/>
                <a:gd name="T6" fmla="*/ 25 w 40"/>
                <a:gd name="T7" fmla="*/ 9 h 37"/>
                <a:gd name="T8" fmla="*/ 21 w 40"/>
                <a:gd name="T9" fmla="*/ 11 h 37"/>
                <a:gd name="T10" fmla="*/ 19 w 40"/>
                <a:gd name="T11" fmla="*/ 5 h 37"/>
                <a:gd name="T12" fmla="*/ 16 w 40"/>
                <a:gd name="T13" fmla="*/ 6 h 37"/>
                <a:gd name="T14" fmla="*/ 17 w 40"/>
                <a:gd name="T15" fmla="*/ 12 h 37"/>
                <a:gd name="T16" fmla="*/ 13 w 40"/>
                <a:gd name="T17" fmla="*/ 6 h 37"/>
                <a:gd name="T18" fmla="*/ 12 w 40"/>
                <a:gd name="T19" fmla="*/ 0 h 37"/>
                <a:gd name="T20" fmla="*/ 7 w 40"/>
                <a:gd name="T21" fmla="*/ 2 h 37"/>
                <a:gd name="T22" fmla="*/ 3 w 40"/>
                <a:gd name="T23" fmla="*/ 7 h 37"/>
                <a:gd name="T24" fmla="*/ 11 w 40"/>
                <a:gd name="T25" fmla="*/ 10 h 37"/>
                <a:gd name="T26" fmla="*/ 14 w 40"/>
                <a:gd name="T27" fmla="*/ 12 h 37"/>
                <a:gd name="T28" fmla="*/ 12 w 40"/>
                <a:gd name="T29" fmla="*/ 16 h 37"/>
                <a:gd name="T30" fmla="*/ 9 w 40"/>
                <a:gd name="T31" fmla="*/ 16 h 37"/>
                <a:gd name="T32" fmla="*/ 1 w 40"/>
                <a:gd name="T33" fmla="*/ 12 h 37"/>
                <a:gd name="T34" fmla="*/ 0 w 40"/>
                <a:gd name="T35" fmla="*/ 18 h 37"/>
                <a:gd name="T36" fmla="*/ 2 w 40"/>
                <a:gd name="T37" fmla="*/ 23 h 37"/>
                <a:gd name="T38" fmla="*/ 7 w 40"/>
                <a:gd name="T39" fmla="*/ 19 h 37"/>
                <a:gd name="T40" fmla="*/ 14 w 40"/>
                <a:gd name="T41" fmla="*/ 18 h 37"/>
                <a:gd name="T42" fmla="*/ 9 w 40"/>
                <a:gd name="T43" fmla="*/ 22 h 37"/>
                <a:gd name="T44" fmla="*/ 10 w 40"/>
                <a:gd name="T45" fmla="*/ 25 h 37"/>
                <a:gd name="T46" fmla="*/ 8 w 40"/>
                <a:gd name="T47" fmla="*/ 27 h 37"/>
                <a:gd name="T48" fmla="*/ 10 w 40"/>
                <a:gd name="T49" fmla="*/ 29 h 37"/>
                <a:gd name="T50" fmla="*/ 12 w 40"/>
                <a:gd name="T51" fmla="*/ 27 h 37"/>
                <a:gd name="T52" fmla="*/ 15 w 40"/>
                <a:gd name="T53" fmla="*/ 28 h 37"/>
                <a:gd name="T54" fmla="*/ 19 w 40"/>
                <a:gd name="T55" fmla="*/ 23 h 37"/>
                <a:gd name="T56" fmla="*/ 18 w 40"/>
                <a:gd name="T57" fmla="*/ 30 h 37"/>
                <a:gd name="T58" fmla="*/ 14 w 40"/>
                <a:gd name="T59" fmla="*/ 35 h 37"/>
                <a:gd name="T60" fmla="*/ 19 w 40"/>
                <a:gd name="T61" fmla="*/ 37 h 37"/>
                <a:gd name="T62" fmla="*/ 25 w 40"/>
                <a:gd name="T63" fmla="*/ 36 h 37"/>
                <a:gd name="T64" fmla="*/ 21 w 40"/>
                <a:gd name="T65" fmla="*/ 28 h 37"/>
                <a:gd name="T66" fmla="*/ 21 w 40"/>
                <a:gd name="T67" fmla="*/ 25 h 37"/>
                <a:gd name="T68" fmla="*/ 25 w 40"/>
                <a:gd name="T69" fmla="*/ 24 h 37"/>
                <a:gd name="T70" fmla="*/ 27 w 40"/>
                <a:gd name="T71" fmla="*/ 26 h 37"/>
                <a:gd name="T72" fmla="*/ 31 w 40"/>
                <a:gd name="T73" fmla="*/ 34 h 37"/>
                <a:gd name="T74" fmla="*/ 35 w 40"/>
                <a:gd name="T75" fmla="*/ 30 h 37"/>
                <a:gd name="T76" fmla="*/ 37 w 40"/>
                <a:gd name="T77" fmla="*/ 25 h 37"/>
                <a:gd name="T78" fmla="*/ 31 w 40"/>
                <a:gd name="T79" fmla="*/ 24 h 37"/>
                <a:gd name="T80" fmla="*/ 25 w 40"/>
                <a:gd name="T81" fmla="*/ 21 h 37"/>
                <a:gd name="T82" fmla="*/ 31 w 40"/>
                <a:gd name="T83" fmla="*/ 21 h 37"/>
                <a:gd name="T84" fmla="*/ 33 w 40"/>
                <a:gd name="T85" fmla="*/ 18 h 37"/>
                <a:gd name="T86" fmla="*/ 36 w 40"/>
                <a:gd name="T87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37">
                  <a:moveTo>
                    <a:pt x="34" y="1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6" y="14"/>
                    <a:pt x="25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0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1"/>
                    <a:pt x="22" y="11"/>
                    <a:pt x="21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7" y="11"/>
                    <a:pt x="17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5" y="20"/>
                    <a:pt x="15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0"/>
                    <a:pt x="26" y="19"/>
                    <a:pt x="26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7"/>
                    <a:pt x="36" y="16"/>
                    <a:pt x="3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03" name="Freeform 665"/>
            <p:cNvSpPr/>
            <p:nvPr/>
          </p:nvSpPr>
          <p:spPr bwMode="auto">
            <a:xfrm>
              <a:off x="3329114" y="1475919"/>
              <a:ext cx="115189" cy="113963"/>
            </a:xfrm>
            <a:custGeom>
              <a:avLst/>
              <a:gdLst>
                <a:gd name="T0" fmla="*/ 25 w 26"/>
                <a:gd name="T1" fmla="*/ 10 h 26"/>
                <a:gd name="T2" fmla="*/ 20 w 26"/>
                <a:gd name="T3" fmla="*/ 12 h 26"/>
                <a:gd name="T4" fmla="*/ 18 w 26"/>
                <a:gd name="T5" fmla="*/ 12 h 26"/>
                <a:gd name="T6" fmla="*/ 17 w 26"/>
                <a:gd name="T7" fmla="*/ 10 h 26"/>
                <a:gd name="T8" fmla="*/ 18 w 26"/>
                <a:gd name="T9" fmla="*/ 8 h 26"/>
                <a:gd name="T10" fmla="*/ 24 w 26"/>
                <a:gd name="T11" fmla="*/ 6 h 26"/>
                <a:gd name="T12" fmla="*/ 21 w 26"/>
                <a:gd name="T13" fmla="*/ 3 h 26"/>
                <a:gd name="T14" fmla="*/ 18 w 26"/>
                <a:gd name="T15" fmla="*/ 2 h 26"/>
                <a:gd name="T16" fmla="*/ 17 w 26"/>
                <a:gd name="T17" fmla="*/ 6 h 26"/>
                <a:gd name="T18" fmla="*/ 15 w 26"/>
                <a:gd name="T19" fmla="*/ 10 h 26"/>
                <a:gd name="T20" fmla="*/ 15 w 26"/>
                <a:gd name="T21" fmla="*/ 6 h 26"/>
                <a:gd name="T22" fmla="*/ 13 w 26"/>
                <a:gd name="T23" fmla="*/ 5 h 26"/>
                <a:gd name="T24" fmla="*/ 13 w 26"/>
                <a:gd name="T25" fmla="*/ 3 h 26"/>
                <a:gd name="T26" fmla="*/ 12 w 26"/>
                <a:gd name="T27" fmla="*/ 3 h 26"/>
                <a:gd name="T28" fmla="*/ 12 w 26"/>
                <a:gd name="T29" fmla="*/ 5 h 26"/>
                <a:gd name="T30" fmla="*/ 10 w 26"/>
                <a:gd name="T31" fmla="*/ 6 h 26"/>
                <a:gd name="T32" fmla="*/ 10 w 26"/>
                <a:gd name="T33" fmla="*/ 10 h 26"/>
                <a:gd name="T34" fmla="*/ 8 w 26"/>
                <a:gd name="T35" fmla="*/ 6 h 26"/>
                <a:gd name="T36" fmla="*/ 7 w 26"/>
                <a:gd name="T37" fmla="*/ 2 h 26"/>
                <a:gd name="T38" fmla="*/ 4 w 26"/>
                <a:gd name="T39" fmla="*/ 3 h 26"/>
                <a:gd name="T40" fmla="*/ 2 w 26"/>
                <a:gd name="T41" fmla="*/ 6 h 26"/>
                <a:gd name="T42" fmla="*/ 7 w 26"/>
                <a:gd name="T43" fmla="*/ 8 h 26"/>
                <a:gd name="T44" fmla="*/ 8 w 26"/>
                <a:gd name="T45" fmla="*/ 10 h 26"/>
                <a:gd name="T46" fmla="*/ 7 w 26"/>
                <a:gd name="T47" fmla="*/ 12 h 26"/>
                <a:gd name="T48" fmla="*/ 5 w 26"/>
                <a:gd name="T49" fmla="*/ 12 h 26"/>
                <a:gd name="T50" fmla="*/ 0 w 26"/>
                <a:gd name="T51" fmla="*/ 10 h 26"/>
                <a:gd name="T52" fmla="*/ 0 w 26"/>
                <a:gd name="T53" fmla="*/ 14 h 26"/>
                <a:gd name="T54" fmla="*/ 1 w 26"/>
                <a:gd name="T55" fmla="*/ 17 h 26"/>
                <a:gd name="T56" fmla="*/ 4 w 26"/>
                <a:gd name="T57" fmla="*/ 15 h 26"/>
                <a:gd name="T58" fmla="*/ 9 w 26"/>
                <a:gd name="T59" fmla="*/ 14 h 26"/>
                <a:gd name="T60" fmla="*/ 6 w 26"/>
                <a:gd name="T61" fmla="*/ 16 h 26"/>
                <a:gd name="T62" fmla="*/ 6 w 26"/>
                <a:gd name="T63" fmla="*/ 18 h 26"/>
                <a:gd name="T64" fmla="*/ 5 w 26"/>
                <a:gd name="T65" fmla="*/ 20 h 26"/>
                <a:gd name="T66" fmla="*/ 6 w 26"/>
                <a:gd name="T67" fmla="*/ 21 h 26"/>
                <a:gd name="T68" fmla="*/ 7 w 26"/>
                <a:gd name="T69" fmla="*/ 19 h 26"/>
                <a:gd name="T70" fmla="*/ 9 w 26"/>
                <a:gd name="T71" fmla="*/ 20 h 26"/>
                <a:gd name="T72" fmla="*/ 12 w 26"/>
                <a:gd name="T73" fmla="*/ 17 h 26"/>
                <a:gd name="T74" fmla="*/ 11 w 26"/>
                <a:gd name="T75" fmla="*/ 21 h 26"/>
                <a:gd name="T76" fmla="*/ 9 w 26"/>
                <a:gd name="T77" fmla="*/ 25 h 26"/>
                <a:gd name="T78" fmla="*/ 12 w 26"/>
                <a:gd name="T79" fmla="*/ 26 h 26"/>
                <a:gd name="T80" fmla="*/ 16 w 26"/>
                <a:gd name="T81" fmla="*/ 26 h 26"/>
                <a:gd name="T82" fmla="*/ 13 w 26"/>
                <a:gd name="T83" fmla="*/ 20 h 26"/>
                <a:gd name="T84" fmla="*/ 13 w 26"/>
                <a:gd name="T85" fmla="*/ 18 h 26"/>
                <a:gd name="T86" fmla="*/ 16 w 26"/>
                <a:gd name="T87" fmla="*/ 17 h 26"/>
                <a:gd name="T88" fmla="*/ 17 w 26"/>
                <a:gd name="T89" fmla="*/ 19 h 26"/>
                <a:gd name="T90" fmla="*/ 19 w 26"/>
                <a:gd name="T91" fmla="*/ 24 h 26"/>
                <a:gd name="T92" fmla="*/ 22 w 26"/>
                <a:gd name="T93" fmla="*/ 22 h 26"/>
                <a:gd name="T94" fmla="*/ 24 w 26"/>
                <a:gd name="T95" fmla="*/ 18 h 26"/>
                <a:gd name="T96" fmla="*/ 19 w 26"/>
                <a:gd name="T97" fmla="*/ 18 h 26"/>
                <a:gd name="T98" fmla="*/ 16 w 26"/>
                <a:gd name="T99" fmla="*/ 15 h 26"/>
                <a:gd name="T100" fmla="*/ 20 w 26"/>
                <a:gd name="T101" fmla="*/ 16 h 26"/>
                <a:gd name="T102" fmla="*/ 21 w 26"/>
                <a:gd name="T103" fmla="*/ 14 h 26"/>
                <a:gd name="T104" fmla="*/ 23 w 26"/>
                <a:gd name="T10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04" name="Freeform 667"/>
            <p:cNvSpPr>
              <a:spLocks noEditPoints="1"/>
            </p:cNvSpPr>
            <p:nvPr/>
          </p:nvSpPr>
          <p:spPr bwMode="auto">
            <a:xfrm>
              <a:off x="4764072" y="3984339"/>
              <a:ext cx="278169" cy="136021"/>
            </a:xfrm>
            <a:custGeom>
              <a:avLst/>
              <a:gdLst>
                <a:gd name="T0" fmla="*/ 54 w 63"/>
                <a:gd name="T1" fmla="*/ 22 h 31"/>
                <a:gd name="T2" fmla="*/ 63 w 63"/>
                <a:gd name="T3" fmla="*/ 11 h 31"/>
                <a:gd name="T4" fmla="*/ 54 w 63"/>
                <a:gd name="T5" fmla="*/ 0 h 31"/>
                <a:gd name="T6" fmla="*/ 54 w 63"/>
                <a:gd name="T7" fmla="*/ 5 h 31"/>
                <a:gd name="T8" fmla="*/ 58 w 63"/>
                <a:gd name="T9" fmla="*/ 11 h 31"/>
                <a:gd name="T10" fmla="*/ 54 w 63"/>
                <a:gd name="T11" fmla="*/ 17 h 31"/>
                <a:gd name="T12" fmla="*/ 54 w 63"/>
                <a:gd name="T13" fmla="*/ 22 h 31"/>
                <a:gd name="T14" fmla="*/ 26 w 63"/>
                <a:gd name="T15" fmla="*/ 31 h 31"/>
                <a:gd name="T16" fmla="*/ 47 w 63"/>
                <a:gd name="T17" fmla="*/ 21 h 31"/>
                <a:gd name="T18" fmla="*/ 52 w 63"/>
                <a:gd name="T19" fmla="*/ 22 h 31"/>
                <a:gd name="T20" fmla="*/ 54 w 63"/>
                <a:gd name="T21" fmla="*/ 22 h 31"/>
                <a:gd name="T22" fmla="*/ 54 w 63"/>
                <a:gd name="T23" fmla="*/ 17 h 31"/>
                <a:gd name="T24" fmla="*/ 52 w 63"/>
                <a:gd name="T25" fmla="*/ 17 h 31"/>
                <a:gd name="T26" fmla="*/ 50 w 63"/>
                <a:gd name="T27" fmla="*/ 17 h 31"/>
                <a:gd name="T28" fmla="*/ 53 w 63"/>
                <a:gd name="T29" fmla="*/ 5 h 31"/>
                <a:gd name="T30" fmla="*/ 53 w 63"/>
                <a:gd name="T31" fmla="*/ 5 h 31"/>
                <a:gd name="T32" fmla="*/ 53 w 63"/>
                <a:gd name="T33" fmla="*/ 5 h 31"/>
                <a:gd name="T34" fmla="*/ 54 w 63"/>
                <a:gd name="T35" fmla="*/ 5 h 31"/>
                <a:gd name="T36" fmla="*/ 54 w 63"/>
                <a:gd name="T37" fmla="*/ 0 h 31"/>
                <a:gd name="T38" fmla="*/ 52 w 63"/>
                <a:gd name="T39" fmla="*/ 0 h 31"/>
                <a:gd name="T40" fmla="*/ 52 w 63"/>
                <a:gd name="T41" fmla="*/ 0 h 31"/>
                <a:gd name="T42" fmla="*/ 0 w 63"/>
                <a:gd name="T43" fmla="*/ 0 h 31"/>
                <a:gd name="T44" fmla="*/ 0 w 63"/>
                <a:gd name="T45" fmla="*/ 5 h 31"/>
                <a:gd name="T46" fmla="*/ 26 w 63"/>
                <a:gd name="T4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31">
                  <a:moveTo>
                    <a:pt x="54" y="22"/>
                  </a:moveTo>
                  <a:cubicBezTo>
                    <a:pt x="59" y="21"/>
                    <a:pt x="63" y="16"/>
                    <a:pt x="63" y="11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6" y="6"/>
                    <a:pt x="58" y="8"/>
                    <a:pt x="58" y="11"/>
                  </a:cubicBezTo>
                  <a:cubicBezTo>
                    <a:pt x="58" y="14"/>
                    <a:pt x="56" y="16"/>
                    <a:pt x="54" y="17"/>
                  </a:cubicBezTo>
                  <a:lnTo>
                    <a:pt x="54" y="22"/>
                  </a:lnTo>
                  <a:close/>
                  <a:moveTo>
                    <a:pt x="26" y="31"/>
                  </a:moveTo>
                  <a:cubicBezTo>
                    <a:pt x="35" y="31"/>
                    <a:pt x="42" y="27"/>
                    <a:pt x="47" y="21"/>
                  </a:cubicBezTo>
                  <a:cubicBezTo>
                    <a:pt x="49" y="22"/>
                    <a:pt x="50" y="22"/>
                    <a:pt x="52" y="22"/>
                  </a:cubicBezTo>
                  <a:cubicBezTo>
                    <a:pt x="53" y="22"/>
                    <a:pt x="53" y="22"/>
                    <a:pt x="54" y="2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3" y="17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2" y="13"/>
                    <a:pt x="53" y="9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5"/>
                    <a:pt x="54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9"/>
                    <a:pt x="12" y="31"/>
                    <a:pt x="26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05" name="Rectangle 668"/>
            <p:cNvSpPr>
              <a:spLocks noChangeArrowheads="1"/>
            </p:cNvSpPr>
            <p:nvPr/>
          </p:nvSpPr>
          <p:spPr bwMode="auto">
            <a:xfrm>
              <a:off x="4764072" y="4133840"/>
              <a:ext cx="251210" cy="220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06" name="Freeform 669"/>
            <p:cNvSpPr/>
            <p:nvPr/>
          </p:nvSpPr>
          <p:spPr bwMode="auto">
            <a:xfrm>
              <a:off x="4821666" y="3921843"/>
              <a:ext cx="44115" cy="52693"/>
            </a:xfrm>
            <a:custGeom>
              <a:avLst/>
              <a:gdLst>
                <a:gd name="T0" fmla="*/ 3 w 10"/>
                <a:gd name="T1" fmla="*/ 6 h 12"/>
                <a:gd name="T2" fmla="*/ 5 w 10"/>
                <a:gd name="T3" fmla="*/ 11 h 12"/>
                <a:gd name="T4" fmla="*/ 9 w 10"/>
                <a:gd name="T5" fmla="*/ 2 h 12"/>
                <a:gd name="T6" fmla="*/ 9 w 10"/>
                <a:gd name="T7" fmla="*/ 0 h 12"/>
                <a:gd name="T8" fmla="*/ 3 w 10"/>
                <a:gd name="T9" fmla="*/ 1 h 12"/>
                <a:gd name="T10" fmla="*/ 3 w 10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3" y="6"/>
                  </a:moveTo>
                  <a:cubicBezTo>
                    <a:pt x="0" y="7"/>
                    <a:pt x="2" y="12"/>
                    <a:pt x="5" y="11"/>
                  </a:cubicBezTo>
                  <a:cubicBezTo>
                    <a:pt x="9" y="9"/>
                    <a:pt x="10" y="5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7" y="1"/>
                    <a:pt x="5" y="1"/>
                    <a:pt x="3" y="1"/>
                  </a:cubicBezTo>
                  <a:cubicBezTo>
                    <a:pt x="4" y="3"/>
                    <a:pt x="5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07" name="Freeform 670"/>
            <p:cNvSpPr/>
            <p:nvPr/>
          </p:nvSpPr>
          <p:spPr bwMode="auto">
            <a:xfrm>
              <a:off x="4887839" y="3908364"/>
              <a:ext cx="44115" cy="66172"/>
            </a:xfrm>
            <a:custGeom>
              <a:avLst/>
              <a:gdLst>
                <a:gd name="T0" fmla="*/ 3 w 10"/>
                <a:gd name="T1" fmla="*/ 9 h 15"/>
                <a:gd name="T2" fmla="*/ 5 w 10"/>
                <a:gd name="T3" fmla="*/ 14 h 15"/>
                <a:gd name="T4" fmla="*/ 9 w 10"/>
                <a:gd name="T5" fmla="*/ 5 h 15"/>
                <a:gd name="T6" fmla="*/ 7 w 10"/>
                <a:gd name="T7" fmla="*/ 0 h 15"/>
                <a:gd name="T8" fmla="*/ 2 w 10"/>
                <a:gd name="T9" fmla="*/ 1 h 15"/>
                <a:gd name="T10" fmla="*/ 3 w 10"/>
                <a:gd name="T1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">
                  <a:moveTo>
                    <a:pt x="3" y="9"/>
                  </a:moveTo>
                  <a:cubicBezTo>
                    <a:pt x="0" y="10"/>
                    <a:pt x="2" y="15"/>
                    <a:pt x="5" y="14"/>
                  </a:cubicBezTo>
                  <a:cubicBezTo>
                    <a:pt x="9" y="12"/>
                    <a:pt x="10" y="8"/>
                    <a:pt x="9" y="5"/>
                  </a:cubicBezTo>
                  <a:cubicBezTo>
                    <a:pt x="9" y="3"/>
                    <a:pt x="8" y="2"/>
                    <a:pt x="7" y="0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3" y="4"/>
                    <a:pt x="5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08" name="Freeform 672"/>
            <p:cNvSpPr/>
            <p:nvPr/>
          </p:nvSpPr>
          <p:spPr bwMode="auto">
            <a:xfrm>
              <a:off x="5775037" y="3467215"/>
              <a:ext cx="75976" cy="35537"/>
            </a:xfrm>
            <a:custGeom>
              <a:avLst/>
              <a:gdLst>
                <a:gd name="T0" fmla="*/ 0 w 62"/>
                <a:gd name="T1" fmla="*/ 18 h 29"/>
                <a:gd name="T2" fmla="*/ 22 w 62"/>
                <a:gd name="T3" fmla="*/ 29 h 29"/>
                <a:gd name="T4" fmla="*/ 62 w 62"/>
                <a:gd name="T5" fmla="*/ 29 h 29"/>
                <a:gd name="T6" fmla="*/ 7 w 62"/>
                <a:gd name="T7" fmla="*/ 0 h 29"/>
                <a:gd name="T8" fmla="*/ 0 w 6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8">
                  <a:moveTo>
                    <a:pt x="0" y="18"/>
                  </a:moveTo>
                  <a:lnTo>
                    <a:pt x="22" y="29"/>
                  </a:lnTo>
                  <a:lnTo>
                    <a:pt x="62" y="29"/>
                  </a:lnTo>
                  <a:lnTo>
                    <a:pt x="7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09" name="Freeform 673"/>
            <p:cNvSpPr>
              <a:spLocks noEditPoints="1"/>
            </p:cNvSpPr>
            <p:nvPr/>
          </p:nvSpPr>
          <p:spPr bwMode="auto">
            <a:xfrm>
              <a:off x="5775037" y="3506428"/>
              <a:ext cx="186263" cy="93131"/>
            </a:xfrm>
            <a:custGeom>
              <a:avLst/>
              <a:gdLst>
                <a:gd name="T0" fmla="*/ 62 w 152"/>
                <a:gd name="T1" fmla="*/ 76 h 76"/>
                <a:gd name="T2" fmla="*/ 123 w 152"/>
                <a:gd name="T3" fmla="*/ 76 h 76"/>
                <a:gd name="T4" fmla="*/ 123 w 152"/>
                <a:gd name="T5" fmla="*/ 62 h 76"/>
                <a:gd name="T6" fmla="*/ 152 w 152"/>
                <a:gd name="T7" fmla="*/ 62 h 76"/>
                <a:gd name="T8" fmla="*/ 152 w 152"/>
                <a:gd name="T9" fmla="*/ 15 h 76"/>
                <a:gd name="T10" fmla="*/ 123 w 152"/>
                <a:gd name="T11" fmla="*/ 15 h 76"/>
                <a:gd name="T12" fmla="*/ 123 w 152"/>
                <a:gd name="T13" fmla="*/ 0 h 76"/>
                <a:gd name="T14" fmla="*/ 69 w 152"/>
                <a:gd name="T15" fmla="*/ 0 h 76"/>
                <a:gd name="T16" fmla="*/ 62 w 152"/>
                <a:gd name="T17" fmla="*/ 0 h 76"/>
                <a:gd name="T18" fmla="*/ 62 w 152"/>
                <a:gd name="T19" fmla="*/ 29 h 76"/>
                <a:gd name="T20" fmla="*/ 90 w 152"/>
                <a:gd name="T21" fmla="*/ 29 h 76"/>
                <a:gd name="T22" fmla="*/ 90 w 152"/>
                <a:gd name="T23" fmla="*/ 47 h 76"/>
                <a:gd name="T24" fmla="*/ 62 w 152"/>
                <a:gd name="T25" fmla="*/ 47 h 76"/>
                <a:gd name="T26" fmla="*/ 62 w 152"/>
                <a:gd name="T27" fmla="*/ 76 h 76"/>
                <a:gd name="T28" fmla="*/ 0 w 152"/>
                <a:gd name="T29" fmla="*/ 76 h 76"/>
                <a:gd name="T30" fmla="*/ 62 w 152"/>
                <a:gd name="T31" fmla="*/ 76 h 76"/>
                <a:gd name="T32" fmla="*/ 62 w 152"/>
                <a:gd name="T33" fmla="*/ 47 h 76"/>
                <a:gd name="T34" fmla="*/ 29 w 152"/>
                <a:gd name="T35" fmla="*/ 47 h 76"/>
                <a:gd name="T36" fmla="*/ 29 w 152"/>
                <a:gd name="T37" fmla="*/ 29 h 76"/>
                <a:gd name="T38" fmla="*/ 29 w 152"/>
                <a:gd name="T39" fmla="*/ 29 h 76"/>
                <a:gd name="T40" fmla="*/ 62 w 152"/>
                <a:gd name="T41" fmla="*/ 29 h 76"/>
                <a:gd name="T42" fmla="*/ 62 w 152"/>
                <a:gd name="T43" fmla="*/ 0 h 76"/>
                <a:gd name="T44" fmla="*/ 33 w 152"/>
                <a:gd name="T45" fmla="*/ 0 h 76"/>
                <a:gd name="T46" fmla="*/ 0 w 152"/>
                <a:gd name="T47" fmla="*/ 0 h 76"/>
                <a:gd name="T48" fmla="*/ 0 w 152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76">
                  <a:moveTo>
                    <a:pt x="62" y="76"/>
                  </a:moveTo>
                  <a:lnTo>
                    <a:pt x="123" y="76"/>
                  </a:lnTo>
                  <a:lnTo>
                    <a:pt x="123" y="62"/>
                  </a:lnTo>
                  <a:lnTo>
                    <a:pt x="152" y="62"/>
                  </a:lnTo>
                  <a:lnTo>
                    <a:pt x="152" y="15"/>
                  </a:lnTo>
                  <a:lnTo>
                    <a:pt x="123" y="15"/>
                  </a:lnTo>
                  <a:lnTo>
                    <a:pt x="123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62" y="29"/>
                  </a:lnTo>
                  <a:lnTo>
                    <a:pt x="90" y="29"/>
                  </a:lnTo>
                  <a:lnTo>
                    <a:pt x="90" y="47"/>
                  </a:lnTo>
                  <a:lnTo>
                    <a:pt x="62" y="47"/>
                  </a:lnTo>
                  <a:lnTo>
                    <a:pt x="62" y="76"/>
                  </a:lnTo>
                  <a:close/>
                  <a:moveTo>
                    <a:pt x="0" y="76"/>
                  </a:moveTo>
                  <a:lnTo>
                    <a:pt x="62" y="76"/>
                  </a:lnTo>
                  <a:lnTo>
                    <a:pt x="62" y="47"/>
                  </a:lnTo>
                  <a:lnTo>
                    <a:pt x="29" y="4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62" y="29"/>
                  </a:lnTo>
                  <a:lnTo>
                    <a:pt x="62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10" name="Freeform 674"/>
            <p:cNvSpPr>
              <a:spLocks noEditPoints="1"/>
            </p:cNvSpPr>
            <p:nvPr/>
          </p:nvSpPr>
          <p:spPr bwMode="auto">
            <a:xfrm>
              <a:off x="5064298" y="1038447"/>
              <a:ext cx="115189" cy="118865"/>
            </a:xfrm>
            <a:custGeom>
              <a:avLst/>
              <a:gdLst>
                <a:gd name="T0" fmla="*/ 23 w 26"/>
                <a:gd name="T1" fmla="*/ 19 h 27"/>
                <a:gd name="T2" fmla="*/ 25 w 26"/>
                <a:gd name="T3" fmla="*/ 20 h 27"/>
                <a:gd name="T4" fmla="*/ 22 w 26"/>
                <a:gd name="T5" fmla="*/ 24 h 27"/>
                <a:gd name="T6" fmla="*/ 20 w 26"/>
                <a:gd name="T7" fmla="*/ 22 h 27"/>
                <a:gd name="T8" fmla="*/ 17 w 26"/>
                <a:gd name="T9" fmla="*/ 24 h 27"/>
                <a:gd name="T10" fmla="*/ 17 w 26"/>
                <a:gd name="T11" fmla="*/ 26 h 27"/>
                <a:gd name="T12" fmla="*/ 13 w 26"/>
                <a:gd name="T13" fmla="*/ 27 h 27"/>
                <a:gd name="T14" fmla="*/ 13 w 26"/>
                <a:gd name="T15" fmla="*/ 21 h 27"/>
                <a:gd name="T16" fmla="*/ 19 w 26"/>
                <a:gd name="T17" fmla="*/ 18 h 27"/>
                <a:gd name="T18" fmla="*/ 18 w 26"/>
                <a:gd name="T19" fmla="*/ 8 h 27"/>
                <a:gd name="T20" fmla="*/ 18 w 26"/>
                <a:gd name="T21" fmla="*/ 8 h 27"/>
                <a:gd name="T22" fmla="*/ 15 w 26"/>
                <a:gd name="T23" fmla="*/ 6 h 27"/>
                <a:gd name="T24" fmla="*/ 13 w 26"/>
                <a:gd name="T25" fmla="*/ 6 h 27"/>
                <a:gd name="T26" fmla="*/ 13 w 26"/>
                <a:gd name="T27" fmla="*/ 0 h 27"/>
                <a:gd name="T28" fmla="*/ 14 w 26"/>
                <a:gd name="T29" fmla="*/ 0 h 27"/>
                <a:gd name="T30" fmla="*/ 15 w 26"/>
                <a:gd name="T31" fmla="*/ 2 h 27"/>
                <a:gd name="T32" fmla="*/ 18 w 26"/>
                <a:gd name="T33" fmla="*/ 3 h 27"/>
                <a:gd name="T34" fmla="*/ 20 w 26"/>
                <a:gd name="T35" fmla="*/ 2 h 27"/>
                <a:gd name="T36" fmla="*/ 23 w 26"/>
                <a:gd name="T37" fmla="*/ 5 h 27"/>
                <a:gd name="T38" fmla="*/ 22 w 26"/>
                <a:gd name="T39" fmla="*/ 7 h 27"/>
                <a:gd name="T40" fmla="*/ 24 w 26"/>
                <a:gd name="T41" fmla="*/ 10 h 27"/>
                <a:gd name="T42" fmla="*/ 26 w 26"/>
                <a:gd name="T43" fmla="*/ 10 h 27"/>
                <a:gd name="T44" fmla="*/ 26 w 26"/>
                <a:gd name="T45" fmla="*/ 15 h 27"/>
                <a:gd name="T46" fmla="*/ 24 w 26"/>
                <a:gd name="T47" fmla="*/ 15 h 27"/>
                <a:gd name="T48" fmla="*/ 23 w 26"/>
                <a:gd name="T49" fmla="*/ 19 h 27"/>
                <a:gd name="T50" fmla="*/ 13 w 26"/>
                <a:gd name="T51" fmla="*/ 27 h 27"/>
                <a:gd name="T52" fmla="*/ 12 w 26"/>
                <a:gd name="T53" fmla="*/ 27 h 27"/>
                <a:gd name="T54" fmla="*/ 12 w 26"/>
                <a:gd name="T55" fmla="*/ 25 h 27"/>
                <a:gd name="T56" fmla="*/ 8 w 26"/>
                <a:gd name="T57" fmla="*/ 24 h 27"/>
                <a:gd name="T58" fmla="*/ 7 w 26"/>
                <a:gd name="T59" fmla="*/ 25 h 27"/>
                <a:gd name="T60" fmla="*/ 3 w 26"/>
                <a:gd name="T61" fmla="*/ 22 h 27"/>
                <a:gd name="T62" fmla="*/ 4 w 26"/>
                <a:gd name="T63" fmla="*/ 20 h 27"/>
                <a:gd name="T64" fmla="*/ 2 w 26"/>
                <a:gd name="T65" fmla="*/ 17 h 27"/>
                <a:gd name="T66" fmla="*/ 0 w 26"/>
                <a:gd name="T67" fmla="*/ 17 h 27"/>
                <a:gd name="T68" fmla="*/ 0 w 26"/>
                <a:gd name="T69" fmla="*/ 12 h 27"/>
                <a:gd name="T70" fmla="*/ 2 w 26"/>
                <a:gd name="T71" fmla="*/ 12 h 27"/>
                <a:gd name="T72" fmla="*/ 3 w 26"/>
                <a:gd name="T73" fmla="*/ 8 h 27"/>
                <a:gd name="T74" fmla="*/ 2 w 26"/>
                <a:gd name="T75" fmla="*/ 7 h 27"/>
                <a:gd name="T76" fmla="*/ 5 w 26"/>
                <a:gd name="T77" fmla="*/ 3 h 27"/>
                <a:gd name="T78" fmla="*/ 6 w 26"/>
                <a:gd name="T79" fmla="*/ 4 h 27"/>
                <a:gd name="T80" fmla="*/ 10 w 26"/>
                <a:gd name="T81" fmla="*/ 3 h 27"/>
                <a:gd name="T82" fmla="*/ 10 w 26"/>
                <a:gd name="T83" fmla="*/ 1 h 27"/>
                <a:gd name="T84" fmla="*/ 13 w 26"/>
                <a:gd name="T85" fmla="*/ 0 h 27"/>
                <a:gd name="T86" fmla="*/ 13 w 26"/>
                <a:gd name="T87" fmla="*/ 6 h 27"/>
                <a:gd name="T88" fmla="*/ 7 w 26"/>
                <a:gd name="T89" fmla="*/ 9 h 27"/>
                <a:gd name="T90" fmla="*/ 8 w 26"/>
                <a:gd name="T91" fmla="*/ 19 h 27"/>
                <a:gd name="T92" fmla="*/ 11 w 26"/>
                <a:gd name="T93" fmla="*/ 21 h 27"/>
                <a:gd name="T94" fmla="*/ 13 w 26"/>
                <a:gd name="T95" fmla="*/ 21 h 27"/>
                <a:gd name="T96" fmla="*/ 13 w 26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7">
                  <a:moveTo>
                    <a:pt x="23" y="19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1"/>
                    <a:pt x="17" y="20"/>
                    <a:pt x="19" y="18"/>
                  </a:cubicBezTo>
                  <a:cubicBezTo>
                    <a:pt x="22" y="15"/>
                    <a:pt x="21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6" y="7"/>
                    <a:pt x="15" y="6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8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4" y="9"/>
                    <a:pt x="2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8"/>
                    <a:pt x="23" y="19"/>
                  </a:cubicBezTo>
                  <a:close/>
                  <a:moveTo>
                    <a:pt x="13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5"/>
                    <a:pt x="9" y="24"/>
                    <a:pt x="8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9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10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9" y="7"/>
                    <a:pt x="7" y="9"/>
                  </a:cubicBezTo>
                  <a:cubicBezTo>
                    <a:pt x="5" y="12"/>
                    <a:pt x="5" y="17"/>
                    <a:pt x="8" y="19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2" y="21"/>
                    <a:pt x="12" y="21"/>
                    <a:pt x="13" y="21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11" name="Freeform 676"/>
            <p:cNvSpPr/>
            <p:nvPr/>
          </p:nvSpPr>
          <p:spPr bwMode="auto">
            <a:xfrm>
              <a:off x="5430696" y="1236964"/>
              <a:ext cx="137246" cy="101709"/>
            </a:xfrm>
            <a:custGeom>
              <a:avLst/>
              <a:gdLst>
                <a:gd name="T0" fmla="*/ 16 w 31"/>
                <a:gd name="T1" fmla="*/ 0 h 23"/>
                <a:gd name="T2" fmla="*/ 0 w 31"/>
                <a:gd name="T3" fmla="*/ 15 h 23"/>
                <a:gd name="T4" fmla="*/ 2 w 31"/>
                <a:gd name="T5" fmla="*/ 23 h 23"/>
                <a:gd name="T6" fmla="*/ 2 w 31"/>
                <a:gd name="T7" fmla="*/ 19 h 23"/>
                <a:gd name="T8" fmla="*/ 3 w 31"/>
                <a:gd name="T9" fmla="*/ 17 h 23"/>
                <a:gd name="T10" fmla="*/ 3 w 31"/>
                <a:gd name="T11" fmla="*/ 15 h 23"/>
                <a:gd name="T12" fmla="*/ 16 w 31"/>
                <a:gd name="T13" fmla="*/ 3 h 23"/>
                <a:gd name="T14" fmla="*/ 28 w 31"/>
                <a:gd name="T15" fmla="*/ 15 h 23"/>
                <a:gd name="T16" fmla="*/ 28 w 31"/>
                <a:gd name="T17" fmla="*/ 17 h 23"/>
                <a:gd name="T18" fmla="*/ 29 w 31"/>
                <a:gd name="T19" fmla="*/ 19 h 23"/>
                <a:gd name="T20" fmla="*/ 29 w 31"/>
                <a:gd name="T21" fmla="*/ 23 h 23"/>
                <a:gd name="T22" fmla="*/ 31 w 31"/>
                <a:gd name="T23" fmla="*/ 15 h 23"/>
                <a:gd name="T24" fmla="*/ 16 w 31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3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18"/>
                    <a:pt x="1" y="21"/>
                    <a:pt x="2" y="2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3" y="17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8"/>
                    <a:pt x="9" y="3"/>
                    <a:pt x="16" y="3"/>
                  </a:cubicBezTo>
                  <a:cubicBezTo>
                    <a:pt x="23" y="3"/>
                    <a:pt x="28" y="8"/>
                    <a:pt x="28" y="15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9" y="17"/>
                    <a:pt x="29" y="18"/>
                    <a:pt x="29" y="19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1" y="18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12" name="Freeform 677"/>
            <p:cNvSpPr/>
            <p:nvPr/>
          </p:nvSpPr>
          <p:spPr bwMode="auto">
            <a:xfrm>
              <a:off x="5444176" y="1308038"/>
              <a:ext cx="30635" cy="52693"/>
            </a:xfrm>
            <a:custGeom>
              <a:avLst/>
              <a:gdLst>
                <a:gd name="T0" fmla="*/ 0 w 7"/>
                <a:gd name="T1" fmla="*/ 2 h 12"/>
                <a:gd name="T2" fmla="*/ 0 w 7"/>
                <a:gd name="T3" fmla="*/ 3 h 12"/>
                <a:gd name="T4" fmla="*/ 0 w 7"/>
                <a:gd name="T5" fmla="*/ 7 h 12"/>
                <a:gd name="T6" fmla="*/ 0 w 7"/>
                <a:gd name="T7" fmla="*/ 8 h 12"/>
                <a:gd name="T8" fmla="*/ 5 w 7"/>
                <a:gd name="T9" fmla="*/ 12 h 12"/>
                <a:gd name="T10" fmla="*/ 7 w 7"/>
                <a:gd name="T11" fmla="*/ 12 h 12"/>
                <a:gd name="T12" fmla="*/ 7 w 7"/>
                <a:gd name="T13" fmla="*/ 0 h 12"/>
                <a:gd name="T14" fmla="*/ 5 w 7"/>
                <a:gd name="T15" fmla="*/ 0 h 12"/>
                <a:gd name="T16" fmla="*/ 0 w 7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0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13" name="Freeform 678"/>
            <p:cNvSpPr/>
            <p:nvPr/>
          </p:nvSpPr>
          <p:spPr bwMode="auto">
            <a:xfrm>
              <a:off x="5523828" y="1308038"/>
              <a:ext cx="30635" cy="52693"/>
            </a:xfrm>
            <a:custGeom>
              <a:avLst/>
              <a:gdLst>
                <a:gd name="T0" fmla="*/ 7 w 7"/>
                <a:gd name="T1" fmla="*/ 8 h 12"/>
                <a:gd name="T2" fmla="*/ 7 w 7"/>
                <a:gd name="T3" fmla="*/ 7 h 12"/>
                <a:gd name="T4" fmla="*/ 7 w 7"/>
                <a:gd name="T5" fmla="*/ 3 h 12"/>
                <a:gd name="T6" fmla="*/ 7 w 7"/>
                <a:gd name="T7" fmla="*/ 2 h 12"/>
                <a:gd name="T8" fmla="*/ 2 w 7"/>
                <a:gd name="T9" fmla="*/ 0 h 12"/>
                <a:gd name="T10" fmla="*/ 0 w 7"/>
                <a:gd name="T11" fmla="*/ 0 h 12"/>
                <a:gd name="T12" fmla="*/ 0 w 7"/>
                <a:gd name="T13" fmla="*/ 12 h 12"/>
                <a:gd name="T14" fmla="*/ 2 w 7"/>
                <a:gd name="T15" fmla="*/ 12 h 12"/>
                <a:gd name="T16" fmla="*/ 7 w 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5" y="12"/>
                    <a:pt x="7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14" name="Freeform 679"/>
            <p:cNvSpPr>
              <a:spLocks noEditPoints="1"/>
            </p:cNvSpPr>
            <p:nvPr/>
          </p:nvSpPr>
          <p:spPr bwMode="auto">
            <a:xfrm>
              <a:off x="5987034" y="2883918"/>
              <a:ext cx="186263" cy="137246"/>
            </a:xfrm>
            <a:custGeom>
              <a:avLst/>
              <a:gdLst>
                <a:gd name="T0" fmla="*/ 28 w 42"/>
                <a:gd name="T1" fmla="*/ 31 h 31"/>
                <a:gd name="T2" fmla="*/ 42 w 42"/>
                <a:gd name="T3" fmla="*/ 31 h 31"/>
                <a:gd name="T4" fmla="*/ 42 w 42"/>
                <a:gd name="T5" fmla="*/ 0 h 31"/>
                <a:gd name="T6" fmla="*/ 28 w 42"/>
                <a:gd name="T7" fmla="*/ 0 h 31"/>
                <a:gd name="T8" fmla="*/ 28 w 42"/>
                <a:gd name="T9" fmla="*/ 13 h 31"/>
                <a:gd name="T10" fmla="*/ 38 w 42"/>
                <a:gd name="T11" fmla="*/ 27 h 31"/>
                <a:gd name="T12" fmla="*/ 28 w 42"/>
                <a:gd name="T13" fmla="*/ 27 h 31"/>
                <a:gd name="T14" fmla="*/ 28 w 42"/>
                <a:gd name="T15" fmla="*/ 31 h 31"/>
                <a:gd name="T16" fmla="*/ 19 w 42"/>
                <a:gd name="T17" fmla="*/ 31 h 31"/>
                <a:gd name="T18" fmla="*/ 28 w 42"/>
                <a:gd name="T19" fmla="*/ 31 h 31"/>
                <a:gd name="T20" fmla="*/ 28 w 42"/>
                <a:gd name="T21" fmla="*/ 27 h 31"/>
                <a:gd name="T22" fmla="*/ 22 w 42"/>
                <a:gd name="T23" fmla="*/ 27 h 31"/>
                <a:gd name="T24" fmla="*/ 21 w 42"/>
                <a:gd name="T25" fmla="*/ 26 h 31"/>
                <a:gd name="T26" fmla="*/ 19 w 42"/>
                <a:gd name="T27" fmla="*/ 23 h 31"/>
                <a:gd name="T28" fmla="*/ 19 w 42"/>
                <a:gd name="T29" fmla="*/ 25 h 31"/>
                <a:gd name="T30" fmla="*/ 20 w 42"/>
                <a:gd name="T31" fmla="*/ 27 h 31"/>
                <a:gd name="T32" fmla="*/ 19 w 42"/>
                <a:gd name="T33" fmla="*/ 27 h 31"/>
                <a:gd name="T34" fmla="*/ 19 w 42"/>
                <a:gd name="T35" fmla="*/ 31 h 31"/>
                <a:gd name="T36" fmla="*/ 28 w 42"/>
                <a:gd name="T37" fmla="*/ 0 h 31"/>
                <a:gd name="T38" fmla="*/ 19 w 42"/>
                <a:gd name="T39" fmla="*/ 0 h 31"/>
                <a:gd name="T40" fmla="*/ 19 w 42"/>
                <a:gd name="T41" fmla="*/ 20 h 31"/>
                <a:gd name="T42" fmla="*/ 26 w 42"/>
                <a:gd name="T43" fmla="*/ 10 h 31"/>
                <a:gd name="T44" fmla="*/ 26 w 42"/>
                <a:gd name="T45" fmla="*/ 10 h 31"/>
                <a:gd name="T46" fmla="*/ 28 w 42"/>
                <a:gd name="T47" fmla="*/ 13 h 31"/>
                <a:gd name="T48" fmla="*/ 28 w 42"/>
                <a:gd name="T49" fmla="*/ 0 h 31"/>
                <a:gd name="T50" fmla="*/ 12 w 42"/>
                <a:gd name="T51" fmla="*/ 31 h 31"/>
                <a:gd name="T52" fmla="*/ 19 w 42"/>
                <a:gd name="T53" fmla="*/ 31 h 31"/>
                <a:gd name="T54" fmla="*/ 19 w 42"/>
                <a:gd name="T55" fmla="*/ 27 h 31"/>
                <a:gd name="T56" fmla="*/ 14 w 42"/>
                <a:gd name="T57" fmla="*/ 27 h 31"/>
                <a:gd name="T58" fmla="*/ 12 w 42"/>
                <a:gd name="T59" fmla="*/ 27 h 31"/>
                <a:gd name="T60" fmla="*/ 12 w 42"/>
                <a:gd name="T61" fmla="*/ 31 h 31"/>
                <a:gd name="T62" fmla="*/ 19 w 42"/>
                <a:gd name="T63" fmla="*/ 0 h 31"/>
                <a:gd name="T64" fmla="*/ 12 w 42"/>
                <a:gd name="T65" fmla="*/ 0 h 31"/>
                <a:gd name="T66" fmla="*/ 12 w 42"/>
                <a:gd name="T67" fmla="*/ 6 h 31"/>
                <a:gd name="T68" fmla="*/ 13 w 42"/>
                <a:gd name="T69" fmla="*/ 8 h 31"/>
                <a:gd name="T70" fmla="*/ 12 w 42"/>
                <a:gd name="T71" fmla="*/ 10 h 31"/>
                <a:gd name="T72" fmla="*/ 12 w 42"/>
                <a:gd name="T73" fmla="*/ 16 h 31"/>
                <a:gd name="T74" fmla="*/ 12 w 42"/>
                <a:gd name="T75" fmla="*/ 16 h 31"/>
                <a:gd name="T76" fmla="*/ 17 w 42"/>
                <a:gd name="T77" fmla="*/ 23 h 31"/>
                <a:gd name="T78" fmla="*/ 19 w 42"/>
                <a:gd name="T79" fmla="*/ 25 h 31"/>
                <a:gd name="T80" fmla="*/ 19 w 42"/>
                <a:gd name="T81" fmla="*/ 23 h 31"/>
                <a:gd name="T82" fmla="*/ 18 w 42"/>
                <a:gd name="T83" fmla="*/ 22 h 31"/>
                <a:gd name="T84" fmla="*/ 19 w 42"/>
                <a:gd name="T85" fmla="*/ 20 h 31"/>
                <a:gd name="T86" fmla="*/ 19 w 42"/>
                <a:gd name="T87" fmla="*/ 0 h 31"/>
                <a:gd name="T88" fmla="*/ 0 w 42"/>
                <a:gd name="T89" fmla="*/ 31 h 31"/>
                <a:gd name="T90" fmla="*/ 12 w 42"/>
                <a:gd name="T91" fmla="*/ 31 h 31"/>
                <a:gd name="T92" fmla="*/ 12 w 42"/>
                <a:gd name="T93" fmla="*/ 27 h 31"/>
                <a:gd name="T94" fmla="*/ 4 w 42"/>
                <a:gd name="T95" fmla="*/ 27 h 31"/>
                <a:gd name="T96" fmla="*/ 4 w 42"/>
                <a:gd name="T97" fmla="*/ 27 h 31"/>
                <a:gd name="T98" fmla="*/ 12 w 42"/>
                <a:gd name="T99" fmla="*/ 16 h 31"/>
                <a:gd name="T100" fmla="*/ 12 w 42"/>
                <a:gd name="T101" fmla="*/ 10 h 31"/>
                <a:gd name="T102" fmla="*/ 10 w 42"/>
                <a:gd name="T103" fmla="*/ 11 h 31"/>
                <a:gd name="T104" fmla="*/ 6 w 42"/>
                <a:gd name="T105" fmla="*/ 8 h 31"/>
                <a:gd name="T106" fmla="*/ 10 w 42"/>
                <a:gd name="T107" fmla="*/ 4 h 31"/>
                <a:gd name="T108" fmla="*/ 10 w 42"/>
                <a:gd name="T109" fmla="*/ 4 h 31"/>
                <a:gd name="T110" fmla="*/ 12 w 42"/>
                <a:gd name="T111" fmla="*/ 6 h 31"/>
                <a:gd name="T112" fmla="*/ 12 w 42"/>
                <a:gd name="T113" fmla="*/ 0 h 31"/>
                <a:gd name="T114" fmla="*/ 0 w 42"/>
                <a:gd name="T115" fmla="*/ 0 h 31"/>
                <a:gd name="T116" fmla="*/ 0 w 42"/>
                <a:gd name="T1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" h="31">
                  <a:moveTo>
                    <a:pt x="28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31"/>
                  </a:lnTo>
                  <a:close/>
                  <a:moveTo>
                    <a:pt x="19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1"/>
                    <a:pt x="19" y="31"/>
                    <a:pt x="19" y="31"/>
                  </a:cubicBezTo>
                  <a:close/>
                  <a:moveTo>
                    <a:pt x="2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8" y="0"/>
                  </a:lnTo>
                  <a:close/>
                  <a:moveTo>
                    <a:pt x="12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1"/>
                    <a:pt x="12" y="31"/>
                  </a:cubicBezTo>
                  <a:close/>
                  <a:moveTo>
                    <a:pt x="1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7"/>
                    <a:pt x="13" y="8"/>
                  </a:cubicBezTo>
                  <a:cubicBezTo>
                    <a:pt x="13" y="8"/>
                    <a:pt x="13" y="9"/>
                    <a:pt x="12" y="1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9" y="0"/>
                  </a:lnTo>
                  <a:close/>
                  <a:moveTo>
                    <a:pt x="0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8" y="11"/>
                    <a:pt x="6" y="9"/>
                    <a:pt x="6" y="8"/>
                  </a:cubicBezTo>
                  <a:cubicBezTo>
                    <a:pt x="6" y="6"/>
                    <a:pt x="8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15" name="Freeform 695"/>
            <p:cNvSpPr/>
            <p:nvPr/>
          </p:nvSpPr>
          <p:spPr bwMode="auto">
            <a:xfrm>
              <a:off x="5766459" y="1895010"/>
              <a:ext cx="93131" cy="115189"/>
            </a:xfrm>
            <a:custGeom>
              <a:avLst/>
              <a:gdLst>
                <a:gd name="T0" fmla="*/ 3 w 21"/>
                <a:gd name="T1" fmla="*/ 23 h 26"/>
                <a:gd name="T2" fmla="*/ 3 w 21"/>
                <a:gd name="T3" fmla="*/ 22 h 26"/>
                <a:gd name="T4" fmla="*/ 3 w 21"/>
                <a:gd name="T5" fmla="*/ 22 h 26"/>
                <a:gd name="T6" fmla="*/ 3 w 21"/>
                <a:gd name="T7" fmla="*/ 6 h 26"/>
                <a:gd name="T8" fmla="*/ 18 w 21"/>
                <a:gd name="T9" fmla="*/ 6 h 26"/>
                <a:gd name="T10" fmla="*/ 18 w 21"/>
                <a:gd name="T11" fmla="*/ 17 h 26"/>
                <a:gd name="T12" fmla="*/ 17 w 21"/>
                <a:gd name="T13" fmla="*/ 17 h 26"/>
                <a:gd name="T14" fmla="*/ 12 w 21"/>
                <a:gd name="T15" fmla="*/ 22 h 26"/>
                <a:gd name="T16" fmla="*/ 17 w 21"/>
                <a:gd name="T17" fmla="*/ 26 h 26"/>
                <a:gd name="T18" fmla="*/ 21 w 21"/>
                <a:gd name="T19" fmla="*/ 22 h 26"/>
                <a:gd name="T20" fmla="*/ 21 w 21"/>
                <a:gd name="T21" fmla="*/ 22 h 26"/>
                <a:gd name="T22" fmla="*/ 21 w 21"/>
                <a:gd name="T23" fmla="*/ 22 h 26"/>
                <a:gd name="T24" fmla="*/ 21 w 21"/>
                <a:gd name="T25" fmla="*/ 6 h 26"/>
                <a:gd name="T26" fmla="*/ 21 w 21"/>
                <a:gd name="T27" fmla="*/ 0 h 26"/>
                <a:gd name="T28" fmla="*/ 18 w 21"/>
                <a:gd name="T29" fmla="*/ 0 h 26"/>
                <a:gd name="T30" fmla="*/ 3 w 21"/>
                <a:gd name="T31" fmla="*/ 0 h 26"/>
                <a:gd name="T32" fmla="*/ 0 w 21"/>
                <a:gd name="T33" fmla="*/ 0 h 26"/>
                <a:gd name="T34" fmla="*/ 0 w 21"/>
                <a:gd name="T35" fmla="*/ 6 h 26"/>
                <a:gd name="T36" fmla="*/ 0 w 21"/>
                <a:gd name="T37" fmla="*/ 17 h 26"/>
                <a:gd name="T38" fmla="*/ 0 w 21"/>
                <a:gd name="T39" fmla="*/ 17 h 26"/>
                <a:gd name="T40" fmla="*/ 3 w 21"/>
                <a:gd name="T4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6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7" y="17"/>
                  </a:cubicBezTo>
                  <a:cubicBezTo>
                    <a:pt x="14" y="17"/>
                    <a:pt x="12" y="19"/>
                    <a:pt x="12" y="22"/>
                  </a:cubicBezTo>
                  <a:cubicBezTo>
                    <a:pt x="12" y="24"/>
                    <a:pt x="14" y="26"/>
                    <a:pt x="17" y="26"/>
                  </a:cubicBezTo>
                  <a:cubicBezTo>
                    <a:pt x="19" y="26"/>
                    <a:pt x="21" y="24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2" y="21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6" name="Group 38"/>
          <p:cNvGrpSpPr/>
          <p:nvPr/>
        </p:nvGrpSpPr>
        <p:grpSpPr>
          <a:xfrm>
            <a:off x="5202118" y="1632331"/>
            <a:ext cx="3531327" cy="3514819"/>
            <a:chOff x="4476324" y="1364544"/>
            <a:chExt cx="3796704" cy="3778956"/>
          </a:xfrm>
        </p:grpSpPr>
        <p:sp>
          <p:nvSpPr>
            <p:cNvPr id="517" name="Freeform 468"/>
            <p:cNvSpPr>
              <a:spLocks noEditPoints="1"/>
            </p:cNvSpPr>
            <p:nvPr/>
          </p:nvSpPr>
          <p:spPr bwMode="auto">
            <a:xfrm>
              <a:off x="4749783" y="1386364"/>
              <a:ext cx="2829064" cy="2829064"/>
            </a:xfrm>
            <a:custGeom>
              <a:avLst/>
              <a:gdLst>
                <a:gd name="T0" fmla="*/ 315 w 630"/>
                <a:gd name="T1" fmla="*/ 19 h 630"/>
                <a:gd name="T2" fmla="*/ 611 w 630"/>
                <a:gd name="T3" fmla="*/ 315 h 630"/>
                <a:gd name="T4" fmla="*/ 315 w 630"/>
                <a:gd name="T5" fmla="*/ 611 h 630"/>
                <a:gd name="T6" fmla="*/ 315 w 630"/>
                <a:gd name="T7" fmla="*/ 630 h 630"/>
                <a:gd name="T8" fmla="*/ 630 w 630"/>
                <a:gd name="T9" fmla="*/ 315 h 630"/>
                <a:gd name="T10" fmla="*/ 315 w 630"/>
                <a:gd name="T11" fmla="*/ 0 h 630"/>
                <a:gd name="T12" fmla="*/ 315 w 630"/>
                <a:gd name="T13" fmla="*/ 19 h 630"/>
                <a:gd name="T14" fmla="*/ 315 w 630"/>
                <a:gd name="T15" fmla="*/ 611 h 630"/>
                <a:gd name="T16" fmla="*/ 19 w 630"/>
                <a:gd name="T17" fmla="*/ 315 h 630"/>
                <a:gd name="T18" fmla="*/ 315 w 630"/>
                <a:gd name="T19" fmla="*/ 19 h 630"/>
                <a:gd name="T20" fmla="*/ 315 w 630"/>
                <a:gd name="T21" fmla="*/ 0 h 630"/>
                <a:gd name="T22" fmla="*/ 0 w 630"/>
                <a:gd name="T23" fmla="*/ 315 h 630"/>
                <a:gd name="T24" fmla="*/ 315 w 630"/>
                <a:gd name="T25" fmla="*/ 630 h 630"/>
                <a:gd name="T26" fmla="*/ 315 w 630"/>
                <a:gd name="T27" fmla="*/ 61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0" h="630">
                  <a:moveTo>
                    <a:pt x="315" y="19"/>
                  </a:moveTo>
                  <a:cubicBezTo>
                    <a:pt x="479" y="19"/>
                    <a:pt x="611" y="152"/>
                    <a:pt x="611" y="315"/>
                  </a:cubicBezTo>
                  <a:cubicBezTo>
                    <a:pt x="611" y="479"/>
                    <a:pt x="479" y="611"/>
                    <a:pt x="315" y="611"/>
                  </a:cubicBezTo>
                  <a:cubicBezTo>
                    <a:pt x="315" y="630"/>
                    <a:pt x="315" y="630"/>
                    <a:pt x="315" y="630"/>
                  </a:cubicBezTo>
                  <a:cubicBezTo>
                    <a:pt x="489" y="630"/>
                    <a:pt x="630" y="489"/>
                    <a:pt x="630" y="315"/>
                  </a:cubicBezTo>
                  <a:cubicBezTo>
                    <a:pt x="630" y="141"/>
                    <a:pt x="489" y="0"/>
                    <a:pt x="315" y="0"/>
                  </a:cubicBezTo>
                  <a:lnTo>
                    <a:pt x="315" y="19"/>
                  </a:lnTo>
                  <a:close/>
                  <a:moveTo>
                    <a:pt x="315" y="611"/>
                  </a:moveTo>
                  <a:cubicBezTo>
                    <a:pt x="152" y="611"/>
                    <a:pt x="19" y="479"/>
                    <a:pt x="19" y="315"/>
                  </a:cubicBezTo>
                  <a:cubicBezTo>
                    <a:pt x="19" y="152"/>
                    <a:pt x="152" y="19"/>
                    <a:pt x="315" y="19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141" y="0"/>
                    <a:pt x="0" y="141"/>
                    <a:pt x="0" y="315"/>
                  </a:cubicBezTo>
                  <a:cubicBezTo>
                    <a:pt x="0" y="489"/>
                    <a:pt x="141" y="630"/>
                    <a:pt x="315" y="630"/>
                  </a:cubicBezTo>
                  <a:lnTo>
                    <a:pt x="315" y="611"/>
                  </a:lnTo>
                  <a:close/>
                </a:path>
              </a:pathLst>
            </a:custGeom>
            <a:solidFill>
              <a:schemeClr val="bg1">
                <a:lumMod val="95000"/>
                <a:alpha val="61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18" name="Freeform 44"/>
            <p:cNvSpPr/>
            <p:nvPr/>
          </p:nvSpPr>
          <p:spPr bwMode="auto">
            <a:xfrm>
              <a:off x="6896145" y="3801414"/>
              <a:ext cx="1376883" cy="1342086"/>
            </a:xfrm>
            <a:custGeom>
              <a:avLst/>
              <a:gdLst>
                <a:gd name="connsiteX0" fmla="*/ 246478 w 1376883"/>
                <a:gd name="connsiteY0" fmla="*/ 0 h 1342086"/>
                <a:gd name="connsiteX1" fmla="*/ 1376883 w 1376883"/>
                <a:gd name="connsiteY1" fmla="*/ 1342086 h 1342086"/>
                <a:gd name="connsiteX2" fmla="*/ 964218 w 1376883"/>
                <a:gd name="connsiteY2" fmla="*/ 1342086 h 1342086"/>
                <a:gd name="connsiteX3" fmla="*/ 0 w 1376883"/>
                <a:gd name="connsiteY3" fmla="*/ 201522 h 134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883" h="1342086">
                  <a:moveTo>
                    <a:pt x="246478" y="0"/>
                  </a:moveTo>
                  <a:lnTo>
                    <a:pt x="1376883" y="1342086"/>
                  </a:lnTo>
                  <a:lnTo>
                    <a:pt x="964218" y="1342086"/>
                  </a:lnTo>
                  <a:lnTo>
                    <a:pt x="0" y="2015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19" name="Freeform 470"/>
            <p:cNvSpPr/>
            <p:nvPr/>
          </p:nvSpPr>
          <p:spPr bwMode="auto">
            <a:xfrm>
              <a:off x="6810884" y="3702203"/>
              <a:ext cx="466602" cy="430948"/>
            </a:xfrm>
            <a:custGeom>
              <a:avLst/>
              <a:gdLst>
                <a:gd name="T0" fmla="*/ 79 w 104"/>
                <a:gd name="T1" fmla="*/ 0 h 96"/>
                <a:gd name="T2" fmla="*/ 0 w 104"/>
                <a:gd name="T3" fmla="*/ 65 h 96"/>
                <a:gd name="T4" fmla="*/ 25 w 104"/>
                <a:gd name="T5" fmla="*/ 96 h 96"/>
                <a:gd name="T6" fmla="*/ 104 w 104"/>
                <a:gd name="T7" fmla="*/ 31 h 96"/>
                <a:gd name="T8" fmla="*/ 79 w 104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6">
                  <a:moveTo>
                    <a:pt x="79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63" y="85"/>
                    <a:pt x="89" y="63"/>
                    <a:pt x="104" y="3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809B8E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20" name="Freeform 471"/>
            <p:cNvSpPr>
              <a:spLocks noEditPoints="1"/>
            </p:cNvSpPr>
            <p:nvPr/>
          </p:nvSpPr>
          <p:spPr bwMode="auto">
            <a:xfrm>
              <a:off x="4476324" y="1364544"/>
              <a:ext cx="3260012" cy="2853867"/>
            </a:xfrm>
            <a:custGeom>
              <a:avLst/>
              <a:gdLst>
                <a:gd name="T0" fmla="*/ 363 w 726"/>
                <a:gd name="T1" fmla="*/ 636 h 636"/>
                <a:gd name="T2" fmla="*/ 516 w 726"/>
                <a:gd name="T3" fmla="*/ 597 h 636"/>
                <a:gd name="T4" fmla="*/ 642 w 726"/>
                <a:gd name="T5" fmla="*/ 166 h 636"/>
                <a:gd name="T6" fmla="*/ 363 w 726"/>
                <a:gd name="T7" fmla="*/ 0 h 636"/>
                <a:gd name="T8" fmla="*/ 363 w 726"/>
                <a:gd name="T9" fmla="*/ 18 h 636"/>
                <a:gd name="T10" fmla="*/ 627 w 726"/>
                <a:gd name="T11" fmla="*/ 174 h 636"/>
                <a:gd name="T12" fmla="*/ 507 w 726"/>
                <a:gd name="T13" fmla="*/ 582 h 636"/>
                <a:gd name="T14" fmla="*/ 363 w 726"/>
                <a:gd name="T15" fmla="*/ 618 h 636"/>
                <a:gd name="T16" fmla="*/ 363 w 726"/>
                <a:gd name="T17" fmla="*/ 636 h 636"/>
                <a:gd name="T18" fmla="*/ 211 w 726"/>
                <a:gd name="T19" fmla="*/ 39 h 636"/>
                <a:gd name="T20" fmla="*/ 84 w 726"/>
                <a:gd name="T21" fmla="*/ 471 h 636"/>
                <a:gd name="T22" fmla="*/ 363 w 726"/>
                <a:gd name="T23" fmla="*/ 636 h 636"/>
                <a:gd name="T24" fmla="*/ 363 w 726"/>
                <a:gd name="T25" fmla="*/ 618 h 636"/>
                <a:gd name="T26" fmla="*/ 100 w 726"/>
                <a:gd name="T27" fmla="*/ 462 h 636"/>
                <a:gd name="T28" fmla="*/ 219 w 726"/>
                <a:gd name="T29" fmla="*/ 55 h 636"/>
                <a:gd name="T30" fmla="*/ 363 w 726"/>
                <a:gd name="T31" fmla="*/ 18 h 636"/>
                <a:gd name="T32" fmla="*/ 363 w 726"/>
                <a:gd name="T33" fmla="*/ 0 h 636"/>
                <a:gd name="T34" fmla="*/ 211 w 726"/>
                <a:gd name="T35" fmla="*/ 3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6" h="636">
                  <a:moveTo>
                    <a:pt x="363" y="636"/>
                  </a:moveTo>
                  <a:cubicBezTo>
                    <a:pt x="415" y="636"/>
                    <a:pt x="467" y="623"/>
                    <a:pt x="516" y="597"/>
                  </a:cubicBezTo>
                  <a:cubicBezTo>
                    <a:pt x="670" y="513"/>
                    <a:pt x="726" y="320"/>
                    <a:pt x="642" y="166"/>
                  </a:cubicBezTo>
                  <a:cubicBezTo>
                    <a:pt x="584" y="60"/>
                    <a:pt x="476" y="0"/>
                    <a:pt x="363" y="0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469" y="18"/>
                    <a:pt x="572" y="74"/>
                    <a:pt x="627" y="174"/>
                  </a:cubicBezTo>
                  <a:cubicBezTo>
                    <a:pt x="706" y="320"/>
                    <a:pt x="653" y="502"/>
                    <a:pt x="507" y="582"/>
                  </a:cubicBezTo>
                  <a:cubicBezTo>
                    <a:pt x="462" y="607"/>
                    <a:pt x="412" y="619"/>
                    <a:pt x="363" y="618"/>
                  </a:cubicBezTo>
                  <a:lnTo>
                    <a:pt x="363" y="636"/>
                  </a:lnTo>
                  <a:close/>
                  <a:moveTo>
                    <a:pt x="211" y="39"/>
                  </a:moveTo>
                  <a:cubicBezTo>
                    <a:pt x="57" y="124"/>
                    <a:pt x="0" y="317"/>
                    <a:pt x="84" y="471"/>
                  </a:cubicBezTo>
                  <a:cubicBezTo>
                    <a:pt x="142" y="576"/>
                    <a:pt x="251" y="636"/>
                    <a:pt x="363" y="636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257" y="618"/>
                    <a:pt x="154" y="562"/>
                    <a:pt x="100" y="462"/>
                  </a:cubicBezTo>
                  <a:cubicBezTo>
                    <a:pt x="20" y="317"/>
                    <a:pt x="74" y="134"/>
                    <a:pt x="219" y="55"/>
                  </a:cubicBezTo>
                  <a:cubicBezTo>
                    <a:pt x="265" y="30"/>
                    <a:pt x="315" y="18"/>
                    <a:pt x="363" y="18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12" y="0"/>
                    <a:pt x="259" y="13"/>
                    <a:pt x="211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521" name="Rectangle 41"/>
          <p:cNvSpPr/>
          <p:nvPr/>
        </p:nvSpPr>
        <p:spPr>
          <a:xfrm>
            <a:off x="6025942" y="2406181"/>
            <a:ext cx="1416685" cy="1136015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pPr algn="ctr"/>
            <a:r>
              <a:rPr lang="en-US" sz="4800" b="1">
                <a:solidFill>
                  <a:srgbClr val="809B8E"/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SEO</a:t>
            </a:r>
            <a:endParaRPr lang="en-US" sz="3600" b="1">
              <a:solidFill>
                <a:srgbClr val="809B8E"/>
              </a:solidFill>
              <a:latin typeface="阿里巴巴普惠体 B" panose="00020600040101010101" charset="-122"/>
              <a:ea typeface="阿里巴巴普惠体 B" panose="00020600040101010101" charset="-122"/>
              <a:cs typeface="Arial" panose="020B0604020202020204" pitchFamily="34" charset="0"/>
            </a:endParaRPr>
          </a:p>
          <a:p>
            <a:pPr algn="ctr"/>
            <a:r>
              <a:rPr lang="en-US" sz="2000" b="1">
                <a:solidFill>
                  <a:srgbClr val="809B8E"/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ANALYSIS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  <p:bldP spid="266" grpId="0"/>
      <p:bldP spid="267" grpId="0" bldLvl="0" animBg="1"/>
      <p:bldP spid="268" grpId="0"/>
      <p:bldP spid="269" grpId="0" bldLvl="0" animBg="1"/>
      <p:bldP spid="270" grpId="0"/>
      <p:bldP spid="271" grpId="0" bldLvl="0" animBg="1"/>
      <p:bldP spid="272" grpId="0"/>
      <p:bldP spid="273" grpId="0"/>
      <p:bldP spid="294" grpId="0" animBg="1"/>
      <p:bldP spid="5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图片 140" descr="内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040" y="-45085"/>
            <a:ext cx="9218930" cy="5186680"/>
          </a:xfrm>
          <a:prstGeom prst="rect">
            <a:avLst/>
          </a:prstGeom>
        </p:spPr>
      </p:pic>
      <p:sp>
        <p:nvSpPr>
          <p:cNvPr id="142" name="矩形 141"/>
          <p:cNvSpPr/>
          <p:nvPr/>
        </p:nvSpPr>
        <p:spPr>
          <a:xfrm>
            <a:off x="252095" y="208915"/>
            <a:ext cx="1584325" cy="28765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252095" y="538480"/>
            <a:ext cx="1584325" cy="76200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156" name="直接连接符 155"/>
          <p:cNvCxnSpPr/>
          <p:nvPr/>
        </p:nvCxnSpPr>
        <p:spPr>
          <a:xfrm>
            <a:off x="248920" y="697230"/>
            <a:ext cx="8732520" cy="0"/>
          </a:xfrm>
          <a:prstGeom prst="line">
            <a:avLst/>
          </a:prstGeom>
          <a:ln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/>
          <p:cNvSpPr txBox="1"/>
          <p:nvPr/>
        </p:nvSpPr>
        <p:spPr>
          <a:xfrm>
            <a:off x="299085" y="206375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502284" y="1686812"/>
            <a:ext cx="3887764" cy="2114549"/>
            <a:chOff x="2971849" y="1403086"/>
            <a:chExt cx="7630880" cy="4151505"/>
          </a:xfrm>
        </p:grpSpPr>
        <p:sp>
          <p:nvSpPr>
            <p:cNvPr id="3" name="Freeform 11"/>
            <p:cNvSpPr>
              <a:spLocks noChangeArrowheads="1"/>
            </p:cNvSpPr>
            <p:nvPr/>
          </p:nvSpPr>
          <p:spPr bwMode="auto">
            <a:xfrm>
              <a:off x="8528891" y="2207344"/>
              <a:ext cx="2073838" cy="1137451"/>
            </a:xfrm>
            <a:custGeom>
              <a:avLst/>
              <a:gdLst>
                <a:gd name="T0" fmla="*/ 0 w 4776"/>
                <a:gd name="T1" fmla="*/ 0 h 2620"/>
                <a:gd name="T2" fmla="*/ 0 w 4776"/>
                <a:gd name="T3" fmla="*/ 2619 h 2620"/>
                <a:gd name="T4" fmla="*/ 4775 w 4776"/>
                <a:gd name="T5" fmla="*/ 2619 h 2620"/>
                <a:gd name="T6" fmla="*/ 4775 w 4776"/>
                <a:gd name="T7" fmla="*/ 0 h 2620"/>
                <a:gd name="T8" fmla="*/ 0 w 4776"/>
                <a:gd name="T9" fmla="*/ 0 h 2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6" h="2620">
                  <a:moveTo>
                    <a:pt x="0" y="0"/>
                  </a:moveTo>
                  <a:lnTo>
                    <a:pt x="0" y="2619"/>
                  </a:lnTo>
                  <a:lnTo>
                    <a:pt x="4775" y="2619"/>
                  </a:lnTo>
                  <a:lnTo>
                    <a:pt x="4775" y="0"/>
                  </a:lnTo>
                  <a:lnTo>
                    <a:pt x="0" y="0"/>
                  </a:lnTo>
                </a:path>
              </a:pathLst>
            </a:custGeom>
            <a:solidFill>
              <a:srgbClr val="809B8E"/>
            </a:solidFill>
            <a:ln w="9525" cap="flat">
              <a:noFill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" name="Freeform 12"/>
            <p:cNvSpPr>
              <a:spLocks noChangeArrowheads="1"/>
            </p:cNvSpPr>
            <p:nvPr/>
          </p:nvSpPr>
          <p:spPr bwMode="auto">
            <a:xfrm>
              <a:off x="9063149" y="2607558"/>
              <a:ext cx="268086" cy="67022"/>
            </a:xfrm>
            <a:custGeom>
              <a:avLst/>
              <a:gdLst>
                <a:gd name="T0" fmla="*/ 617 w 618"/>
                <a:gd name="T1" fmla="*/ 0 h 154"/>
                <a:gd name="T2" fmla="*/ 617 w 618"/>
                <a:gd name="T3" fmla="*/ 0 h 154"/>
                <a:gd name="T4" fmla="*/ 0 w 618"/>
                <a:gd name="T5" fmla="*/ 0 h 154"/>
                <a:gd name="T6" fmla="*/ 0 w 618"/>
                <a:gd name="T7" fmla="*/ 153 h 154"/>
                <a:gd name="T8" fmla="*/ 617 w 618"/>
                <a:gd name="T9" fmla="*/ 153 h 154"/>
                <a:gd name="T10" fmla="*/ 617 w 618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8" h="154">
                  <a:moveTo>
                    <a:pt x="617" y="0"/>
                  </a:moveTo>
                  <a:lnTo>
                    <a:pt x="617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617" y="153"/>
                    <a:pt x="617" y="153"/>
                    <a:pt x="617" y="153"/>
                  </a:cubicBezTo>
                  <a:cubicBezTo>
                    <a:pt x="617" y="153"/>
                    <a:pt x="617" y="153"/>
                    <a:pt x="61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" name="Freeform 13"/>
            <p:cNvSpPr>
              <a:spLocks noChangeArrowheads="1"/>
            </p:cNvSpPr>
            <p:nvPr/>
          </p:nvSpPr>
          <p:spPr bwMode="auto">
            <a:xfrm>
              <a:off x="9798471" y="2743517"/>
              <a:ext cx="337023" cy="67021"/>
            </a:xfrm>
            <a:custGeom>
              <a:avLst/>
              <a:gdLst>
                <a:gd name="T0" fmla="*/ 0 w 776"/>
                <a:gd name="T1" fmla="*/ 0 h 154"/>
                <a:gd name="T2" fmla="*/ 0 w 776"/>
                <a:gd name="T3" fmla="*/ 0 h 154"/>
                <a:gd name="T4" fmla="*/ 0 w 776"/>
                <a:gd name="T5" fmla="*/ 153 h 154"/>
                <a:gd name="T6" fmla="*/ 775 w 776"/>
                <a:gd name="T7" fmla="*/ 153 h 154"/>
                <a:gd name="T8" fmla="*/ 775 w 776"/>
                <a:gd name="T9" fmla="*/ 0 h 154"/>
                <a:gd name="T10" fmla="*/ 0 w 776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6" h="154">
                  <a:moveTo>
                    <a:pt x="0" y="0"/>
                  </a:moveTo>
                  <a:lnTo>
                    <a:pt x="0" y="0"/>
                  </a:lnTo>
                  <a:lnTo>
                    <a:pt x="0" y="153"/>
                  </a:lnTo>
                  <a:lnTo>
                    <a:pt x="775" y="153"/>
                  </a:lnTo>
                  <a:lnTo>
                    <a:pt x="775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6" name="Freeform 14"/>
            <p:cNvSpPr>
              <a:spLocks noChangeArrowheads="1"/>
            </p:cNvSpPr>
            <p:nvPr/>
          </p:nvSpPr>
          <p:spPr bwMode="auto">
            <a:xfrm>
              <a:off x="8996127" y="2743517"/>
              <a:ext cx="337023" cy="67021"/>
            </a:xfrm>
            <a:custGeom>
              <a:avLst/>
              <a:gdLst>
                <a:gd name="T0" fmla="*/ 774 w 775"/>
                <a:gd name="T1" fmla="*/ 0 h 154"/>
                <a:gd name="T2" fmla="*/ 774 w 775"/>
                <a:gd name="T3" fmla="*/ 0 h 154"/>
                <a:gd name="T4" fmla="*/ 0 w 775"/>
                <a:gd name="T5" fmla="*/ 0 h 154"/>
                <a:gd name="T6" fmla="*/ 0 w 775"/>
                <a:gd name="T7" fmla="*/ 153 h 154"/>
                <a:gd name="T8" fmla="*/ 774 w 775"/>
                <a:gd name="T9" fmla="*/ 153 h 154"/>
                <a:gd name="T10" fmla="*/ 774 w 775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5" h="154">
                  <a:moveTo>
                    <a:pt x="774" y="0"/>
                  </a:moveTo>
                  <a:lnTo>
                    <a:pt x="774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774" y="153"/>
                  </a:lnTo>
                  <a:lnTo>
                    <a:pt x="77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15"/>
            <p:cNvSpPr>
              <a:spLocks noChangeArrowheads="1"/>
            </p:cNvSpPr>
            <p:nvPr/>
          </p:nvSpPr>
          <p:spPr bwMode="auto">
            <a:xfrm>
              <a:off x="9798471" y="2607558"/>
              <a:ext cx="201064" cy="67022"/>
            </a:xfrm>
            <a:custGeom>
              <a:avLst/>
              <a:gdLst>
                <a:gd name="T0" fmla="*/ 464 w 465"/>
                <a:gd name="T1" fmla="*/ 153 h 154"/>
                <a:gd name="T2" fmla="*/ 464 w 465"/>
                <a:gd name="T3" fmla="*/ 153 h 154"/>
                <a:gd name="T4" fmla="*/ 464 w 465"/>
                <a:gd name="T5" fmla="*/ 0 h 154"/>
                <a:gd name="T6" fmla="*/ 0 w 465"/>
                <a:gd name="T7" fmla="*/ 0 h 154"/>
                <a:gd name="T8" fmla="*/ 0 w 465"/>
                <a:gd name="T9" fmla="*/ 153 h 154"/>
                <a:gd name="T10" fmla="*/ 464 w 465"/>
                <a:gd name="T11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5" h="154">
                  <a:moveTo>
                    <a:pt x="464" y="153"/>
                  </a:moveTo>
                  <a:lnTo>
                    <a:pt x="464" y="153"/>
                  </a:lnTo>
                  <a:cubicBezTo>
                    <a:pt x="464" y="0"/>
                    <a:pt x="464" y="0"/>
                    <a:pt x="4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3"/>
                    <a:pt x="0" y="153"/>
                    <a:pt x="0" y="153"/>
                  </a:cubicBezTo>
                  <a:lnTo>
                    <a:pt x="464" y="15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16"/>
            <p:cNvSpPr>
              <a:spLocks noChangeArrowheads="1"/>
            </p:cNvSpPr>
            <p:nvPr/>
          </p:nvSpPr>
          <p:spPr bwMode="auto">
            <a:xfrm>
              <a:off x="9798471" y="2875644"/>
              <a:ext cx="201064" cy="1916"/>
            </a:xfrm>
            <a:custGeom>
              <a:avLst/>
              <a:gdLst>
                <a:gd name="T0" fmla="*/ 0 w 465"/>
                <a:gd name="T1" fmla="*/ 0 h 1"/>
                <a:gd name="T2" fmla="*/ 0 w 465"/>
                <a:gd name="T3" fmla="*/ 0 h 1"/>
                <a:gd name="T4" fmla="*/ 464 w 465"/>
                <a:gd name="T5" fmla="*/ 0 h 1"/>
                <a:gd name="T6" fmla="*/ 464 w 465"/>
                <a:gd name="T7" fmla="*/ 0 h 1"/>
                <a:gd name="T8" fmla="*/ 0 w 46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">
                  <a:moveTo>
                    <a:pt x="0" y="0"/>
                  </a:moveTo>
                  <a:lnTo>
                    <a:pt x="0" y="0"/>
                  </a:lnTo>
                  <a:cubicBezTo>
                    <a:pt x="464" y="0"/>
                    <a:pt x="464" y="0"/>
                    <a:pt x="464" y="0"/>
                  </a:cubicBezTo>
                  <a:lnTo>
                    <a:pt x="464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7B2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17"/>
            <p:cNvSpPr>
              <a:spLocks noChangeArrowheads="1"/>
            </p:cNvSpPr>
            <p:nvPr/>
          </p:nvSpPr>
          <p:spPr bwMode="auto">
            <a:xfrm>
              <a:off x="9063149" y="2875644"/>
              <a:ext cx="268086" cy="1916"/>
            </a:xfrm>
            <a:custGeom>
              <a:avLst/>
              <a:gdLst>
                <a:gd name="T0" fmla="*/ 617 w 618"/>
                <a:gd name="T1" fmla="*/ 0 h 1"/>
                <a:gd name="T2" fmla="*/ 617 w 618"/>
                <a:gd name="T3" fmla="*/ 0 h 1"/>
                <a:gd name="T4" fmla="*/ 0 w 618"/>
                <a:gd name="T5" fmla="*/ 0 h 1"/>
                <a:gd name="T6" fmla="*/ 0 w 618"/>
                <a:gd name="T7" fmla="*/ 0 h 1"/>
                <a:gd name="T8" fmla="*/ 617 w 61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1">
                  <a:moveTo>
                    <a:pt x="617" y="0"/>
                  </a:moveTo>
                  <a:lnTo>
                    <a:pt x="617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07B2B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18"/>
            <p:cNvSpPr>
              <a:spLocks noChangeArrowheads="1"/>
            </p:cNvSpPr>
            <p:nvPr/>
          </p:nvSpPr>
          <p:spPr bwMode="auto">
            <a:xfrm>
              <a:off x="8595913" y="2274365"/>
              <a:ext cx="1941709" cy="1005324"/>
            </a:xfrm>
            <a:custGeom>
              <a:avLst/>
              <a:gdLst>
                <a:gd name="T0" fmla="*/ 3700 w 4470"/>
                <a:gd name="T1" fmla="*/ 0 h 2314"/>
                <a:gd name="T2" fmla="*/ 3700 w 4470"/>
                <a:gd name="T3" fmla="*/ 0 h 2314"/>
                <a:gd name="T4" fmla="*/ 617 w 4470"/>
                <a:gd name="T5" fmla="*/ 0 h 2314"/>
                <a:gd name="T6" fmla="*/ 0 w 4470"/>
                <a:gd name="T7" fmla="*/ 0 h 2314"/>
                <a:gd name="T8" fmla="*/ 0 w 4470"/>
                <a:gd name="T9" fmla="*/ 617 h 2314"/>
                <a:gd name="T10" fmla="*/ 0 w 4470"/>
                <a:gd name="T11" fmla="*/ 1697 h 2314"/>
                <a:gd name="T12" fmla="*/ 0 w 4470"/>
                <a:gd name="T13" fmla="*/ 2313 h 2314"/>
                <a:gd name="T14" fmla="*/ 617 w 4470"/>
                <a:gd name="T15" fmla="*/ 2313 h 2314"/>
                <a:gd name="T16" fmla="*/ 3700 w 4470"/>
                <a:gd name="T17" fmla="*/ 2313 h 2314"/>
                <a:gd name="T18" fmla="*/ 4469 w 4470"/>
                <a:gd name="T19" fmla="*/ 2313 h 2314"/>
                <a:gd name="T20" fmla="*/ 4469 w 4470"/>
                <a:gd name="T21" fmla="*/ 1697 h 2314"/>
                <a:gd name="T22" fmla="*/ 4469 w 4470"/>
                <a:gd name="T23" fmla="*/ 617 h 2314"/>
                <a:gd name="T24" fmla="*/ 4469 w 4470"/>
                <a:gd name="T25" fmla="*/ 0 h 2314"/>
                <a:gd name="T26" fmla="*/ 3700 w 4470"/>
                <a:gd name="T27" fmla="*/ 0 h 2314"/>
                <a:gd name="T28" fmla="*/ 4316 w 4470"/>
                <a:gd name="T29" fmla="*/ 1697 h 2314"/>
                <a:gd name="T30" fmla="*/ 4316 w 4470"/>
                <a:gd name="T31" fmla="*/ 1697 h 2314"/>
                <a:gd name="T32" fmla="*/ 3853 w 4470"/>
                <a:gd name="T33" fmla="*/ 1850 h 2314"/>
                <a:gd name="T34" fmla="*/ 3700 w 4470"/>
                <a:gd name="T35" fmla="*/ 2156 h 2314"/>
                <a:gd name="T36" fmla="*/ 617 w 4470"/>
                <a:gd name="T37" fmla="*/ 2156 h 2314"/>
                <a:gd name="T38" fmla="*/ 464 w 4470"/>
                <a:gd name="T39" fmla="*/ 1850 h 2314"/>
                <a:gd name="T40" fmla="*/ 153 w 4470"/>
                <a:gd name="T41" fmla="*/ 1697 h 2314"/>
                <a:gd name="T42" fmla="*/ 153 w 4470"/>
                <a:gd name="T43" fmla="*/ 617 h 2314"/>
                <a:gd name="T44" fmla="*/ 464 w 4470"/>
                <a:gd name="T45" fmla="*/ 464 h 2314"/>
                <a:gd name="T46" fmla="*/ 617 w 4470"/>
                <a:gd name="T47" fmla="*/ 153 h 2314"/>
                <a:gd name="T48" fmla="*/ 3700 w 4470"/>
                <a:gd name="T49" fmla="*/ 153 h 2314"/>
                <a:gd name="T50" fmla="*/ 3853 w 4470"/>
                <a:gd name="T51" fmla="*/ 464 h 2314"/>
                <a:gd name="T52" fmla="*/ 4316 w 4470"/>
                <a:gd name="T53" fmla="*/ 617 h 2314"/>
                <a:gd name="T54" fmla="*/ 4316 w 4470"/>
                <a:gd name="T55" fmla="*/ 1697 h 2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70" h="2314">
                  <a:moveTo>
                    <a:pt x="3700" y="0"/>
                  </a:moveTo>
                  <a:lnTo>
                    <a:pt x="3700" y="0"/>
                  </a:lnTo>
                  <a:cubicBezTo>
                    <a:pt x="617" y="0"/>
                    <a:pt x="617" y="0"/>
                    <a:pt x="6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7"/>
                    <a:pt x="0" y="617"/>
                    <a:pt x="0" y="617"/>
                  </a:cubicBezTo>
                  <a:cubicBezTo>
                    <a:pt x="0" y="1697"/>
                    <a:pt x="0" y="1697"/>
                    <a:pt x="0" y="1697"/>
                  </a:cubicBezTo>
                  <a:cubicBezTo>
                    <a:pt x="0" y="2313"/>
                    <a:pt x="0" y="2313"/>
                    <a:pt x="0" y="2313"/>
                  </a:cubicBezTo>
                  <a:cubicBezTo>
                    <a:pt x="617" y="2313"/>
                    <a:pt x="617" y="2313"/>
                    <a:pt x="617" y="2313"/>
                  </a:cubicBezTo>
                  <a:cubicBezTo>
                    <a:pt x="3700" y="2313"/>
                    <a:pt x="3700" y="2313"/>
                    <a:pt x="3700" y="2313"/>
                  </a:cubicBezTo>
                  <a:cubicBezTo>
                    <a:pt x="4469" y="2313"/>
                    <a:pt x="4469" y="2313"/>
                    <a:pt x="4469" y="2313"/>
                  </a:cubicBezTo>
                  <a:cubicBezTo>
                    <a:pt x="4469" y="1697"/>
                    <a:pt x="4469" y="1697"/>
                    <a:pt x="4469" y="1697"/>
                  </a:cubicBezTo>
                  <a:cubicBezTo>
                    <a:pt x="4469" y="617"/>
                    <a:pt x="4469" y="617"/>
                    <a:pt x="4469" y="617"/>
                  </a:cubicBezTo>
                  <a:cubicBezTo>
                    <a:pt x="4469" y="0"/>
                    <a:pt x="4469" y="0"/>
                    <a:pt x="4469" y="0"/>
                  </a:cubicBezTo>
                  <a:lnTo>
                    <a:pt x="3700" y="0"/>
                  </a:lnTo>
                  <a:close/>
                  <a:moveTo>
                    <a:pt x="4316" y="1697"/>
                  </a:moveTo>
                  <a:lnTo>
                    <a:pt x="4316" y="1697"/>
                  </a:lnTo>
                  <a:cubicBezTo>
                    <a:pt x="4163" y="1697"/>
                    <a:pt x="4005" y="1697"/>
                    <a:pt x="3853" y="1850"/>
                  </a:cubicBezTo>
                  <a:cubicBezTo>
                    <a:pt x="3853" y="2003"/>
                    <a:pt x="3700" y="2003"/>
                    <a:pt x="3700" y="2156"/>
                  </a:cubicBezTo>
                  <a:cubicBezTo>
                    <a:pt x="617" y="2156"/>
                    <a:pt x="617" y="2156"/>
                    <a:pt x="617" y="2156"/>
                  </a:cubicBezTo>
                  <a:cubicBezTo>
                    <a:pt x="617" y="2003"/>
                    <a:pt x="617" y="2003"/>
                    <a:pt x="464" y="1850"/>
                  </a:cubicBezTo>
                  <a:cubicBezTo>
                    <a:pt x="306" y="1697"/>
                    <a:pt x="306" y="1697"/>
                    <a:pt x="153" y="1697"/>
                  </a:cubicBezTo>
                  <a:cubicBezTo>
                    <a:pt x="153" y="617"/>
                    <a:pt x="153" y="617"/>
                    <a:pt x="153" y="617"/>
                  </a:cubicBezTo>
                  <a:cubicBezTo>
                    <a:pt x="306" y="617"/>
                    <a:pt x="306" y="617"/>
                    <a:pt x="464" y="464"/>
                  </a:cubicBezTo>
                  <a:cubicBezTo>
                    <a:pt x="617" y="306"/>
                    <a:pt x="617" y="153"/>
                    <a:pt x="617" y="153"/>
                  </a:cubicBezTo>
                  <a:cubicBezTo>
                    <a:pt x="3700" y="153"/>
                    <a:pt x="3700" y="153"/>
                    <a:pt x="3700" y="153"/>
                  </a:cubicBezTo>
                  <a:cubicBezTo>
                    <a:pt x="3700" y="153"/>
                    <a:pt x="3853" y="306"/>
                    <a:pt x="3853" y="464"/>
                  </a:cubicBezTo>
                  <a:cubicBezTo>
                    <a:pt x="4005" y="617"/>
                    <a:pt x="4163" y="617"/>
                    <a:pt x="4316" y="617"/>
                  </a:cubicBezTo>
                  <a:lnTo>
                    <a:pt x="4316" y="16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19"/>
            <p:cNvSpPr>
              <a:spLocks noChangeArrowheads="1"/>
            </p:cNvSpPr>
            <p:nvPr/>
          </p:nvSpPr>
          <p:spPr bwMode="auto">
            <a:xfrm>
              <a:off x="6252075" y="4616290"/>
              <a:ext cx="1271494" cy="804258"/>
            </a:xfrm>
            <a:custGeom>
              <a:avLst/>
              <a:gdLst>
                <a:gd name="T0" fmla="*/ 2929 w 2930"/>
                <a:gd name="T1" fmla="*/ 1849 h 1850"/>
                <a:gd name="T2" fmla="*/ 0 w 2930"/>
                <a:gd name="T3" fmla="*/ 1849 h 1850"/>
                <a:gd name="T4" fmla="*/ 311 w 2930"/>
                <a:gd name="T5" fmla="*/ 0 h 1850"/>
                <a:gd name="T6" fmla="*/ 2465 w 2930"/>
                <a:gd name="T7" fmla="*/ 0 h 1850"/>
                <a:gd name="T8" fmla="*/ 2929 w 2930"/>
                <a:gd name="T9" fmla="*/ 1849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0" h="1849">
                  <a:moveTo>
                    <a:pt x="2929" y="1849"/>
                  </a:moveTo>
                  <a:lnTo>
                    <a:pt x="0" y="1849"/>
                  </a:lnTo>
                  <a:lnTo>
                    <a:pt x="311" y="0"/>
                  </a:lnTo>
                  <a:lnTo>
                    <a:pt x="2465" y="0"/>
                  </a:lnTo>
                  <a:lnTo>
                    <a:pt x="2929" y="1849"/>
                  </a:lnTo>
                </a:path>
              </a:pathLst>
            </a:custGeom>
            <a:solidFill>
              <a:srgbClr val="E1EF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20"/>
            <p:cNvSpPr>
              <a:spLocks noChangeArrowheads="1"/>
            </p:cNvSpPr>
            <p:nvPr/>
          </p:nvSpPr>
          <p:spPr bwMode="auto">
            <a:xfrm>
              <a:off x="6252075" y="4616290"/>
              <a:ext cx="1271494" cy="804258"/>
            </a:xfrm>
            <a:custGeom>
              <a:avLst/>
              <a:gdLst>
                <a:gd name="T0" fmla="*/ 2929 w 2930"/>
                <a:gd name="T1" fmla="*/ 1849 h 1850"/>
                <a:gd name="T2" fmla="*/ 0 w 2930"/>
                <a:gd name="T3" fmla="*/ 1849 h 1850"/>
                <a:gd name="T4" fmla="*/ 311 w 2930"/>
                <a:gd name="T5" fmla="*/ 0 h 1850"/>
                <a:gd name="T6" fmla="*/ 2465 w 2930"/>
                <a:gd name="T7" fmla="*/ 0 h 1850"/>
                <a:gd name="T8" fmla="*/ 2929 w 2930"/>
                <a:gd name="T9" fmla="*/ 1849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0" h="1849">
                  <a:moveTo>
                    <a:pt x="2929" y="1849"/>
                  </a:moveTo>
                  <a:lnTo>
                    <a:pt x="0" y="1849"/>
                  </a:lnTo>
                  <a:lnTo>
                    <a:pt x="311" y="0"/>
                  </a:lnTo>
                  <a:lnTo>
                    <a:pt x="2465" y="0"/>
                  </a:lnTo>
                  <a:lnTo>
                    <a:pt x="2929" y="1849"/>
                  </a:lnTo>
                </a:path>
              </a:pathLst>
            </a:custGeom>
            <a:solidFill>
              <a:srgbClr val="809B8E"/>
            </a:solidFill>
            <a:ln w="9525" cap="flat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21"/>
            <p:cNvSpPr>
              <a:spLocks noChangeArrowheads="1"/>
            </p:cNvSpPr>
            <p:nvPr/>
          </p:nvSpPr>
          <p:spPr bwMode="auto">
            <a:xfrm>
              <a:off x="6388032" y="4616290"/>
              <a:ext cx="1137451" cy="804258"/>
            </a:xfrm>
            <a:custGeom>
              <a:avLst/>
              <a:gdLst>
                <a:gd name="T0" fmla="*/ 2154 w 2619"/>
                <a:gd name="T1" fmla="*/ 0 h 1850"/>
                <a:gd name="T2" fmla="*/ 0 w 2619"/>
                <a:gd name="T3" fmla="*/ 0 h 1850"/>
                <a:gd name="T4" fmla="*/ 1848 w 2619"/>
                <a:gd name="T5" fmla="*/ 1849 h 1850"/>
                <a:gd name="T6" fmla="*/ 2618 w 2619"/>
                <a:gd name="T7" fmla="*/ 1849 h 1850"/>
                <a:gd name="T8" fmla="*/ 2154 w 2619"/>
                <a:gd name="T9" fmla="*/ 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9" h="1849">
                  <a:moveTo>
                    <a:pt x="2154" y="0"/>
                  </a:moveTo>
                  <a:lnTo>
                    <a:pt x="0" y="0"/>
                  </a:lnTo>
                  <a:lnTo>
                    <a:pt x="1848" y="1849"/>
                  </a:lnTo>
                  <a:lnTo>
                    <a:pt x="2618" y="1849"/>
                  </a:lnTo>
                  <a:lnTo>
                    <a:pt x="2154" y="0"/>
                  </a:lnTo>
                </a:path>
              </a:pathLst>
            </a:custGeom>
            <a:solidFill>
              <a:srgbClr val="B8D8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22"/>
            <p:cNvSpPr>
              <a:spLocks noChangeArrowheads="1"/>
            </p:cNvSpPr>
            <p:nvPr/>
          </p:nvSpPr>
          <p:spPr bwMode="auto">
            <a:xfrm>
              <a:off x="6388032" y="4616290"/>
              <a:ext cx="1137451" cy="804258"/>
            </a:xfrm>
            <a:custGeom>
              <a:avLst/>
              <a:gdLst>
                <a:gd name="T0" fmla="*/ 2154 w 2619"/>
                <a:gd name="T1" fmla="*/ 0 h 1850"/>
                <a:gd name="T2" fmla="*/ 0 w 2619"/>
                <a:gd name="T3" fmla="*/ 0 h 1850"/>
                <a:gd name="T4" fmla="*/ 1848 w 2619"/>
                <a:gd name="T5" fmla="*/ 1849 h 1850"/>
                <a:gd name="T6" fmla="*/ 2618 w 2619"/>
                <a:gd name="T7" fmla="*/ 1849 h 1850"/>
                <a:gd name="T8" fmla="*/ 2154 w 2619"/>
                <a:gd name="T9" fmla="*/ 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9" h="1849">
                  <a:moveTo>
                    <a:pt x="2154" y="0"/>
                  </a:moveTo>
                  <a:lnTo>
                    <a:pt x="0" y="0"/>
                  </a:lnTo>
                  <a:lnTo>
                    <a:pt x="1848" y="1849"/>
                  </a:lnTo>
                  <a:lnTo>
                    <a:pt x="2618" y="1849"/>
                  </a:lnTo>
                  <a:lnTo>
                    <a:pt x="2154" y="0"/>
                  </a:lnTo>
                </a:path>
              </a:pathLst>
            </a:custGeom>
            <a:solidFill>
              <a:srgbClr val="809B8E"/>
            </a:solidFill>
            <a:ln w="9525" cap="flat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24"/>
            <p:cNvSpPr>
              <a:spLocks noChangeArrowheads="1"/>
            </p:cNvSpPr>
            <p:nvPr/>
          </p:nvSpPr>
          <p:spPr bwMode="auto">
            <a:xfrm>
              <a:off x="5916966" y="5418632"/>
              <a:ext cx="1939795" cy="67022"/>
            </a:xfrm>
            <a:custGeom>
              <a:avLst/>
              <a:gdLst>
                <a:gd name="T0" fmla="*/ 4468 w 4469"/>
                <a:gd name="T1" fmla="*/ 153 h 154"/>
                <a:gd name="T2" fmla="*/ 0 w 4469"/>
                <a:gd name="T3" fmla="*/ 153 h 154"/>
                <a:gd name="T4" fmla="*/ 0 w 4469"/>
                <a:gd name="T5" fmla="*/ 0 h 154"/>
                <a:gd name="T6" fmla="*/ 4468 w 4469"/>
                <a:gd name="T7" fmla="*/ 0 h 154"/>
                <a:gd name="T8" fmla="*/ 4468 w 4469"/>
                <a:gd name="T9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9" h="154">
                  <a:moveTo>
                    <a:pt x="4468" y="153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4468" y="0"/>
                  </a:lnTo>
                  <a:lnTo>
                    <a:pt x="4468" y="153"/>
                  </a:lnTo>
                </a:path>
              </a:pathLst>
            </a:custGeom>
            <a:solidFill>
              <a:schemeClr val="bg1"/>
            </a:solidFill>
            <a:ln w="9525" cap="flat">
              <a:noFill/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25"/>
            <p:cNvSpPr>
              <a:spLocks noChangeArrowheads="1"/>
            </p:cNvSpPr>
            <p:nvPr/>
          </p:nvSpPr>
          <p:spPr bwMode="auto">
            <a:xfrm>
              <a:off x="4444408" y="1403086"/>
              <a:ext cx="4819805" cy="3215118"/>
            </a:xfrm>
            <a:custGeom>
              <a:avLst/>
              <a:gdLst>
                <a:gd name="T0" fmla="*/ 310 w 11098"/>
                <a:gd name="T1" fmla="*/ 0 h 7403"/>
                <a:gd name="T2" fmla="*/ 310 w 11098"/>
                <a:gd name="T3" fmla="*/ 0 h 7403"/>
                <a:gd name="T4" fmla="*/ 0 w 11098"/>
                <a:gd name="T5" fmla="*/ 311 h 7403"/>
                <a:gd name="T6" fmla="*/ 0 w 11098"/>
                <a:gd name="T7" fmla="*/ 7091 h 7403"/>
                <a:gd name="T8" fmla="*/ 310 w 11098"/>
                <a:gd name="T9" fmla="*/ 7402 h 7403"/>
                <a:gd name="T10" fmla="*/ 10791 w 11098"/>
                <a:gd name="T11" fmla="*/ 7402 h 7403"/>
                <a:gd name="T12" fmla="*/ 11097 w 11098"/>
                <a:gd name="T13" fmla="*/ 7091 h 7403"/>
                <a:gd name="T14" fmla="*/ 11097 w 11098"/>
                <a:gd name="T15" fmla="*/ 311 h 7403"/>
                <a:gd name="T16" fmla="*/ 10791 w 11098"/>
                <a:gd name="T17" fmla="*/ 0 h 7403"/>
                <a:gd name="T18" fmla="*/ 310 w 11098"/>
                <a:gd name="T19" fmla="*/ 0 h 7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98" h="7403">
                  <a:moveTo>
                    <a:pt x="310" y="0"/>
                  </a:moveTo>
                  <a:lnTo>
                    <a:pt x="310" y="0"/>
                  </a:lnTo>
                  <a:cubicBezTo>
                    <a:pt x="158" y="0"/>
                    <a:pt x="0" y="158"/>
                    <a:pt x="0" y="311"/>
                  </a:cubicBezTo>
                  <a:cubicBezTo>
                    <a:pt x="0" y="7091"/>
                    <a:pt x="0" y="7091"/>
                    <a:pt x="0" y="7091"/>
                  </a:cubicBezTo>
                  <a:cubicBezTo>
                    <a:pt x="0" y="7244"/>
                    <a:pt x="158" y="7402"/>
                    <a:pt x="310" y="7402"/>
                  </a:cubicBezTo>
                  <a:cubicBezTo>
                    <a:pt x="10791" y="7402"/>
                    <a:pt x="10791" y="7402"/>
                    <a:pt x="10791" y="7402"/>
                  </a:cubicBezTo>
                  <a:cubicBezTo>
                    <a:pt x="10944" y="7402"/>
                    <a:pt x="11097" y="7244"/>
                    <a:pt x="11097" y="7091"/>
                  </a:cubicBezTo>
                  <a:cubicBezTo>
                    <a:pt x="11097" y="311"/>
                    <a:pt x="11097" y="311"/>
                    <a:pt x="11097" y="311"/>
                  </a:cubicBezTo>
                  <a:cubicBezTo>
                    <a:pt x="11097" y="158"/>
                    <a:pt x="10944" y="0"/>
                    <a:pt x="10791" y="0"/>
                  </a:cubicBezTo>
                  <a:lnTo>
                    <a:pt x="31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26"/>
            <p:cNvSpPr>
              <a:spLocks noChangeArrowheads="1"/>
            </p:cNvSpPr>
            <p:nvPr/>
          </p:nvSpPr>
          <p:spPr bwMode="auto">
            <a:xfrm>
              <a:off x="4712494" y="1671172"/>
              <a:ext cx="4283632" cy="2677031"/>
            </a:xfrm>
            <a:custGeom>
              <a:avLst/>
              <a:gdLst>
                <a:gd name="T0" fmla="*/ 9865 w 9866"/>
                <a:gd name="T1" fmla="*/ 6164 h 6165"/>
                <a:gd name="T2" fmla="*/ 0 w 9866"/>
                <a:gd name="T3" fmla="*/ 6164 h 6165"/>
                <a:gd name="T4" fmla="*/ 0 w 9866"/>
                <a:gd name="T5" fmla="*/ 0 h 6165"/>
                <a:gd name="T6" fmla="*/ 9865 w 9866"/>
                <a:gd name="T7" fmla="*/ 0 h 6165"/>
                <a:gd name="T8" fmla="*/ 9865 w 9866"/>
                <a:gd name="T9" fmla="*/ 6164 h 6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66" h="6165">
                  <a:moveTo>
                    <a:pt x="9865" y="6164"/>
                  </a:moveTo>
                  <a:lnTo>
                    <a:pt x="0" y="6164"/>
                  </a:lnTo>
                  <a:lnTo>
                    <a:pt x="0" y="0"/>
                  </a:lnTo>
                  <a:lnTo>
                    <a:pt x="9865" y="0"/>
                  </a:lnTo>
                  <a:lnTo>
                    <a:pt x="9865" y="6164"/>
                  </a:lnTo>
                </a:path>
              </a:pathLst>
            </a:custGeom>
            <a:solidFill>
              <a:srgbClr val="CEE2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27"/>
            <p:cNvSpPr>
              <a:spLocks noChangeArrowheads="1"/>
            </p:cNvSpPr>
            <p:nvPr/>
          </p:nvSpPr>
          <p:spPr bwMode="auto">
            <a:xfrm>
              <a:off x="4781431" y="1939258"/>
              <a:ext cx="4214696" cy="2408945"/>
            </a:xfrm>
            <a:custGeom>
              <a:avLst/>
              <a:gdLst>
                <a:gd name="T0" fmla="*/ 0 w 9708"/>
                <a:gd name="T1" fmla="*/ 5547 h 5548"/>
                <a:gd name="T2" fmla="*/ 0 w 9708"/>
                <a:gd name="T3" fmla="*/ 0 h 5548"/>
                <a:gd name="T4" fmla="*/ 9707 w 9708"/>
                <a:gd name="T5" fmla="*/ 0 h 5548"/>
                <a:gd name="T6" fmla="*/ 9707 w 9708"/>
                <a:gd name="T7" fmla="*/ 5547 h 5548"/>
                <a:gd name="T8" fmla="*/ 0 w 9708"/>
                <a:gd name="T9" fmla="*/ 5547 h 5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08" h="5548">
                  <a:moveTo>
                    <a:pt x="0" y="5547"/>
                  </a:moveTo>
                  <a:lnTo>
                    <a:pt x="0" y="0"/>
                  </a:lnTo>
                  <a:lnTo>
                    <a:pt x="9707" y="0"/>
                  </a:lnTo>
                  <a:lnTo>
                    <a:pt x="9707" y="5547"/>
                  </a:lnTo>
                  <a:lnTo>
                    <a:pt x="0" y="554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28"/>
            <p:cNvSpPr>
              <a:spLocks noChangeArrowheads="1"/>
            </p:cNvSpPr>
            <p:nvPr/>
          </p:nvSpPr>
          <p:spPr bwMode="auto">
            <a:xfrm>
              <a:off x="4712494" y="1671172"/>
              <a:ext cx="4283632" cy="268086"/>
            </a:xfrm>
            <a:custGeom>
              <a:avLst/>
              <a:gdLst>
                <a:gd name="T0" fmla="*/ 9865 w 9866"/>
                <a:gd name="T1" fmla="*/ 617 h 618"/>
                <a:gd name="T2" fmla="*/ 0 w 9866"/>
                <a:gd name="T3" fmla="*/ 617 h 618"/>
                <a:gd name="T4" fmla="*/ 0 w 9866"/>
                <a:gd name="T5" fmla="*/ 0 h 618"/>
                <a:gd name="T6" fmla="*/ 9865 w 9866"/>
                <a:gd name="T7" fmla="*/ 0 h 618"/>
                <a:gd name="T8" fmla="*/ 9865 w 9866"/>
                <a:gd name="T9" fmla="*/ 617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66" h="618">
                  <a:moveTo>
                    <a:pt x="9865" y="617"/>
                  </a:moveTo>
                  <a:lnTo>
                    <a:pt x="0" y="617"/>
                  </a:lnTo>
                  <a:lnTo>
                    <a:pt x="0" y="0"/>
                  </a:lnTo>
                  <a:lnTo>
                    <a:pt x="9865" y="0"/>
                  </a:lnTo>
                  <a:lnTo>
                    <a:pt x="9865" y="617"/>
                  </a:lnTo>
                </a:path>
              </a:pathLst>
            </a:custGeom>
            <a:solidFill>
              <a:srgbClr val="80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29"/>
            <p:cNvSpPr>
              <a:spLocks noChangeArrowheads="1"/>
            </p:cNvSpPr>
            <p:nvPr/>
          </p:nvSpPr>
          <p:spPr bwMode="auto">
            <a:xfrm>
              <a:off x="4913558" y="1738193"/>
              <a:ext cx="135959" cy="134043"/>
            </a:xfrm>
            <a:custGeom>
              <a:avLst/>
              <a:gdLst>
                <a:gd name="T0" fmla="*/ 311 w 312"/>
                <a:gd name="T1" fmla="*/ 153 h 307"/>
                <a:gd name="T2" fmla="*/ 311 w 312"/>
                <a:gd name="T3" fmla="*/ 153 h 307"/>
                <a:gd name="T4" fmla="*/ 153 w 312"/>
                <a:gd name="T5" fmla="*/ 306 h 307"/>
                <a:gd name="T6" fmla="*/ 0 w 312"/>
                <a:gd name="T7" fmla="*/ 153 h 307"/>
                <a:gd name="T8" fmla="*/ 153 w 312"/>
                <a:gd name="T9" fmla="*/ 0 h 307"/>
                <a:gd name="T10" fmla="*/ 311 w 312"/>
                <a:gd name="T11" fmla="*/ 15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07">
                  <a:moveTo>
                    <a:pt x="311" y="153"/>
                  </a:moveTo>
                  <a:lnTo>
                    <a:pt x="311" y="153"/>
                  </a:lnTo>
                  <a:cubicBezTo>
                    <a:pt x="311" y="306"/>
                    <a:pt x="153" y="306"/>
                    <a:pt x="153" y="306"/>
                  </a:cubicBezTo>
                  <a:cubicBezTo>
                    <a:pt x="0" y="306"/>
                    <a:pt x="0" y="306"/>
                    <a:pt x="0" y="153"/>
                  </a:cubicBezTo>
                  <a:cubicBezTo>
                    <a:pt x="0" y="153"/>
                    <a:pt x="0" y="0"/>
                    <a:pt x="153" y="0"/>
                  </a:cubicBezTo>
                  <a:lnTo>
                    <a:pt x="311" y="15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30"/>
            <p:cNvSpPr>
              <a:spLocks noChangeArrowheads="1"/>
            </p:cNvSpPr>
            <p:nvPr/>
          </p:nvSpPr>
          <p:spPr bwMode="auto">
            <a:xfrm>
              <a:off x="5181644" y="1738193"/>
              <a:ext cx="135959" cy="134043"/>
            </a:xfrm>
            <a:custGeom>
              <a:avLst/>
              <a:gdLst>
                <a:gd name="T0" fmla="*/ 310 w 311"/>
                <a:gd name="T1" fmla="*/ 153 h 307"/>
                <a:gd name="T2" fmla="*/ 310 w 311"/>
                <a:gd name="T3" fmla="*/ 153 h 307"/>
                <a:gd name="T4" fmla="*/ 152 w 311"/>
                <a:gd name="T5" fmla="*/ 306 h 307"/>
                <a:gd name="T6" fmla="*/ 0 w 311"/>
                <a:gd name="T7" fmla="*/ 153 h 307"/>
                <a:gd name="T8" fmla="*/ 152 w 311"/>
                <a:gd name="T9" fmla="*/ 0 h 307"/>
                <a:gd name="T10" fmla="*/ 310 w 311"/>
                <a:gd name="T11" fmla="*/ 15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07">
                  <a:moveTo>
                    <a:pt x="310" y="153"/>
                  </a:moveTo>
                  <a:lnTo>
                    <a:pt x="310" y="153"/>
                  </a:lnTo>
                  <a:cubicBezTo>
                    <a:pt x="310" y="306"/>
                    <a:pt x="152" y="306"/>
                    <a:pt x="152" y="306"/>
                  </a:cubicBezTo>
                  <a:cubicBezTo>
                    <a:pt x="0" y="306"/>
                    <a:pt x="0" y="306"/>
                    <a:pt x="0" y="153"/>
                  </a:cubicBezTo>
                  <a:cubicBezTo>
                    <a:pt x="0" y="153"/>
                    <a:pt x="0" y="0"/>
                    <a:pt x="152" y="0"/>
                  </a:cubicBezTo>
                  <a:lnTo>
                    <a:pt x="310" y="15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31"/>
            <p:cNvSpPr>
              <a:spLocks noChangeArrowheads="1"/>
            </p:cNvSpPr>
            <p:nvPr/>
          </p:nvSpPr>
          <p:spPr bwMode="auto">
            <a:xfrm>
              <a:off x="5449731" y="1738193"/>
              <a:ext cx="135959" cy="134043"/>
            </a:xfrm>
            <a:custGeom>
              <a:avLst/>
              <a:gdLst>
                <a:gd name="T0" fmla="*/ 311 w 312"/>
                <a:gd name="T1" fmla="*/ 153 h 307"/>
                <a:gd name="T2" fmla="*/ 311 w 312"/>
                <a:gd name="T3" fmla="*/ 153 h 307"/>
                <a:gd name="T4" fmla="*/ 153 w 312"/>
                <a:gd name="T5" fmla="*/ 306 h 307"/>
                <a:gd name="T6" fmla="*/ 0 w 312"/>
                <a:gd name="T7" fmla="*/ 153 h 307"/>
                <a:gd name="T8" fmla="*/ 153 w 312"/>
                <a:gd name="T9" fmla="*/ 0 h 307"/>
                <a:gd name="T10" fmla="*/ 311 w 312"/>
                <a:gd name="T11" fmla="*/ 15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07">
                  <a:moveTo>
                    <a:pt x="311" y="153"/>
                  </a:moveTo>
                  <a:lnTo>
                    <a:pt x="311" y="153"/>
                  </a:lnTo>
                  <a:cubicBezTo>
                    <a:pt x="311" y="306"/>
                    <a:pt x="153" y="306"/>
                    <a:pt x="153" y="306"/>
                  </a:cubicBezTo>
                  <a:cubicBezTo>
                    <a:pt x="0" y="306"/>
                    <a:pt x="0" y="306"/>
                    <a:pt x="0" y="153"/>
                  </a:cubicBezTo>
                  <a:cubicBezTo>
                    <a:pt x="0" y="153"/>
                    <a:pt x="0" y="0"/>
                    <a:pt x="153" y="0"/>
                  </a:cubicBezTo>
                  <a:lnTo>
                    <a:pt x="311" y="15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32"/>
            <p:cNvSpPr>
              <a:spLocks noChangeArrowheads="1"/>
            </p:cNvSpPr>
            <p:nvPr/>
          </p:nvSpPr>
          <p:spPr bwMode="auto">
            <a:xfrm>
              <a:off x="5715902" y="1738193"/>
              <a:ext cx="3079160" cy="134043"/>
            </a:xfrm>
            <a:custGeom>
              <a:avLst/>
              <a:gdLst>
                <a:gd name="T0" fmla="*/ 7092 w 7093"/>
                <a:gd name="T1" fmla="*/ 153 h 307"/>
                <a:gd name="T2" fmla="*/ 7092 w 7093"/>
                <a:gd name="T3" fmla="*/ 153 h 307"/>
                <a:gd name="T4" fmla="*/ 6934 w 7093"/>
                <a:gd name="T5" fmla="*/ 306 h 307"/>
                <a:gd name="T6" fmla="*/ 153 w 7093"/>
                <a:gd name="T7" fmla="*/ 306 h 307"/>
                <a:gd name="T8" fmla="*/ 0 w 7093"/>
                <a:gd name="T9" fmla="*/ 153 h 307"/>
                <a:gd name="T10" fmla="*/ 153 w 7093"/>
                <a:gd name="T11" fmla="*/ 0 h 307"/>
                <a:gd name="T12" fmla="*/ 6934 w 7093"/>
                <a:gd name="T13" fmla="*/ 0 h 307"/>
                <a:gd name="T14" fmla="*/ 7092 w 7093"/>
                <a:gd name="T15" fmla="*/ 15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93" h="307">
                  <a:moveTo>
                    <a:pt x="7092" y="153"/>
                  </a:moveTo>
                  <a:lnTo>
                    <a:pt x="7092" y="153"/>
                  </a:lnTo>
                  <a:cubicBezTo>
                    <a:pt x="7092" y="306"/>
                    <a:pt x="7092" y="306"/>
                    <a:pt x="6934" y="306"/>
                  </a:cubicBezTo>
                  <a:cubicBezTo>
                    <a:pt x="153" y="306"/>
                    <a:pt x="153" y="306"/>
                    <a:pt x="153" y="306"/>
                  </a:cubicBezTo>
                  <a:cubicBezTo>
                    <a:pt x="153" y="306"/>
                    <a:pt x="0" y="306"/>
                    <a:pt x="0" y="153"/>
                  </a:cubicBezTo>
                  <a:lnTo>
                    <a:pt x="153" y="0"/>
                  </a:lnTo>
                  <a:cubicBezTo>
                    <a:pt x="6934" y="0"/>
                    <a:pt x="6934" y="0"/>
                    <a:pt x="6934" y="0"/>
                  </a:cubicBezTo>
                  <a:cubicBezTo>
                    <a:pt x="7092" y="0"/>
                    <a:pt x="7092" y="153"/>
                    <a:pt x="7092" y="1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33"/>
            <p:cNvSpPr>
              <a:spLocks noChangeArrowheads="1"/>
            </p:cNvSpPr>
            <p:nvPr/>
          </p:nvSpPr>
          <p:spPr bwMode="auto">
            <a:xfrm>
              <a:off x="5181644" y="2138408"/>
              <a:ext cx="1606602" cy="938301"/>
            </a:xfrm>
            <a:custGeom>
              <a:avLst/>
              <a:gdLst>
                <a:gd name="T0" fmla="*/ 3699 w 3700"/>
                <a:gd name="T1" fmla="*/ 2160 h 2161"/>
                <a:gd name="T2" fmla="*/ 0 w 3700"/>
                <a:gd name="T3" fmla="*/ 2160 h 2161"/>
                <a:gd name="T4" fmla="*/ 0 w 3700"/>
                <a:gd name="T5" fmla="*/ 0 h 2161"/>
                <a:gd name="T6" fmla="*/ 3699 w 3700"/>
                <a:gd name="T7" fmla="*/ 0 h 2161"/>
                <a:gd name="T8" fmla="*/ 3699 w 3700"/>
                <a:gd name="T9" fmla="*/ 216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9" h="2161">
                  <a:moveTo>
                    <a:pt x="3699" y="2160"/>
                  </a:moveTo>
                  <a:lnTo>
                    <a:pt x="0" y="2160"/>
                  </a:lnTo>
                  <a:lnTo>
                    <a:pt x="0" y="0"/>
                  </a:lnTo>
                  <a:lnTo>
                    <a:pt x="3699" y="0"/>
                  </a:lnTo>
                  <a:lnTo>
                    <a:pt x="3699" y="2160"/>
                  </a:lnTo>
                </a:path>
              </a:pathLst>
            </a:custGeom>
            <a:solidFill>
              <a:srgbClr val="80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34"/>
            <p:cNvSpPr>
              <a:spLocks noChangeArrowheads="1"/>
            </p:cNvSpPr>
            <p:nvPr/>
          </p:nvSpPr>
          <p:spPr bwMode="auto">
            <a:xfrm>
              <a:off x="5181644" y="3210752"/>
              <a:ext cx="1606602" cy="337023"/>
            </a:xfrm>
            <a:custGeom>
              <a:avLst/>
              <a:gdLst>
                <a:gd name="T0" fmla="*/ 3699 w 3700"/>
                <a:gd name="T1" fmla="*/ 773 h 774"/>
                <a:gd name="T2" fmla="*/ 0 w 3700"/>
                <a:gd name="T3" fmla="*/ 773 h 774"/>
                <a:gd name="T4" fmla="*/ 0 w 3700"/>
                <a:gd name="T5" fmla="*/ 0 h 774"/>
                <a:gd name="T6" fmla="*/ 3699 w 3700"/>
                <a:gd name="T7" fmla="*/ 0 h 774"/>
                <a:gd name="T8" fmla="*/ 3699 w 3700"/>
                <a:gd name="T9" fmla="*/ 773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9" h="774">
                  <a:moveTo>
                    <a:pt x="3699" y="773"/>
                  </a:moveTo>
                  <a:lnTo>
                    <a:pt x="0" y="773"/>
                  </a:lnTo>
                  <a:lnTo>
                    <a:pt x="0" y="0"/>
                  </a:lnTo>
                  <a:lnTo>
                    <a:pt x="3699" y="0"/>
                  </a:lnTo>
                  <a:lnTo>
                    <a:pt x="3699" y="77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35"/>
            <p:cNvSpPr>
              <a:spLocks noChangeArrowheads="1"/>
            </p:cNvSpPr>
            <p:nvPr/>
          </p:nvSpPr>
          <p:spPr bwMode="auto">
            <a:xfrm>
              <a:off x="6989311" y="3210752"/>
              <a:ext cx="1606602" cy="337023"/>
            </a:xfrm>
            <a:custGeom>
              <a:avLst/>
              <a:gdLst>
                <a:gd name="T0" fmla="*/ 3699 w 3700"/>
                <a:gd name="T1" fmla="*/ 773 h 774"/>
                <a:gd name="T2" fmla="*/ 0 w 3700"/>
                <a:gd name="T3" fmla="*/ 773 h 774"/>
                <a:gd name="T4" fmla="*/ 0 w 3700"/>
                <a:gd name="T5" fmla="*/ 0 h 774"/>
                <a:gd name="T6" fmla="*/ 3699 w 3700"/>
                <a:gd name="T7" fmla="*/ 0 h 774"/>
                <a:gd name="T8" fmla="*/ 3699 w 3700"/>
                <a:gd name="T9" fmla="*/ 773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9" h="774">
                  <a:moveTo>
                    <a:pt x="3699" y="773"/>
                  </a:moveTo>
                  <a:lnTo>
                    <a:pt x="0" y="773"/>
                  </a:lnTo>
                  <a:lnTo>
                    <a:pt x="0" y="0"/>
                  </a:lnTo>
                  <a:lnTo>
                    <a:pt x="3699" y="0"/>
                  </a:lnTo>
                  <a:lnTo>
                    <a:pt x="3699" y="773"/>
                  </a:lnTo>
                </a:path>
              </a:pathLst>
            </a:custGeom>
            <a:solidFill>
              <a:srgbClr val="80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36"/>
            <p:cNvSpPr>
              <a:spLocks noChangeArrowheads="1"/>
            </p:cNvSpPr>
            <p:nvPr/>
          </p:nvSpPr>
          <p:spPr bwMode="auto">
            <a:xfrm>
              <a:off x="6989311" y="2138408"/>
              <a:ext cx="1606602" cy="68936"/>
            </a:xfrm>
            <a:custGeom>
              <a:avLst/>
              <a:gdLst>
                <a:gd name="T0" fmla="*/ 3699 w 3700"/>
                <a:gd name="T1" fmla="*/ 157 h 158"/>
                <a:gd name="T2" fmla="*/ 0 w 3700"/>
                <a:gd name="T3" fmla="*/ 157 h 158"/>
                <a:gd name="T4" fmla="*/ 0 w 3700"/>
                <a:gd name="T5" fmla="*/ 0 h 158"/>
                <a:gd name="T6" fmla="*/ 3699 w 3700"/>
                <a:gd name="T7" fmla="*/ 0 h 158"/>
                <a:gd name="T8" fmla="*/ 3699 w 3700"/>
                <a:gd name="T9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9" h="158">
                  <a:moveTo>
                    <a:pt x="3699" y="157"/>
                  </a:moveTo>
                  <a:lnTo>
                    <a:pt x="0" y="157"/>
                  </a:lnTo>
                  <a:lnTo>
                    <a:pt x="0" y="0"/>
                  </a:lnTo>
                  <a:lnTo>
                    <a:pt x="3699" y="0"/>
                  </a:lnTo>
                  <a:lnTo>
                    <a:pt x="3699" y="15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37"/>
            <p:cNvSpPr>
              <a:spLocks noChangeArrowheads="1"/>
            </p:cNvSpPr>
            <p:nvPr/>
          </p:nvSpPr>
          <p:spPr bwMode="auto">
            <a:xfrm>
              <a:off x="6989311" y="2339472"/>
              <a:ext cx="1606602" cy="67022"/>
            </a:xfrm>
            <a:custGeom>
              <a:avLst/>
              <a:gdLst>
                <a:gd name="T0" fmla="*/ 3699 w 3700"/>
                <a:gd name="T1" fmla="*/ 153 h 154"/>
                <a:gd name="T2" fmla="*/ 0 w 3700"/>
                <a:gd name="T3" fmla="*/ 153 h 154"/>
                <a:gd name="T4" fmla="*/ 0 w 3700"/>
                <a:gd name="T5" fmla="*/ 0 h 154"/>
                <a:gd name="T6" fmla="*/ 3699 w 3700"/>
                <a:gd name="T7" fmla="*/ 0 h 154"/>
                <a:gd name="T8" fmla="*/ 3699 w 3700"/>
                <a:gd name="T9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9" h="154">
                  <a:moveTo>
                    <a:pt x="3699" y="153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3699" y="0"/>
                  </a:lnTo>
                  <a:lnTo>
                    <a:pt x="3699" y="15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38"/>
            <p:cNvSpPr>
              <a:spLocks noChangeArrowheads="1"/>
            </p:cNvSpPr>
            <p:nvPr/>
          </p:nvSpPr>
          <p:spPr bwMode="auto">
            <a:xfrm>
              <a:off x="6989311" y="2475430"/>
              <a:ext cx="536172" cy="67021"/>
            </a:xfrm>
            <a:custGeom>
              <a:avLst/>
              <a:gdLst>
                <a:gd name="T0" fmla="*/ 1233 w 1234"/>
                <a:gd name="T1" fmla="*/ 153 h 154"/>
                <a:gd name="T2" fmla="*/ 0 w 1234"/>
                <a:gd name="T3" fmla="*/ 153 h 154"/>
                <a:gd name="T4" fmla="*/ 0 w 1234"/>
                <a:gd name="T5" fmla="*/ 0 h 154"/>
                <a:gd name="T6" fmla="*/ 1233 w 1234"/>
                <a:gd name="T7" fmla="*/ 0 h 154"/>
                <a:gd name="T8" fmla="*/ 1233 w 1234"/>
                <a:gd name="T9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4" h="154">
                  <a:moveTo>
                    <a:pt x="1233" y="153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1233" y="0"/>
                  </a:lnTo>
                  <a:lnTo>
                    <a:pt x="1233" y="15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39"/>
            <p:cNvSpPr>
              <a:spLocks noChangeArrowheads="1"/>
            </p:cNvSpPr>
            <p:nvPr/>
          </p:nvSpPr>
          <p:spPr bwMode="auto">
            <a:xfrm>
              <a:off x="5181644" y="3677988"/>
              <a:ext cx="3414269" cy="67021"/>
            </a:xfrm>
            <a:custGeom>
              <a:avLst/>
              <a:gdLst>
                <a:gd name="T0" fmla="*/ 7861 w 7862"/>
                <a:gd name="T1" fmla="*/ 153 h 154"/>
                <a:gd name="T2" fmla="*/ 0 w 7862"/>
                <a:gd name="T3" fmla="*/ 153 h 154"/>
                <a:gd name="T4" fmla="*/ 0 w 7862"/>
                <a:gd name="T5" fmla="*/ 0 h 154"/>
                <a:gd name="T6" fmla="*/ 7861 w 7862"/>
                <a:gd name="T7" fmla="*/ 0 h 154"/>
                <a:gd name="T8" fmla="*/ 7861 w 7862"/>
                <a:gd name="T9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1" h="154">
                  <a:moveTo>
                    <a:pt x="7861" y="153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7861" y="0"/>
                  </a:lnTo>
                  <a:lnTo>
                    <a:pt x="7861" y="153"/>
                  </a:lnTo>
                </a:path>
              </a:pathLst>
            </a:custGeom>
            <a:solidFill>
              <a:srgbClr val="5167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41"/>
            <p:cNvSpPr>
              <a:spLocks noChangeArrowheads="1"/>
            </p:cNvSpPr>
            <p:nvPr/>
          </p:nvSpPr>
          <p:spPr bwMode="auto">
            <a:xfrm>
              <a:off x="5181644" y="3879052"/>
              <a:ext cx="3414269" cy="67022"/>
            </a:xfrm>
            <a:custGeom>
              <a:avLst/>
              <a:gdLst>
                <a:gd name="T0" fmla="*/ 7861 w 7862"/>
                <a:gd name="T1" fmla="*/ 153 h 154"/>
                <a:gd name="T2" fmla="*/ 0 w 7862"/>
                <a:gd name="T3" fmla="*/ 153 h 154"/>
                <a:gd name="T4" fmla="*/ 0 w 7862"/>
                <a:gd name="T5" fmla="*/ 0 h 154"/>
                <a:gd name="T6" fmla="*/ 7861 w 7862"/>
                <a:gd name="T7" fmla="*/ 0 h 154"/>
                <a:gd name="T8" fmla="*/ 7861 w 7862"/>
                <a:gd name="T9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1" h="154">
                  <a:moveTo>
                    <a:pt x="7861" y="153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7861" y="0"/>
                  </a:lnTo>
                  <a:lnTo>
                    <a:pt x="7861" y="15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43"/>
            <p:cNvSpPr>
              <a:spLocks noChangeArrowheads="1"/>
            </p:cNvSpPr>
            <p:nvPr/>
          </p:nvSpPr>
          <p:spPr bwMode="auto">
            <a:xfrm>
              <a:off x="5181644" y="4082032"/>
              <a:ext cx="1673623" cy="67022"/>
            </a:xfrm>
            <a:custGeom>
              <a:avLst/>
              <a:gdLst>
                <a:gd name="T0" fmla="*/ 3851 w 3852"/>
                <a:gd name="T1" fmla="*/ 153 h 154"/>
                <a:gd name="T2" fmla="*/ 0 w 3852"/>
                <a:gd name="T3" fmla="*/ 153 h 154"/>
                <a:gd name="T4" fmla="*/ 0 w 3852"/>
                <a:gd name="T5" fmla="*/ 0 h 154"/>
                <a:gd name="T6" fmla="*/ 3851 w 3852"/>
                <a:gd name="T7" fmla="*/ 0 h 154"/>
                <a:gd name="T8" fmla="*/ 3851 w 3852"/>
                <a:gd name="T9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2" h="154">
                  <a:moveTo>
                    <a:pt x="3851" y="153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3851" y="0"/>
                  </a:lnTo>
                  <a:lnTo>
                    <a:pt x="3851" y="15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45"/>
            <p:cNvSpPr>
              <a:spLocks noChangeArrowheads="1"/>
            </p:cNvSpPr>
            <p:nvPr/>
          </p:nvSpPr>
          <p:spPr bwMode="auto">
            <a:xfrm>
              <a:off x="8862084" y="3612882"/>
              <a:ext cx="1405537" cy="1271494"/>
            </a:xfrm>
            <a:custGeom>
              <a:avLst/>
              <a:gdLst>
                <a:gd name="T0" fmla="*/ 0 w 3237"/>
                <a:gd name="T1" fmla="*/ 0 h 2930"/>
                <a:gd name="T2" fmla="*/ 0 w 3237"/>
                <a:gd name="T3" fmla="*/ 2929 h 2930"/>
                <a:gd name="T4" fmla="*/ 3236 w 3237"/>
                <a:gd name="T5" fmla="*/ 2929 h 2930"/>
                <a:gd name="T6" fmla="*/ 3236 w 3237"/>
                <a:gd name="T7" fmla="*/ 0 h 2930"/>
                <a:gd name="T8" fmla="*/ 0 w 3237"/>
                <a:gd name="T9" fmla="*/ 0 h 2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7" h="2930">
                  <a:moveTo>
                    <a:pt x="0" y="0"/>
                  </a:moveTo>
                  <a:lnTo>
                    <a:pt x="0" y="2929"/>
                  </a:lnTo>
                  <a:lnTo>
                    <a:pt x="3236" y="2929"/>
                  </a:lnTo>
                  <a:lnTo>
                    <a:pt x="32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46"/>
            <p:cNvSpPr>
              <a:spLocks noChangeArrowheads="1"/>
            </p:cNvSpPr>
            <p:nvPr/>
          </p:nvSpPr>
          <p:spPr bwMode="auto">
            <a:xfrm>
              <a:off x="9999535" y="3612882"/>
              <a:ext cx="268086" cy="400214"/>
            </a:xfrm>
            <a:custGeom>
              <a:avLst/>
              <a:gdLst>
                <a:gd name="T0" fmla="*/ 617 w 618"/>
                <a:gd name="T1" fmla="*/ 0 h 923"/>
                <a:gd name="T2" fmla="*/ 617 w 618"/>
                <a:gd name="T3" fmla="*/ 922 h 923"/>
                <a:gd name="T4" fmla="*/ 0 w 618"/>
                <a:gd name="T5" fmla="*/ 922 h 923"/>
                <a:gd name="T6" fmla="*/ 0 w 618"/>
                <a:gd name="T7" fmla="*/ 153 h 923"/>
                <a:gd name="T8" fmla="*/ 617 w 618"/>
                <a:gd name="T9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923">
                  <a:moveTo>
                    <a:pt x="617" y="0"/>
                  </a:moveTo>
                  <a:lnTo>
                    <a:pt x="617" y="922"/>
                  </a:lnTo>
                  <a:lnTo>
                    <a:pt x="0" y="922"/>
                  </a:lnTo>
                  <a:lnTo>
                    <a:pt x="0" y="153"/>
                  </a:lnTo>
                  <a:lnTo>
                    <a:pt x="617" y="0"/>
                  </a:lnTo>
                </a:path>
              </a:pathLst>
            </a:custGeom>
            <a:solidFill>
              <a:srgbClr val="0F30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47"/>
            <p:cNvSpPr>
              <a:spLocks noChangeArrowheads="1"/>
            </p:cNvSpPr>
            <p:nvPr/>
          </p:nvSpPr>
          <p:spPr bwMode="auto">
            <a:xfrm>
              <a:off x="9999535" y="3677988"/>
              <a:ext cx="335108" cy="804258"/>
            </a:xfrm>
            <a:custGeom>
              <a:avLst/>
              <a:gdLst>
                <a:gd name="T0" fmla="*/ 0 w 770"/>
                <a:gd name="T1" fmla="*/ 1849 h 1850"/>
                <a:gd name="T2" fmla="*/ 769 w 770"/>
                <a:gd name="T3" fmla="*/ 1849 h 1850"/>
                <a:gd name="T4" fmla="*/ 769 w 770"/>
                <a:gd name="T5" fmla="*/ 153 h 1850"/>
                <a:gd name="T6" fmla="*/ 0 w 770"/>
                <a:gd name="T7" fmla="*/ 0 h 1850"/>
                <a:gd name="T8" fmla="*/ 0 w 770"/>
                <a:gd name="T9" fmla="*/ 1849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1849">
                  <a:moveTo>
                    <a:pt x="0" y="1849"/>
                  </a:moveTo>
                  <a:lnTo>
                    <a:pt x="769" y="1849"/>
                  </a:lnTo>
                  <a:lnTo>
                    <a:pt x="769" y="153"/>
                  </a:lnTo>
                  <a:lnTo>
                    <a:pt x="0" y="0"/>
                  </a:lnTo>
                  <a:lnTo>
                    <a:pt x="0" y="1849"/>
                  </a:lnTo>
                </a:path>
              </a:pathLst>
            </a:custGeom>
            <a:solidFill>
              <a:srgbClr val="1E516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48"/>
            <p:cNvSpPr>
              <a:spLocks noChangeArrowheads="1"/>
            </p:cNvSpPr>
            <p:nvPr/>
          </p:nvSpPr>
          <p:spPr bwMode="auto">
            <a:xfrm>
              <a:off x="8862084" y="3612882"/>
              <a:ext cx="268086" cy="400214"/>
            </a:xfrm>
            <a:custGeom>
              <a:avLst/>
              <a:gdLst>
                <a:gd name="T0" fmla="*/ 0 w 617"/>
                <a:gd name="T1" fmla="*/ 0 h 923"/>
                <a:gd name="T2" fmla="*/ 0 w 617"/>
                <a:gd name="T3" fmla="*/ 922 h 923"/>
                <a:gd name="T4" fmla="*/ 616 w 617"/>
                <a:gd name="T5" fmla="*/ 922 h 923"/>
                <a:gd name="T6" fmla="*/ 616 w 617"/>
                <a:gd name="T7" fmla="*/ 153 h 923"/>
                <a:gd name="T8" fmla="*/ 0 w 617"/>
                <a:gd name="T9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923">
                  <a:moveTo>
                    <a:pt x="0" y="0"/>
                  </a:moveTo>
                  <a:lnTo>
                    <a:pt x="0" y="922"/>
                  </a:lnTo>
                  <a:lnTo>
                    <a:pt x="616" y="922"/>
                  </a:lnTo>
                  <a:lnTo>
                    <a:pt x="616" y="153"/>
                  </a:lnTo>
                  <a:lnTo>
                    <a:pt x="0" y="0"/>
                  </a:lnTo>
                </a:path>
              </a:pathLst>
            </a:custGeom>
            <a:solidFill>
              <a:srgbClr val="0F30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7" name="Freeform 49"/>
            <p:cNvSpPr>
              <a:spLocks noChangeArrowheads="1"/>
            </p:cNvSpPr>
            <p:nvPr/>
          </p:nvSpPr>
          <p:spPr bwMode="auto">
            <a:xfrm>
              <a:off x="8796977" y="3677988"/>
              <a:ext cx="335108" cy="804258"/>
            </a:xfrm>
            <a:custGeom>
              <a:avLst/>
              <a:gdLst>
                <a:gd name="T0" fmla="*/ 769 w 770"/>
                <a:gd name="T1" fmla="*/ 1849 h 1850"/>
                <a:gd name="T2" fmla="*/ 0 w 770"/>
                <a:gd name="T3" fmla="*/ 1849 h 1850"/>
                <a:gd name="T4" fmla="*/ 0 w 770"/>
                <a:gd name="T5" fmla="*/ 153 h 1850"/>
                <a:gd name="T6" fmla="*/ 769 w 770"/>
                <a:gd name="T7" fmla="*/ 0 h 1850"/>
                <a:gd name="T8" fmla="*/ 769 w 770"/>
                <a:gd name="T9" fmla="*/ 1849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1849">
                  <a:moveTo>
                    <a:pt x="769" y="1849"/>
                  </a:moveTo>
                  <a:lnTo>
                    <a:pt x="0" y="1849"/>
                  </a:lnTo>
                  <a:lnTo>
                    <a:pt x="0" y="153"/>
                  </a:lnTo>
                  <a:lnTo>
                    <a:pt x="769" y="0"/>
                  </a:lnTo>
                  <a:lnTo>
                    <a:pt x="769" y="1849"/>
                  </a:lnTo>
                </a:path>
              </a:pathLst>
            </a:custGeom>
            <a:solidFill>
              <a:srgbClr val="1E516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50"/>
            <p:cNvSpPr>
              <a:spLocks noChangeArrowheads="1"/>
            </p:cNvSpPr>
            <p:nvPr/>
          </p:nvSpPr>
          <p:spPr bwMode="auto">
            <a:xfrm>
              <a:off x="8796977" y="3745009"/>
              <a:ext cx="1537666" cy="1807666"/>
            </a:xfrm>
            <a:custGeom>
              <a:avLst/>
              <a:gdLst>
                <a:gd name="T0" fmla="*/ 3541 w 3542"/>
                <a:gd name="T1" fmla="*/ 4162 h 4163"/>
                <a:gd name="T2" fmla="*/ 0 w 3542"/>
                <a:gd name="T3" fmla="*/ 4162 h 4163"/>
                <a:gd name="T4" fmla="*/ 0 w 3542"/>
                <a:gd name="T5" fmla="*/ 0 h 4163"/>
                <a:gd name="T6" fmla="*/ 3541 w 3542"/>
                <a:gd name="T7" fmla="*/ 0 h 4163"/>
                <a:gd name="T8" fmla="*/ 3541 w 3542"/>
                <a:gd name="T9" fmla="*/ 4162 h 4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2" h="4163">
                  <a:moveTo>
                    <a:pt x="3541" y="4162"/>
                  </a:moveTo>
                  <a:lnTo>
                    <a:pt x="0" y="4162"/>
                  </a:lnTo>
                  <a:lnTo>
                    <a:pt x="0" y="0"/>
                  </a:lnTo>
                  <a:lnTo>
                    <a:pt x="3541" y="0"/>
                  </a:lnTo>
                  <a:lnTo>
                    <a:pt x="3541" y="4162"/>
                  </a:lnTo>
                </a:path>
              </a:pathLst>
            </a:custGeom>
            <a:solidFill>
              <a:srgbClr val="80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9" name="Freeform 51"/>
            <p:cNvSpPr>
              <a:spLocks noChangeArrowheads="1"/>
            </p:cNvSpPr>
            <p:nvPr/>
          </p:nvSpPr>
          <p:spPr bwMode="auto">
            <a:xfrm>
              <a:off x="9197192" y="4884376"/>
              <a:ext cx="737236" cy="1914"/>
            </a:xfrm>
            <a:custGeom>
              <a:avLst/>
              <a:gdLst>
                <a:gd name="T0" fmla="*/ 1697 w 1698"/>
                <a:gd name="T1" fmla="*/ 0 h 1"/>
                <a:gd name="T2" fmla="*/ 0 w 1698"/>
                <a:gd name="T3" fmla="*/ 0 h 1"/>
                <a:gd name="T4" fmla="*/ 0 w 1698"/>
                <a:gd name="T5" fmla="*/ 0 h 1"/>
                <a:gd name="T6" fmla="*/ 1697 w 169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8" h="1">
                  <a:moveTo>
                    <a:pt x="16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9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52"/>
            <p:cNvSpPr>
              <a:spLocks noChangeArrowheads="1"/>
            </p:cNvSpPr>
            <p:nvPr/>
          </p:nvSpPr>
          <p:spPr bwMode="auto">
            <a:xfrm>
              <a:off x="9934428" y="3946074"/>
              <a:ext cx="134043" cy="135957"/>
            </a:xfrm>
            <a:custGeom>
              <a:avLst/>
              <a:gdLst>
                <a:gd name="T0" fmla="*/ 0 w 307"/>
                <a:gd name="T1" fmla="*/ 153 h 312"/>
                <a:gd name="T2" fmla="*/ 0 w 307"/>
                <a:gd name="T3" fmla="*/ 153 h 312"/>
                <a:gd name="T4" fmla="*/ 153 w 307"/>
                <a:gd name="T5" fmla="*/ 0 h 312"/>
                <a:gd name="T6" fmla="*/ 306 w 307"/>
                <a:gd name="T7" fmla="*/ 153 h 312"/>
                <a:gd name="T8" fmla="*/ 153 w 307"/>
                <a:gd name="T9" fmla="*/ 311 h 312"/>
                <a:gd name="T10" fmla="*/ 0 w 307"/>
                <a:gd name="T11" fmla="*/ 15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12">
                  <a:moveTo>
                    <a:pt x="0" y="153"/>
                  </a:moveTo>
                  <a:lnTo>
                    <a:pt x="0" y="153"/>
                  </a:lnTo>
                  <a:lnTo>
                    <a:pt x="153" y="0"/>
                  </a:lnTo>
                  <a:cubicBezTo>
                    <a:pt x="306" y="0"/>
                    <a:pt x="306" y="153"/>
                    <a:pt x="306" y="153"/>
                  </a:cubicBezTo>
                  <a:cubicBezTo>
                    <a:pt x="306" y="311"/>
                    <a:pt x="306" y="311"/>
                    <a:pt x="153" y="311"/>
                  </a:cubicBezTo>
                  <a:cubicBezTo>
                    <a:pt x="153" y="311"/>
                    <a:pt x="0" y="311"/>
                    <a:pt x="0" y="1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1" name="Freeform 53"/>
            <p:cNvSpPr>
              <a:spLocks noChangeArrowheads="1"/>
            </p:cNvSpPr>
            <p:nvPr/>
          </p:nvSpPr>
          <p:spPr bwMode="auto">
            <a:xfrm>
              <a:off x="9063149" y="3946074"/>
              <a:ext cx="134043" cy="135957"/>
            </a:xfrm>
            <a:custGeom>
              <a:avLst/>
              <a:gdLst>
                <a:gd name="T0" fmla="*/ 0 w 307"/>
                <a:gd name="T1" fmla="*/ 153 h 312"/>
                <a:gd name="T2" fmla="*/ 0 w 307"/>
                <a:gd name="T3" fmla="*/ 153 h 312"/>
                <a:gd name="T4" fmla="*/ 153 w 307"/>
                <a:gd name="T5" fmla="*/ 0 h 312"/>
                <a:gd name="T6" fmla="*/ 306 w 307"/>
                <a:gd name="T7" fmla="*/ 153 h 312"/>
                <a:gd name="T8" fmla="*/ 153 w 307"/>
                <a:gd name="T9" fmla="*/ 311 h 312"/>
                <a:gd name="T10" fmla="*/ 0 w 307"/>
                <a:gd name="T11" fmla="*/ 15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12">
                  <a:moveTo>
                    <a:pt x="0" y="153"/>
                  </a:moveTo>
                  <a:lnTo>
                    <a:pt x="0" y="153"/>
                  </a:lnTo>
                  <a:cubicBezTo>
                    <a:pt x="0" y="153"/>
                    <a:pt x="0" y="0"/>
                    <a:pt x="153" y="0"/>
                  </a:cubicBezTo>
                  <a:lnTo>
                    <a:pt x="306" y="153"/>
                  </a:lnTo>
                  <a:cubicBezTo>
                    <a:pt x="306" y="311"/>
                    <a:pt x="153" y="311"/>
                    <a:pt x="153" y="311"/>
                  </a:cubicBezTo>
                  <a:cubicBezTo>
                    <a:pt x="0" y="311"/>
                    <a:pt x="0" y="311"/>
                    <a:pt x="0" y="1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2" name="Freeform 54"/>
            <p:cNvSpPr>
              <a:spLocks noChangeArrowheads="1"/>
            </p:cNvSpPr>
            <p:nvPr/>
          </p:nvSpPr>
          <p:spPr bwMode="auto">
            <a:xfrm>
              <a:off x="9130170" y="3143730"/>
              <a:ext cx="869365" cy="938301"/>
            </a:xfrm>
            <a:custGeom>
              <a:avLst/>
              <a:gdLst>
                <a:gd name="T0" fmla="*/ 923 w 2004"/>
                <a:gd name="T1" fmla="*/ 0 h 2160"/>
                <a:gd name="T2" fmla="*/ 923 w 2004"/>
                <a:gd name="T3" fmla="*/ 0 h 2160"/>
                <a:gd name="T4" fmla="*/ 1081 w 2004"/>
                <a:gd name="T5" fmla="*/ 0 h 2160"/>
                <a:gd name="T6" fmla="*/ 1697 w 2004"/>
                <a:gd name="T7" fmla="*/ 310 h 2160"/>
                <a:gd name="T8" fmla="*/ 2003 w 2004"/>
                <a:gd name="T9" fmla="*/ 1079 h 2160"/>
                <a:gd name="T10" fmla="*/ 2003 w 2004"/>
                <a:gd name="T11" fmla="*/ 2001 h 2160"/>
                <a:gd name="T12" fmla="*/ 2003 w 2004"/>
                <a:gd name="T13" fmla="*/ 2001 h 2160"/>
                <a:gd name="T14" fmla="*/ 2003 w 2004"/>
                <a:gd name="T15" fmla="*/ 2159 h 2160"/>
                <a:gd name="T16" fmla="*/ 2003 w 2004"/>
                <a:gd name="T17" fmla="*/ 2159 h 2160"/>
                <a:gd name="T18" fmla="*/ 2003 w 2004"/>
                <a:gd name="T19" fmla="*/ 2001 h 2160"/>
                <a:gd name="T20" fmla="*/ 2003 w 2004"/>
                <a:gd name="T21" fmla="*/ 2001 h 2160"/>
                <a:gd name="T22" fmla="*/ 2003 w 2004"/>
                <a:gd name="T23" fmla="*/ 1079 h 2160"/>
                <a:gd name="T24" fmla="*/ 1697 w 2004"/>
                <a:gd name="T25" fmla="*/ 310 h 2160"/>
                <a:gd name="T26" fmla="*/ 1081 w 2004"/>
                <a:gd name="T27" fmla="*/ 153 h 2160"/>
                <a:gd name="T28" fmla="*/ 923 w 2004"/>
                <a:gd name="T29" fmla="*/ 153 h 2160"/>
                <a:gd name="T30" fmla="*/ 306 w 2004"/>
                <a:gd name="T31" fmla="*/ 310 h 2160"/>
                <a:gd name="T32" fmla="*/ 0 w 2004"/>
                <a:gd name="T33" fmla="*/ 1079 h 2160"/>
                <a:gd name="T34" fmla="*/ 0 w 2004"/>
                <a:gd name="T35" fmla="*/ 2001 h 2160"/>
                <a:gd name="T36" fmla="*/ 0 w 2004"/>
                <a:gd name="T37" fmla="*/ 2001 h 2160"/>
                <a:gd name="T38" fmla="*/ 0 w 2004"/>
                <a:gd name="T39" fmla="*/ 2159 h 2160"/>
                <a:gd name="T40" fmla="*/ 0 w 2004"/>
                <a:gd name="T41" fmla="*/ 2159 h 2160"/>
                <a:gd name="T42" fmla="*/ 0 w 2004"/>
                <a:gd name="T43" fmla="*/ 2001 h 2160"/>
                <a:gd name="T44" fmla="*/ 0 w 2004"/>
                <a:gd name="T45" fmla="*/ 2001 h 2160"/>
                <a:gd name="T46" fmla="*/ 0 w 2004"/>
                <a:gd name="T47" fmla="*/ 1079 h 2160"/>
                <a:gd name="T48" fmla="*/ 153 w 2004"/>
                <a:gd name="T49" fmla="*/ 310 h 2160"/>
                <a:gd name="T50" fmla="*/ 923 w 2004"/>
                <a:gd name="T5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4" h="2160">
                  <a:moveTo>
                    <a:pt x="923" y="0"/>
                  </a:moveTo>
                  <a:lnTo>
                    <a:pt x="923" y="0"/>
                  </a:lnTo>
                  <a:cubicBezTo>
                    <a:pt x="1081" y="0"/>
                    <a:pt x="1081" y="0"/>
                    <a:pt x="1081" y="0"/>
                  </a:cubicBezTo>
                  <a:cubicBezTo>
                    <a:pt x="1386" y="0"/>
                    <a:pt x="1539" y="153"/>
                    <a:pt x="1697" y="310"/>
                  </a:cubicBezTo>
                  <a:cubicBezTo>
                    <a:pt x="2003" y="463"/>
                    <a:pt x="2003" y="769"/>
                    <a:pt x="2003" y="1079"/>
                  </a:cubicBezTo>
                  <a:cubicBezTo>
                    <a:pt x="2003" y="2001"/>
                    <a:pt x="2003" y="2001"/>
                    <a:pt x="2003" y="2001"/>
                  </a:cubicBezTo>
                  <a:lnTo>
                    <a:pt x="2003" y="2001"/>
                  </a:lnTo>
                  <a:cubicBezTo>
                    <a:pt x="2003" y="2159"/>
                    <a:pt x="2003" y="2159"/>
                    <a:pt x="2003" y="2159"/>
                  </a:cubicBezTo>
                  <a:lnTo>
                    <a:pt x="2003" y="2159"/>
                  </a:lnTo>
                  <a:cubicBezTo>
                    <a:pt x="2003" y="2001"/>
                    <a:pt x="2003" y="2001"/>
                    <a:pt x="2003" y="2001"/>
                  </a:cubicBezTo>
                  <a:lnTo>
                    <a:pt x="2003" y="2001"/>
                  </a:lnTo>
                  <a:cubicBezTo>
                    <a:pt x="2003" y="1079"/>
                    <a:pt x="2003" y="1079"/>
                    <a:pt x="2003" y="1079"/>
                  </a:cubicBezTo>
                  <a:cubicBezTo>
                    <a:pt x="2003" y="769"/>
                    <a:pt x="1850" y="616"/>
                    <a:pt x="1697" y="310"/>
                  </a:cubicBezTo>
                  <a:cubicBezTo>
                    <a:pt x="1539" y="153"/>
                    <a:pt x="1234" y="153"/>
                    <a:pt x="1081" y="153"/>
                  </a:cubicBezTo>
                  <a:cubicBezTo>
                    <a:pt x="923" y="153"/>
                    <a:pt x="923" y="153"/>
                    <a:pt x="923" y="153"/>
                  </a:cubicBezTo>
                  <a:cubicBezTo>
                    <a:pt x="770" y="153"/>
                    <a:pt x="464" y="153"/>
                    <a:pt x="306" y="310"/>
                  </a:cubicBezTo>
                  <a:cubicBezTo>
                    <a:pt x="153" y="616"/>
                    <a:pt x="0" y="769"/>
                    <a:pt x="0" y="1079"/>
                  </a:cubicBezTo>
                  <a:cubicBezTo>
                    <a:pt x="0" y="2001"/>
                    <a:pt x="0" y="2001"/>
                    <a:pt x="0" y="2001"/>
                  </a:cubicBezTo>
                  <a:lnTo>
                    <a:pt x="0" y="2001"/>
                  </a:lnTo>
                  <a:cubicBezTo>
                    <a:pt x="0" y="2159"/>
                    <a:pt x="0" y="2159"/>
                    <a:pt x="0" y="2159"/>
                  </a:cubicBezTo>
                  <a:lnTo>
                    <a:pt x="0" y="2159"/>
                  </a:lnTo>
                  <a:cubicBezTo>
                    <a:pt x="0" y="2001"/>
                    <a:pt x="0" y="2001"/>
                    <a:pt x="0" y="2001"/>
                  </a:cubicBezTo>
                  <a:lnTo>
                    <a:pt x="0" y="2001"/>
                  </a:lnTo>
                  <a:cubicBezTo>
                    <a:pt x="0" y="1079"/>
                    <a:pt x="0" y="1079"/>
                    <a:pt x="0" y="1079"/>
                  </a:cubicBezTo>
                  <a:cubicBezTo>
                    <a:pt x="0" y="769"/>
                    <a:pt x="0" y="463"/>
                    <a:pt x="153" y="310"/>
                  </a:cubicBezTo>
                  <a:cubicBezTo>
                    <a:pt x="464" y="153"/>
                    <a:pt x="617" y="0"/>
                    <a:pt x="923" y="0"/>
                  </a:cubicBezTo>
                </a:path>
              </a:pathLst>
            </a:custGeom>
            <a:solidFill>
              <a:srgbClr val="E1EF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3" name="Freeform 55"/>
            <p:cNvSpPr>
              <a:spLocks noChangeArrowheads="1"/>
            </p:cNvSpPr>
            <p:nvPr/>
          </p:nvSpPr>
          <p:spPr bwMode="auto">
            <a:xfrm>
              <a:off x="4712494" y="5351612"/>
              <a:ext cx="873195" cy="201064"/>
            </a:xfrm>
            <a:custGeom>
              <a:avLst/>
              <a:gdLst>
                <a:gd name="T0" fmla="*/ 0 w 2009"/>
                <a:gd name="T1" fmla="*/ 464 h 465"/>
                <a:gd name="T2" fmla="*/ 2008 w 2009"/>
                <a:gd name="T3" fmla="*/ 464 h 465"/>
                <a:gd name="T4" fmla="*/ 2008 w 2009"/>
                <a:gd name="T5" fmla="*/ 0 h 465"/>
                <a:gd name="T6" fmla="*/ 0 w 2009"/>
                <a:gd name="T7" fmla="*/ 0 h 465"/>
                <a:gd name="T8" fmla="*/ 0 w 2009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9" h="465">
                  <a:moveTo>
                    <a:pt x="0" y="464"/>
                  </a:moveTo>
                  <a:lnTo>
                    <a:pt x="2008" y="464"/>
                  </a:lnTo>
                  <a:lnTo>
                    <a:pt x="2008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56"/>
            <p:cNvSpPr>
              <a:spLocks noChangeArrowheads="1"/>
            </p:cNvSpPr>
            <p:nvPr/>
          </p:nvSpPr>
          <p:spPr bwMode="auto">
            <a:xfrm>
              <a:off x="4712494" y="5351612"/>
              <a:ext cx="873195" cy="201064"/>
            </a:xfrm>
            <a:custGeom>
              <a:avLst/>
              <a:gdLst>
                <a:gd name="T0" fmla="*/ 0 w 2009"/>
                <a:gd name="T1" fmla="*/ 464 h 465"/>
                <a:gd name="T2" fmla="*/ 2008 w 2009"/>
                <a:gd name="T3" fmla="*/ 464 h 465"/>
                <a:gd name="T4" fmla="*/ 2008 w 2009"/>
                <a:gd name="T5" fmla="*/ 0 h 465"/>
                <a:gd name="T6" fmla="*/ 0 w 2009"/>
                <a:gd name="T7" fmla="*/ 0 h 465"/>
                <a:gd name="T8" fmla="*/ 0 w 2009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9" h="465">
                  <a:moveTo>
                    <a:pt x="0" y="464"/>
                  </a:moveTo>
                  <a:lnTo>
                    <a:pt x="2008" y="464"/>
                  </a:lnTo>
                  <a:lnTo>
                    <a:pt x="2008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5" name="Freeform 57"/>
            <p:cNvSpPr>
              <a:spLocks noChangeArrowheads="1"/>
            </p:cNvSpPr>
            <p:nvPr/>
          </p:nvSpPr>
          <p:spPr bwMode="auto">
            <a:xfrm>
              <a:off x="4712494" y="5351612"/>
              <a:ext cx="873195" cy="135957"/>
            </a:xfrm>
            <a:custGeom>
              <a:avLst/>
              <a:gdLst>
                <a:gd name="T0" fmla="*/ 0 w 2009"/>
                <a:gd name="T1" fmla="*/ 311 h 312"/>
                <a:gd name="T2" fmla="*/ 2008 w 2009"/>
                <a:gd name="T3" fmla="*/ 311 h 312"/>
                <a:gd name="T4" fmla="*/ 2008 w 2009"/>
                <a:gd name="T5" fmla="*/ 0 h 312"/>
                <a:gd name="T6" fmla="*/ 0 w 2009"/>
                <a:gd name="T7" fmla="*/ 0 h 312"/>
                <a:gd name="T8" fmla="*/ 0 w 2009"/>
                <a:gd name="T9" fmla="*/ 31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9" h="312">
                  <a:moveTo>
                    <a:pt x="0" y="311"/>
                  </a:moveTo>
                  <a:lnTo>
                    <a:pt x="2008" y="311"/>
                  </a:lnTo>
                  <a:lnTo>
                    <a:pt x="2008" y="0"/>
                  </a:lnTo>
                  <a:lnTo>
                    <a:pt x="0" y="0"/>
                  </a:lnTo>
                  <a:lnTo>
                    <a:pt x="0" y="311"/>
                  </a:lnTo>
                </a:path>
              </a:pathLst>
            </a:custGeom>
            <a:solidFill>
              <a:srgbClr val="FDB7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6" name="Freeform 58"/>
            <p:cNvSpPr>
              <a:spLocks noChangeArrowheads="1"/>
            </p:cNvSpPr>
            <p:nvPr/>
          </p:nvSpPr>
          <p:spPr bwMode="auto">
            <a:xfrm>
              <a:off x="4712494" y="5351612"/>
              <a:ext cx="873195" cy="135957"/>
            </a:xfrm>
            <a:custGeom>
              <a:avLst/>
              <a:gdLst>
                <a:gd name="T0" fmla="*/ 0 w 2009"/>
                <a:gd name="T1" fmla="*/ 311 h 312"/>
                <a:gd name="T2" fmla="*/ 2008 w 2009"/>
                <a:gd name="T3" fmla="*/ 311 h 312"/>
                <a:gd name="T4" fmla="*/ 2008 w 2009"/>
                <a:gd name="T5" fmla="*/ 0 h 312"/>
                <a:gd name="T6" fmla="*/ 0 w 2009"/>
                <a:gd name="T7" fmla="*/ 0 h 312"/>
                <a:gd name="T8" fmla="*/ 0 w 2009"/>
                <a:gd name="T9" fmla="*/ 31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9" h="312">
                  <a:moveTo>
                    <a:pt x="0" y="311"/>
                  </a:moveTo>
                  <a:lnTo>
                    <a:pt x="2008" y="311"/>
                  </a:lnTo>
                  <a:lnTo>
                    <a:pt x="2008" y="0"/>
                  </a:lnTo>
                  <a:lnTo>
                    <a:pt x="0" y="0"/>
                  </a:lnTo>
                  <a:lnTo>
                    <a:pt x="0" y="311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59"/>
            <p:cNvSpPr>
              <a:spLocks noChangeArrowheads="1"/>
            </p:cNvSpPr>
            <p:nvPr/>
          </p:nvSpPr>
          <p:spPr bwMode="auto">
            <a:xfrm>
              <a:off x="4645472" y="5152462"/>
              <a:ext cx="869365" cy="199150"/>
            </a:xfrm>
            <a:custGeom>
              <a:avLst/>
              <a:gdLst>
                <a:gd name="T0" fmla="*/ 0 w 2004"/>
                <a:gd name="T1" fmla="*/ 458 h 459"/>
                <a:gd name="T2" fmla="*/ 2003 w 2004"/>
                <a:gd name="T3" fmla="*/ 458 h 459"/>
                <a:gd name="T4" fmla="*/ 2003 w 2004"/>
                <a:gd name="T5" fmla="*/ 0 h 459"/>
                <a:gd name="T6" fmla="*/ 0 w 2004"/>
                <a:gd name="T7" fmla="*/ 0 h 459"/>
                <a:gd name="T8" fmla="*/ 0 w 2004"/>
                <a:gd name="T9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4" h="459">
                  <a:moveTo>
                    <a:pt x="0" y="458"/>
                  </a:moveTo>
                  <a:lnTo>
                    <a:pt x="2003" y="458"/>
                  </a:lnTo>
                  <a:lnTo>
                    <a:pt x="2003" y="0"/>
                  </a:lnTo>
                  <a:lnTo>
                    <a:pt x="0" y="0"/>
                  </a:lnTo>
                  <a:lnTo>
                    <a:pt x="0" y="458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8" name="Freeform 60"/>
            <p:cNvSpPr>
              <a:spLocks noChangeArrowheads="1"/>
            </p:cNvSpPr>
            <p:nvPr/>
          </p:nvSpPr>
          <p:spPr bwMode="auto">
            <a:xfrm>
              <a:off x="4645472" y="5152462"/>
              <a:ext cx="869365" cy="199150"/>
            </a:xfrm>
            <a:custGeom>
              <a:avLst/>
              <a:gdLst>
                <a:gd name="T0" fmla="*/ 0 w 2004"/>
                <a:gd name="T1" fmla="*/ 458 h 459"/>
                <a:gd name="T2" fmla="*/ 2003 w 2004"/>
                <a:gd name="T3" fmla="*/ 458 h 459"/>
                <a:gd name="T4" fmla="*/ 2003 w 2004"/>
                <a:gd name="T5" fmla="*/ 0 h 459"/>
                <a:gd name="T6" fmla="*/ 0 w 2004"/>
                <a:gd name="T7" fmla="*/ 0 h 459"/>
                <a:gd name="T8" fmla="*/ 0 w 2004"/>
                <a:gd name="T9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4" h="459">
                  <a:moveTo>
                    <a:pt x="0" y="458"/>
                  </a:moveTo>
                  <a:lnTo>
                    <a:pt x="2003" y="458"/>
                  </a:lnTo>
                  <a:lnTo>
                    <a:pt x="2003" y="0"/>
                  </a:lnTo>
                  <a:lnTo>
                    <a:pt x="0" y="0"/>
                  </a:lnTo>
                  <a:lnTo>
                    <a:pt x="0" y="45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9" name="Freeform 61"/>
            <p:cNvSpPr>
              <a:spLocks noChangeArrowheads="1"/>
            </p:cNvSpPr>
            <p:nvPr/>
          </p:nvSpPr>
          <p:spPr bwMode="auto">
            <a:xfrm>
              <a:off x="4645472" y="5152462"/>
              <a:ext cx="869365" cy="134043"/>
            </a:xfrm>
            <a:custGeom>
              <a:avLst/>
              <a:gdLst>
                <a:gd name="T0" fmla="*/ 0 w 2004"/>
                <a:gd name="T1" fmla="*/ 306 h 307"/>
                <a:gd name="T2" fmla="*/ 2003 w 2004"/>
                <a:gd name="T3" fmla="*/ 306 h 307"/>
                <a:gd name="T4" fmla="*/ 2003 w 2004"/>
                <a:gd name="T5" fmla="*/ 0 h 307"/>
                <a:gd name="T6" fmla="*/ 0 w 2004"/>
                <a:gd name="T7" fmla="*/ 0 h 307"/>
                <a:gd name="T8" fmla="*/ 0 w 2004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4" h="307">
                  <a:moveTo>
                    <a:pt x="0" y="306"/>
                  </a:moveTo>
                  <a:lnTo>
                    <a:pt x="2003" y="306"/>
                  </a:lnTo>
                  <a:lnTo>
                    <a:pt x="2003" y="0"/>
                  </a:lnTo>
                  <a:lnTo>
                    <a:pt x="0" y="0"/>
                  </a:lnTo>
                  <a:lnTo>
                    <a:pt x="0" y="306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62"/>
            <p:cNvSpPr>
              <a:spLocks noChangeArrowheads="1"/>
            </p:cNvSpPr>
            <p:nvPr/>
          </p:nvSpPr>
          <p:spPr bwMode="auto">
            <a:xfrm>
              <a:off x="4645472" y="5152462"/>
              <a:ext cx="869365" cy="134043"/>
            </a:xfrm>
            <a:custGeom>
              <a:avLst/>
              <a:gdLst>
                <a:gd name="T0" fmla="*/ 0 w 2004"/>
                <a:gd name="T1" fmla="*/ 306 h 307"/>
                <a:gd name="T2" fmla="*/ 2003 w 2004"/>
                <a:gd name="T3" fmla="*/ 306 h 307"/>
                <a:gd name="T4" fmla="*/ 2003 w 2004"/>
                <a:gd name="T5" fmla="*/ 0 h 307"/>
                <a:gd name="T6" fmla="*/ 0 w 2004"/>
                <a:gd name="T7" fmla="*/ 0 h 307"/>
                <a:gd name="T8" fmla="*/ 0 w 2004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4" h="307">
                  <a:moveTo>
                    <a:pt x="0" y="306"/>
                  </a:moveTo>
                  <a:lnTo>
                    <a:pt x="2003" y="306"/>
                  </a:lnTo>
                  <a:lnTo>
                    <a:pt x="2003" y="0"/>
                  </a:lnTo>
                  <a:lnTo>
                    <a:pt x="0" y="0"/>
                  </a:lnTo>
                  <a:lnTo>
                    <a:pt x="0" y="30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63"/>
            <p:cNvSpPr>
              <a:spLocks noChangeArrowheads="1"/>
            </p:cNvSpPr>
            <p:nvPr/>
          </p:nvSpPr>
          <p:spPr bwMode="auto">
            <a:xfrm>
              <a:off x="4913558" y="4951397"/>
              <a:ext cx="804258" cy="201065"/>
            </a:xfrm>
            <a:custGeom>
              <a:avLst/>
              <a:gdLst>
                <a:gd name="T0" fmla="*/ 0 w 1851"/>
                <a:gd name="T1" fmla="*/ 464 h 465"/>
                <a:gd name="T2" fmla="*/ 1850 w 1851"/>
                <a:gd name="T3" fmla="*/ 464 h 465"/>
                <a:gd name="T4" fmla="*/ 1850 w 1851"/>
                <a:gd name="T5" fmla="*/ 0 h 465"/>
                <a:gd name="T6" fmla="*/ 0 w 1851"/>
                <a:gd name="T7" fmla="*/ 0 h 465"/>
                <a:gd name="T8" fmla="*/ 0 w 1851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465">
                  <a:moveTo>
                    <a:pt x="0" y="464"/>
                  </a:moveTo>
                  <a:lnTo>
                    <a:pt x="1850" y="464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64"/>
            <p:cNvSpPr>
              <a:spLocks noChangeArrowheads="1"/>
            </p:cNvSpPr>
            <p:nvPr/>
          </p:nvSpPr>
          <p:spPr bwMode="auto">
            <a:xfrm>
              <a:off x="4913558" y="4951397"/>
              <a:ext cx="804258" cy="201065"/>
            </a:xfrm>
            <a:custGeom>
              <a:avLst/>
              <a:gdLst>
                <a:gd name="T0" fmla="*/ 0 w 1851"/>
                <a:gd name="T1" fmla="*/ 464 h 465"/>
                <a:gd name="T2" fmla="*/ 1850 w 1851"/>
                <a:gd name="T3" fmla="*/ 464 h 465"/>
                <a:gd name="T4" fmla="*/ 1850 w 1851"/>
                <a:gd name="T5" fmla="*/ 0 h 465"/>
                <a:gd name="T6" fmla="*/ 0 w 1851"/>
                <a:gd name="T7" fmla="*/ 0 h 465"/>
                <a:gd name="T8" fmla="*/ 0 w 1851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465">
                  <a:moveTo>
                    <a:pt x="0" y="464"/>
                  </a:moveTo>
                  <a:lnTo>
                    <a:pt x="1850" y="464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3" name="Freeform 65"/>
            <p:cNvSpPr>
              <a:spLocks noChangeArrowheads="1"/>
            </p:cNvSpPr>
            <p:nvPr/>
          </p:nvSpPr>
          <p:spPr bwMode="auto">
            <a:xfrm>
              <a:off x="4913558" y="4951397"/>
              <a:ext cx="804258" cy="201065"/>
            </a:xfrm>
            <a:custGeom>
              <a:avLst/>
              <a:gdLst>
                <a:gd name="T0" fmla="*/ 0 w 1851"/>
                <a:gd name="T1" fmla="*/ 464 h 465"/>
                <a:gd name="T2" fmla="*/ 1850 w 1851"/>
                <a:gd name="T3" fmla="*/ 464 h 465"/>
                <a:gd name="T4" fmla="*/ 1850 w 1851"/>
                <a:gd name="T5" fmla="*/ 0 h 465"/>
                <a:gd name="T6" fmla="*/ 0 w 1851"/>
                <a:gd name="T7" fmla="*/ 0 h 465"/>
                <a:gd name="T8" fmla="*/ 0 w 1851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465">
                  <a:moveTo>
                    <a:pt x="0" y="464"/>
                  </a:moveTo>
                  <a:lnTo>
                    <a:pt x="1850" y="464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rgbClr val="FFD5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66"/>
            <p:cNvSpPr>
              <a:spLocks noChangeArrowheads="1"/>
            </p:cNvSpPr>
            <p:nvPr/>
          </p:nvSpPr>
          <p:spPr bwMode="auto">
            <a:xfrm>
              <a:off x="4913558" y="4951397"/>
              <a:ext cx="804258" cy="201065"/>
            </a:xfrm>
            <a:custGeom>
              <a:avLst/>
              <a:gdLst>
                <a:gd name="T0" fmla="*/ 0 w 1851"/>
                <a:gd name="T1" fmla="*/ 464 h 465"/>
                <a:gd name="T2" fmla="*/ 1850 w 1851"/>
                <a:gd name="T3" fmla="*/ 464 h 465"/>
                <a:gd name="T4" fmla="*/ 1850 w 1851"/>
                <a:gd name="T5" fmla="*/ 0 h 465"/>
                <a:gd name="T6" fmla="*/ 0 w 1851"/>
                <a:gd name="T7" fmla="*/ 0 h 465"/>
                <a:gd name="T8" fmla="*/ 0 w 1851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465">
                  <a:moveTo>
                    <a:pt x="0" y="464"/>
                  </a:moveTo>
                  <a:lnTo>
                    <a:pt x="1850" y="464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5" name="Freeform 67"/>
            <p:cNvSpPr>
              <a:spLocks noChangeArrowheads="1"/>
            </p:cNvSpPr>
            <p:nvPr/>
          </p:nvSpPr>
          <p:spPr bwMode="auto">
            <a:xfrm>
              <a:off x="4781431" y="4750333"/>
              <a:ext cx="869365" cy="201064"/>
            </a:xfrm>
            <a:custGeom>
              <a:avLst/>
              <a:gdLst>
                <a:gd name="T0" fmla="*/ 0 w 2004"/>
                <a:gd name="T1" fmla="*/ 463 h 464"/>
                <a:gd name="T2" fmla="*/ 2003 w 2004"/>
                <a:gd name="T3" fmla="*/ 463 h 464"/>
                <a:gd name="T4" fmla="*/ 2003 w 2004"/>
                <a:gd name="T5" fmla="*/ 0 h 464"/>
                <a:gd name="T6" fmla="*/ 0 w 2004"/>
                <a:gd name="T7" fmla="*/ 0 h 464"/>
                <a:gd name="T8" fmla="*/ 0 w 2004"/>
                <a:gd name="T9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4" h="463">
                  <a:moveTo>
                    <a:pt x="0" y="463"/>
                  </a:moveTo>
                  <a:lnTo>
                    <a:pt x="2003" y="463"/>
                  </a:lnTo>
                  <a:lnTo>
                    <a:pt x="2003" y="0"/>
                  </a:lnTo>
                  <a:lnTo>
                    <a:pt x="0" y="0"/>
                  </a:lnTo>
                  <a:lnTo>
                    <a:pt x="0" y="463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6" name="Freeform 68"/>
            <p:cNvSpPr>
              <a:spLocks noChangeArrowheads="1"/>
            </p:cNvSpPr>
            <p:nvPr/>
          </p:nvSpPr>
          <p:spPr bwMode="auto">
            <a:xfrm>
              <a:off x="4781431" y="4750333"/>
              <a:ext cx="869365" cy="201064"/>
            </a:xfrm>
            <a:custGeom>
              <a:avLst/>
              <a:gdLst>
                <a:gd name="T0" fmla="*/ 0 w 2004"/>
                <a:gd name="T1" fmla="*/ 463 h 464"/>
                <a:gd name="T2" fmla="*/ 2003 w 2004"/>
                <a:gd name="T3" fmla="*/ 463 h 464"/>
                <a:gd name="T4" fmla="*/ 2003 w 2004"/>
                <a:gd name="T5" fmla="*/ 0 h 464"/>
                <a:gd name="T6" fmla="*/ 0 w 2004"/>
                <a:gd name="T7" fmla="*/ 0 h 464"/>
                <a:gd name="T8" fmla="*/ 0 w 2004"/>
                <a:gd name="T9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4" h="463">
                  <a:moveTo>
                    <a:pt x="0" y="463"/>
                  </a:moveTo>
                  <a:lnTo>
                    <a:pt x="2003" y="463"/>
                  </a:lnTo>
                  <a:lnTo>
                    <a:pt x="2003" y="0"/>
                  </a:lnTo>
                  <a:lnTo>
                    <a:pt x="0" y="0"/>
                  </a:lnTo>
                  <a:lnTo>
                    <a:pt x="0" y="463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7" name="Freeform 69"/>
            <p:cNvSpPr>
              <a:spLocks noChangeArrowheads="1"/>
            </p:cNvSpPr>
            <p:nvPr/>
          </p:nvSpPr>
          <p:spPr bwMode="auto">
            <a:xfrm>
              <a:off x="4781431" y="4750333"/>
              <a:ext cx="869365" cy="201064"/>
            </a:xfrm>
            <a:custGeom>
              <a:avLst/>
              <a:gdLst>
                <a:gd name="T0" fmla="*/ 0 w 2004"/>
                <a:gd name="T1" fmla="*/ 463 h 464"/>
                <a:gd name="T2" fmla="*/ 2003 w 2004"/>
                <a:gd name="T3" fmla="*/ 463 h 464"/>
                <a:gd name="T4" fmla="*/ 2003 w 2004"/>
                <a:gd name="T5" fmla="*/ 0 h 464"/>
                <a:gd name="T6" fmla="*/ 0 w 2004"/>
                <a:gd name="T7" fmla="*/ 0 h 464"/>
                <a:gd name="T8" fmla="*/ 0 w 2004"/>
                <a:gd name="T9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4" h="463">
                  <a:moveTo>
                    <a:pt x="0" y="463"/>
                  </a:moveTo>
                  <a:lnTo>
                    <a:pt x="2003" y="463"/>
                  </a:lnTo>
                  <a:lnTo>
                    <a:pt x="2003" y="0"/>
                  </a:lnTo>
                  <a:lnTo>
                    <a:pt x="0" y="0"/>
                  </a:lnTo>
                  <a:lnTo>
                    <a:pt x="0" y="463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8" name="Freeform 70"/>
            <p:cNvSpPr>
              <a:spLocks noChangeArrowheads="1"/>
            </p:cNvSpPr>
            <p:nvPr/>
          </p:nvSpPr>
          <p:spPr bwMode="auto">
            <a:xfrm>
              <a:off x="4781431" y="4750333"/>
              <a:ext cx="869365" cy="201064"/>
            </a:xfrm>
            <a:custGeom>
              <a:avLst/>
              <a:gdLst>
                <a:gd name="T0" fmla="*/ 0 w 2004"/>
                <a:gd name="T1" fmla="*/ 463 h 464"/>
                <a:gd name="T2" fmla="*/ 2003 w 2004"/>
                <a:gd name="T3" fmla="*/ 463 h 464"/>
                <a:gd name="T4" fmla="*/ 2003 w 2004"/>
                <a:gd name="T5" fmla="*/ 0 h 464"/>
                <a:gd name="T6" fmla="*/ 0 w 2004"/>
                <a:gd name="T7" fmla="*/ 0 h 464"/>
                <a:gd name="T8" fmla="*/ 0 w 2004"/>
                <a:gd name="T9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4" h="463">
                  <a:moveTo>
                    <a:pt x="0" y="463"/>
                  </a:moveTo>
                  <a:lnTo>
                    <a:pt x="2003" y="463"/>
                  </a:lnTo>
                  <a:lnTo>
                    <a:pt x="2003" y="0"/>
                  </a:lnTo>
                  <a:lnTo>
                    <a:pt x="0" y="0"/>
                  </a:lnTo>
                  <a:lnTo>
                    <a:pt x="0" y="463"/>
                  </a:lnTo>
                </a:path>
              </a:pathLst>
            </a:custGeom>
            <a:solidFill>
              <a:srgbClr val="80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71"/>
            <p:cNvSpPr>
              <a:spLocks noChangeArrowheads="1"/>
            </p:cNvSpPr>
            <p:nvPr/>
          </p:nvSpPr>
          <p:spPr bwMode="auto">
            <a:xfrm>
              <a:off x="4781431" y="4415224"/>
              <a:ext cx="804258" cy="134043"/>
            </a:xfrm>
            <a:custGeom>
              <a:avLst/>
              <a:gdLst>
                <a:gd name="T0" fmla="*/ 0 w 1851"/>
                <a:gd name="T1" fmla="*/ 306 h 307"/>
                <a:gd name="T2" fmla="*/ 1850 w 1851"/>
                <a:gd name="T3" fmla="*/ 306 h 307"/>
                <a:gd name="T4" fmla="*/ 1850 w 1851"/>
                <a:gd name="T5" fmla="*/ 0 h 307"/>
                <a:gd name="T6" fmla="*/ 0 w 1851"/>
                <a:gd name="T7" fmla="*/ 0 h 307"/>
                <a:gd name="T8" fmla="*/ 0 w 1851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307">
                  <a:moveTo>
                    <a:pt x="0" y="306"/>
                  </a:moveTo>
                  <a:lnTo>
                    <a:pt x="1850" y="306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306"/>
                  </a:lnTo>
                </a:path>
              </a:pathLst>
            </a:custGeom>
            <a:solidFill>
              <a:srgbClr val="80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60" name="Freeform 72"/>
            <p:cNvSpPr>
              <a:spLocks noChangeArrowheads="1"/>
            </p:cNvSpPr>
            <p:nvPr/>
          </p:nvSpPr>
          <p:spPr bwMode="auto">
            <a:xfrm>
              <a:off x="4913558" y="4616290"/>
              <a:ext cx="804258" cy="134043"/>
            </a:xfrm>
            <a:custGeom>
              <a:avLst/>
              <a:gdLst>
                <a:gd name="T0" fmla="*/ 0 w 1851"/>
                <a:gd name="T1" fmla="*/ 306 h 307"/>
                <a:gd name="T2" fmla="*/ 1850 w 1851"/>
                <a:gd name="T3" fmla="*/ 306 h 307"/>
                <a:gd name="T4" fmla="*/ 1850 w 1851"/>
                <a:gd name="T5" fmla="*/ 0 h 307"/>
                <a:gd name="T6" fmla="*/ 0 w 1851"/>
                <a:gd name="T7" fmla="*/ 0 h 307"/>
                <a:gd name="T8" fmla="*/ 0 w 1851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307">
                  <a:moveTo>
                    <a:pt x="0" y="306"/>
                  </a:moveTo>
                  <a:lnTo>
                    <a:pt x="1850" y="306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306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61" name="Freeform 73"/>
            <p:cNvSpPr>
              <a:spLocks noChangeArrowheads="1"/>
            </p:cNvSpPr>
            <p:nvPr/>
          </p:nvSpPr>
          <p:spPr bwMode="auto">
            <a:xfrm>
              <a:off x="4913558" y="4547353"/>
              <a:ext cx="804258" cy="201064"/>
            </a:xfrm>
            <a:custGeom>
              <a:avLst/>
              <a:gdLst>
                <a:gd name="T0" fmla="*/ 0 w 1851"/>
                <a:gd name="T1" fmla="*/ 464 h 465"/>
                <a:gd name="T2" fmla="*/ 1850 w 1851"/>
                <a:gd name="T3" fmla="*/ 464 h 465"/>
                <a:gd name="T4" fmla="*/ 1850 w 1851"/>
                <a:gd name="T5" fmla="*/ 0 h 465"/>
                <a:gd name="T6" fmla="*/ 0 w 1851"/>
                <a:gd name="T7" fmla="*/ 0 h 465"/>
                <a:gd name="T8" fmla="*/ 0 w 1851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465">
                  <a:moveTo>
                    <a:pt x="0" y="464"/>
                  </a:moveTo>
                  <a:lnTo>
                    <a:pt x="1850" y="464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rgbClr val="3B3E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62" name="Freeform 74"/>
            <p:cNvSpPr>
              <a:spLocks noChangeArrowheads="1"/>
            </p:cNvSpPr>
            <p:nvPr/>
          </p:nvSpPr>
          <p:spPr bwMode="auto">
            <a:xfrm>
              <a:off x="3640150" y="5351612"/>
              <a:ext cx="873195" cy="201064"/>
            </a:xfrm>
            <a:custGeom>
              <a:avLst/>
              <a:gdLst>
                <a:gd name="T0" fmla="*/ 0 w 2009"/>
                <a:gd name="T1" fmla="*/ 464 h 465"/>
                <a:gd name="T2" fmla="*/ 2008 w 2009"/>
                <a:gd name="T3" fmla="*/ 464 h 465"/>
                <a:gd name="T4" fmla="*/ 2008 w 2009"/>
                <a:gd name="T5" fmla="*/ 0 h 465"/>
                <a:gd name="T6" fmla="*/ 0 w 2009"/>
                <a:gd name="T7" fmla="*/ 0 h 465"/>
                <a:gd name="T8" fmla="*/ 0 w 2009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9" h="465">
                  <a:moveTo>
                    <a:pt x="0" y="464"/>
                  </a:moveTo>
                  <a:lnTo>
                    <a:pt x="2008" y="464"/>
                  </a:lnTo>
                  <a:lnTo>
                    <a:pt x="2008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63" name="Freeform 75"/>
            <p:cNvSpPr>
              <a:spLocks noChangeArrowheads="1"/>
            </p:cNvSpPr>
            <p:nvPr/>
          </p:nvSpPr>
          <p:spPr bwMode="auto">
            <a:xfrm>
              <a:off x="3640150" y="5351612"/>
              <a:ext cx="873195" cy="201064"/>
            </a:xfrm>
            <a:custGeom>
              <a:avLst/>
              <a:gdLst>
                <a:gd name="T0" fmla="*/ 0 w 2009"/>
                <a:gd name="T1" fmla="*/ 464 h 465"/>
                <a:gd name="T2" fmla="*/ 2008 w 2009"/>
                <a:gd name="T3" fmla="*/ 464 h 465"/>
                <a:gd name="T4" fmla="*/ 2008 w 2009"/>
                <a:gd name="T5" fmla="*/ 0 h 465"/>
                <a:gd name="T6" fmla="*/ 0 w 2009"/>
                <a:gd name="T7" fmla="*/ 0 h 465"/>
                <a:gd name="T8" fmla="*/ 0 w 2009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9" h="465">
                  <a:moveTo>
                    <a:pt x="0" y="464"/>
                  </a:moveTo>
                  <a:lnTo>
                    <a:pt x="2008" y="464"/>
                  </a:lnTo>
                  <a:lnTo>
                    <a:pt x="2008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64" name="Freeform 76"/>
            <p:cNvSpPr>
              <a:spLocks noChangeArrowheads="1"/>
            </p:cNvSpPr>
            <p:nvPr/>
          </p:nvSpPr>
          <p:spPr bwMode="auto">
            <a:xfrm>
              <a:off x="3640150" y="5351612"/>
              <a:ext cx="873195" cy="135957"/>
            </a:xfrm>
            <a:custGeom>
              <a:avLst/>
              <a:gdLst>
                <a:gd name="T0" fmla="*/ 0 w 2009"/>
                <a:gd name="T1" fmla="*/ 311 h 312"/>
                <a:gd name="T2" fmla="*/ 2008 w 2009"/>
                <a:gd name="T3" fmla="*/ 311 h 312"/>
                <a:gd name="T4" fmla="*/ 2008 w 2009"/>
                <a:gd name="T5" fmla="*/ 0 h 312"/>
                <a:gd name="T6" fmla="*/ 0 w 2009"/>
                <a:gd name="T7" fmla="*/ 0 h 312"/>
                <a:gd name="T8" fmla="*/ 0 w 2009"/>
                <a:gd name="T9" fmla="*/ 31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9" h="312">
                  <a:moveTo>
                    <a:pt x="0" y="311"/>
                  </a:moveTo>
                  <a:lnTo>
                    <a:pt x="2008" y="311"/>
                  </a:lnTo>
                  <a:lnTo>
                    <a:pt x="2008" y="0"/>
                  </a:lnTo>
                  <a:lnTo>
                    <a:pt x="0" y="0"/>
                  </a:lnTo>
                  <a:lnTo>
                    <a:pt x="0" y="311"/>
                  </a:lnTo>
                </a:path>
              </a:pathLst>
            </a:custGeom>
            <a:solidFill>
              <a:srgbClr val="FFD5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65" name="Freeform 77"/>
            <p:cNvSpPr>
              <a:spLocks noChangeArrowheads="1"/>
            </p:cNvSpPr>
            <p:nvPr/>
          </p:nvSpPr>
          <p:spPr bwMode="auto">
            <a:xfrm>
              <a:off x="3640150" y="5351612"/>
              <a:ext cx="873195" cy="135957"/>
            </a:xfrm>
            <a:custGeom>
              <a:avLst/>
              <a:gdLst>
                <a:gd name="T0" fmla="*/ 0 w 2009"/>
                <a:gd name="T1" fmla="*/ 311 h 312"/>
                <a:gd name="T2" fmla="*/ 2008 w 2009"/>
                <a:gd name="T3" fmla="*/ 311 h 312"/>
                <a:gd name="T4" fmla="*/ 2008 w 2009"/>
                <a:gd name="T5" fmla="*/ 0 h 312"/>
                <a:gd name="T6" fmla="*/ 0 w 2009"/>
                <a:gd name="T7" fmla="*/ 0 h 312"/>
                <a:gd name="T8" fmla="*/ 0 w 2009"/>
                <a:gd name="T9" fmla="*/ 31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9" h="312">
                  <a:moveTo>
                    <a:pt x="0" y="311"/>
                  </a:moveTo>
                  <a:lnTo>
                    <a:pt x="2008" y="311"/>
                  </a:lnTo>
                  <a:lnTo>
                    <a:pt x="2008" y="0"/>
                  </a:lnTo>
                  <a:lnTo>
                    <a:pt x="0" y="0"/>
                  </a:lnTo>
                  <a:lnTo>
                    <a:pt x="0" y="311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66" name="Freeform 78"/>
            <p:cNvSpPr>
              <a:spLocks noChangeArrowheads="1"/>
            </p:cNvSpPr>
            <p:nvPr/>
          </p:nvSpPr>
          <p:spPr bwMode="auto">
            <a:xfrm>
              <a:off x="3575043" y="5152462"/>
              <a:ext cx="804258" cy="199150"/>
            </a:xfrm>
            <a:custGeom>
              <a:avLst/>
              <a:gdLst>
                <a:gd name="T0" fmla="*/ 0 w 1851"/>
                <a:gd name="T1" fmla="*/ 458 h 459"/>
                <a:gd name="T2" fmla="*/ 1850 w 1851"/>
                <a:gd name="T3" fmla="*/ 458 h 459"/>
                <a:gd name="T4" fmla="*/ 1850 w 1851"/>
                <a:gd name="T5" fmla="*/ 0 h 459"/>
                <a:gd name="T6" fmla="*/ 0 w 1851"/>
                <a:gd name="T7" fmla="*/ 0 h 459"/>
                <a:gd name="T8" fmla="*/ 0 w 1851"/>
                <a:gd name="T9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459">
                  <a:moveTo>
                    <a:pt x="0" y="458"/>
                  </a:moveTo>
                  <a:lnTo>
                    <a:pt x="1850" y="458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458"/>
                  </a:lnTo>
                </a:path>
              </a:pathLst>
            </a:custGeom>
            <a:solidFill>
              <a:srgbClr val="FDB7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67" name="Freeform 79"/>
            <p:cNvSpPr>
              <a:spLocks noChangeArrowheads="1"/>
            </p:cNvSpPr>
            <p:nvPr/>
          </p:nvSpPr>
          <p:spPr bwMode="auto">
            <a:xfrm>
              <a:off x="3575043" y="5152462"/>
              <a:ext cx="804258" cy="199150"/>
            </a:xfrm>
            <a:custGeom>
              <a:avLst/>
              <a:gdLst>
                <a:gd name="T0" fmla="*/ 0 w 1851"/>
                <a:gd name="T1" fmla="*/ 458 h 459"/>
                <a:gd name="T2" fmla="*/ 1850 w 1851"/>
                <a:gd name="T3" fmla="*/ 458 h 459"/>
                <a:gd name="T4" fmla="*/ 1850 w 1851"/>
                <a:gd name="T5" fmla="*/ 0 h 459"/>
                <a:gd name="T6" fmla="*/ 0 w 1851"/>
                <a:gd name="T7" fmla="*/ 0 h 459"/>
                <a:gd name="T8" fmla="*/ 0 w 1851"/>
                <a:gd name="T9" fmla="*/ 45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459">
                  <a:moveTo>
                    <a:pt x="0" y="458"/>
                  </a:moveTo>
                  <a:lnTo>
                    <a:pt x="1850" y="458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45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68" name="Freeform 80"/>
            <p:cNvSpPr>
              <a:spLocks noChangeArrowheads="1"/>
            </p:cNvSpPr>
            <p:nvPr/>
          </p:nvSpPr>
          <p:spPr bwMode="auto">
            <a:xfrm>
              <a:off x="3575043" y="5152462"/>
              <a:ext cx="804258" cy="134043"/>
            </a:xfrm>
            <a:custGeom>
              <a:avLst/>
              <a:gdLst>
                <a:gd name="T0" fmla="*/ 0 w 1851"/>
                <a:gd name="T1" fmla="*/ 306 h 307"/>
                <a:gd name="T2" fmla="*/ 1850 w 1851"/>
                <a:gd name="T3" fmla="*/ 306 h 307"/>
                <a:gd name="T4" fmla="*/ 1850 w 1851"/>
                <a:gd name="T5" fmla="*/ 0 h 307"/>
                <a:gd name="T6" fmla="*/ 0 w 1851"/>
                <a:gd name="T7" fmla="*/ 0 h 307"/>
                <a:gd name="T8" fmla="*/ 0 w 1851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307">
                  <a:moveTo>
                    <a:pt x="0" y="306"/>
                  </a:moveTo>
                  <a:lnTo>
                    <a:pt x="1850" y="306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306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69" name="Freeform 81"/>
            <p:cNvSpPr>
              <a:spLocks noChangeArrowheads="1"/>
            </p:cNvSpPr>
            <p:nvPr/>
          </p:nvSpPr>
          <p:spPr bwMode="auto">
            <a:xfrm>
              <a:off x="3575043" y="5152462"/>
              <a:ext cx="804258" cy="134043"/>
            </a:xfrm>
            <a:custGeom>
              <a:avLst/>
              <a:gdLst>
                <a:gd name="T0" fmla="*/ 0 w 1851"/>
                <a:gd name="T1" fmla="*/ 306 h 307"/>
                <a:gd name="T2" fmla="*/ 1850 w 1851"/>
                <a:gd name="T3" fmla="*/ 306 h 307"/>
                <a:gd name="T4" fmla="*/ 1850 w 1851"/>
                <a:gd name="T5" fmla="*/ 0 h 307"/>
                <a:gd name="T6" fmla="*/ 0 w 1851"/>
                <a:gd name="T7" fmla="*/ 0 h 307"/>
                <a:gd name="T8" fmla="*/ 0 w 1851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307">
                  <a:moveTo>
                    <a:pt x="0" y="306"/>
                  </a:moveTo>
                  <a:lnTo>
                    <a:pt x="1850" y="306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306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70" name="Freeform 82"/>
            <p:cNvSpPr>
              <a:spLocks noChangeArrowheads="1"/>
            </p:cNvSpPr>
            <p:nvPr/>
          </p:nvSpPr>
          <p:spPr bwMode="auto">
            <a:xfrm>
              <a:off x="3709086" y="4951397"/>
              <a:ext cx="869365" cy="201065"/>
            </a:xfrm>
            <a:custGeom>
              <a:avLst/>
              <a:gdLst>
                <a:gd name="T0" fmla="*/ 0 w 2003"/>
                <a:gd name="T1" fmla="*/ 464 h 465"/>
                <a:gd name="T2" fmla="*/ 2002 w 2003"/>
                <a:gd name="T3" fmla="*/ 464 h 465"/>
                <a:gd name="T4" fmla="*/ 2002 w 2003"/>
                <a:gd name="T5" fmla="*/ 0 h 465"/>
                <a:gd name="T6" fmla="*/ 0 w 2003"/>
                <a:gd name="T7" fmla="*/ 0 h 465"/>
                <a:gd name="T8" fmla="*/ 0 w 2003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3" h="465">
                  <a:moveTo>
                    <a:pt x="0" y="464"/>
                  </a:moveTo>
                  <a:lnTo>
                    <a:pt x="2002" y="464"/>
                  </a:lnTo>
                  <a:lnTo>
                    <a:pt x="2002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71" name="Freeform 83"/>
            <p:cNvSpPr>
              <a:spLocks noChangeArrowheads="1"/>
            </p:cNvSpPr>
            <p:nvPr/>
          </p:nvSpPr>
          <p:spPr bwMode="auto">
            <a:xfrm>
              <a:off x="3709086" y="4951397"/>
              <a:ext cx="869365" cy="201065"/>
            </a:xfrm>
            <a:custGeom>
              <a:avLst/>
              <a:gdLst>
                <a:gd name="T0" fmla="*/ 0 w 2003"/>
                <a:gd name="T1" fmla="*/ 464 h 465"/>
                <a:gd name="T2" fmla="*/ 2002 w 2003"/>
                <a:gd name="T3" fmla="*/ 464 h 465"/>
                <a:gd name="T4" fmla="*/ 2002 w 2003"/>
                <a:gd name="T5" fmla="*/ 0 h 465"/>
                <a:gd name="T6" fmla="*/ 0 w 2003"/>
                <a:gd name="T7" fmla="*/ 0 h 465"/>
                <a:gd name="T8" fmla="*/ 0 w 2003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3" h="465">
                  <a:moveTo>
                    <a:pt x="0" y="464"/>
                  </a:moveTo>
                  <a:lnTo>
                    <a:pt x="2002" y="464"/>
                  </a:lnTo>
                  <a:lnTo>
                    <a:pt x="2002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72" name="Freeform 84"/>
            <p:cNvSpPr>
              <a:spLocks noChangeArrowheads="1"/>
            </p:cNvSpPr>
            <p:nvPr/>
          </p:nvSpPr>
          <p:spPr bwMode="auto">
            <a:xfrm>
              <a:off x="3709086" y="4951397"/>
              <a:ext cx="869365" cy="201065"/>
            </a:xfrm>
            <a:custGeom>
              <a:avLst/>
              <a:gdLst>
                <a:gd name="T0" fmla="*/ 0 w 2003"/>
                <a:gd name="T1" fmla="*/ 464 h 465"/>
                <a:gd name="T2" fmla="*/ 2002 w 2003"/>
                <a:gd name="T3" fmla="*/ 464 h 465"/>
                <a:gd name="T4" fmla="*/ 2002 w 2003"/>
                <a:gd name="T5" fmla="*/ 0 h 465"/>
                <a:gd name="T6" fmla="*/ 0 w 2003"/>
                <a:gd name="T7" fmla="*/ 0 h 465"/>
                <a:gd name="T8" fmla="*/ 0 w 2003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3" h="465">
                  <a:moveTo>
                    <a:pt x="0" y="464"/>
                  </a:moveTo>
                  <a:lnTo>
                    <a:pt x="2002" y="464"/>
                  </a:lnTo>
                  <a:lnTo>
                    <a:pt x="2002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rgbClr val="FFD5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73" name="Freeform 85"/>
            <p:cNvSpPr>
              <a:spLocks noChangeArrowheads="1"/>
            </p:cNvSpPr>
            <p:nvPr/>
          </p:nvSpPr>
          <p:spPr bwMode="auto">
            <a:xfrm>
              <a:off x="3709086" y="4951397"/>
              <a:ext cx="869365" cy="201065"/>
            </a:xfrm>
            <a:custGeom>
              <a:avLst/>
              <a:gdLst>
                <a:gd name="T0" fmla="*/ 0 w 2003"/>
                <a:gd name="T1" fmla="*/ 464 h 465"/>
                <a:gd name="T2" fmla="*/ 2002 w 2003"/>
                <a:gd name="T3" fmla="*/ 464 h 465"/>
                <a:gd name="T4" fmla="*/ 2002 w 2003"/>
                <a:gd name="T5" fmla="*/ 0 h 465"/>
                <a:gd name="T6" fmla="*/ 0 w 2003"/>
                <a:gd name="T7" fmla="*/ 0 h 465"/>
                <a:gd name="T8" fmla="*/ 0 w 2003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3" h="465">
                  <a:moveTo>
                    <a:pt x="0" y="464"/>
                  </a:moveTo>
                  <a:lnTo>
                    <a:pt x="2002" y="464"/>
                  </a:lnTo>
                  <a:lnTo>
                    <a:pt x="2002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rgbClr val="7F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74" name="Freeform 86"/>
            <p:cNvSpPr>
              <a:spLocks noChangeArrowheads="1"/>
            </p:cNvSpPr>
            <p:nvPr/>
          </p:nvSpPr>
          <p:spPr bwMode="auto">
            <a:xfrm>
              <a:off x="3776107" y="4750333"/>
              <a:ext cx="804258" cy="201064"/>
            </a:xfrm>
            <a:custGeom>
              <a:avLst/>
              <a:gdLst>
                <a:gd name="T0" fmla="*/ 0 w 1850"/>
                <a:gd name="T1" fmla="*/ 463 h 464"/>
                <a:gd name="T2" fmla="*/ 1849 w 1850"/>
                <a:gd name="T3" fmla="*/ 463 h 464"/>
                <a:gd name="T4" fmla="*/ 1849 w 1850"/>
                <a:gd name="T5" fmla="*/ 0 h 464"/>
                <a:gd name="T6" fmla="*/ 0 w 1850"/>
                <a:gd name="T7" fmla="*/ 0 h 464"/>
                <a:gd name="T8" fmla="*/ 0 w 1850"/>
                <a:gd name="T9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" h="463">
                  <a:moveTo>
                    <a:pt x="0" y="463"/>
                  </a:moveTo>
                  <a:lnTo>
                    <a:pt x="1849" y="463"/>
                  </a:lnTo>
                  <a:lnTo>
                    <a:pt x="1849" y="0"/>
                  </a:lnTo>
                  <a:lnTo>
                    <a:pt x="0" y="0"/>
                  </a:lnTo>
                  <a:lnTo>
                    <a:pt x="0" y="463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75" name="Freeform 87"/>
            <p:cNvSpPr>
              <a:spLocks noChangeArrowheads="1"/>
            </p:cNvSpPr>
            <p:nvPr/>
          </p:nvSpPr>
          <p:spPr bwMode="auto">
            <a:xfrm>
              <a:off x="3776107" y="4750333"/>
              <a:ext cx="804258" cy="201064"/>
            </a:xfrm>
            <a:custGeom>
              <a:avLst/>
              <a:gdLst>
                <a:gd name="T0" fmla="*/ 0 w 1850"/>
                <a:gd name="T1" fmla="*/ 463 h 464"/>
                <a:gd name="T2" fmla="*/ 1849 w 1850"/>
                <a:gd name="T3" fmla="*/ 463 h 464"/>
                <a:gd name="T4" fmla="*/ 1849 w 1850"/>
                <a:gd name="T5" fmla="*/ 0 h 464"/>
                <a:gd name="T6" fmla="*/ 0 w 1850"/>
                <a:gd name="T7" fmla="*/ 0 h 464"/>
                <a:gd name="T8" fmla="*/ 0 w 1850"/>
                <a:gd name="T9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" h="463">
                  <a:moveTo>
                    <a:pt x="0" y="463"/>
                  </a:moveTo>
                  <a:lnTo>
                    <a:pt x="1849" y="463"/>
                  </a:lnTo>
                  <a:lnTo>
                    <a:pt x="1849" y="0"/>
                  </a:lnTo>
                  <a:lnTo>
                    <a:pt x="0" y="0"/>
                  </a:lnTo>
                  <a:lnTo>
                    <a:pt x="0" y="463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76" name="Freeform 88"/>
            <p:cNvSpPr>
              <a:spLocks noChangeArrowheads="1"/>
            </p:cNvSpPr>
            <p:nvPr/>
          </p:nvSpPr>
          <p:spPr bwMode="auto">
            <a:xfrm>
              <a:off x="3776107" y="4750333"/>
              <a:ext cx="804258" cy="201064"/>
            </a:xfrm>
            <a:custGeom>
              <a:avLst/>
              <a:gdLst>
                <a:gd name="T0" fmla="*/ 0 w 1850"/>
                <a:gd name="T1" fmla="*/ 463 h 464"/>
                <a:gd name="T2" fmla="*/ 1849 w 1850"/>
                <a:gd name="T3" fmla="*/ 463 h 464"/>
                <a:gd name="T4" fmla="*/ 1849 w 1850"/>
                <a:gd name="T5" fmla="*/ 0 h 464"/>
                <a:gd name="T6" fmla="*/ 0 w 1850"/>
                <a:gd name="T7" fmla="*/ 0 h 464"/>
                <a:gd name="T8" fmla="*/ 0 w 1850"/>
                <a:gd name="T9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" h="463">
                  <a:moveTo>
                    <a:pt x="0" y="463"/>
                  </a:moveTo>
                  <a:lnTo>
                    <a:pt x="1849" y="463"/>
                  </a:lnTo>
                  <a:lnTo>
                    <a:pt x="1849" y="0"/>
                  </a:lnTo>
                  <a:lnTo>
                    <a:pt x="0" y="0"/>
                  </a:lnTo>
                  <a:lnTo>
                    <a:pt x="0" y="463"/>
                  </a:lnTo>
                </a:path>
              </a:pathLst>
            </a:custGeom>
            <a:solidFill>
              <a:srgbClr val="FDB7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77" name="Freeform 89"/>
            <p:cNvSpPr>
              <a:spLocks noChangeArrowheads="1"/>
            </p:cNvSpPr>
            <p:nvPr/>
          </p:nvSpPr>
          <p:spPr bwMode="auto">
            <a:xfrm>
              <a:off x="3776107" y="4750333"/>
              <a:ext cx="804258" cy="201064"/>
            </a:xfrm>
            <a:custGeom>
              <a:avLst/>
              <a:gdLst>
                <a:gd name="T0" fmla="*/ 0 w 1850"/>
                <a:gd name="T1" fmla="*/ 463 h 464"/>
                <a:gd name="T2" fmla="*/ 1849 w 1850"/>
                <a:gd name="T3" fmla="*/ 463 h 464"/>
                <a:gd name="T4" fmla="*/ 1849 w 1850"/>
                <a:gd name="T5" fmla="*/ 0 h 464"/>
                <a:gd name="T6" fmla="*/ 0 w 1850"/>
                <a:gd name="T7" fmla="*/ 0 h 464"/>
                <a:gd name="T8" fmla="*/ 0 w 1850"/>
                <a:gd name="T9" fmla="*/ 46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" h="463">
                  <a:moveTo>
                    <a:pt x="0" y="463"/>
                  </a:moveTo>
                  <a:lnTo>
                    <a:pt x="1849" y="463"/>
                  </a:lnTo>
                  <a:lnTo>
                    <a:pt x="1849" y="0"/>
                  </a:lnTo>
                  <a:lnTo>
                    <a:pt x="0" y="0"/>
                  </a:lnTo>
                  <a:lnTo>
                    <a:pt x="0" y="463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78" name="Freeform 90"/>
            <p:cNvSpPr>
              <a:spLocks noChangeArrowheads="1"/>
            </p:cNvSpPr>
            <p:nvPr/>
          </p:nvSpPr>
          <p:spPr bwMode="auto">
            <a:xfrm>
              <a:off x="3709086" y="4616290"/>
              <a:ext cx="804258" cy="134043"/>
            </a:xfrm>
            <a:custGeom>
              <a:avLst/>
              <a:gdLst>
                <a:gd name="T0" fmla="*/ 0 w 1851"/>
                <a:gd name="T1" fmla="*/ 306 h 307"/>
                <a:gd name="T2" fmla="*/ 1850 w 1851"/>
                <a:gd name="T3" fmla="*/ 306 h 307"/>
                <a:gd name="T4" fmla="*/ 1850 w 1851"/>
                <a:gd name="T5" fmla="*/ 0 h 307"/>
                <a:gd name="T6" fmla="*/ 0 w 1851"/>
                <a:gd name="T7" fmla="*/ 0 h 307"/>
                <a:gd name="T8" fmla="*/ 0 w 1851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307">
                  <a:moveTo>
                    <a:pt x="0" y="306"/>
                  </a:moveTo>
                  <a:lnTo>
                    <a:pt x="1850" y="306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306"/>
                  </a:lnTo>
                </a:path>
              </a:pathLst>
            </a:custGeom>
            <a:solidFill>
              <a:srgbClr val="FDB7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79" name="Freeform 91"/>
            <p:cNvSpPr>
              <a:spLocks noChangeArrowheads="1"/>
            </p:cNvSpPr>
            <p:nvPr/>
          </p:nvSpPr>
          <p:spPr bwMode="auto">
            <a:xfrm>
              <a:off x="3709086" y="4616290"/>
              <a:ext cx="804258" cy="134043"/>
            </a:xfrm>
            <a:custGeom>
              <a:avLst/>
              <a:gdLst>
                <a:gd name="T0" fmla="*/ 0 w 1851"/>
                <a:gd name="T1" fmla="*/ 306 h 307"/>
                <a:gd name="T2" fmla="*/ 1850 w 1851"/>
                <a:gd name="T3" fmla="*/ 306 h 307"/>
                <a:gd name="T4" fmla="*/ 1850 w 1851"/>
                <a:gd name="T5" fmla="*/ 0 h 307"/>
                <a:gd name="T6" fmla="*/ 0 w 1851"/>
                <a:gd name="T7" fmla="*/ 0 h 307"/>
                <a:gd name="T8" fmla="*/ 0 w 1851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307">
                  <a:moveTo>
                    <a:pt x="0" y="306"/>
                  </a:moveTo>
                  <a:lnTo>
                    <a:pt x="1850" y="306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306"/>
                  </a:lnTo>
                </a:path>
              </a:pathLst>
            </a:custGeom>
            <a:solidFill>
              <a:srgbClr val="FDB7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0" name="Freeform 92"/>
            <p:cNvSpPr>
              <a:spLocks noChangeArrowheads="1"/>
            </p:cNvSpPr>
            <p:nvPr/>
          </p:nvSpPr>
          <p:spPr bwMode="auto">
            <a:xfrm>
              <a:off x="3709086" y="4547353"/>
              <a:ext cx="804258" cy="201064"/>
            </a:xfrm>
            <a:custGeom>
              <a:avLst/>
              <a:gdLst>
                <a:gd name="T0" fmla="*/ 0 w 1851"/>
                <a:gd name="T1" fmla="*/ 464 h 465"/>
                <a:gd name="T2" fmla="*/ 1850 w 1851"/>
                <a:gd name="T3" fmla="*/ 464 h 465"/>
                <a:gd name="T4" fmla="*/ 1850 w 1851"/>
                <a:gd name="T5" fmla="*/ 0 h 465"/>
                <a:gd name="T6" fmla="*/ 0 w 1851"/>
                <a:gd name="T7" fmla="*/ 0 h 465"/>
                <a:gd name="T8" fmla="*/ 0 w 1851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465">
                  <a:moveTo>
                    <a:pt x="0" y="464"/>
                  </a:moveTo>
                  <a:lnTo>
                    <a:pt x="1850" y="464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1" name="Freeform 93"/>
            <p:cNvSpPr>
              <a:spLocks noChangeArrowheads="1"/>
            </p:cNvSpPr>
            <p:nvPr/>
          </p:nvSpPr>
          <p:spPr bwMode="auto">
            <a:xfrm>
              <a:off x="3709086" y="4547353"/>
              <a:ext cx="804258" cy="201064"/>
            </a:xfrm>
            <a:custGeom>
              <a:avLst/>
              <a:gdLst>
                <a:gd name="T0" fmla="*/ 0 w 1851"/>
                <a:gd name="T1" fmla="*/ 464 h 465"/>
                <a:gd name="T2" fmla="*/ 1850 w 1851"/>
                <a:gd name="T3" fmla="*/ 464 h 465"/>
                <a:gd name="T4" fmla="*/ 1850 w 1851"/>
                <a:gd name="T5" fmla="*/ 0 h 465"/>
                <a:gd name="T6" fmla="*/ 0 w 1851"/>
                <a:gd name="T7" fmla="*/ 0 h 465"/>
                <a:gd name="T8" fmla="*/ 0 w 1851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465">
                  <a:moveTo>
                    <a:pt x="0" y="464"/>
                  </a:moveTo>
                  <a:lnTo>
                    <a:pt x="1850" y="464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rgbClr val="80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2" name="Freeform 94"/>
            <p:cNvSpPr>
              <a:spLocks noChangeArrowheads="1"/>
            </p:cNvSpPr>
            <p:nvPr/>
          </p:nvSpPr>
          <p:spPr bwMode="auto">
            <a:xfrm>
              <a:off x="3709086" y="4415224"/>
              <a:ext cx="804258" cy="134043"/>
            </a:xfrm>
            <a:custGeom>
              <a:avLst/>
              <a:gdLst>
                <a:gd name="T0" fmla="*/ 0 w 1851"/>
                <a:gd name="T1" fmla="*/ 306 h 307"/>
                <a:gd name="T2" fmla="*/ 1850 w 1851"/>
                <a:gd name="T3" fmla="*/ 306 h 307"/>
                <a:gd name="T4" fmla="*/ 1850 w 1851"/>
                <a:gd name="T5" fmla="*/ 0 h 307"/>
                <a:gd name="T6" fmla="*/ 0 w 1851"/>
                <a:gd name="T7" fmla="*/ 0 h 307"/>
                <a:gd name="T8" fmla="*/ 0 w 1851"/>
                <a:gd name="T9" fmla="*/ 30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307">
                  <a:moveTo>
                    <a:pt x="0" y="306"/>
                  </a:moveTo>
                  <a:lnTo>
                    <a:pt x="1850" y="306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306"/>
                  </a:lnTo>
                </a:path>
              </a:pathLst>
            </a:custGeom>
            <a:solidFill>
              <a:srgbClr val="FDB7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3" name="Freeform 95"/>
            <p:cNvSpPr>
              <a:spLocks noChangeArrowheads="1"/>
            </p:cNvSpPr>
            <p:nvPr/>
          </p:nvSpPr>
          <p:spPr bwMode="auto">
            <a:xfrm>
              <a:off x="3709086" y="4348203"/>
              <a:ext cx="804258" cy="199150"/>
            </a:xfrm>
            <a:custGeom>
              <a:avLst/>
              <a:gdLst>
                <a:gd name="T0" fmla="*/ 0 w 1851"/>
                <a:gd name="T1" fmla="*/ 459 h 460"/>
                <a:gd name="T2" fmla="*/ 1850 w 1851"/>
                <a:gd name="T3" fmla="*/ 459 h 460"/>
                <a:gd name="T4" fmla="*/ 1850 w 1851"/>
                <a:gd name="T5" fmla="*/ 0 h 460"/>
                <a:gd name="T6" fmla="*/ 0 w 1851"/>
                <a:gd name="T7" fmla="*/ 0 h 460"/>
                <a:gd name="T8" fmla="*/ 0 w 1851"/>
                <a:gd name="T9" fmla="*/ 45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460">
                  <a:moveTo>
                    <a:pt x="0" y="459"/>
                  </a:moveTo>
                  <a:lnTo>
                    <a:pt x="1850" y="459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459"/>
                  </a:lnTo>
                </a:path>
              </a:pathLst>
            </a:custGeom>
            <a:solidFill>
              <a:srgbClr val="3B3E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4" name="Freeform 96"/>
            <p:cNvSpPr>
              <a:spLocks noChangeArrowheads="1"/>
            </p:cNvSpPr>
            <p:nvPr/>
          </p:nvSpPr>
          <p:spPr bwMode="auto">
            <a:xfrm>
              <a:off x="3640150" y="4214160"/>
              <a:ext cx="873195" cy="135957"/>
            </a:xfrm>
            <a:custGeom>
              <a:avLst/>
              <a:gdLst>
                <a:gd name="T0" fmla="*/ 0 w 2009"/>
                <a:gd name="T1" fmla="*/ 310 h 311"/>
                <a:gd name="T2" fmla="*/ 2008 w 2009"/>
                <a:gd name="T3" fmla="*/ 310 h 311"/>
                <a:gd name="T4" fmla="*/ 2008 w 2009"/>
                <a:gd name="T5" fmla="*/ 0 h 311"/>
                <a:gd name="T6" fmla="*/ 0 w 2009"/>
                <a:gd name="T7" fmla="*/ 0 h 311"/>
                <a:gd name="T8" fmla="*/ 0 w 2009"/>
                <a:gd name="T9" fmla="*/ 31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9" h="311">
                  <a:moveTo>
                    <a:pt x="0" y="310"/>
                  </a:moveTo>
                  <a:lnTo>
                    <a:pt x="2008" y="310"/>
                  </a:lnTo>
                  <a:lnTo>
                    <a:pt x="2008" y="0"/>
                  </a:lnTo>
                  <a:lnTo>
                    <a:pt x="0" y="0"/>
                  </a:lnTo>
                  <a:lnTo>
                    <a:pt x="0" y="310"/>
                  </a:lnTo>
                </a:path>
              </a:pathLst>
            </a:custGeom>
            <a:solidFill>
              <a:srgbClr val="FFC6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5" name="Freeform 97"/>
            <p:cNvSpPr>
              <a:spLocks noChangeArrowheads="1"/>
            </p:cNvSpPr>
            <p:nvPr/>
          </p:nvSpPr>
          <p:spPr bwMode="auto">
            <a:xfrm>
              <a:off x="3640150" y="4214160"/>
              <a:ext cx="873195" cy="135957"/>
            </a:xfrm>
            <a:custGeom>
              <a:avLst/>
              <a:gdLst>
                <a:gd name="T0" fmla="*/ 0 w 2009"/>
                <a:gd name="T1" fmla="*/ 310 h 311"/>
                <a:gd name="T2" fmla="*/ 2008 w 2009"/>
                <a:gd name="T3" fmla="*/ 310 h 311"/>
                <a:gd name="T4" fmla="*/ 2008 w 2009"/>
                <a:gd name="T5" fmla="*/ 0 h 311"/>
                <a:gd name="T6" fmla="*/ 0 w 2009"/>
                <a:gd name="T7" fmla="*/ 0 h 311"/>
                <a:gd name="T8" fmla="*/ 0 w 2009"/>
                <a:gd name="T9" fmla="*/ 31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9" h="311">
                  <a:moveTo>
                    <a:pt x="0" y="310"/>
                  </a:moveTo>
                  <a:lnTo>
                    <a:pt x="2008" y="310"/>
                  </a:lnTo>
                  <a:lnTo>
                    <a:pt x="2008" y="0"/>
                  </a:lnTo>
                  <a:lnTo>
                    <a:pt x="0" y="0"/>
                  </a:lnTo>
                  <a:lnTo>
                    <a:pt x="0" y="310"/>
                  </a:lnTo>
                </a:path>
              </a:pathLst>
            </a:custGeom>
            <a:solidFill>
              <a:srgbClr val="7F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6" name="Freeform 98"/>
            <p:cNvSpPr>
              <a:spLocks noChangeArrowheads="1"/>
            </p:cNvSpPr>
            <p:nvPr/>
          </p:nvSpPr>
          <p:spPr bwMode="auto">
            <a:xfrm>
              <a:off x="3843129" y="4013095"/>
              <a:ext cx="804258" cy="201065"/>
            </a:xfrm>
            <a:custGeom>
              <a:avLst/>
              <a:gdLst>
                <a:gd name="T0" fmla="*/ 0 w 1850"/>
                <a:gd name="T1" fmla="*/ 464 h 465"/>
                <a:gd name="T2" fmla="*/ 1849 w 1850"/>
                <a:gd name="T3" fmla="*/ 464 h 465"/>
                <a:gd name="T4" fmla="*/ 1849 w 1850"/>
                <a:gd name="T5" fmla="*/ 0 h 465"/>
                <a:gd name="T6" fmla="*/ 0 w 1850"/>
                <a:gd name="T7" fmla="*/ 0 h 465"/>
                <a:gd name="T8" fmla="*/ 0 w 1850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" h="465">
                  <a:moveTo>
                    <a:pt x="0" y="464"/>
                  </a:moveTo>
                  <a:lnTo>
                    <a:pt x="1849" y="464"/>
                  </a:lnTo>
                  <a:lnTo>
                    <a:pt x="1849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7" name="Freeform 99"/>
            <p:cNvSpPr>
              <a:spLocks noChangeArrowheads="1"/>
            </p:cNvSpPr>
            <p:nvPr/>
          </p:nvSpPr>
          <p:spPr bwMode="auto">
            <a:xfrm>
              <a:off x="3843129" y="4013095"/>
              <a:ext cx="804258" cy="135959"/>
            </a:xfrm>
            <a:custGeom>
              <a:avLst/>
              <a:gdLst>
                <a:gd name="T0" fmla="*/ 0 w 1850"/>
                <a:gd name="T1" fmla="*/ 311 h 312"/>
                <a:gd name="T2" fmla="*/ 1849 w 1850"/>
                <a:gd name="T3" fmla="*/ 311 h 312"/>
                <a:gd name="T4" fmla="*/ 1849 w 1850"/>
                <a:gd name="T5" fmla="*/ 0 h 312"/>
                <a:gd name="T6" fmla="*/ 0 w 1850"/>
                <a:gd name="T7" fmla="*/ 0 h 312"/>
                <a:gd name="T8" fmla="*/ 0 w 1850"/>
                <a:gd name="T9" fmla="*/ 31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9" h="312">
                  <a:moveTo>
                    <a:pt x="0" y="311"/>
                  </a:moveTo>
                  <a:lnTo>
                    <a:pt x="1849" y="311"/>
                  </a:lnTo>
                  <a:lnTo>
                    <a:pt x="1849" y="0"/>
                  </a:lnTo>
                  <a:lnTo>
                    <a:pt x="0" y="0"/>
                  </a:lnTo>
                  <a:lnTo>
                    <a:pt x="0" y="311"/>
                  </a:lnTo>
                </a:path>
              </a:pathLst>
            </a:custGeom>
            <a:solidFill>
              <a:srgbClr val="7F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8" name="Freeform 100"/>
            <p:cNvSpPr>
              <a:spLocks noChangeArrowheads="1"/>
            </p:cNvSpPr>
            <p:nvPr/>
          </p:nvSpPr>
          <p:spPr bwMode="auto">
            <a:xfrm>
              <a:off x="4712494" y="5351612"/>
              <a:ext cx="804258" cy="201064"/>
            </a:xfrm>
            <a:custGeom>
              <a:avLst/>
              <a:gdLst>
                <a:gd name="T0" fmla="*/ 0 w 1851"/>
                <a:gd name="T1" fmla="*/ 464 h 465"/>
                <a:gd name="T2" fmla="*/ 1850 w 1851"/>
                <a:gd name="T3" fmla="*/ 464 h 465"/>
                <a:gd name="T4" fmla="*/ 1850 w 1851"/>
                <a:gd name="T5" fmla="*/ 0 h 465"/>
                <a:gd name="T6" fmla="*/ 0 w 1851"/>
                <a:gd name="T7" fmla="*/ 0 h 465"/>
                <a:gd name="T8" fmla="*/ 0 w 1851"/>
                <a:gd name="T9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1" h="465">
                  <a:moveTo>
                    <a:pt x="0" y="464"/>
                  </a:moveTo>
                  <a:lnTo>
                    <a:pt x="1850" y="464"/>
                  </a:lnTo>
                  <a:lnTo>
                    <a:pt x="1850" y="0"/>
                  </a:lnTo>
                  <a:lnTo>
                    <a:pt x="0" y="0"/>
                  </a:lnTo>
                  <a:lnTo>
                    <a:pt x="0" y="464"/>
                  </a:lnTo>
                </a:path>
              </a:pathLst>
            </a:custGeom>
            <a:solidFill>
              <a:srgbClr val="80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89" name="Freeform 101"/>
            <p:cNvSpPr>
              <a:spLocks noChangeArrowheads="1"/>
            </p:cNvSpPr>
            <p:nvPr/>
          </p:nvSpPr>
          <p:spPr bwMode="auto">
            <a:xfrm>
              <a:off x="4712494" y="5351612"/>
              <a:ext cx="804258" cy="201064"/>
            </a:xfrm>
            <a:custGeom>
              <a:avLst/>
              <a:gdLst>
                <a:gd name="T0" fmla="*/ 0 w 1851"/>
                <a:gd name="T1" fmla="*/ 0 h 465"/>
                <a:gd name="T2" fmla="*/ 0 w 1851"/>
                <a:gd name="T3" fmla="*/ 0 h 465"/>
                <a:gd name="T4" fmla="*/ 0 w 1851"/>
                <a:gd name="T5" fmla="*/ 464 h 465"/>
                <a:gd name="T6" fmla="*/ 1850 w 1851"/>
                <a:gd name="T7" fmla="*/ 464 h 465"/>
                <a:gd name="T8" fmla="*/ 1697 w 1851"/>
                <a:gd name="T9" fmla="*/ 311 h 465"/>
                <a:gd name="T10" fmla="*/ 1697 w 1851"/>
                <a:gd name="T11" fmla="*/ 311 h 465"/>
                <a:gd name="T12" fmla="*/ 1697 w 1851"/>
                <a:gd name="T13" fmla="*/ 311 h 465"/>
                <a:gd name="T14" fmla="*/ 0 w 1851"/>
                <a:gd name="T15" fmla="*/ 311 h 465"/>
                <a:gd name="T16" fmla="*/ 0 w 1851"/>
                <a:gd name="T1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1" h="465">
                  <a:moveTo>
                    <a:pt x="0" y="0"/>
                  </a:moveTo>
                  <a:lnTo>
                    <a:pt x="0" y="0"/>
                  </a:lnTo>
                  <a:lnTo>
                    <a:pt x="0" y="464"/>
                  </a:lnTo>
                  <a:lnTo>
                    <a:pt x="1850" y="464"/>
                  </a:lnTo>
                  <a:lnTo>
                    <a:pt x="1697" y="311"/>
                  </a:lnTo>
                  <a:lnTo>
                    <a:pt x="1697" y="311"/>
                  </a:lnTo>
                  <a:lnTo>
                    <a:pt x="1697" y="311"/>
                  </a:lnTo>
                  <a:lnTo>
                    <a:pt x="0" y="311"/>
                  </a:lnTo>
                  <a:lnTo>
                    <a:pt x="0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90" name="Freeform 102"/>
            <p:cNvSpPr>
              <a:spLocks noChangeArrowheads="1"/>
            </p:cNvSpPr>
            <p:nvPr/>
          </p:nvSpPr>
          <p:spPr bwMode="auto">
            <a:xfrm>
              <a:off x="4712494" y="5351612"/>
              <a:ext cx="804258" cy="201064"/>
            </a:xfrm>
            <a:custGeom>
              <a:avLst/>
              <a:gdLst>
                <a:gd name="T0" fmla="*/ 0 w 1851"/>
                <a:gd name="T1" fmla="*/ 0 h 465"/>
                <a:gd name="T2" fmla="*/ 0 w 1851"/>
                <a:gd name="T3" fmla="*/ 0 h 465"/>
                <a:gd name="T4" fmla="*/ 0 w 1851"/>
                <a:gd name="T5" fmla="*/ 464 h 465"/>
                <a:gd name="T6" fmla="*/ 1850 w 1851"/>
                <a:gd name="T7" fmla="*/ 464 h 465"/>
                <a:gd name="T8" fmla="*/ 1697 w 1851"/>
                <a:gd name="T9" fmla="*/ 311 h 465"/>
                <a:gd name="T10" fmla="*/ 1697 w 1851"/>
                <a:gd name="T11" fmla="*/ 311 h 465"/>
                <a:gd name="T12" fmla="*/ 1697 w 1851"/>
                <a:gd name="T13" fmla="*/ 311 h 465"/>
                <a:gd name="T14" fmla="*/ 0 w 1851"/>
                <a:gd name="T15" fmla="*/ 311 h 465"/>
                <a:gd name="T16" fmla="*/ 0 w 1851"/>
                <a:gd name="T1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1" h="465">
                  <a:moveTo>
                    <a:pt x="0" y="0"/>
                  </a:moveTo>
                  <a:lnTo>
                    <a:pt x="0" y="0"/>
                  </a:lnTo>
                  <a:lnTo>
                    <a:pt x="0" y="464"/>
                  </a:lnTo>
                  <a:lnTo>
                    <a:pt x="1850" y="464"/>
                  </a:lnTo>
                  <a:lnTo>
                    <a:pt x="1697" y="311"/>
                  </a:lnTo>
                  <a:lnTo>
                    <a:pt x="1697" y="311"/>
                  </a:lnTo>
                  <a:lnTo>
                    <a:pt x="1697" y="311"/>
                  </a:lnTo>
                  <a:lnTo>
                    <a:pt x="0" y="3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91" name="Freeform 103"/>
            <p:cNvSpPr>
              <a:spLocks noChangeArrowheads="1"/>
            </p:cNvSpPr>
            <p:nvPr/>
          </p:nvSpPr>
          <p:spPr bwMode="auto">
            <a:xfrm>
              <a:off x="4712494" y="5351612"/>
              <a:ext cx="737236" cy="135957"/>
            </a:xfrm>
            <a:custGeom>
              <a:avLst/>
              <a:gdLst>
                <a:gd name="T0" fmla="*/ 1391 w 1698"/>
                <a:gd name="T1" fmla="*/ 0 h 312"/>
                <a:gd name="T2" fmla="*/ 0 w 1698"/>
                <a:gd name="T3" fmla="*/ 0 h 312"/>
                <a:gd name="T4" fmla="*/ 0 w 1698"/>
                <a:gd name="T5" fmla="*/ 0 h 312"/>
                <a:gd name="T6" fmla="*/ 0 w 1698"/>
                <a:gd name="T7" fmla="*/ 311 h 312"/>
                <a:gd name="T8" fmla="*/ 1697 w 1698"/>
                <a:gd name="T9" fmla="*/ 311 h 312"/>
                <a:gd name="T10" fmla="*/ 1391 w 1698"/>
                <a:gd name="T1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8" h="312">
                  <a:moveTo>
                    <a:pt x="139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11"/>
                  </a:lnTo>
                  <a:lnTo>
                    <a:pt x="1697" y="311"/>
                  </a:lnTo>
                  <a:lnTo>
                    <a:pt x="1391" y="0"/>
                  </a:lnTo>
                </a:path>
              </a:pathLst>
            </a:custGeom>
            <a:solidFill>
              <a:srgbClr val="EAA2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92" name="Freeform 104"/>
            <p:cNvSpPr>
              <a:spLocks noChangeArrowheads="1"/>
            </p:cNvSpPr>
            <p:nvPr/>
          </p:nvSpPr>
          <p:spPr bwMode="auto">
            <a:xfrm>
              <a:off x="4712494" y="5351612"/>
              <a:ext cx="737236" cy="135957"/>
            </a:xfrm>
            <a:custGeom>
              <a:avLst/>
              <a:gdLst>
                <a:gd name="T0" fmla="*/ 1391 w 1698"/>
                <a:gd name="T1" fmla="*/ 0 h 312"/>
                <a:gd name="T2" fmla="*/ 0 w 1698"/>
                <a:gd name="T3" fmla="*/ 0 h 312"/>
                <a:gd name="T4" fmla="*/ 0 w 1698"/>
                <a:gd name="T5" fmla="*/ 0 h 312"/>
                <a:gd name="T6" fmla="*/ 0 w 1698"/>
                <a:gd name="T7" fmla="*/ 311 h 312"/>
                <a:gd name="T8" fmla="*/ 1697 w 1698"/>
                <a:gd name="T9" fmla="*/ 311 h 312"/>
                <a:gd name="T10" fmla="*/ 1391 w 1698"/>
                <a:gd name="T1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8" h="312">
                  <a:moveTo>
                    <a:pt x="139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11"/>
                  </a:lnTo>
                  <a:lnTo>
                    <a:pt x="1697" y="311"/>
                  </a:lnTo>
                  <a:lnTo>
                    <a:pt x="1391" y="0"/>
                  </a:lnTo>
                </a:path>
              </a:pathLst>
            </a:custGeom>
            <a:solidFill>
              <a:srgbClr val="80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93" name="Freeform 105"/>
            <p:cNvSpPr>
              <a:spLocks noChangeArrowheads="1"/>
            </p:cNvSpPr>
            <p:nvPr/>
          </p:nvSpPr>
          <p:spPr bwMode="auto">
            <a:xfrm>
              <a:off x="4645472" y="5284589"/>
              <a:ext cx="670215" cy="67022"/>
            </a:xfrm>
            <a:custGeom>
              <a:avLst/>
              <a:gdLst>
                <a:gd name="T0" fmla="*/ 1386 w 1545"/>
                <a:gd name="T1" fmla="*/ 0 h 153"/>
                <a:gd name="T2" fmla="*/ 0 w 1545"/>
                <a:gd name="T3" fmla="*/ 0 h 153"/>
                <a:gd name="T4" fmla="*/ 0 w 1545"/>
                <a:gd name="T5" fmla="*/ 152 h 153"/>
                <a:gd name="T6" fmla="*/ 153 w 1545"/>
                <a:gd name="T7" fmla="*/ 152 h 153"/>
                <a:gd name="T8" fmla="*/ 1544 w 1545"/>
                <a:gd name="T9" fmla="*/ 152 h 153"/>
                <a:gd name="T10" fmla="*/ 1386 w 1545"/>
                <a:gd name="T1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5" h="153">
                  <a:moveTo>
                    <a:pt x="1386" y="0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153" y="152"/>
                  </a:lnTo>
                  <a:lnTo>
                    <a:pt x="1544" y="152"/>
                  </a:lnTo>
                  <a:lnTo>
                    <a:pt x="1386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94" name="Freeform 106"/>
            <p:cNvSpPr>
              <a:spLocks noChangeArrowheads="1"/>
            </p:cNvSpPr>
            <p:nvPr/>
          </p:nvSpPr>
          <p:spPr bwMode="auto">
            <a:xfrm>
              <a:off x="4645472" y="5284589"/>
              <a:ext cx="670215" cy="67022"/>
            </a:xfrm>
            <a:custGeom>
              <a:avLst/>
              <a:gdLst>
                <a:gd name="T0" fmla="*/ 1386 w 1545"/>
                <a:gd name="T1" fmla="*/ 0 h 153"/>
                <a:gd name="T2" fmla="*/ 0 w 1545"/>
                <a:gd name="T3" fmla="*/ 0 h 153"/>
                <a:gd name="T4" fmla="*/ 0 w 1545"/>
                <a:gd name="T5" fmla="*/ 152 h 153"/>
                <a:gd name="T6" fmla="*/ 153 w 1545"/>
                <a:gd name="T7" fmla="*/ 152 h 153"/>
                <a:gd name="T8" fmla="*/ 1544 w 1545"/>
                <a:gd name="T9" fmla="*/ 152 h 153"/>
                <a:gd name="T10" fmla="*/ 1386 w 1545"/>
                <a:gd name="T1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5" h="153">
                  <a:moveTo>
                    <a:pt x="1386" y="0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153" y="152"/>
                  </a:lnTo>
                  <a:lnTo>
                    <a:pt x="1544" y="152"/>
                  </a:lnTo>
                  <a:lnTo>
                    <a:pt x="1386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95" name="Freeform 107"/>
            <p:cNvSpPr>
              <a:spLocks noChangeArrowheads="1"/>
            </p:cNvSpPr>
            <p:nvPr/>
          </p:nvSpPr>
          <p:spPr bwMode="auto">
            <a:xfrm>
              <a:off x="4645472" y="5152462"/>
              <a:ext cx="603194" cy="134043"/>
            </a:xfrm>
            <a:custGeom>
              <a:avLst/>
              <a:gdLst>
                <a:gd name="T0" fmla="*/ 1081 w 1387"/>
                <a:gd name="T1" fmla="*/ 0 h 307"/>
                <a:gd name="T2" fmla="*/ 617 w 1387"/>
                <a:gd name="T3" fmla="*/ 0 h 307"/>
                <a:gd name="T4" fmla="*/ 617 w 1387"/>
                <a:gd name="T5" fmla="*/ 0 h 307"/>
                <a:gd name="T6" fmla="*/ 0 w 1387"/>
                <a:gd name="T7" fmla="*/ 0 h 307"/>
                <a:gd name="T8" fmla="*/ 0 w 1387"/>
                <a:gd name="T9" fmla="*/ 306 h 307"/>
                <a:gd name="T10" fmla="*/ 1386 w 1387"/>
                <a:gd name="T11" fmla="*/ 306 h 307"/>
                <a:gd name="T12" fmla="*/ 1386 w 1387"/>
                <a:gd name="T13" fmla="*/ 306 h 307"/>
                <a:gd name="T14" fmla="*/ 1081 w 1387"/>
                <a:gd name="T1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7" h="307">
                  <a:moveTo>
                    <a:pt x="1081" y="0"/>
                  </a:moveTo>
                  <a:lnTo>
                    <a:pt x="617" y="0"/>
                  </a:lnTo>
                  <a:lnTo>
                    <a:pt x="617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1386" y="306"/>
                  </a:lnTo>
                  <a:lnTo>
                    <a:pt x="1386" y="306"/>
                  </a:lnTo>
                  <a:lnTo>
                    <a:pt x="1081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96" name="Freeform 108"/>
            <p:cNvSpPr>
              <a:spLocks noChangeArrowheads="1"/>
            </p:cNvSpPr>
            <p:nvPr/>
          </p:nvSpPr>
          <p:spPr bwMode="auto">
            <a:xfrm>
              <a:off x="4645472" y="5152462"/>
              <a:ext cx="603194" cy="134043"/>
            </a:xfrm>
            <a:custGeom>
              <a:avLst/>
              <a:gdLst>
                <a:gd name="T0" fmla="*/ 1081 w 1387"/>
                <a:gd name="T1" fmla="*/ 0 h 307"/>
                <a:gd name="T2" fmla="*/ 617 w 1387"/>
                <a:gd name="T3" fmla="*/ 0 h 307"/>
                <a:gd name="T4" fmla="*/ 617 w 1387"/>
                <a:gd name="T5" fmla="*/ 0 h 307"/>
                <a:gd name="T6" fmla="*/ 0 w 1387"/>
                <a:gd name="T7" fmla="*/ 0 h 307"/>
                <a:gd name="T8" fmla="*/ 0 w 1387"/>
                <a:gd name="T9" fmla="*/ 306 h 307"/>
                <a:gd name="T10" fmla="*/ 1386 w 1387"/>
                <a:gd name="T11" fmla="*/ 306 h 307"/>
                <a:gd name="T12" fmla="*/ 1386 w 1387"/>
                <a:gd name="T13" fmla="*/ 306 h 307"/>
                <a:gd name="T14" fmla="*/ 1081 w 1387"/>
                <a:gd name="T1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7" h="307">
                  <a:moveTo>
                    <a:pt x="1081" y="0"/>
                  </a:moveTo>
                  <a:lnTo>
                    <a:pt x="617" y="0"/>
                  </a:lnTo>
                  <a:lnTo>
                    <a:pt x="617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1386" y="306"/>
                  </a:lnTo>
                  <a:lnTo>
                    <a:pt x="1386" y="306"/>
                  </a:lnTo>
                  <a:lnTo>
                    <a:pt x="108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97" name="Freeform 109"/>
            <p:cNvSpPr>
              <a:spLocks noChangeArrowheads="1"/>
            </p:cNvSpPr>
            <p:nvPr/>
          </p:nvSpPr>
          <p:spPr bwMode="auto">
            <a:xfrm>
              <a:off x="4913558" y="5152462"/>
              <a:ext cx="201065" cy="1914"/>
            </a:xfrm>
            <a:custGeom>
              <a:avLst/>
              <a:gdLst>
                <a:gd name="T0" fmla="*/ 464 w 465"/>
                <a:gd name="T1" fmla="*/ 0 h 1"/>
                <a:gd name="T2" fmla="*/ 0 w 465"/>
                <a:gd name="T3" fmla="*/ 0 h 1"/>
                <a:gd name="T4" fmla="*/ 0 w 465"/>
                <a:gd name="T5" fmla="*/ 0 h 1"/>
                <a:gd name="T6" fmla="*/ 464 w 46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5" h="1">
                  <a:moveTo>
                    <a:pt x="4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64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98" name="Freeform 110"/>
            <p:cNvSpPr>
              <a:spLocks noChangeArrowheads="1"/>
            </p:cNvSpPr>
            <p:nvPr/>
          </p:nvSpPr>
          <p:spPr bwMode="auto">
            <a:xfrm>
              <a:off x="4913558" y="5152462"/>
              <a:ext cx="201065" cy="1914"/>
            </a:xfrm>
            <a:custGeom>
              <a:avLst/>
              <a:gdLst>
                <a:gd name="T0" fmla="*/ 464 w 465"/>
                <a:gd name="T1" fmla="*/ 0 h 1"/>
                <a:gd name="T2" fmla="*/ 0 w 465"/>
                <a:gd name="T3" fmla="*/ 0 h 1"/>
                <a:gd name="T4" fmla="*/ 0 w 465"/>
                <a:gd name="T5" fmla="*/ 0 h 1"/>
                <a:gd name="T6" fmla="*/ 464 w 46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5" h="1">
                  <a:moveTo>
                    <a:pt x="4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64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99" name="Freeform 111"/>
            <p:cNvSpPr>
              <a:spLocks noChangeArrowheads="1"/>
            </p:cNvSpPr>
            <p:nvPr/>
          </p:nvSpPr>
          <p:spPr bwMode="auto">
            <a:xfrm>
              <a:off x="4913558" y="4951397"/>
              <a:ext cx="201065" cy="201065"/>
            </a:xfrm>
            <a:custGeom>
              <a:avLst/>
              <a:gdLst>
                <a:gd name="T0" fmla="*/ 0 w 465"/>
                <a:gd name="T1" fmla="*/ 0 h 465"/>
                <a:gd name="T2" fmla="*/ 0 w 465"/>
                <a:gd name="T3" fmla="*/ 0 h 465"/>
                <a:gd name="T4" fmla="*/ 0 w 465"/>
                <a:gd name="T5" fmla="*/ 464 h 465"/>
                <a:gd name="T6" fmla="*/ 464 w 465"/>
                <a:gd name="T7" fmla="*/ 464 h 465"/>
                <a:gd name="T8" fmla="*/ 464 w 465"/>
                <a:gd name="T9" fmla="*/ 464 h 465"/>
                <a:gd name="T10" fmla="*/ 311 w 465"/>
                <a:gd name="T11" fmla="*/ 306 h 465"/>
                <a:gd name="T12" fmla="*/ 153 w 465"/>
                <a:gd name="T13" fmla="*/ 153 h 465"/>
                <a:gd name="T14" fmla="*/ 0 w 465"/>
                <a:gd name="T1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" h="465">
                  <a:moveTo>
                    <a:pt x="0" y="0"/>
                  </a:moveTo>
                  <a:lnTo>
                    <a:pt x="0" y="0"/>
                  </a:lnTo>
                  <a:lnTo>
                    <a:pt x="0" y="464"/>
                  </a:lnTo>
                  <a:lnTo>
                    <a:pt x="464" y="464"/>
                  </a:lnTo>
                  <a:lnTo>
                    <a:pt x="464" y="464"/>
                  </a:lnTo>
                  <a:lnTo>
                    <a:pt x="311" y="306"/>
                  </a:lnTo>
                  <a:lnTo>
                    <a:pt x="153" y="153"/>
                  </a:lnTo>
                  <a:lnTo>
                    <a:pt x="0" y="0"/>
                  </a:lnTo>
                </a:path>
              </a:pathLst>
            </a:custGeom>
            <a:solidFill>
              <a:srgbClr val="EDBC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00" name="Freeform 112"/>
            <p:cNvSpPr>
              <a:spLocks noChangeArrowheads="1"/>
            </p:cNvSpPr>
            <p:nvPr/>
          </p:nvSpPr>
          <p:spPr bwMode="auto">
            <a:xfrm>
              <a:off x="4913558" y="4951397"/>
              <a:ext cx="201065" cy="201065"/>
            </a:xfrm>
            <a:custGeom>
              <a:avLst/>
              <a:gdLst>
                <a:gd name="T0" fmla="*/ 0 w 465"/>
                <a:gd name="T1" fmla="*/ 0 h 465"/>
                <a:gd name="T2" fmla="*/ 0 w 465"/>
                <a:gd name="T3" fmla="*/ 0 h 465"/>
                <a:gd name="T4" fmla="*/ 0 w 465"/>
                <a:gd name="T5" fmla="*/ 464 h 465"/>
                <a:gd name="T6" fmla="*/ 464 w 465"/>
                <a:gd name="T7" fmla="*/ 464 h 465"/>
                <a:gd name="T8" fmla="*/ 464 w 465"/>
                <a:gd name="T9" fmla="*/ 464 h 465"/>
                <a:gd name="T10" fmla="*/ 311 w 465"/>
                <a:gd name="T11" fmla="*/ 306 h 465"/>
                <a:gd name="T12" fmla="*/ 153 w 465"/>
                <a:gd name="T13" fmla="*/ 153 h 465"/>
                <a:gd name="T14" fmla="*/ 0 w 465"/>
                <a:gd name="T1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5" h="465">
                  <a:moveTo>
                    <a:pt x="0" y="0"/>
                  </a:moveTo>
                  <a:lnTo>
                    <a:pt x="0" y="0"/>
                  </a:lnTo>
                  <a:lnTo>
                    <a:pt x="0" y="464"/>
                  </a:lnTo>
                  <a:lnTo>
                    <a:pt x="464" y="464"/>
                  </a:lnTo>
                  <a:lnTo>
                    <a:pt x="464" y="464"/>
                  </a:lnTo>
                  <a:lnTo>
                    <a:pt x="311" y="306"/>
                  </a:lnTo>
                  <a:lnTo>
                    <a:pt x="153" y="153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01" name="Freeform 113"/>
            <p:cNvSpPr>
              <a:spLocks noChangeArrowheads="1"/>
            </p:cNvSpPr>
            <p:nvPr/>
          </p:nvSpPr>
          <p:spPr bwMode="auto">
            <a:xfrm>
              <a:off x="4781431" y="4951397"/>
              <a:ext cx="134043" cy="1916"/>
            </a:xfrm>
            <a:custGeom>
              <a:avLst/>
              <a:gdLst>
                <a:gd name="T0" fmla="*/ 306 w 307"/>
                <a:gd name="T1" fmla="*/ 0 h 1"/>
                <a:gd name="T2" fmla="*/ 0 w 307"/>
                <a:gd name="T3" fmla="*/ 0 h 1"/>
                <a:gd name="T4" fmla="*/ 0 w 307"/>
                <a:gd name="T5" fmla="*/ 0 h 1"/>
                <a:gd name="T6" fmla="*/ 306 w 30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1">
                  <a:moveTo>
                    <a:pt x="30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06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02" name="Freeform 114"/>
            <p:cNvSpPr>
              <a:spLocks noChangeArrowheads="1"/>
            </p:cNvSpPr>
            <p:nvPr/>
          </p:nvSpPr>
          <p:spPr bwMode="auto">
            <a:xfrm>
              <a:off x="4781431" y="4951397"/>
              <a:ext cx="134043" cy="1916"/>
            </a:xfrm>
            <a:custGeom>
              <a:avLst/>
              <a:gdLst>
                <a:gd name="T0" fmla="*/ 306 w 307"/>
                <a:gd name="T1" fmla="*/ 0 h 1"/>
                <a:gd name="T2" fmla="*/ 0 w 307"/>
                <a:gd name="T3" fmla="*/ 0 h 1"/>
                <a:gd name="T4" fmla="*/ 0 w 307"/>
                <a:gd name="T5" fmla="*/ 0 h 1"/>
                <a:gd name="T6" fmla="*/ 306 w 30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1">
                  <a:moveTo>
                    <a:pt x="30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06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03" name="Freeform 115"/>
            <p:cNvSpPr>
              <a:spLocks noChangeArrowheads="1"/>
            </p:cNvSpPr>
            <p:nvPr/>
          </p:nvSpPr>
          <p:spPr bwMode="auto">
            <a:xfrm>
              <a:off x="4781431" y="4815439"/>
              <a:ext cx="134043" cy="135957"/>
            </a:xfrm>
            <a:custGeom>
              <a:avLst/>
              <a:gdLst>
                <a:gd name="T0" fmla="*/ 0 w 307"/>
                <a:gd name="T1" fmla="*/ 0 h 312"/>
                <a:gd name="T2" fmla="*/ 0 w 307"/>
                <a:gd name="T3" fmla="*/ 311 h 312"/>
                <a:gd name="T4" fmla="*/ 306 w 307"/>
                <a:gd name="T5" fmla="*/ 311 h 312"/>
                <a:gd name="T6" fmla="*/ 153 w 307"/>
                <a:gd name="T7" fmla="*/ 158 h 312"/>
                <a:gd name="T8" fmla="*/ 0 w 307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12">
                  <a:moveTo>
                    <a:pt x="0" y="0"/>
                  </a:moveTo>
                  <a:lnTo>
                    <a:pt x="0" y="311"/>
                  </a:lnTo>
                  <a:lnTo>
                    <a:pt x="306" y="311"/>
                  </a:lnTo>
                  <a:lnTo>
                    <a:pt x="153" y="158"/>
                  </a:lnTo>
                  <a:lnTo>
                    <a:pt x="0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04" name="Freeform 116"/>
            <p:cNvSpPr>
              <a:spLocks noChangeArrowheads="1"/>
            </p:cNvSpPr>
            <p:nvPr/>
          </p:nvSpPr>
          <p:spPr bwMode="auto">
            <a:xfrm>
              <a:off x="4781431" y="4815439"/>
              <a:ext cx="134043" cy="135957"/>
            </a:xfrm>
            <a:custGeom>
              <a:avLst/>
              <a:gdLst>
                <a:gd name="T0" fmla="*/ 0 w 307"/>
                <a:gd name="T1" fmla="*/ 0 h 312"/>
                <a:gd name="T2" fmla="*/ 0 w 307"/>
                <a:gd name="T3" fmla="*/ 311 h 312"/>
                <a:gd name="T4" fmla="*/ 306 w 307"/>
                <a:gd name="T5" fmla="*/ 311 h 312"/>
                <a:gd name="T6" fmla="*/ 153 w 307"/>
                <a:gd name="T7" fmla="*/ 158 h 312"/>
                <a:gd name="T8" fmla="*/ 0 w 307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12">
                  <a:moveTo>
                    <a:pt x="0" y="0"/>
                  </a:moveTo>
                  <a:lnTo>
                    <a:pt x="0" y="311"/>
                  </a:lnTo>
                  <a:lnTo>
                    <a:pt x="306" y="311"/>
                  </a:lnTo>
                  <a:lnTo>
                    <a:pt x="153" y="158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05" name="Freeform 117"/>
            <p:cNvSpPr>
              <a:spLocks noChangeArrowheads="1"/>
            </p:cNvSpPr>
            <p:nvPr/>
          </p:nvSpPr>
          <p:spPr bwMode="auto">
            <a:xfrm>
              <a:off x="3977172" y="4951397"/>
              <a:ext cx="603193" cy="603194"/>
            </a:xfrm>
            <a:custGeom>
              <a:avLst/>
              <a:gdLst>
                <a:gd name="T0" fmla="*/ 1386 w 1387"/>
                <a:gd name="T1" fmla="*/ 0 h 1387"/>
                <a:gd name="T2" fmla="*/ 0 w 1387"/>
                <a:gd name="T3" fmla="*/ 0 h 1387"/>
                <a:gd name="T4" fmla="*/ 1386 w 1387"/>
                <a:gd name="T5" fmla="*/ 0 h 1387"/>
                <a:gd name="T6" fmla="*/ 1386 w 1387"/>
                <a:gd name="T7" fmla="*/ 464 h 1387"/>
                <a:gd name="T8" fmla="*/ 1386 w 1387"/>
                <a:gd name="T9" fmla="*/ 464 h 1387"/>
                <a:gd name="T10" fmla="*/ 0 w 1387"/>
                <a:gd name="T11" fmla="*/ 464 h 1387"/>
                <a:gd name="T12" fmla="*/ 923 w 1387"/>
                <a:gd name="T13" fmla="*/ 464 h 1387"/>
                <a:gd name="T14" fmla="*/ 923 w 1387"/>
                <a:gd name="T15" fmla="*/ 770 h 1387"/>
                <a:gd name="T16" fmla="*/ 923 w 1387"/>
                <a:gd name="T17" fmla="*/ 922 h 1387"/>
                <a:gd name="T18" fmla="*/ 153 w 1387"/>
                <a:gd name="T19" fmla="*/ 922 h 1387"/>
                <a:gd name="T20" fmla="*/ 1234 w 1387"/>
                <a:gd name="T21" fmla="*/ 922 h 1387"/>
                <a:gd name="T22" fmla="*/ 1234 w 1387"/>
                <a:gd name="T23" fmla="*/ 1233 h 1387"/>
                <a:gd name="T24" fmla="*/ 1234 w 1387"/>
                <a:gd name="T25" fmla="*/ 1386 h 1387"/>
                <a:gd name="T26" fmla="*/ 459 w 1387"/>
                <a:gd name="T27" fmla="*/ 1386 h 1387"/>
                <a:gd name="T28" fmla="*/ 459 w 1387"/>
                <a:gd name="T29" fmla="*/ 1386 h 1387"/>
                <a:gd name="T30" fmla="*/ 1234 w 1387"/>
                <a:gd name="T31" fmla="*/ 1386 h 1387"/>
                <a:gd name="T32" fmla="*/ 1234 w 1387"/>
                <a:gd name="T33" fmla="*/ 922 h 1387"/>
                <a:gd name="T34" fmla="*/ 923 w 1387"/>
                <a:gd name="T35" fmla="*/ 922 h 1387"/>
                <a:gd name="T36" fmla="*/ 923 w 1387"/>
                <a:gd name="T37" fmla="*/ 464 h 1387"/>
                <a:gd name="T38" fmla="*/ 1386 w 1387"/>
                <a:gd name="T39" fmla="*/ 464 h 1387"/>
                <a:gd name="T40" fmla="*/ 1386 w 1387"/>
                <a:gd name="T41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7" h="1387">
                  <a:moveTo>
                    <a:pt x="1386" y="0"/>
                  </a:moveTo>
                  <a:lnTo>
                    <a:pt x="0" y="0"/>
                  </a:lnTo>
                  <a:lnTo>
                    <a:pt x="1386" y="0"/>
                  </a:lnTo>
                  <a:lnTo>
                    <a:pt x="1386" y="464"/>
                  </a:lnTo>
                  <a:lnTo>
                    <a:pt x="1386" y="464"/>
                  </a:lnTo>
                  <a:lnTo>
                    <a:pt x="0" y="464"/>
                  </a:lnTo>
                  <a:lnTo>
                    <a:pt x="923" y="464"/>
                  </a:lnTo>
                  <a:lnTo>
                    <a:pt x="923" y="770"/>
                  </a:lnTo>
                  <a:lnTo>
                    <a:pt x="923" y="922"/>
                  </a:lnTo>
                  <a:lnTo>
                    <a:pt x="153" y="922"/>
                  </a:lnTo>
                  <a:lnTo>
                    <a:pt x="1234" y="922"/>
                  </a:lnTo>
                  <a:lnTo>
                    <a:pt x="1234" y="1233"/>
                  </a:lnTo>
                  <a:lnTo>
                    <a:pt x="1234" y="1386"/>
                  </a:lnTo>
                  <a:lnTo>
                    <a:pt x="459" y="1386"/>
                  </a:lnTo>
                  <a:lnTo>
                    <a:pt x="459" y="1386"/>
                  </a:lnTo>
                  <a:lnTo>
                    <a:pt x="1234" y="1386"/>
                  </a:lnTo>
                  <a:lnTo>
                    <a:pt x="1234" y="922"/>
                  </a:lnTo>
                  <a:lnTo>
                    <a:pt x="923" y="922"/>
                  </a:lnTo>
                  <a:lnTo>
                    <a:pt x="923" y="464"/>
                  </a:lnTo>
                  <a:lnTo>
                    <a:pt x="1386" y="464"/>
                  </a:lnTo>
                  <a:lnTo>
                    <a:pt x="1386" y="0"/>
                  </a:lnTo>
                </a:path>
              </a:pathLst>
            </a:custGeom>
            <a:solidFill>
              <a:srgbClr val="EBDB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06" name="Freeform 118"/>
            <p:cNvSpPr>
              <a:spLocks noChangeArrowheads="1"/>
            </p:cNvSpPr>
            <p:nvPr/>
          </p:nvSpPr>
          <p:spPr bwMode="auto">
            <a:xfrm>
              <a:off x="3977172" y="4951397"/>
              <a:ext cx="603193" cy="603194"/>
            </a:xfrm>
            <a:custGeom>
              <a:avLst/>
              <a:gdLst>
                <a:gd name="T0" fmla="*/ 1386 w 1387"/>
                <a:gd name="T1" fmla="*/ 0 h 1387"/>
                <a:gd name="T2" fmla="*/ 0 w 1387"/>
                <a:gd name="T3" fmla="*/ 0 h 1387"/>
                <a:gd name="T4" fmla="*/ 1386 w 1387"/>
                <a:gd name="T5" fmla="*/ 0 h 1387"/>
                <a:gd name="T6" fmla="*/ 1386 w 1387"/>
                <a:gd name="T7" fmla="*/ 464 h 1387"/>
                <a:gd name="T8" fmla="*/ 1386 w 1387"/>
                <a:gd name="T9" fmla="*/ 464 h 1387"/>
                <a:gd name="T10" fmla="*/ 0 w 1387"/>
                <a:gd name="T11" fmla="*/ 464 h 1387"/>
                <a:gd name="T12" fmla="*/ 923 w 1387"/>
                <a:gd name="T13" fmla="*/ 464 h 1387"/>
                <a:gd name="T14" fmla="*/ 923 w 1387"/>
                <a:gd name="T15" fmla="*/ 770 h 1387"/>
                <a:gd name="T16" fmla="*/ 923 w 1387"/>
                <a:gd name="T17" fmla="*/ 922 h 1387"/>
                <a:gd name="T18" fmla="*/ 153 w 1387"/>
                <a:gd name="T19" fmla="*/ 922 h 1387"/>
                <a:gd name="T20" fmla="*/ 1234 w 1387"/>
                <a:gd name="T21" fmla="*/ 922 h 1387"/>
                <a:gd name="T22" fmla="*/ 1234 w 1387"/>
                <a:gd name="T23" fmla="*/ 1233 h 1387"/>
                <a:gd name="T24" fmla="*/ 1234 w 1387"/>
                <a:gd name="T25" fmla="*/ 1386 h 1387"/>
                <a:gd name="T26" fmla="*/ 459 w 1387"/>
                <a:gd name="T27" fmla="*/ 1386 h 1387"/>
                <a:gd name="T28" fmla="*/ 459 w 1387"/>
                <a:gd name="T29" fmla="*/ 1386 h 1387"/>
                <a:gd name="T30" fmla="*/ 1234 w 1387"/>
                <a:gd name="T31" fmla="*/ 1386 h 1387"/>
                <a:gd name="T32" fmla="*/ 1234 w 1387"/>
                <a:gd name="T33" fmla="*/ 922 h 1387"/>
                <a:gd name="T34" fmla="*/ 923 w 1387"/>
                <a:gd name="T35" fmla="*/ 922 h 1387"/>
                <a:gd name="T36" fmla="*/ 923 w 1387"/>
                <a:gd name="T37" fmla="*/ 464 h 1387"/>
                <a:gd name="T38" fmla="*/ 1386 w 1387"/>
                <a:gd name="T39" fmla="*/ 464 h 1387"/>
                <a:gd name="T40" fmla="*/ 1386 w 1387"/>
                <a:gd name="T41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7" h="1387">
                  <a:moveTo>
                    <a:pt x="1386" y="0"/>
                  </a:moveTo>
                  <a:lnTo>
                    <a:pt x="0" y="0"/>
                  </a:lnTo>
                  <a:lnTo>
                    <a:pt x="1386" y="0"/>
                  </a:lnTo>
                  <a:lnTo>
                    <a:pt x="1386" y="464"/>
                  </a:lnTo>
                  <a:lnTo>
                    <a:pt x="1386" y="464"/>
                  </a:lnTo>
                  <a:lnTo>
                    <a:pt x="0" y="464"/>
                  </a:lnTo>
                  <a:lnTo>
                    <a:pt x="923" y="464"/>
                  </a:lnTo>
                  <a:lnTo>
                    <a:pt x="923" y="770"/>
                  </a:lnTo>
                  <a:lnTo>
                    <a:pt x="923" y="922"/>
                  </a:lnTo>
                  <a:lnTo>
                    <a:pt x="153" y="922"/>
                  </a:lnTo>
                  <a:lnTo>
                    <a:pt x="1234" y="922"/>
                  </a:lnTo>
                  <a:lnTo>
                    <a:pt x="1234" y="1233"/>
                  </a:lnTo>
                  <a:lnTo>
                    <a:pt x="1234" y="1386"/>
                  </a:lnTo>
                  <a:lnTo>
                    <a:pt x="459" y="1386"/>
                  </a:lnTo>
                  <a:lnTo>
                    <a:pt x="459" y="1386"/>
                  </a:lnTo>
                  <a:lnTo>
                    <a:pt x="1234" y="1386"/>
                  </a:lnTo>
                  <a:lnTo>
                    <a:pt x="1234" y="922"/>
                  </a:lnTo>
                  <a:lnTo>
                    <a:pt x="923" y="922"/>
                  </a:lnTo>
                  <a:lnTo>
                    <a:pt x="923" y="464"/>
                  </a:lnTo>
                  <a:lnTo>
                    <a:pt x="1386" y="464"/>
                  </a:lnTo>
                  <a:lnTo>
                    <a:pt x="1386" y="0"/>
                  </a:lnTo>
                </a:path>
              </a:pathLst>
            </a:custGeom>
            <a:solidFill>
              <a:srgbClr val="EBDB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07" name="Freeform 119"/>
            <p:cNvSpPr>
              <a:spLocks noChangeArrowheads="1"/>
            </p:cNvSpPr>
            <p:nvPr/>
          </p:nvSpPr>
          <p:spPr bwMode="auto">
            <a:xfrm>
              <a:off x="4176322" y="5485655"/>
              <a:ext cx="337023" cy="67021"/>
            </a:xfrm>
            <a:custGeom>
              <a:avLst/>
              <a:gdLst>
                <a:gd name="T0" fmla="*/ 775 w 776"/>
                <a:gd name="T1" fmla="*/ 0 h 154"/>
                <a:gd name="T2" fmla="*/ 0 w 776"/>
                <a:gd name="T3" fmla="*/ 0 h 154"/>
                <a:gd name="T4" fmla="*/ 0 w 776"/>
                <a:gd name="T5" fmla="*/ 0 h 154"/>
                <a:gd name="T6" fmla="*/ 0 w 776"/>
                <a:gd name="T7" fmla="*/ 153 h 154"/>
                <a:gd name="T8" fmla="*/ 775 w 776"/>
                <a:gd name="T9" fmla="*/ 153 h 154"/>
                <a:gd name="T10" fmla="*/ 775 w 776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6" h="154">
                  <a:moveTo>
                    <a:pt x="77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775" y="153"/>
                  </a:lnTo>
                  <a:lnTo>
                    <a:pt x="775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08" name="Freeform 120"/>
            <p:cNvSpPr>
              <a:spLocks noChangeArrowheads="1"/>
            </p:cNvSpPr>
            <p:nvPr/>
          </p:nvSpPr>
          <p:spPr bwMode="auto">
            <a:xfrm>
              <a:off x="4176322" y="5485655"/>
              <a:ext cx="337023" cy="67021"/>
            </a:xfrm>
            <a:custGeom>
              <a:avLst/>
              <a:gdLst>
                <a:gd name="T0" fmla="*/ 775 w 776"/>
                <a:gd name="T1" fmla="*/ 0 h 154"/>
                <a:gd name="T2" fmla="*/ 0 w 776"/>
                <a:gd name="T3" fmla="*/ 0 h 154"/>
                <a:gd name="T4" fmla="*/ 0 w 776"/>
                <a:gd name="T5" fmla="*/ 0 h 154"/>
                <a:gd name="T6" fmla="*/ 0 w 776"/>
                <a:gd name="T7" fmla="*/ 153 h 154"/>
                <a:gd name="T8" fmla="*/ 775 w 776"/>
                <a:gd name="T9" fmla="*/ 153 h 154"/>
                <a:gd name="T10" fmla="*/ 775 w 776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6" h="154">
                  <a:moveTo>
                    <a:pt x="77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775" y="153"/>
                  </a:lnTo>
                  <a:lnTo>
                    <a:pt x="775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09" name="Freeform 121"/>
            <p:cNvSpPr>
              <a:spLocks noChangeArrowheads="1"/>
            </p:cNvSpPr>
            <p:nvPr/>
          </p:nvSpPr>
          <p:spPr bwMode="auto">
            <a:xfrm>
              <a:off x="4044193" y="5351612"/>
              <a:ext cx="469151" cy="135957"/>
            </a:xfrm>
            <a:custGeom>
              <a:avLst/>
              <a:gdLst>
                <a:gd name="T0" fmla="*/ 1081 w 1082"/>
                <a:gd name="T1" fmla="*/ 0 h 312"/>
                <a:gd name="T2" fmla="*/ 1081 w 1082"/>
                <a:gd name="T3" fmla="*/ 0 h 312"/>
                <a:gd name="T4" fmla="*/ 0 w 1082"/>
                <a:gd name="T5" fmla="*/ 0 h 312"/>
                <a:gd name="T6" fmla="*/ 0 w 1082"/>
                <a:gd name="T7" fmla="*/ 0 h 312"/>
                <a:gd name="T8" fmla="*/ 0 w 1082"/>
                <a:gd name="T9" fmla="*/ 0 h 312"/>
                <a:gd name="T10" fmla="*/ 0 w 1082"/>
                <a:gd name="T11" fmla="*/ 0 h 312"/>
                <a:gd name="T12" fmla="*/ 153 w 1082"/>
                <a:gd name="T13" fmla="*/ 158 h 312"/>
                <a:gd name="T14" fmla="*/ 306 w 1082"/>
                <a:gd name="T15" fmla="*/ 311 h 312"/>
                <a:gd name="T16" fmla="*/ 1081 w 1082"/>
                <a:gd name="T17" fmla="*/ 311 h 312"/>
                <a:gd name="T18" fmla="*/ 1081 w 1082"/>
                <a:gd name="T1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2" h="312">
                  <a:moveTo>
                    <a:pt x="1081" y="0"/>
                  </a:moveTo>
                  <a:lnTo>
                    <a:pt x="1081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58"/>
                    <a:pt x="153" y="158"/>
                    <a:pt x="153" y="158"/>
                  </a:cubicBezTo>
                  <a:cubicBezTo>
                    <a:pt x="306" y="311"/>
                    <a:pt x="306" y="311"/>
                    <a:pt x="306" y="311"/>
                  </a:cubicBezTo>
                  <a:cubicBezTo>
                    <a:pt x="1081" y="311"/>
                    <a:pt x="1081" y="311"/>
                    <a:pt x="1081" y="311"/>
                  </a:cubicBezTo>
                  <a:cubicBezTo>
                    <a:pt x="1081" y="0"/>
                    <a:pt x="1081" y="0"/>
                    <a:pt x="1081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10" name="Freeform 122"/>
            <p:cNvSpPr>
              <a:spLocks noChangeArrowheads="1"/>
            </p:cNvSpPr>
            <p:nvPr/>
          </p:nvSpPr>
          <p:spPr bwMode="auto">
            <a:xfrm>
              <a:off x="4044193" y="5284589"/>
              <a:ext cx="335108" cy="67022"/>
            </a:xfrm>
            <a:custGeom>
              <a:avLst/>
              <a:gdLst>
                <a:gd name="T0" fmla="*/ 770 w 771"/>
                <a:gd name="T1" fmla="*/ 0 h 153"/>
                <a:gd name="T2" fmla="*/ 770 w 771"/>
                <a:gd name="T3" fmla="*/ 0 h 153"/>
                <a:gd name="T4" fmla="*/ 0 w 771"/>
                <a:gd name="T5" fmla="*/ 0 h 153"/>
                <a:gd name="T6" fmla="*/ 0 w 771"/>
                <a:gd name="T7" fmla="*/ 0 h 153"/>
                <a:gd name="T8" fmla="*/ 0 w 771"/>
                <a:gd name="T9" fmla="*/ 152 h 153"/>
                <a:gd name="T10" fmla="*/ 0 w 771"/>
                <a:gd name="T11" fmla="*/ 152 h 153"/>
                <a:gd name="T12" fmla="*/ 770 w 771"/>
                <a:gd name="T13" fmla="*/ 152 h 153"/>
                <a:gd name="T14" fmla="*/ 770 w 771"/>
                <a:gd name="T1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1" h="153">
                  <a:moveTo>
                    <a:pt x="770" y="0"/>
                  </a:moveTo>
                  <a:lnTo>
                    <a:pt x="77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152"/>
                    <a:pt x="0" y="152"/>
                    <a:pt x="0" y="152"/>
                  </a:cubicBezTo>
                  <a:lnTo>
                    <a:pt x="0" y="152"/>
                  </a:lnTo>
                  <a:cubicBezTo>
                    <a:pt x="770" y="152"/>
                    <a:pt x="770" y="152"/>
                    <a:pt x="770" y="152"/>
                  </a:cubicBezTo>
                  <a:cubicBezTo>
                    <a:pt x="770" y="0"/>
                    <a:pt x="770" y="0"/>
                    <a:pt x="770" y="0"/>
                  </a:cubicBezTo>
                </a:path>
              </a:pathLst>
            </a:custGeom>
            <a:solidFill>
              <a:srgbClr val="EAA2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11" name="Freeform 123"/>
            <p:cNvSpPr>
              <a:spLocks noChangeArrowheads="1"/>
            </p:cNvSpPr>
            <p:nvPr/>
          </p:nvSpPr>
          <p:spPr bwMode="auto">
            <a:xfrm>
              <a:off x="3977172" y="5152462"/>
              <a:ext cx="402129" cy="134043"/>
            </a:xfrm>
            <a:custGeom>
              <a:avLst/>
              <a:gdLst>
                <a:gd name="T0" fmla="*/ 923 w 924"/>
                <a:gd name="T1" fmla="*/ 0 h 307"/>
                <a:gd name="T2" fmla="*/ 923 w 924"/>
                <a:gd name="T3" fmla="*/ 0 h 307"/>
                <a:gd name="T4" fmla="*/ 0 w 924"/>
                <a:gd name="T5" fmla="*/ 0 h 307"/>
                <a:gd name="T6" fmla="*/ 0 w 924"/>
                <a:gd name="T7" fmla="*/ 0 h 307"/>
                <a:gd name="T8" fmla="*/ 0 w 924"/>
                <a:gd name="T9" fmla="*/ 0 h 307"/>
                <a:gd name="T10" fmla="*/ 0 w 924"/>
                <a:gd name="T11" fmla="*/ 0 h 307"/>
                <a:gd name="T12" fmla="*/ 0 w 924"/>
                <a:gd name="T13" fmla="*/ 0 h 307"/>
                <a:gd name="T14" fmla="*/ 153 w 924"/>
                <a:gd name="T15" fmla="*/ 306 h 307"/>
                <a:gd name="T16" fmla="*/ 923 w 924"/>
                <a:gd name="T17" fmla="*/ 306 h 307"/>
                <a:gd name="T18" fmla="*/ 923 w 924"/>
                <a:gd name="T1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4" h="307">
                  <a:moveTo>
                    <a:pt x="923" y="0"/>
                  </a:moveTo>
                  <a:lnTo>
                    <a:pt x="923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53"/>
                    <a:pt x="0" y="306"/>
                    <a:pt x="153" y="306"/>
                  </a:cubicBezTo>
                  <a:cubicBezTo>
                    <a:pt x="923" y="306"/>
                    <a:pt x="923" y="306"/>
                    <a:pt x="923" y="306"/>
                  </a:cubicBezTo>
                  <a:cubicBezTo>
                    <a:pt x="923" y="0"/>
                    <a:pt x="923" y="0"/>
                    <a:pt x="92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12" name="Freeform 124"/>
            <p:cNvSpPr>
              <a:spLocks noChangeArrowheads="1"/>
            </p:cNvSpPr>
            <p:nvPr/>
          </p:nvSpPr>
          <p:spPr bwMode="auto">
            <a:xfrm>
              <a:off x="3977172" y="5152462"/>
              <a:ext cx="603193" cy="1914"/>
            </a:xfrm>
            <a:custGeom>
              <a:avLst/>
              <a:gdLst>
                <a:gd name="T0" fmla="*/ 1386 w 1387"/>
                <a:gd name="T1" fmla="*/ 0 h 1"/>
                <a:gd name="T2" fmla="*/ 0 w 1387"/>
                <a:gd name="T3" fmla="*/ 0 h 1"/>
                <a:gd name="T4" fmla="*/ 0 w 1387"/>
                <a:gd name="T5" fmla="*/ 0 h 1"/>
                <a:gd name="T6" fmla="*/ 0 w 1387"/>
                <a:gd name="T7" fmla="*/ 0 h 1"/>
                <a:gd name="T8" fmla="*/ 1386 w 138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7" h="1">
                  <a:moveTo>
                    <a:pt x="13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86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13" name="Freeform 125"/>
            <p:cNvSpPr>
              <a:spLocks noChangeArrowheads="1"/>
            </p:cNvSpPr>
            <p:nvPr/>
          </p:nvSpPr>
          <p:spPr bwMode="auto">
            <a:xfrm>
              <a:off x="3977172" y="5152462"/>
              <a:ext cx="603193" cy="1914"/>
            </a:xfrm>
            <a:custGeom>
              <a:avLst/>
              <a:gdLst>
                <a:gd name="T0" fmla="*/ 1386 w 1387"/>
                <a:gd name="T1" fmla="*/ 0 h 1"/>
                <a:gd name="T2" fmla="*/ 0 w 1387"/>
                <a:gd name="T3" fmla="*/ 0 h 1"/>
                <a:gd name="T4" fmla="*/ 0 w 1387"/>
                <a:gd name="T5" fmla="*/ 0 h 1"/>
                <a:gd name="T6" fmla="*/ 0 w 1387"/>
                <a:gd name="T7" fmla="*/ 0 h 1"/>
                <a:gd name="T8" fmla="*/ 1386 w 138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7" h="1">
                  <a:moveTo>
                    <a:pt x="13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86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14" name="Freeform 126"/>
            <p:cNvSpPr>
              <a:spLocks noChangeArrowheads="1"/>
            </p:cNvSpPr>
            <p:nvPr/>
          </p:nvSpPr>
          <p:spPr bwMode="auto">
            <a:xfrm>
              <a:off x="3977172" y="4951397"/>
              <a:ext cx="603193" cy="201065"/>
            </a:xfrm>
            <a:custGeom>
              <a:avLst/>
              <a:gdLst>
                <a:gd name="T0" fmla="*/ 1386 w 1387"/>
                <a:gd name="T1" fmla="*/ 0 h 465"/>
                <a:gd name="T2" fmla="*/ 1386 w 1387"/>
                <a:gd name="T3" fmla="*/ 0 h 465"/>
                <a:gd name="T4" fmla="*/ 0 w 1387"/>
                <a:gd name="T5" fmla="*/ 0 h 465"/>
                <a:gd name="T6" fmla="*/ 0 w 1387"/>
                <a:gd name="T7" fmla="*/ 0 h 465"/>
                <a:gd name="T8" fmla="*/ 0 w 1387"/>
                <a:gd name="T9" fmla="*/ 0 h 465"/>
                <a:gd name="T10" fmla="*/ 0 w 1387"/>
                <a:gd name="T11" fmla="*/ 306 h 465"/>
                <a:gd name="T12" fmla="*/ 0 w 1387"/>
                <a:gd name="T13" fmla="*/ 306 h 465"/>
                <a:gd name="T14" fmla="*/ 0 w 1387"/>
                <a:gd name="T15" fmla="*/ 306 h 465"/>
                <a:gd name="T16" fmla="*/ 0 w 1387"/>
                <a:gd name="T17" fmla="*/ 306 h 465"/>
                <a:gd name="T18" fmla="*/ 0 w 1387"/>
                <a:gd name="T19" fmla="*/ 464 h 465"/>
                <a:gd name="T20" fmla="*/ 0 w 1387"/>
                <a:gd name="T21" fmla="*/ 464 h 465"/>
                <a:gd name="T22" fmla="*/ 1386 w 1387"/>
                <a:gd name="T23" fmla="*/ 464 h 465"/>
                <a:gd name="T24" fmla="*/ 1386 w 1387"/>
                <a:gd name="T2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7" h="465">
                  <a:moveTo>
                    <a:pt x="1386" y="0"/>
                  </a:moveTo>
                  <a:lnTo>
                    <a:pt x="1386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153"/>
                    <a:pt x="0" y="153"/>
                    <a:pt x="0" y="306"/>
                  </a:cubicBezTo>
                  <a:lnTo>
                    <a:pt x="0" y="306"/>
                  </a:lnTo>
                  <a:lnTo>
                    <a:pt x="0" y="306"/>
                  </a:lnTo>
                  <a:lnTo>
                    <a:pt x="0" y="306"/>
                  </a:lnTo>
                  <a:cubicBezTo>
                    <a:pt x="0" y="464"/>
                    <a:pt x="0" y="464"/>
                    <a:pt x="0" y="464"/>
                  </a:cubicBezTo>
                  <a:lnTo>
                    <a:pt x="0" y="464"/>
                  </a:lnTo>
                  <a:cubicBezTo>
                    <a:pt x="1386" y="464"/>
                    <a:pt x="1386" y="464"/>
                    <a:pt x="1386" y="464"/>
                  </a:cubicBezTo>
                  <a:cubicBezTo>
                    <a:pt x="1386" y="0"/>
                    <a:pt x="1386" y="0"/>
                    <a:pt x="1386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15" name="Freeform 127"/>
            <p:cNvSpPr>
              <a:spLocks noChangeArrowheads="1"/>
            </p:cNvSpPr>
            <p:nvPr/>
          </p:nvSpPr>
          <p:spPr bwMode="auto">
            <a:xfrm>
              <a:off x="3977172" y="4951397"/>
              <a:ext cx="603193" cy="1916"/>
            </a:xfrm>
            <a:custGeom>
              <a:avLst/>
              <a:gdLst>
                <a:gd name="T0" fmla="*/ 1386 w 1387"/>
                <a:gd name="T1" fmla="*/ 0 h 1"/>
                <a:gd name="T2" fmla="*/ 0 w 1387"/>
                <a:gd name="T3" fmla="*/ 0 h 1"/>
                <a:gd name="T4" fmla="*/ 0 w 1387"/>
                <a:gd name="T5" fmla="*/ 0 h 1"/>
                <a:gd name="T6" fmla="*/ 0 w 1387"/>
                <a:gd name="T7" fmla="*/ 0 h 1"/>
                <a:gd name="T8" fmla="*/ 0 w 1387"/>
                <a:gd name="T9" fmla="*/ 0 h 1"/>
                <a:gd name="T10" fmla="*/ 1386 w 138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7" h="1">
                  <a:moveTo>
                    <a:pt x="13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86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16" name="Freeform 128"/>
            <p:cNvSpPr>
              <a:spLocks noChangeArrowheads="1"/>
            </p:cNvSpPr>
            <p:nvPr/>
          </p:nvSpPr>
          <p:spPr bwMode="auto">
            <a:xfrm>
              <a:off x="3977172" y="4951397"/>
              <a:ext cx="603193" cy="1916"/>
            </a:xfrm>
            <a:custGeom>
              <a:avLst/>
              <a:gdLst>
                <a:gd name="T0" fmla="*/ 1386 w 1387"/>
                <a:gd name="T1" fmla="*/ 0 h 1"/>
                <a:gd name="T2" fmla="*/ 0 w 1387"/>
                <a:gd name="T3" fmla="*/ 0 h 1"/>
                <a:gd name="T4" fmla="*/ 0 w 1387"/>
                <a:gd name="T5" fmla="*/ 0 h 1"/>
                <a:gd name="T6" fmla="*/ 0 w 1387"/>
                <a:gd name="T7" fmla="*/ 0 h 1"/>
                <a:gd name="T8" fmla="*/ 0 w 1387"/>
                <a:gd name="T9" fmla="*/ 0 h 1"/>
                <a:gd name="T10" fmla="*/ 1386 w 138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7" h="1">
                  <a:moveTo>
                    <a:pt x="138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86" y="0"/>
                  </a:lnTo>
                </a:path>
              </a:pathLst>
            </a:custGeom>
            <a:solidFill>
              <a:srgbClr val="ECAF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17" name="Freeform 129"/>
            <p:cNvSpPr>
              <a:spLocks noChangeArrowheads="1"/>
            </p:cNvSpPr>
            <p:nvPr/>
          </p:nvSpPr>
          <p:spPr bwMode="auto">
            <a:xfrm>
              <a:off x="3977172" y="4750333"/>
              <a:ext cx="603193" cy="201064"/>
            </a:xfrm>
            <a:custGeom>
              <a:avLst/>
              <a:gdLst>
                <a:gd name="T0" fmla="*/ 1386 w 1387"/>
                <a:gd name="T1" fmla="*/ 0 h 464"/>
                <a:gd name="T2" fmla="*/ 1386 w 1387"/>
                <a:gd name="T3" fmla="*/ 0 h 464"/>
                <a:gd name="T4" fmla="*/ 306 w 1387"/>
                <a:gd name="T5" fmla="*/ 0 h 464"/>
                <a:gd name="T6" fmla="*/ 306 w 1387"/>
                <a:gd name="T7" fmla="*/ 0 h 464"/>
                <a:gd name="T8" fmla="*/ 0 w 1387"/>
                <a:gd name="T9" fmla="*/ 463 h 464"/>
                <a:gd name="T10" fmla="*/ 0 w 1387"/>
                <a:gd name="T11" fmla="*/ 463 h 464"/>
                <a:gd name="T12" fmla="*/ 0 w 1387"/>
                <a:gd name="T13" fmla="*/ 463 h 464"/>
                <a:gd name="T14" fmla="*/ 1386 w 1387"/>
                <a:gd name="T15" fmla="*/ 463 h 464"/>
                <a:gd name="T16" fmla="*/ 1386 w 1387"/>
                <a:gd name="T17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7" h="463">
                  <a:moveTo>
                    <a:pt x="1386" y="0"/>
                  </a:moveTo>
                  <a:lnTo>
                    <a:pt x="1386" y="0"/>
                  </a:lnTo>
                  <a:cubicBezTo>
                    <a:pt x="306" y="0"/>
                    <a:pt x="306" y="0"/>
                    <a:pt x="306" y="0"/>
                  </a:cubicBezTo>
                  <a:lnTo>
                    <a:pt x="306" y="0"/>
                  </a:lnTo>
                  <a:cubicBezTo>
                    <a:pt x="153" y="152"/>
                    <a:pt x="153" y="310"/>
                    <a:pt x="0" y="463"/>
                  </a:cubicBezTo>
                  <a:lnTo>
                    <a:pt x="0" y="463"/>
                  </a:lnTo>
                  <a:lnTo>
                    <a:pt x="0" y="463"/>
                  </a:lnTo>
                  <a:cubicBezTo>
                    <a:pt x="1386" y="463"/>
                    <a:pt x="1386" y="463"/>
                    <a:pt x="1386" y="463"/>
                  </a:cubicBezTo>
                  <a:cubicBezTo>
                    <a:pt x="1386" y="0"/>
                    <a:pt x="1386" y="0"/>
                    <a:pt x="1386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18" name="Freeform 130"/>
            <p:cNvSpPr>
              <a:spLocks noChangeArrowheads="1"/>
            </p:cNvSpPr>
            <p:nvPr/>
          </p:nvSpPr>
          <p:spPr bwMode="auto">
            <a:xfrm>
              <a:off x="4109300" y="4750333"/>
              <a:ext cx="404045" cy="1914"/>
            </a:xfrm>
            <a:custGeom>
              <a:avLst/>
              <a:gdLst>
                <a:gd name="T0" fmla="*/ 928 w 929"/>
                <a:gd name="T1" fmla="*/ 0 h 1"/>
                <a:gd name="T2" fmla="*/ 0 w 929"/>
                <a:gd name="T3" fmla="*/ 0 h 1"/>
                <a:gd name="T4" fmla="*/ 0 w 929"/>
                <a:gd name="T5" fmla="*/ 0 h 1"/>
                <a:gd name="T6" fmla="*/ 0 w 929"/>
                <a:gd name="T7" fmla="*/ 0 h 1"/>
                <a:gd name="T8" fmla="*/ 928 w 92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1">
                  <a:moveTo>
                    <a:pt x="92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28" y="0"/>
                  </a:lnTo>
                </a:path>
              </a:pathLst>
            </a:custGeom>
            <a:solidFill>
              <a:srgbClr val="EAA2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19" name="Freeform 131"/>
            <p:cNvSpPr>
              <a:spLocks noChangeArrowheads="1"/>
            </p:cNvSpPr>
            <p:nvPr/>
          </p:nvSpPr>
          <p:spPr bwMode="auto">
            <a:xfrm>
              <a:off x="4109300" y="4750333"/>
              <a:ext cx="404045" cy="1914"/>
            </a:xfrm>
            <a:custGeom>
              <a:avLst/>
              <a:gdLst>
                <a:gd name="T0" fmla="*/ 928 w 929"/>
                <a:gd name="T1" fmla="*/ 0 h 1"/>
                <a:gd name="T2" fmla="*/ 0 w 929"/>
                <a:gd name="T3" fmla="*/ 0 h 1"/>
                <a:gd name="T4" fmla="*/ 0 w 929"/>
                <a:gd name="T5" fmla="*/ 0 h 1"/>
                <a:gd name="T6" fmla="*/ 0 w 929"/>
                <a:gd name="T7" fmla="*/ 0 h 1"/>
                <a:gd name="T8" fmla="*/ 928 w 92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9" h="1">
                  <a:moveTo>
                    <a:pt x="92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28" y="0"/>
                  </a:lnTo>
                </a:path>
              </a:pathLst>
            </a:custGeom>
            <a:solidFill>
              <a:srgbClr val="EAA23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20" name="Freeform 132"/>
            <p:cNvSpPr>
              <a:spLocks noChangeArrowheads="1"/>
            </p:cNvSpPr>
            <p:nvPr/>
          </p:nvSpPr>
          <p:spPr bwMode="auto">
            <a:xfrm>
              <a:off x="4109300" y="4616290"/>
              <a:ext cx="404045" cy="134043"/>
            </a:xfrm>
            <a:custGeom>
              <a:avLst/>
              <a:gdLst>
                <a:gd name="T0" fmla="*/ 770 w 929"/>
                <a:gd name="T1" fmla="*/ 0 h 307"/>
                <a:gd name="T2" fmla="*/ 770 w 929"/>
                <a:gd name="T3" fmla="*/ 0 h 307"/>
                <a:gd name="T4" fmla="*/ 770 w 929"/>
                <a:gd name="T5" fmla="*/ 0 h 307"/>
                <a:gd name="T6" fmla="*/ 311 w 929"/>
                <a:gd name="T7" fmla="*/ 153 h 307"/>
                <a:gd name="T8" fmla="*/ 311 w 929"/>
                <a:gd name="T9" fmla="*/ 153 h 307"/>
                <a:gd name="T10" fmla="*/ 153 w 929"/>
                <a:gd name="T11" fmla="*/ 153 h 307"/>
                <a:gd name="T12" fmla="*/ 153 w 929"/>
                <a:gd name="T13" fmla="*/ 306 h 307"/>
                <a:gd name="T14" fmla="*/ 0 w 929"/>
                <a:gd name="T15" fmla="*/ 306 h 307"/>
                <a:gd name="T16" fmla="*/ 928 w 929"/>
                <a:gd name="T17" fmla="*/ 306 h 307"/>
                <a:gd name="T18" fmla="*/ 928 w 929"/>
                <a:gd name="T19" fmla="*/ 153 h 307"/>
                <a:gd name="T20" fmla="*/ 928 w 929"/>
                <a:gd name="T21" fmla="*/ 0 h 307"/>
                <a:gd name="T22" fmla="*/ 928 w 929"/>
                <a:gd name="T23" fmla="*/ 0 h 307"/>
                <a:gd name="T24" fmla="*/ 770 w 929"/>
                <a:gd name="T2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9" h="307">
                  <a:moveTo>
                    <a:pt x="770" y="0"/>
                  </a:moveTo>
                  <a:lnTo>
                    <a:pt x="770" y="0"/>
                  </a:lnTo>
                  <a:lnTo>
                    <a:pt x="770" y="0"/>
                  </a:lnTo>
                  <a:cubicBezTo>
                    <a:pt x="617" y="0"/>
                    <a:pt x="464" y="153"/>
                    <a:pt x="311" y="153"/>
                  </a:cubicBezTo>
                  <a:lnTo>
                    <a:pt x="311" y="153"/>
                  </a:lnTo>
                  <a:lnTo>
                    <a:pt x="153" y="153"/>
                  </a:lnTo>
                  <a:cubicBezTo>
                    <a:pt x="153" y="306"/>
                    <a:pt x="153" y="306"/>
                    <a:pt x="153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928" y="306"/>
                    <a:pt x="928" y="306"/>
                    <a:pt x="928" y="306"/>
                  </a:cubicBezTo>
                  <a:cubicBezTo>
                    <a:pt x="928" y="153"/>
                    <a:pt x="928" y="153"/>
                    <a:pt x="928" y="153"/>
                  </a:cubicBezTo>
                  <a:lnTo>
                    <a:pt x="928" y="0"/>
                  </a:lnTo>
                  <a:lnTo>
                    <a:pt x="928" y="0"/>
                  </a:lnTo>
                  <a:cubicBezTo>
                    <a:pt x="770" y="0"/>
                    <a:pt x="770" y="0"/>
                    <a:pt x="770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21" name="Freeform 133"/>
            <p:cNvSpPr>
              <a:spLocks noChangeArrowheads="1"/>
            </p:cNvSpPr>
            <p:nvPr/>
          </p:nvSpPr>
          <p:spPr bwMode="auto">
            <a:xfrm>
              <a:off x="3977172" y="4683311"/>
              <a:ext cx="869365" cy="869365"/>
            </a:xfrm>
            <a:custGeom>
              <a:avLst/>
              <a:gdLst>
                <a:gd name="T0" fmla="*/ 2003 w 2004"/>
                <a:gd name="T1" fmla="*/ 922 h 2003"/>
                <a:gd name="T2" fmla="*/ 2003 w 2004"/>
                <a:gd name="T3" fmla="*/ 922 h 2003"/>
                <a:gd name="T4" fmla="*/ 1076 w 2004"/>
                <a:gd name="T5" fmla="*/ 2002 h 2003"/>
                <a:gd name="T6" fmla="*/ 0 w 2004"/>
                <a:gd name="T7" fmla="*/ 922 h 2003"/>
                <a:gd name="T8" fmla="*/ 1076 w 2004"/>
                <a:gd name="T9" fmla="*/ 0 h 2003"/>
                <a:gd name="T10" fmla="*/ 2003 w 2004"/>
                <a:gd name="T11" fmla="*/ 922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4" h="2003">
                  <a:moveTo>
                    <a:pt x="2003" y="922"/>
                  </a:moveTo>
                  <a:lnTo>
                    <a:pt x="2003" y="922"/>
                  </a:lnTo>
                  <a:cubicBezTo>
                    <a:pt x="2003" y="1538"/>
                    <a:pt x="1539" y="2002"/>
                    <a:pt x="1076" y="2002"/>
                  </a:cubicBezTo>
                  <a:cubicBezTo>
                    <a:pt x="459" y="2002"/>
                    <a:pt x="0" y="1538"/>
                    <a:pt x="0" y="922"/>
                  </a:cubicBezTo>
                  <a:cubicBezTo>
                    <a:pt x="0" y="463"/>
                    <a:pt x="459" y="0"/>
                    <a:pt x="1076" y="0"/>
                  </a:cubicBezTo>
                  <a:cubicBezTo>
                    <a:pt x="1539" y="0"/>
                    <a:pt x="2003" y="463"/>
                    <a:pt x="2003" y="922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22" name="Freeform 134"/>
            <p:cNvSpPr>
              <a:spLocks noChangeArrowheads="1"/>
            </p:cNvSpPr>
            <p:nvPr/>
          </p:nvSpPr>
          <p:spPr bwMode="auto">
            <a:xfrm>
              <a:off x="3977172" y="4683311"/>
              <a:ext cx="869365" cy="804258"/>
            </a:xfrm>
            <a:custGeom>
              <a:avLst/>
              <a:gdLst>
                <a:gd name="T0" fmla="*/ 2003 w 2004"/>
                <a:gd name="T1" fmla="*/ 922 h 1850"/>
                <a:gd name="T2" fmla="*/ 2003 w 2004"/>
                <a:gd name="T3" fmla="*/ 922 h 1850"/>
                <a:gd name="T4" fmla="*/ 1076 w 2004"/>
                <a:gd name="T5" fmla="*/ 1849 h 1850"/>
                <a:gd name="T6" fmla="*/ 0 w 2004"/>
                <a:gd name="T7" fmla="*/ 922 h 1850"/>
                <a:gd name="T8" fmla="*/ 1076 w 2004"/>
                <a:gd name="T9" fmla="*/ 0 h 1850"/>
                <a:gd name="T10" fmla="*/ 2003 w 2004"/>
                <a:gd name="T11" fmla="*/ 922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4" h="1849">
                  <a:moveTo>
                    <a:pt x="2003" y="922"/>
                  </a:moveTo>
                  <a:lnTo>
                    <a:pt x="2003" y="922"/>
                  </a:lnTo>
                  <a:cubicBezTo>
                    <a:pt x="2003" y="1538"/>
                    <a:pt x="1539" y="1849"/>
                    <a:pt x="1076" y="1849"/>
                  </a:cubicBezTo>
                  <a:cubicBezTo>
                    <a:pt x="459" y="1849"/>
                    <a:pt x="0" y="1538"/>
                    <a:pt x="0" y="922"/>
                  </a:cubicBezTo>
                  <a:cubicBezTo>
                    <a:pt x="0" y="463"/>
                    <a:pt x="459" y="0"/>
                    <a:pt x="1076" y="0"/>
                  </a:cubicBezTo>
                  <a:cubicBezTo>
                    <a:pt x="1539" y="0"/>
                    <a:pt x="2003" y="463"/>
                    <a:pt x="2003" y="922"/>
                  </a:cubicBezTo>
                </a:path>
              </a:pathLst>
            </a:custGeom>
            <a:solidFill>
              <a:srgbClr val="7F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23" name="Freeform 135"/>
            <p:cNvSpPr>
              <a:spLocks noChangeArrowheads="1"/>
            </p:cNvSpPr>
            <p:nvPr/>
          </p:nvSpPr>
          <p:spPr bwMode="auto">
            <a:xfrm>
              <a:off x="4044193" y="4750333"/>
              <a:ext cx="737237" cy="670215"/>
            </a:xfrm>
            <a:custGeom>
              <a:avLst/>
              <a:gdLst>
                <a:gd name="T0" fmla="*/ 923 w 1698"/>
                <a:gd name="T1" fmla="*/ 1543 h 1544"/>
                <a:gd name="T2" fmla="*/ 923 w 1698"/>
                <a:gd name="T3" fmla="*/ 1543 h 1544"/>
                <a:gd name="T4" fmla="*/ 0 w 1698"/>
                <a:gd name="T5" fmla="*/ 769 h 1544"/>
                <a:gd name="T6" fmla="*/ 923 w 1698"/>
                <a:gd name="T7" fmla="*/ 0 h 1544"/>
                <a:gd name="T8" fmla="*/ 1697 w 1698"/>
                <a:gd name="T9" fmla="*/ 769 h 1544"/>
                <a:gd name="T10" fmla="*/ 923 w 1698"/>
                <a:gd name="T11" fmla="*/ 1543 h 1544"/>
                <a:gd name="T12" fmla="*/ 923 w 1698"/>
                <a:gd name="T13" fmla="*/ 0 h 1544"/>
                <a:gd name="T14" fmla="*/ 923 w 1698"/>
                <a:gd name="T15" fmla="*/ 0 h 1544"/>
                <a:gd name="T16" fmla="*/ 153 w 1698"/>
                <a:gd name="T17" fmla="*/ 769 h 1544"/>
                <a:gd name="T18" fmla="*/ 923 w 1698"/>
                <a:gd name="T19" fmla="*/ 1543 h 1544"/>
                <a:gd name="T20" fmla="*/ 1539 w 1698"/>
                <a:gd name="T21" fmla="*/ 769 h 1544"/>
                <a:gd name="T22" fmla="*/ 923 w 1698"/>
                <a:gd name="T23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8" h="1544">
                  <a:moveTo>
                    <a:pt x="923" y="1543"/>
                  </a:moveTo>
                  <a:lnTo>
                    <a:pt x="923" y="1543"/>
                  </a:lnTo>
                  <a:cubicBezTo>
                    <a:pt x="464" y="1543"/>
                    <a:pt x="0" y="1233"/>
                    <a:pt x="0" y="769"/>
                  </a:cubicBezTo>
                  <a:cubicBezTo>
                    <a:pt x="0" y="310"/>
                    <a:pt x="464" y="0"/>
                    <a:pt x="923" y="0"/>
                  </a:cubicBezTo>
                  <a:cubicBezTo>
                    <a:pt x="1386" y="0"/>
                    <a:pt x="1697" y="310"/>
                    <a:pt x="1697" y="769"/>
                  </a:cubicBezTo>
                  <a:cubicBezTo>
                    <a:pt x="1697" y="1233"/>
                    <a:pt x="1386" y="1543"/>
                    <a:pt x="923" y="1543"/>
                  </a:cubicBezTo>
                  <a:close/>
                  <a:moveTo>
                    <a:pt x="923" y="0"/>
                  </a:moveTo>
                  <a:lnTo>
                    <a:pt x="923" y="0"/>
                  </a:lnTo>
                  <a:cubicBezTo>
                    <a:pt x="464" y="0"/>
                    <a:pt x="153" y="310"/>
                    <a:pt x="153" y="769"/>
                  </a:cubicBezTo>
                  <a:cubicBezTo>
                    <a:pt x="153" y="1233"/>
                    <a:pt x="464" y="1543"/>
                    <a:pt x="923" y="1543"/>
                  </a:cubicBezTo>
                  <a:cubicBezTo>
                    <a:pt x="1233" y="1543"/>
                    <a:pt x="1539" y="1233"/>
                    <a:pt x="1539" y="769"/>
                  </a:cubicBezTo>
                  <a:cubicBezTo>
                    <a:pt x="1539" y="310"/>
                    <a:pt x="1233" y="0"/>
                    <a:pt x="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24" name="Freeform 136"/>
            <p:cNvSpPr>
              <a:spLocks noChangeArrowheads="1"/>
            </p:cNvSpPr>
            <p:nvPr/>
          </p:nvSpPr>
          <p:spPr bwMode="auto">
            <a:xfrm>
              <a:off x="6721225" y="2607558"/>
              <a:ext cx="737237" cy="737237"/>
            </a:xfrm>
            <a:custGeom>
              <a:avLst/>
              <a:gdLst>
                <a:gd name="T0" fmla="*/ 0 w 1697"/>
                <a:gd name="T1" fmla="*/ 0 h 1697"/>
                <a:gd name="T2" fmla="*/ 305 w 1697"/>
                <a:gd name="T3" fmla="*/ 1233 h 1697"/>
                <a:gd name="T4" fmla="*/ 616 w 1697"/>
                <a:gd name="T5" fmla="*/ 927 h 1697"/>
                <a:gd name="T6" fmla="*/ 1232 w 1697"/>
                <a:gd name="T7" fmla="*/ 1696 h 1697"/>
                <a:gd name="T8" fmla="*/ 1696 w 1697"/>
                <a:gd name="T9" fmla="*/ 1233 h 1697"/>
                <a:gd name="T10" fmla="*/ 922 w 1697"/>
                <a:gd name="T11" fmla="*/ 616 h 1697"/>
                <a:gd name="T12" fmla="*/ 1232 w 1697"/>
                <a:gd name="T13" fmla="*/ 310 h 1697"/>
                <a:gd name="T14" fmla="*/ 0 w 1697"/>
                <a:gd name="T15" fmla="*/ 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7" h="1697">
                  <a:moveTo>
                    <a:pt x="0" y="0"/>
                  </a:moveTo>
                  <a:lnTo>
                    <a:pt x="305" y="1233"/>
                  </a:lnTo>
                  <a:lnTo>
                    <a:pt x="616" y="927"/>
                  </a:lnTo>
                  <a:lnTo>
                    <a:pt x="1232" y="1696"/>
                  </a:lnTo>
                  <a:lnTo>
                    <a:pt x="1696" y="1233"/>
                  </a:lnTo>
                  <a:lnTo>
                    <a:pt x="922" y="616"/>
                  </a:lnTo>
                  <a:lnTo>
                    <a:pt x="1232" y="31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25" name="Freeform 137"/>
            <p:cNvSpPr>
              <a:spLocks noChangeArrowheads="1"/>
            </p:cNvSpPr>
            <p:nvPr/>
          </p:nvSpPr>
          <p:spPr bwMode="auto">
            <a:xfrm>
              <a:off x="2971849" y="2607558"/>
              <a:ext cx="2006816" cy="1338516"/>
            </a:xfrm>
            <a:custGeom>
              <a:avLst/>
              <a:gdLst>
                <a:gd name="T0" fmla="*/ 4622 w 4623"/>
                <a:gd name="T1" fmla="*/ 2775 h 3082"/>
                <a:gd name="T2" fmla="*/ 4622 w 4623"/>
                <a:gd name="T3" fmla="*/ 2775 h 3082"/>
                <a:gd name="T4" fmla="*/ 4469 w 4623"/>
                <a:gd name="T5" fmla="*/ 3081 h 3082"/>
                <a:gd name="T6" fmla="*/ 153 w 4623"/>
                <a:gd name="T7" fmla="*/ 3081 h 3082"/>
                <a:gd name="T8" fmla="*/ 0 w 4623"/>
                <a:gd name="T9" fmla="*/ 2775 h 3082"/>
                <a:gd name="T10" fmla="*/ 0 w 4623"/>
                <a:gd name="T11" fmla="*/ 310 h 3082"/>
                <a:gd name="T12" fmla="*/ 153 w 4623"/>
                <a:gd name="T13" fmla="*/ 0 h 3082"/>
                <a:gd name="T14" fmla="*/ 4469 w 4623"/>
                <a:gd name="T15" fmla="*/ 0 h 3082"/>
                <a:gd name="T16" fmla="*/ 4622 w 4623"/>
                <a:gd name="T17" fmla="*/ 310 h 3082"/>
                <a:gd name="T18" fmla="*/ 4622 w 4623"/>
                <a:gd name="T19" fmla="*/ 2775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23" h="3082">
                  <a:moveTo>
                    <a:pt x="4622" y="2775"/>
                  </a:moveTo>
                  <a:lnTo>
                    <a:pt x="4622" y="2775"/>
                  </a:lnTo>
                  <a:cubicBezTo>
                    <a:pt x="4622" y="2928"/>
                    <a:pt x="4622" y="3081"/>
                    <a:pt x="4469" y="3081"/>
                  </a:cubicBezTo>
                  <a:cubicBezTo>
                    <a:pt x="153" y="3081"/>
                    <a:pt x="153" y="3081"/>
                    <a:pt x="153" y="3081"/>
                  </a:cubicBezTo>
                  <a:cubicBezTo>
                    <a:pt x="0" y="3081"/>
                    <a:pt x="0" y="2928"/>
                    <a:pt x="0" y="2775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153"/>
                    <a:pt x="0" y="0"/>
                    <a:pt x="153" y="0"/>
                  </a:cubicBezTo>
                  <a:cubicBezTo>
                    <a:pt x="4469" y="0"/>
                    <a:pt x="4469" y="0"/>
                    <a:pt x="4469" y="0"/>
                  </a:cubicBezTo>
                  <a:cubicBezTo>
                    <a:pt x="4622" y="0"/>
                    <a:pt x="4622" y="153"/>
                    <a:pt x="4622" y="310"/>
                  </a:cubicBezTo>
                  <a:lnTo>
                    <a:pt x="4622" y="2775"/>
                  </a:lnTo>
                </a:path>
              </a:pathLst>
            </a:custGeom>
            <a:solidFill>
              <a:srgbClr val="809B8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26" name="Freeform 138"/>
            <p:cNvSpPr>
              <a:spLocks noChangeArrowheads="1"/>
            </p:cNvSpPr>
            <p:nvPr/>
          </p:nvSpPr>
          <p:spPr bwMode="auto">
            <a:xfrm>
              <a:off x="3105892" y="2674580"/>
              <a:ext cx="536172" cy="402129"/>
            </a:xfrm>
            <a:custGeom>
              <a:avLst/>
              <a:gdLst>
                <a:gd name="T0" fmla="*/ 1233 w 1234"/>
                <a:gd name="T1" fmla="*/ 616 h 928"/>
                <a:gd name="T2" fmla="*/ 1233 w 1234"/>
                <a:gd name="T3" fmla="*/ 616 h 928"/>
                <a:gd name="T4" fmla="*/ 1080 w 1234"/>
                <a:gd name="T5" fmla="*/ 927 h 928"/>
                <a:gd name="T6" fmla="*/ 311 w 1234"/>
                <a:gd name="T7" fmla="*/ 927 h 928"/>
                <a:gd name="T8" fmla="*/ 0 w 1234"/>
                <a:gd name="T9" fmla="*/ 616 h 928"/>
                <a:gd name="T10" fmla="*/ 0 w 1234"/>
                <a:gd name="T11" fmla="*/ 310 h 928"/>
                <a:gd name="T12" fmla="*/ 311 w 1234"/>
                <a:gd name="T13" fmla="*/ 0 h 928"/>
                <a:gd name="T14" fmla="*/ 1080 w 1234"/>
                <a:gd name="T15" fmla="*/ 0 h 928"/>
                <a:gd name="T16" fmla="*/ 1233 w 1234"/>
                <a:gd name="T17" fmla="*/ 310 h 928"/>
                <a:gd name="T18" fmla="*/ 1233 w 1234"/>
                <a:gd name="T19" fmla="*/ 616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4" h="927">
                  <a:moveTo>
                    <a:pt x="1233" y="616"/>
                  </a:moveTo>
                  <a:lnTo>
                    <a:pt x="1233" y="616"/>
                  </a:lnTo>
                  <a:cubicBezTo>
                    <a:pt x="1233" y="774"/>
                    <a:pt x="1233" y="927"/>
                    <a:pt x="1080" y="927"/>
                  </a:cubicBezTo>
                  <a:cubicBezTo>
                    <a:pt x="311" y="927"/>
                    <a:pt x="311" y="927"/>
                    <a:pt x="311" y="927"/>
                  </a:cubicBezTo>
                  <a:cubicBezTo>
                    <a:pt x="158" y="927"/>
                    <a:pt x="0" y="774"/>
                    <a:pt x="0" y="61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157"/>
                    <a:pt x="158" y="0"/>
                    <a:pt x="311" y="0"/>
                  </a:cubicBezTo>
                  <a:cubicBezTo>
                    <a:pt x="1080" y="0"/>
                    <a:pt x="1080" y="0"/>
                    <a:pt x="1080" y="0"/>
                  </a:cubicBezTo>
                  <a:cubicBezTo>
                    <a:pt x="1233" y="0"/>
                    <a:pt x="1233" y="157"/>
                    <a:pt x="1233" y="310"/>
                  </a:cubicBezTo>
                  <a:lnTo>
                    <a:pt x="1233" y="6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27" name="Freeform 139"/>
            <p:cNvSpPr>
              <a:spLocks noChangeArrowheads="1"/>
            </p:cNvSpPr>
            <p:nvPr/>
          </p:nvSpPr>
          <p:spPr bwMode="auto">
            <a:xfrm>
              <a:off x="3239935" y="2674580"/>
              <a:ext cx="67022" cy="469150"/>
            </a:xfrm>
            <a:custGeom>
              <a:avLst/>
              <a:gdLst>
                <a:gd name="T0" fmla="*/ 152 w 153"/>
                <a:gd name="T1" fmla="*/ 1080 h 1081"/>
                <a:gd name="T2" fmla="*/ 0 w 153"/>
                <a:gd name="T3" fmla="*/ 1080 h 1081"/>
                <a:gd name="T4" fmla="*/ 0 w 153"/>
                <a:gd name="T5" fmla="*/ 0 h 1081"/>
                <a:gd name="T6" fmla="*/ 152 w 153"/>
                <a:gd name="T7" fmla="*/ 0 h 1081"/>
                <a:gd name="T8" fmla="*/ 152 w 153"/>
                <a:gd name="T9" fmla="*/ 108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81">
                  <a:moveTo>
                    <a:pt x="152" y="1080"/>
                  </a:moveTo>
                  <a:lnTo>
                    <a:pt x="0" y="1080"/>
                  </a:lnTo>
                  <a:lnTo>
                    <a:pt x="0" y="0"/>
                  </a:lnTo>
                  <a:lnTo>
                    <a:pt x="152" y="0"/>
                  </a:lnTo>
                  <a:lnTo>
                    <a:pt x="152" y="108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28" name="Freeform 140"/>
            <p:cNvSpPr>
              <a:spLocks noChangeArrowheads="1"/>
            </p:cNvSpPr>
            <p:nvPr/>
          </p:nvSpPr>
          <p:spPr bwMode="auto">
            <a:xfrm>
              <a:off x="3174828" y="2808623"/>
              <a:ext cx="132129" cy="1914"/>
            </a:xfrm>
            <a:custGeom>
              <a:avLst/>
              <a:gdLst>
                <a:gd name="T0" fmla="*/ 305 w 306"/>
                <a:gd name="T1" fmla="*/ 0 h 1"/>
                <a:gd name="T2" fmla="*/ 0 w 306"/>
                <a:gd name="T3" fmla="*/ 0 h 1"/>
                <a:gd name="T4" fmla="*/ 0 w 306"/>
                <a:gd name="T5" fmla="*/ 0 h 1"/>
                <a:gd name="T6" fmla="*/ 305 w 30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">
                  <a:moveTo>
                    <a:pt x="30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05" y="0"/>
                  </a:lnTo>
                </a:path>
              </a:pathLst>
            </a:custGeom>
            <a:solidFill>
              <a:srgbClr val="C6BD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29" name="Freeform 141"/>
            <p:cNvSpPr>
              <a:spLocks noChangeArrowheads="1"/>
            </p:cNvSpPr>
            <p:nvPr/>
          </p:nvSpPr>
          <p:spPr bwMode="auto">
            <a:xfrm>
              <a:off x="3174828" y="2808623"/>
              <a:ext cx="132129" cy="67021"/>
            </a:xfrm>
            <a:custGeom>
              <a:avLst/>
              <a:gdLst>
                <a:gd name="T0" fmla="*/ 305 w 306"/>
                <a:gd name="T1" fmla="*/ 153 h 154"/>
                <a:gd name="T2" fmla="*/ 0 w 306"/>
                <a:gd name="T3" fmla="*/ 153 h 154"/>
                <a:gd name="T4" fmla="*/ 0 w 306"/>
                <a:gd name="T5" fmla="*/ 0 h 154"/>
                <a:gd name="T6" fmla="*/ 305 w 306"/>
                <a:gd name="T7" fmla="*/ 0 h 154"/>
                <a:gd name="T8" fmla="*/ 305 w 306"/>
                <a:gd name="T9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54">
                  <a:moveTo>
                    <a:pt x="305" y="153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305" y="0"/>
                  </a:lnTo>
                  <a:lnTo>
                    <a:pt x="305" y="153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30" name="Freeform 142"/>
            <p:cNvSpPr>
              <a:spLocks noChangeArrowheads="1"/>
            </p:cNvSpPr>
            <p:nvPr/>
          </p:nvSpPr>
          <p:spPr bwMode="auto">
            <a:xfrm>
              <a:off x="3105892" y="2875644"/>
              <a:ext cx="201065" cy="1916"/>
            </a:xfrm>
            <a:custGeom>
              <a:avLst/>
              <a:gdLst>
                <a:gd name="T0" fmla="*/ 463 w 464"/>
                <a:gd name="T1" fmla="*/ 0 h 1"/>
                <a:gd name="T2" fmla="*/ 0 w 464"/>
                <a:gd name="T3" fmla="*/ 0 h 1"/>
                <a:gd name="T4" fmla="*/ 463 w 46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3" h="1">
                  <a:moveTo>
                    <a:pt x="463" y="0"/>
                  </a:moveTo>
                  <a:lnTo>
                    <a:pt x="0" y="0"/>
                  </a:lnTo>
                  <a:lnTo>
                    <a:pt x="463" y="0"/>
                  </a:lnTo>
                </a:path>
              </a:pathLst>
            </a:custGeom>
            <a:solidFill>
              <a:srgbClr val="C6BD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31" name="Freeform 143"/>
            <p:cNvSpPr>
              <a:spLocks noChangeArrowheads="1"/>
            </p:cNvSpPr>
            <p:nvPr/>
          </p:nvSpPr>
          <p:spPr bwMode="auto">
            <a:xfrm>
              <a:off x="3105892" y="2942666"/>
              <a:ext cx="201065" cy="1914"/>
            </a:xfrm>
            <a:custGeom>
              <a:avLst/>
              <a:gdLst>
                <a:gd name="T0" fmla="*/ 463 w 464"/>
                <a:gd name="T1" fmla="*/ 0 h 1"/>
                <a:gd name="T2" fmla="*/ 0 w 464"/>
                <a:gd name="T3" fmla="*/ 0 h 1"/>
                <a:gd name="T4" fmla="*/ 463 w 46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3" h="1">
                  <a:moveTo>
                    <a:pt x="463" y="0"/>
                  </a:moveTo>
                  <a:lnTo>
                    <a:pt x="0" y="0"/>
                  </a:lnTo>
                  <a:lnTo>
                    <a:pt x="463" y="0"/>
                  </a:lnTo>
                </a:path>
              </a:pathLst>
            </a:custGeom>
            <a:solidFill>
              <a:srgbClr val="C6BD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32" name="Freeform 144"/>
            <p:cNvSpPr>
              <a:spLocks noChangeArrowheads="1"/>
            </p:cNvSpPr>
            <p:nvPr/>
          </p:nvSpPr>
          <p:spPr bwMode="auto">
            <a:xfrm>
              <a:off x="3306957" y="2674580"/>
              <a:ext cx="1914" cy="402129"/>
            </a:xfrm>
            <a:custGeom>
              <a:avLst/>
              <a:gdLst>
                <a:gd name="T0" fmla="*/ 0 w 1"/>
                <a:gd name="T1" fmla="*/ 927 h 928"/>
                <a:gd name="T2" fmla="*/ 0 w 1"/>
                <a:gd name="T3" fmla="*/ 927 h 928"/>
                <a:gd name="T4" fmla="*/ 0 w 1"/>
                <a:gd name="T5" fmla="*/ 0 h 928"/>
                <a:gd name="T6" fmla="*/ 0 w 1"/>
                <a:gd name="T7" fmla="*/ 92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927">
                  <a:moveTo>
                    <a:pt x="0" y="927"/>
                  </a:moveTo>
                  <a:lnTo>
                    <a:pt x="0" y="927"/>
                  </a:lnTo>
                  <a:lnTo>
                    <a:pt x="0" y="0"/>
                  </a:lnTo>
                  <a:lnTo>
                    <a:pt x="0" y="927"/>
                  </a:lnTo>
                </a:path>
              </a:pathLst>
            </a:custGeom>
            <a:solidFill>
              <a:srgbClr val="C6BD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33" name="Freeform 145"/>
            <p:cNvSpPr>
              <a:spLocks noChangeArrowheads="1"/>
            </p:cNvSpPr>
            <p:nvPr/>
          </p:nvSpPr>
          <p:spPr bwMode="auto">
            <a:xfrm>
              <a:off x="3306957" y="2808623"/>
              <a:ext cx="335107" cy="1914"/>
            </a:xfrm>
            <a:custGeom>
              <a:avLst/>
              <a:gdLst>
                <a:gd name="T0" fmla="*/ 0 w 771"/>
                <a:gd name="T1" fmla="*/ 0 h 1"/>
                <a:gd name="T2" fmla="*/ 770 w 771"/>
                <a:gd name="T3" fmla="*/ 0 h 1"/>
                <a:gd name="T4" fmla="*/ 0 w 77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1" h="1">
                  <a:moveTo>
                    <a:pt x="0" y="0"/>
                  </a:moveTo>
                  <a:lnTo>
                    <a:pt x="770" y="0"/>
                  </a:lnTo>
                  <a:lnTo>
                    <a:pt x="0" y="0"/>
                  </a:lnTo>
                </a:path>
              </a:pathLst>
            </a:custGeom>
            <a:solidFill>
              <a:srgbClr val="C6BD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34" name="Freeform 146"/>
            <p:cNvSpPr>
              <a:spLocks noChangeArrowheads="1"/>
            </p:cNvSpPr>
            <p:nvPr/>
          </p:nvSpPr>
          <p:spPr bwMode="auto">
            <a:xfrm>
              <a:off x="3306957" y="2875644"/>
              <a:ext cx="335107" cy="1916"/>
            </a:xfrm>
            <a:custGeom>
              <a:avLst/>
              <a:gdLst>
                <a:gd name="T0" fmla="*/ 0 w 771"/>
                <a:gd name="T1" fmla="*/ 0 h 1"/>
                <a:gd name="T2" fmla="*/ 770 w 771"/>
                <a:gd name="T3" fmla="*/ 0 h 1"/>
                <a:gd name="T4" fmla="*/ 0 w 77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1" h="1">
                  <a:moveTo>
                    <a:pt x="0" y="0"/>
                  </a:moveTo>
                  <a:lnTo>
                    <a:pt x="770" y="0"/>
                  </a:lnTo>
                  <a:lnTo>
                    <a:pt x="0" y="0"/>
                  </a:lnTo>
                </a:path>
              </a:pathLst>
            </a:custGeom>
            <a:solidFill>
              <a:srgbClr val="C6BD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35" name="Freeform 147"/>
            <p:cNvSpPr>
              <a:spLocks noChangeArrowheads="1"/>
            </p:cNvSpPr>
            <p:nvPr/>
          </p:nvSpPr>
          <p:spPr bwMode="auto">
            <a:xfrm>
              <a:off x="3306957" y="2875644"/>
              <a:ext cx="335107" cy="1916"/>
            </a:xfrm>
            <a:custGeom>
              <a:avLst/>
              <a:gdLst>
                <a:gd name="T0" fmla="*/ 0 w 771"/>
                <a:gd name="T1" fmla="*/ 0 h 1"/>
                <a:gd name="T2" fmla="*/ 770 w 771"/>
                <a:gd name="T3" fmla="*/ 0 h 1"/>
                <a:gd name="T4" fmla="*/ 0 w 77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1" h="1">
                  <a:moveTo>
                    <a:pt x="0" y="0"/>
                  </a:moveTo>
                  <a:lnTo>
                    <a:pt x="770" y="0"/>
                  </a:lnTo>
                  <a:lnTo>
                    <a:pt x="0" y="0"/>
                  </a:lnTo>
                </a:path>
              </a:pathLst>
            </a:custGeom>
            <a:solidFill>
              <a:srgbClr val="C6BD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36" name="Freeform 148"/>
            <p:cNvSpPr>
              <a:spLocks noChangeArrowheads="1"/>
            </p:cNvSpPr>
            <p:nvPr/>
          </p:nvSpPr>
          <p:spPr bwMode="auto">
            <a:xfrm>
              <a:off x="3306957" y="2875644"/>
              <a:ext cx="335107" cy="1916"/>
            </a:xfrm>
            <a:custGeom>
              <a:avLst/>
              <a:gdLst>
                <a:gd name="T0" fmla="*/ 0 w 771"/>
                <a:gd name="T1" fmla="*/ 0 h 1"/>
                <a:gd name="T2" fmla="*/ 770 w 771"/>
                <a:gd name="T3" fmla="*/ 0 h 1"/>
                <a:gd name="T4" fmla="*/ 0 w 77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1" h="1">
                  <a:moveTo>
                    <a:pt x="0" y="0"/>
                  </a:moveTo>
                  <a:lnTo>
                    <a:pt x="770" y="0"/>
                  </a:lnTo>
                  <a:lnTo>
                    <a:pt x="0" y="0"/>
                  </a:lnTo>
                </a:path>
              </a:pathLst>
            </a:custGeom>
            <a:solidFill>
              <a:srgbClr val="C6BD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37" name="Freeform 88"/>
            <p:cNvSpPr/>
            <p:nvPr/>
          </p:nvSpPr>
          <p:spPr bwMode="auto">
            <a:xfrm>
              <a:off x="4322016" y="4919137"/>
              <a:ext cx="227547" cy="314474"/>
            </a:xfrm>
            <a:custGeom>
              <a:avLst/>
              <a:gdLst/>
              <a:ahLst/>
              <a:cxnLst>
                <a:cxn ang="0">
                  <a:pos x="41" y="56"/>
                </a:cxn>
                <a:cxn ang="0">
                  <a:pos x="39" y="57"/>
                </a:cxn>
                <a:cxn ang="0">
                  <a:pos x="1" y="57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1" y="48"/>
                </a:cxn>
                <a:cxn ang="0">
                  <a:pos x="5" y="48"/>
                </a:cxn>
                <a:cxn ang="0">
                  <a:pos x="5" y="33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1" y="25"/>
                </a:cxn>
                <a:cxn ang="0">
                  <a:pos x="5" y="25"/>
                </a:cxn>
                <a:cxn ang="0">
                  <a:pos x="5" y="16"/>
                </a:cxn>
                <a:cxn ang="0">
                  <a:pos x="23" y="0"/>
                </a:cxn>
                <a:cxn ang="0">
                  <a:pos x="36" y="5"/>
                </a:cxn>
                <a:cxn ang="0">
                  <a:pos x="36" y="7"/>
                </a:cxn>
                <a:cxn ang="0">
                  <a:pos x="32" y="12"/>
                </a:cxn>
                <a:cxn ang="0">
                  <a:pos x="31" y="13"/>
                </a:cxn>
                <a:cxn ang="0">
                  <a:pos x="30" y="13"/>
                </a:cxn>
                <a:cxn ang="0">
                  <a:pos x="23" y="10"/>
                </a:cxn>
                <a:cxn ang="0">
                  <a:pos x="15" y="17"/>
                </a:cxn>
                <a:cxn ang="0">
                  <a:pos x="15" y="25"/>
                </a:cxn>
                <a:cxn ang="0">
                  <a:pos x="27" y="25"/>
                </a:cxn>
                <a:cxn ang="0">
                  <a:pos x="29" y="26"/>
                </a:cxn>
                <a:cxn ang="0">
                  <a:pos x="29" y="32"/>
                </a:cxn>
                <a:cxn ang="0">
                  <a:pos x="27" y="33"/>
                </a:cxn>
                <a:cxn ang="0">
                  <a:pos x="15" y="33"/>
                </a:cxn>
                <a:cxn ang="0">
                  <a:pos x="15" y="48"/>
                </a:cxn>
                <a:cxn ang="0">
                  <a:pos x="32" y="48"/>
                </a:cxn>
                <a:cxn ang="0">
                  <a:pos x="32" y="41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41" y="41"/>
                </a:cxn>
                <a:cxn ang="0">
                  <a:pos x="41" y="56"/>
                </a:cxn>
              </a:cxnLst>
              <a:rect l="0" t="0" r="r" b="b"/>
              <a:pathLst>
                <a:path w="41" h="57">
                  <a:moveTo>
                    <a:pt x="41" y="56"/>
                  </a:moveTo>
                  <a:cubicBezTo>
                    <a:pt x="41" y="56"/>
                    <a:pt x="40" y="57"/>
                    <a:pt x="39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0" y="48"/>
                    <a:pt x="1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1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7"/>
                    <a:pt x="12" y="0"/>
                    <a:pt x="23" y="0"/>
                  </a:cubicBezTo>
                  <a:cubicBezTo>
                    <a:pt x="31" y="0"/>
                    <a:pt x="36" y="5"/>
                    <a:pt x="36" y="5"/>
                  </a:cubicBezTo>
                  <a:cubicBezTo>
                    <a:pt x="36" y="6"/>
                    <a:pt x="37" y="7"/>
                    <a:pt x="36" y="7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1" y="13"/>
                    <a:pt x="30" y="13"/>
                    <a:pt x="30" y="13"/>
                  </a:cubicBezTo>
                  <a:cubicBezTo>
                    <a:pt x="30" y="12"/>
                    <a:pt x="27" y="10"/>
                    <a:pt x="23" y="10"/>
                  </a:cubicBezTo>
                  <a:cubicBezTo>
                    <a:pt x="18" y="10"/>
                    <a:pt x="15" y="12"/>
                    <a:pt x="15" y="1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9" y="26"/>
                    <a:pt x="29" y="26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8" y="33"/>
                    <a:pt x="2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0"/>
                    <a:pt x="32" y="40"/>
                    <a:pt x="33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40"/>
                    <a:pt x="41" y="40"/>
                    <a:pt x="41" y="41"/>
                  </a:cubicBezTo>
                  <a:lnTo>
                    <a:pt x="41" y="5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45708" tIns="22854" rIns="45708" bIns="22854" numCol="1" anchor="t" anchorCtr="0" compatLnSpc="1"/>
            <a:lstStyle/>
            <a:p>
              <a:pPr defTabSz="342900">
                <a:defRPr/>
              </a:pPr>
              <a:endParaRPr lang="en-US" sz="700" kern="0">
                <a:solidFill>
                  <a:srgbClr val="262626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38" name="Freeform 91"/>
            <p:cNvSpPr>
              <a:spLocks noEditPoints="1"/>
            </p:cNvSpPr>
            <p:nvPr/>
          </p:nvSpPr>
          <p:spPr bwMode="auto">
            <a:xfrm>
              <a:off x="9181110" y="4276537"/>
              <a:ext cx="786227" cy="78622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45708" tIns="22854" rIns="45708" bIns="22854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39" name="Freeform 76"/>
            <p:cNvSpPr>
              <a:spLocks noEditPoints="1"/>
            </p:cNvSpPr>
            <p:nvPr/>
          </p:nvSpPr>
          <p:spPr bwMode="auto">
            <a:xfrm>
              <a:off x="5593903" y="2320621"/>
              <a:ext cx="685318" cy="546686"/>
            </a:xfrm>
            <a:custGeom>
              <a:avLst/>
              <a:gdLst/>
              <a:ahLst/>
              <a:cxnLst>
                <a:cxn ang="0">
                  <a:pos x="255" y="45"/>
                </a:cxn>
                <a:cxn ang="0">
                  <a:pos x="255" y="45"/>
                </a:cxn>
                <a:cxn ang="0">
                  <a:pos x="219" y="125"/>
                </a:cxn>
                <a:cxn ang="0">
                  <a:pos x="209" y="132"/>
                </a:cxn>
                <a:cxn ang="0">
                  <a:pos x="105" y="139"/>
                </a:cxn>
                <a:cxn ang="0">
                  <a:pos x="111" y="156"/>
                </a:cxn>
                <a:cxn ang="0">
                  <a:pos x="224" y="156"/>
                </a:cxn>
                <a:cxn ang="0">
                  <a:pos x="248" y="180"/>
                </a:cxn>
                <a:cxn ang="0">
                  <a:pos x="224" y="204"/>
                </a:cxn>
                <a:cxn ang="0">
                  <a:pos x="200" y="180"/>
                </a:cxn>
                <a:cxn ang="0">
                  <a:pos x="88" y="180"/>
                </a:cxn>
                <a:cxn ang="0">
                  <a:pos x="64" y="204"/>
                </a:cxn>
                <a:cxn ang="0">
                  <a:pos x="40" y="180"/>
                </a:cxn>
                <a:cxn ang="0">
                  <a:pos x="64" y="156"/>
                </a:cxn>
                <a:cxn ang="0">
                  <a:pos x="86" y="156"/>
                </a:cxn>
                <a:cxn ang="0">
                  <a:pos x="39" y="24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48" y="0"/>
                </a:cxn>
                <a:cxn ang="0">
                  <a:pos x="59" y="8"/>
                </a:cxn>
                <a:cxn ang="0">
                  <a:pos x="59" y="8"/>
                </a:cxn>
                <a:cxn ang="0">
                  <a:pos x="66" y="28"/>
                </a:cxn>
                <a:cxn ang="0">
                  <a:pos x="244" y="28"/>
                </a:cxn>
                <a:cxn ang="0">
                  <a:pos x="256" y="40"/>
                </a:cxn>
                <a:cxn ang="0">
                  <a:pos x="255" y="45"/>
                </a:cxn>
                <a:cxn ang="0">
                  <a:pos x="75" y="52"/>
                </a:cxn>
                <a:cxn ang="0">
                  <a:pos x="97" y="115"/>
                </a:cxn>
                <a:cxn ang="0">
                  <a:pos x="200" y="109"/>
                </a:cxn>
                <a:cxn ang="0">
                  <a:pos x="225" y="52"/>
                </a:cxn>
                <a:cxn ang="0">
                  <a:pos x="75" y="52"/>
                </a:cxn>
              </a:cxnLst>
              <a:rect l="0" t="0" r="r" b="b"/>
              <a:pathLst>
                <a:path w="256" h="204">
                  <a:moveTo>
                    <a:pt x="255" y="45"/>
                  </a:moveTo>
                  <a:cubicBezTo>
                    <a:pt x="255" y="45"/>
                    <a:pt x="255" y="45"/>
                    <a:pt x="255" y="45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17" y="129"/>
                    <a:pt x="213" y="132"/>
                    <a:pt x="209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37" y="156"/>
                    <a:pt x="248" y="167"/>
                    <a:pt x="248" y="180"/>
                  </a:cubicBezTo>
                  <a:cubicBezTo>
                    <a:pt x="248" y="193"/>
                    <a:pt x="237" y="204"/>
                    <a:pt x="224" y="204"/>
                  </a:cubicBezTo>
                  <a:cubicBezTo>
                    <a:pt x="211" y="204"/>
                    <a:pt x="200" y="193"/>
                    <a:pt x="200" y="180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88" y="193"/>
                    <a:pt x="77" y="204"/>
                    <a:pt x="64" y="204"/>
                  </a:cubicBezTo>
                  <a:cubicBezTo>
                    <a:pt x="51" y="204"/>
                    <a:pt x="40" y="193"/>
                    <a:pt x="40" y="180"/>
                  </a:cubicBezTo>
                  <a:cubicBezTo>
                    <a:pt x="40" y="167"/>
                    <a:pt x="51" y="156"/>
                    <a:pt x="64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0"/>
                    <a:pt x="58" y="3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51" y="28"/>
                    <a:pt x="256" y="33"/>
                    <a:pt x="256" y="40"/>
                  </a:cubicBezTo>
                  <a:cubicBezTo>
                    <a:pt x="256" y="42"/>
                    <a:pt x="256" y="43"/>
                    <a:pt x="255" y="45"/>
                  </a:cubicBezTo>
                  <a:moveTo>
                    <a:pt x="75" y="52"/>
                  </a:moveTo>
                  <a:cubicBezTo>
                    <a:pt x="97" y="115"/>
                    <a:pt x="97" y="115"/>
                    <a:pt x="97" y="115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25" y="52"/>
                    <a:pt x="225" y="52"/>
                    <a:pt x="225" y="52"/>
                  </a:cubicBezTo>
                  <a:lnTo>
                    <a:pt x="75" y="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45708" tIns="22854" rIns="45708" bIns="22854" numCol="1" anchor="t" anchorCtr="0" compatLnSpc="1"/>
            <a:lstStyle/>
            <a:p>
              <a:endParaRPr lang="en-US" sz="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40" name="Freeform 88"/>
            <p:cNvSpPr/>
            <p:nvPr/>
          </p:nvSpPr>
          <p:spPr bwMode="auto">
            <a:xfrm>
              <a:off x="9398275" y="2488197"/>
              <a:ext cx="333152" cy="460420"/>
            </a:xfrm>
            <a:custGeom>
              <a:avLst/>
              <a:gdLst/>
              <a:ahLst/>
              <a:cxnLst>
                <a:cxn ang="0">
                  <a:pos x="41" y="56"/>
                </a:cxn>
                <a:cxn ang="0">
                  <a:pos x="39" y="57"/>
                </a:cxn>
                <a:cxn ang="0">
                  <a:pos x="1" y="57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1" y="48"/>
                </a:cxn>
                <a:cxn ang="0">
                  <a:pos x="5" y="48"/>
                </a:cxn>
                <a:cxn ang="0">
                  <a:pos x="5" y="33"/>
                </a:cxn>
                <a:cxn ang="0">
                  <a:pos x="1" y="33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1" y="25"/>
                </a:cxn>
                <a:cxn ang="0">
                  <a:pos x="5" y="25"/>
                </a:cxn>
                <a:cxn ang="0">
                  <a:pos x="5" y="16"/>
                </a:cxn>
                <a:cxn ang="0">
                  <a:pos x="23" y="0"/>
                </a:cxn>
                <a:cxn ang="0">
                  <a:pos x="36" y="5"/>
                </a:cxn>
                <a:cxn ang="0">
                  <a:pos x="36" y="7"/>
                </a:cxn>
                <a:cxn ang="0">
                  <a:pos x="32" y="12"/>
                </a:cxn>
                <a:cxn ang="0">
                  <a:pos x="31" y="13"/>
                </a:cxn>
                <a:cxn ang="0">
                  <a:pos x="30" y="13"/>
                </a:cxn>
                <a:cxn ang="0">
                  <a:pos x="23" y="10"/>
                </a:cxn>
                <a:cxn ang="0">
                  <a:pos x="15" y="17"/>
                </a:cxn>
                <a:cxn ang="0">
                  <a:pos x="15" y="25"/>
                </a:cxn>
                <a:cxn ang="0">
                  <a:pos x="27" y="25"/>
                </a:cxn>
                <a:cxn ang="0">
                  <a:pos x="29" y="26"/>
                </a:cxn>
                <a:cxn ang="0">
                  <a:pos x="29" y="32"/>
                </a:cxn>
                <a:cxn ang="0">
                  <a:pos x="27" y="33"/>
                </a:cxn>
                <a:cxn ang="0">
                  <a:pos x="15" y="33"/>
                </a:cxn>
                <a:cxn ang="0">
                  <a:pos x="15" y="48"/>
                </a:cxn>
                <a:cxn ang="0">
                  <a:pos x="32" y="48"/>
                </a:cxn>
                <a:cxn ang="0">
                  <a:pos x="32" y="41"/>
                </a:cxn>
                <a:cxn ang="0">
                  <a:pos x="33" y="40"/>
                </a:cxn>
                <a:cxn ang="0">
                  <a:pos x="39" y="40"/>
                </a:cxn>
                <a:cxn ang="0">
                  <a:pos x="41" y="41"/>
                </a:cxn>
                <a:cxn ang="0">
                  <a:pos x="41" y="56"/>
                </a:cxn>
              </a:cxnLst>
              <a:rect l="0" t="0" r="r" b="b"/>
              <a:pathLst>
                <a:path w="41" h="57">
                  <a:moveTo>
                    <a:pt x="41" y="56"/>
                  </a:moveTo>
                  <a:cubicBezTo>
                    <a:pt x="41" y="56"/>
                    <a:pt x="40" y="57"/>
                    <a:pt x="39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0" y="48"/>
                    <a:pt x="1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5"/>
                    <a:pt x="1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7"/>
                    <a:pt x="12" y="0"/>
                    <a:pt x="23" y="0"/>
                  </a:cubicBezTo>
                  <a:cubicBezTo>
                    <a:pt x="31" y="0"/>
                    <a:pt x="36" y="5"/>
                    <a:pt x="36" y="5"/>
                  </a:cubicBezTo>
                  <a:cubicBezTo>
                    <a:pt x="36" y="6"/>
                    <a:pt x="37" y="7"/>
                    <a:pt x="36" y="7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1" y="13"/>
                    <a:pt x="31" y="13"/>
                  </a:cubicBezTo>
                  <a:cubicBezTo>
                    <a:pt x="31" y="13"/>
                    <a:pt x="30" y="13"/>
                    <a:pt x="30" y="13"/>
                  </a:cubicBezTo>
                  <a:cubicBezTo>
                    <a:pt x="30" y="12"/>
                    <a:pt x="27" y="10"/>
                    <a:pt x="23" y="10"/>
                  </a:cubicBezTo>
                  <a:cubicBezTo>
                    <a:pt x="18" y="10"/>
                    <a:pt x="15" y="12"/>
                    <a:pt x="15" y="1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29" y="26"/>
                    <a:pt x="29" y="26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8" y="33"/>
                    <a:pt x="2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0"/>
                    <a:pt x="32" y="40"/>
                    <a:pt x="33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40"/>
                    <a:pt x="41" y="40"/>
                    <a:pt x="41" y="41"/>
                  </a:cubicBezTo>
                  <a:lnTo>
                    <a:pt x="41" y="5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45708" tIns="22854" rIns="45708" bIns="22854" numCol="1" anchor="t" anchorCtr="0" compatLnSpc="1"/>
            <a:lstStyle/>
            <a:p>
              <a:pPr defTabSz="342900">
                <a:defRPr/>
              </a:pPr>
              <a:endParaRPr lang="en-US" sz="700" kern="0">
                <a:solidFill>
                  <a:srgbClr val="262626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Group 163"/>
          <p:cNvGrpSpPr/>
          <p:nvPr/>
        </p:nvGrpSpPr>
        <p:grpSpPr>
          <a:xfrm>
            <a:off x="4799310" y="1625416"/>
            <a:ext cx="3847761" cy="668401"/>
            <a:chOff x="2316394" y="1520387"/>
            <a:chExt cx="3848763" cy="668575"/>
          </a:xfrm>
        </p:grpSpPr>
        <p:sp>
          <p:nvSpPr>
            <p:cNvPr id="144" name="Content Placeholder 2"/>
            <p:cNvSpPr txBox="1"/>
            <p:nvPr/>
          </p:nvSpPr>
          <p:spPr>
            <a:xfrm>
              <a:off x="2493793" y="1756462"/>
              <a:ext cx="3671364" cy="432500"/>
            </a:xfrm>
            <a:prstGeom prst="rect">
              <a:avLst/>
            </a:prstGeom>
          </p:spPr>
          <p:txBody>
            <a:bodyPr vert="horz" lIns="45708" tIns="22854" rIns="45708" bIns="22854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45" name="Content Placeholder 2"/>
            <p:cNvSpPr txBox="1"/>
            <p:nvPr/>
          </p:nvSpPr>
          <p:spPr>
            <a:xfrm>
              <a:off x="2493793" y="1520387"/>
              <a:ext cx="2133838" cy="312274"/>
            </a:xfrm>
            <a:prstGeom prst="rect">
              <a:avLst/>
            </a:prstGeom>
          </p:spPr>
          <p:txBody>
            <a:bodyPr vert="horz" lIns="45708" tIns="22854" rIns="45708" bIns="22854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2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Arial" panose="020B0604020202020204" pitchFamily="34" charset="0"/>
                </a:rPr>
                <a:t>添加标题</a:t>
              </a:r>
              <a:endParaRPr 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46" name="Isosceles Triangle 166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80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Group 167"/>
          <p:cNvGrpSpPr/>
          <p:nvPr/>
        </p:nvGrpSpPr>
        <p:grpSpPr>
          <a:xfrm>
            <a:off x="4799310" y="2425829"/>
            <a:ext cx="3847761" cy="718761"/>
            <a:chOff x="2316394" y="1520387"/>
            <a:chExt cx="3848763" cy="718948"/>
          </a:xfrm>
        </p:grpSpPr>
        <p:sp>
          <p:nvSpPr>
            <p:cNvPr id="148" name="Content Placeholder 2"/>
            <p:cNvSpPr txBox="1"/>
            <p:nvPr/>
          </p:nvSpPr>
          <p:spPr>
            <a:xfrm>
              <a:off x="2493793" y="1756461"/>
              <a:ext cx="3671364" cy="482874"/>
            </a:xfrm>
            <a:prstGeom prst="rect">
              <a:avLst/>
            </a:prstGeom>
          </p:spPr>
          <p:txBody>
            <a:bodyPr vert="horz" lIns="45708" tIns="22854" rIns="45708" bIns="22854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49" name="Content Placeholder 2"/>
            <p:cNvSpPr txBox="1"/>
            <p:nvPr/>
          </p:nvSpPr>
          <p:spPr>
            <a:xfrm>
              <a:off x="2493793" y="1520387"/>
              <a:ext cx="2133838" cy="312274"/>
            </a:xfrm>
            <a:prstGeom prst="rect">
              <a:avLst/>
            </a:prstGeom>
          </p:spPr>
          <p:txBody>
            <a:bodyPr vert="horz" lIns="45708" tIns="22854" rIns="45708" bIns="22854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2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Arial" panose="020B0604020202020204" pitchFamily="34" charset="0"/>
                </a:rPr>
                <a:t>添加标题</a:t>
              </a:r>
              <a:endParaRPr 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50" name="Isosceles Triangle 170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Group 174"/>
          <p:cNvGrpSpPr/>
          <p:nvPr/>
        </p:nvGrpSpPr>
        <p:grpSpPr>
          <a:xfrm>
            <a:off x="4799310" y="3320112"/>
            <a:ext cx="3847761" cy="718761"/>
            <a:chOff x="2316394" y="1520387"/>
            <a:chExt cx="3848763" cy="718948"/>
          </a:xfrm>
        </p:grpSpPr>
        <p:sp>
          <p:nvSpPr>
            <p:cNvPr id="152" name="Content Placeholder 2"/>
            <p:cNvSpPr txBox="1"/>
            <p:nvPr/>
          </p:nvSpPr>
          <p:spPr>
            <a:xfrm>
              <a:off x="2493793" y="1756461"/>
              <a:ext cx="3671364" cy="482874"/>
            </a:xfrm>
            <a:prstGeom prst="rect">
              <a:avLst/>
            </a:prstGeom>
          </p:spPr>
          <p:txBody>
            <a:bodyPr vert="horz" lIns="45708" tIns="22854" rIns="45708" bIns="22854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53" name="Content Placeholder 2"/>
            <p:cNvSpPr txBox="1"/>
            <p:nvPr/>
          </p:nvSpPr>
          <p:spPr>
            <a:xfrm>
              <a:off x="2493793" y="1520387"/>
              <a:ext cx="2133838" cy="312274"/>
            </a:xfrm>
            <a:prstGeom prst="rect">
              <a:avLst/>
            </a:prstGeom>
          </p:spPr>
          <p:txBody>
            <a:bodyPr vert="horz" lIns="45708" tIns="22854" rIns="45708" bIns="22854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2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Arial" panose="020B0604020202020204" pitchFamily="34" charset="0"/>
                </a:rPr>
                <a:t>添加标题</a:t>
              </a:r>
              <a:endParaRPr 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54" name="Isosceles Triangle 177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80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内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-45085"/>
            <a:ext cx="9218930" cy="518668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52095" y="208915"/>
            <a:ext cx="1584325" cy="28765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2095" y="538480"/>
            <a:ext cx="1584325" cy="76200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48920" y="697230"/>
            <a:ext cx="8732520" cy="0"/>
          </a:xfrm>
          <a:prstGeom prst="line">
            <a:avLst/>
          </a:prstGeom>
          <a:ln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99085" y="206375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sp>
        <p:nvSpPr>
          <p:cNvPr id="2" name="Forma libre 3533"/>
          <p:cNvSpPr/>
          <p:nvPr/>
        </p:nvSpPr>
        <p:spPr bwMode="auto">
          <a:xfrm rot="18869976">
            <a:off x="5656031" y="1166056"/>
            <a:ext cx="2060078" cy="1788653"/>
          </a:xfrm>
          <a:custGeom>
            <a:avLst/>
            <a:gdLst>
              <a:gd name="connsiteX0" fmla="*/ 3418833 w 5495333"/>
              <a:gd name="connsiteY0" fmla="*/ 122137 h 4770050"/>
              <a:gd name="connsiteX1" fmla="*/ 5378240 w 5495333"/>
              <a:gd name="connsiteY1" fmla="*/ 2116072 h 4770050"/>
              <a:gd name="connsiteX2" fmla="*/ 5373196 w 5495333"/>
              <a:gd name="connsiteY2" fmla="*/ 2693550 h 4770050"/>
              <a:gd name="connsiteX3" fmla="*/ 5373196 w 5495333"/>
              <a:gd name="connsiteY3" fmla="*/ 2693551 h 4770050"/>
              <a:gd name="connsiteX4" fmla="*/ 5373196 w 5495333"/>
              <a:gd name="connsiteY4" fmla="*/ 2693551 h 4770050"/>
              <a:gd name="connsiteX5" fmla="*/ 3379261 w 5495333"/>
              <a:gd name="connsiteY5" fmla="*/ 4652957 h 4770050"/>
              <a:gd name="connsiteX6" fmla="*/ 2801781 w 5495333"/>
              <a:gd name="connsiteY6" fmla="*/ 4647913 h 4770050"/>
              <a:gd name="connsiteX7" fmla="*/ 2806826 w 5495333"/>
              <a:gd name="connsiteY7" fmla="*/ 4070435 h 4770050"/>
              <a:gd name="connsiteX8" fmla="*/ 3209199 w 5495333"/>
              <a:gd name="connsiteY8" fmla="*/ 3675029 h 4770050"/>
              <a:gd name="connsiteX9" fmla="*/ 0 w 5495333"/>
              <a:gd name="connsiteY9" fmla="*/ 3675029 h 4770050"/>
              <a:gd name="connsiteX10" fmla="*/ 0 w 5495333"/>
              <a:gd name="connsiteY10" fmla="*/ 1176629 h 4770050"/>
              <a:gd name="connsiteX11" fmla="*/ 3310021 w 5495333"/>
              <a:gd name="connsiteY11" fmla="*/ 1176630 h 4770050"/>
              <a:gd name="connsiteX12" fmla="*/ 2836310 w 5495333"/>
              <a:gd name="connsiteY12" fmla="*/ 694572 h 4770050"/>
              <a:gd name="connsiteX13" fmla="*/ 2841354 w 5495333"/>
              <a:gd name="connsiteY13" fmla="*/ 117093 h 4770050"/>
              <a:gd name="connsiteX14" fmla="*/ 3418833 w 5495333"/>
              <a:gd name="connsiteY14" fmla="*/ 122137 h 47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95333" h="4770050">
                <a:moveTo>
                  <a:pt x="3418833" y="122137"/>
                </a:moveTo>
                <a:lnTo>
                  <a:pt x="5378240" y="2116072"/>
                </a:lnTo>
                <a:cubicBezTo>
                  <a:pt x="5536314" y="2276931"/>
                  <a:pt x="5534055" y="2535477"/>
                  <a:pt x="5373196" y="2693550"/>
                </a:cubicBezTo>
                <a:lnTo>
                  <a:pt x="5373196" y="2693551"/>
                </a:lnTo>
                <a:lnTo>
                  <a:pt x="5373196" y="2693551"/>
                </a:lnTo>
                <a:lnTo>
                  <a:pt x="3379261" y="4652957"/>
                </a:lnTo>
                <a:cubicBezTo>
                  <a:pt x="3218402" y="4811031"/>
                  <a:pt x="2959855" y="4808772"/>
                  <a:pt x="2801781" y="4647913"/>
                </a:cubicBezTo>
                <a:cubicBezTo>
                  <a:pt x="2643708" y="4487054"/>
                  <a:pt x="2645967" y="4228508"/>
                  <a:pt x="2806826" y="4070435"/>
                </a:cubicBezTo>
                <a:lnTo>
                  <a:pt x="3209199" y="3675029"/>
                </a:lnTo>
                <a:lnTo>
                  <a:pt x="0" y="3675029"/>
                </a:lnTo>
                <a:lnTo>
                  <a:pt x="0" y="1176629"/>
                </a:lnTo>
                <a:lnTo>
                  <a:pt x="3310021" y="1176630"/>
                </a:lnTo>
                <a:lnTo>
                  <a:pt x="2836310" y="694572"/>
                </a:lnTo>
                <a:cubicBezTo>
                  <a:pt x="2678237" y="533713"/>
                  <a:pt x="2680495" y="275166"/>
                  <a:pt x="2841354" y="117093"/>
                </a:cubicBezTo>
                <a:cubicBezTo>
                  <a:pt x="3002213" y="-40981"/>
                  <a:pt x="3260759" y="-38723"/>
                  <a:pt x="3418833" y="122137"/>
                </a:cubicBezTo>
                <a:close/>
              </a:path>
            </a:pathLst>
          </a:custGeom>
          <a:solidFill>
            <a:srgbClr val="7F9B8E"/>
          </a:solidFill>
          <a:ln w="28575">
            <a:noFill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s-ES" sz="25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</a:t>
            </a:r>
          </a:p>
        </p:txBody>
      </p:sp>
      <p:sp>
        <p:nvSpPr>
          <p:cNvPr id="3" name="Recortar y redondear rectángulo de esquina sencilla 5029"/>
          <p:cNvSpPr>
            <a:spLocks noChangeAspect="1"/>
          </p:cNvSpPr>
          <p:nvPr/>
        </p:nvSpPr>
        <p:spPr bwMode="auto">
          <a:xfrm rot="2736277">
            <a:off x="4312245" y="2016003"/>
            <a:ext cx="936022" cy="936266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7F9B8E"/>
          </a:solidFill>
          <a:ln w="28575">
            <a:noFill/>
          </a:ln>
          <a:effectLst/>
        </p:spPr>
        <p:txBody>
          <a:bodyPr lIns="0" tIns="0" rIns="0" bIns="0" rtlCol="0" anchor="ctr"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pPr algn="ctr"/>
            <a:r>
              <a:rPr lang="es-ES" sz="25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</a:t>
            </a:r>
          </a:p>
        </p:txBody>
      </p:sp>
      <p:sp>
        <p:nvSpPr>
          <p:cNvPr id="4" name="Recortar y redondear rectángulo de esquina sencilla 3528"/>
          <p:cNvSpPr>
            <a:spLocks noChangeAspect="1"/>
          </p:cNvSpPr>
          <p:nvPr/>
        </p:nvSpPr>
        <p:spPr bwMode="auto">
          <a:xfrm rot="18863724" flipV="1">
            <a:off x="5087772" y="2781937"/>
            <a:ext cx="936022" cy="936266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9D9CF"/>
          </a:solidFill>
          <a:ln w="28575">
            <a:noFill/>
          </a:ln>
          <a:effectLst/>
        </p:spPr>
        <p:txBody>
          <a:bodyPr lIns="0" tIns="0" rIns="0" bIns="0" rtlCol="0" anchor="ctr">
            <a:scene3d>
              <a:camera prst="orthographicFront">
                <a:rot lat="0" lon="0" rev="8100000"/>
              </a:camera>
              <a:lightRig rig="threePt" dir="t"/>
            </a:scene3d>
          </a:bodyPr>
          <a:lstStyle/>
          <a:p>
            <a:pPr algn="ctr"/>
            <a:r>
              <a:rPr lang="es-ES" sz="25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</a:t>
            </a:r>
          </a:p>
        </p:txBody>
      </p:sp>
      <p:sp>
        <p:nvSpPr>
          <p:cNvPr id="5" name="Redondear rectángulo de esquina del mismo lado 5030"/>
          <p:cNvSpPr/>
          <p:nvPr/>
        </p:nvSpPr>
        <p:spPr bwMode="auto">
          <a:xfrm rot="18923392">
            <a:off x="1240271" y="2015141"/>
            <a:ext cx="936839" cy="94439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9B8E"/>
          </a:solidFill>
          <a:ln w="28575">
            <a:noFill/>
          </a:ln>
          <a:effectLst/>
        </p:spPr>
        <p:txBody>
          <a:bodyPr lIns="0" tIns="0" rIns="0" bIns="0" rtlCol="0" anchor="ctr"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pPr algn="ctr"/>
            <a:r>
              <a:rPr lang="es-ES" sz="25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</a:t>
            </a:r>
            <a:endParaRPr lang="en-US" sz="25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6" name="Recortar y redondear rectángulo de esquina sencilla 3534"/>
          <p:cNvSpPr>
            <a:spLocks noChangeAspect="1"/>
          </p:cNvSpPr>
          <p:nvPr/>
        </p:nvSpPr>
        <p:spPr bwMode="auto">
          <a:xfrm rot="2736277">
            <a:off x="2773890" y="2016003"/>
            <a:ext cx="936022" cy="936266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7F9B8E"/>
          </a:solidFill>
          <a:ln w="28575">
            <a:noFill/>
          </a:ln>
          <a:effectLst/>
        </p:spPr>
        <p:txBody>
          <a:bodyPr lIns="0" tIns="0" rIns="0" bIns="0" rtlCol="0" anchor="ctr"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pPr algn="ctr"/>
            <a:r>
              <a:rPr lang="es-ES" sz="25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</a:t>
            </a:r>
          </a:p>
        </p:txBody>
      </p:sp>
      <p:sp>
        <p:nvSpPr>
          <p:cNvPr id="7" name="Recortar y redondear rectángulo de esquina sencilla 3535"/>
          <p:cNvSpPr>
            <a:spLocks noChangeAspect="1"/>
          </p:cNvSpPr>
          <p:nvPr/>
        </p:nvSpPr>
        <p:spPr bwMode="auto">
          <a:xfrm rot="18863724" flipV="1">
            <a:off x="1985663" y="2781937"/>
            <a:ext cx="936022" cy="936266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9D9CF"/>
          </a:solidFill>
          <a:ln w="28575">
            <a:noFill/>
          </a:ln>
          <a:effectLst/>
        </p:spPr>
        <p:txBody>
          <a:bodyPr lIns="0" tIns="0" rIns="0" bIns="0" rtlCol="0" anchor="ctr">
            <a:scene3d>
              <a:camera prst="orthographicFront">
                <a:rot lat="0" lon="0" rev="8100000"/>
              </a:camera>
              <a:lightRig rig="threePt" dir="t"/>
            </a:scene3d>
          </a:bodyPr>
          <a:lstStyle/>
          <a:p>
            <a:pPr algn="ctr"/>
            <a:r>
              <a:rPr lang="es-ES" sz="25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</a:t>
            </a:r>
          </a:p>
        </p:txBody>
      </p:sp>
      <p:sp>
        <p:nvSpPr>
          <p:cNvPr id="8" name="Textbox 1"/>
          <p:cNvSpPr/>
          <p:nvPr/>
        </p:nvSpPr>
        <p:spPr>
          <a:xfrm>
            <a:off x="1101230" y="915566"/>
            <a:ext cx="1479028" cy="1049655"/>
          </a:xfrm>
          <a:prstGeom prst="rect">
            <a:avLst/>
          </a:prstGeom>
        </p:spPr>
        <p:txBody>
          <a:bodyPr wrap="square" lIns="90627" tIns="45314" rIns="90627" bIns="45314">
            <a:spAutoFit/>
          </a:bodyPr>
          <a:lstStyle/>
          <a:p>
            <a:pPr algn="ctr" defTabSz="679450">
              <a:lnSpc>
                <a:spcPct val="12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  <a:p>
            <a:pPr algn="just" defTabSz="679450">
              <a:lnSpc>
                <a:spcPct val="120000"/>
              </a:lnSpc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" name="Textbox 1"/>
          <p:cNvSpPr/>
          <p:nvPr/>
        </p:nvSpPr>
        <p:spPr>
          <a:xfrm>
            <a:off x="1846214" y="3828753"/>
            <a:ext cx="1479028" cy="1049655"/>
          </a:xfrm>
          <a:prstGeom prst="rect">
            <a:avLst/>
          </a:prstGeom>
        </p:spPr>
        <p:txBody>
          <a:bodyPr wrap="square" lIns="90627" tIns="45314" rIns="90627" bIns="45314">
            <a:spAutoFit/>
          </a:bodyPr>
          <a:lstStyle/>
          <a:p>
            <a:pPr algn="ctr" defTabSz="679450">
              <a:lnSpc>
                <a:spcPct val="12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  <a:p>
            <a:pPr algn="just" defTabSz="679450">
              <a:lnSpc>
                <a:spcPct val="120000"/>
              </a:lnSpc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Textbox 1"/>
          <p:cNvSpPr/>
          <p:nvPr/>
        </p:nvSpPr>
        <p:spPr>
          <a:xfrm>
            <a:off x="2621740" y="915566"/>
            <a:ext cx="1479028" cy="1049655"/>
          </a:xfrm>
          <a:prstGeom prst="rect">
            <a:avLst/>
          </a:prstGeom>
        </p:spPr>
        <p:txBody>
          <a:bodyPr wrap="square" lIns="90627" tIns="45314" rIns="90627" bIns="45314">
            <a:spAutoFit/>
          </a:bodyPr>
          <a:lstStyle/>
          <a:p>
            <a:pPr algn="ctr" defTabSz="679450">
              <a:lnSpc>
                <a:spcPct val="12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  <a:p>
            <a:pPr algn="just" defTabSz="679450">
              <a:lnSpc>
                <a:spcPct val="120000"/>
              </a:lnSpc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Textbox 1"/>
          <p:cNvSpPr/>
          <p:nvPr/>
        </p:nvSpPr>
        <p:spPr>
          <a:xfrm>
            <a:off x="3397268" y="3828753"/>
            <a:ext cx="1479028" cy="1049655"/>
          </a:xfrm>
          <a:prstGeom prst="rect">
            <a:avLst/>
          </a:prstGeom>
        </p:spPr>
        <p:txBody>
          <a:bodyPr wrap="square" lIns="90627" tIns="45314" rIns="90627" bIns="45314">
            <a:spAutoFit/>
          </a:bodyPr>
          <a:lstStyle/>
          <a:p>
            <a:pPr algn="ctr" defTabSz="679450">
              <a:lnSpc>
                <a:spcPct val="12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  <a:p>
            <a:pPr algn="just" defTabSz="679450">
              <a:lnSpc>
                <a:spcPct val="120000"/>
              </a:lnSpc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2" name="Textbox 1"/>
          <p:cNvSpPr/>
          <p:nvPr/>
        </p:nvSpPr>
        <p:spPr>
          <a:xfrm>
            <a:off x="4172795" y="915566"/>
            <a:ext cx="1479028" cy="1049655"/>
          </a:xfrm>
          <a:prstGeom prst="rect">
            <a:avLst/>
          </a:prstGeom>
        </p:spPr>
        <p:txBody>
          <a:bodyPr wrap="square" lIns="90627" tIns="45314" rIns="90627" bIns="45314">
            <a:spAutoFit/>
          </a:bodyPr>
          <a:lstStyle/>
          <a:p>
            <a:pPr algn="ctr" defTabSz="679450">
              <a:lnSpc>
                <a:spcPct val="12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  <a:p>
            <a:pPr algn="just" defTabSz="679450">
              <a:lnSpc>
                <a:spcPct val="120000"/>
              </a:lnSpc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Textbox 1"/>
          <p:cNvSpPr/>
          <p:nvPr/>
        </p:nvSpPr>
        <p:spPr>
          <a:xfrm>
            <a:off x="4948322" y="3828753"/>
            <a:ext cx="1479028" cy="1049655"/>
          </a:xfrm>
          <a:prstGeom prst="rect">
            <a:avLst/>
          </a:prstGeom>
        </p:spPr>
        <p:txBody>
          <a:bodyPr wrap="square" lIns="90627" tIns="45314" rIns="90627" bIns="45314">
            <a:spAutoFit/>
          </a:bodyPr>
          <a:lstStyle/>
          <a:p>
            <a:pPr algn="ctr" defTabSz="679450">
              <a:lnSpc>
                <a:spcPct val="12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  <a:p>
            <a:pPr algn="just" defTabSz="679450">
              <a:lnSpc>
                <a:spcPct val="120000"/>
              </a:lnSpc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Textbox 1"/>
          <p:cNvSpPr/>
          <p:nvPr/>
        </p:nvSpPr>
        <p:spPr>
          <a:xfrm>
            <a:off x="6763570" y="2917698"/>
            <a:ext cx="1479028" cy="1049655"/>
          </a:xfrm>
          <a:prstGeom prst="rect">
            <a:avLst/>
          </a:prstGeom>
        </p:spPr>
        <p:txBody>
          <a:bodyPr wrap="square" lIns="90627" tIns="45314" rIns="90627" bIns="45314">
            <a:spAutoFit/>
          </a:bodyPr>
          <a:lstStyle/>
          <a:p>
            <a:pPr algn="ctr" defTabSz="679450">
              <a:lnSpc>
                <a:spcPct val="12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  <a:p>
            <a:pPr algn="just" defTabSz="679450">
              <a:lnSpc>
                <a:spcPct val="120000"/>
              </a:lnSpc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Recortar y redondear rectángulo de esquina sencilla 3527"/>
          <p:cNvSpPr>
            <a:spLocks noChangeAspect="1"/>
          </p:cNvSpPr>
          <p:nvPr/>
        </p:nvSpPr>
        <p:spPr bwMode="auto">
          <a:xfrm rot="18863724" flipV="1">
            <a:off x="3536717" y="2781937"/>
            <a:ext cx="936022" cy="936266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C9D9CF"/>
          </a:solidFill>
          <a:ln w="28575">
            <a:noFill/>
          </a:ln>
          <a:effectLst/>
        </p:spPr>
        <p:txBody>
          <a:bodyPr lIns="0" tIns="0" rIns="0" bIns="0" rtlCol="0" anchor="ctr">
            <a:scene3d>
              <a:camera prst="orthographicFront">
                <a:rot lat="0" lon="0" rev="8100000"/>
              </a:camera>
              <a:lightRig rig="threePt" dir="t"/>
            </a:scene3d>
          </a:bodyPr>
          <a:lstStyle/>
          <a:p>
            <a:pPr algn="ctr"/>
            <a:r>
              <a:rPr lang="es-ES" sz="25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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章节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5" y="-6985"/>
            <a:ext cx="9168765" cy="515810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595000" y="1033884"/>
            <a:ext cx="1954450" cy="1954450"/>
            <a:chOff x="5808411" y="4609944"/>
            <a:chExt cx="1402144" cy="1402144"/>
          </a:xfrm>
        </p:grpSpPr>
        <p:sp>
          <p:nvSpPr>
            <p:cNvPr id="41" name="文本框 5"/>
            <p:cNvSpPr txBox="1"/>
            <p:nvPr/>
          </p:nvSpPr>
          <p:spPr>
            <a:xfrm>
              <a:off x="6396536" y="4911052"/>
              <a:ext cx="759867" cy="727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>
                  <a:solidFill>
                    <a:srgbClr val="7F9B8E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42" name="弧形 41"/>
            <p:cNvSpPr/>
            <p:nvPr/>
          </p:nvSpPr>
          <p:spPr>
            <a:xfrm rot="2700000">
              <a:off x="5884495" y="4686150"/>
              <a:ext cx="1249065" cy="1249065"/>
            </a:xfrm>
            <a:prstGeom prst="arc">
              <a:avLst>
                <a:gd name="adj1" fmla="val 20887794"/>
                <a:gd name="adj2" fmla="val 16988131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C864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43" name="弦形 42"/>
            <p:cNvSpPr/>
            <p:nvPr/>
          </p:nvSpPr>
          <p:spPr>
            <a:xfrm>
              <a:off x="5808411" y="4609944"/>
              <a:ext cx="1402144" cy="1402144"/>
            </a:xfrm>
            <a:prstGeom prst="chord">
              <a:avLst>
                <a:gd name="adj1" fmla="val 4720851"/>
                <a:gd name="adj2" fmla="val 11040325"/>
              </a:avLst>
            </a:prstGeom>
            <a:solidFill>
              <a:srgbClr val="80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C864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sp>
        <p:nvSpPr>
          <p:cNvPr id="44" name="矩形 69"/>
          <p:cNvSpPr>
            <a:spLocks noChangeArrowheads="1"/>
          </p:cNvSpPr>
          <p:nvPr/>
        </p:nvSpPr>
        <p:spPr bwMode="auto">
          <a:xfrm>
            <a:off x="3419872" y="3124294"/>
            <a:ext cx="2483809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zh-CN" altLang="en-US" sz="3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  <a:endParaRPr lang="zh-CN" altLang="en-US" sz="30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>
              <a:buFont typeface="Arial" panose="020B0604020202020204"/>
              <a:buNone/>
            </a:pPr>
            <a:endParaRPr lang="en-US" altLang="zh-CN" sz="3000" b="1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45" name="矩形 70"/>
          <p:cNvSpPr>
            <a:spLocks noChangeArrowheads="1"/>
          </p:cNvSpPr>
          <p:nvPr/>
        </p:nvSpPr>
        <p:spPr bwMode="auto">
          <a:xfrm>
            <a:off x="2454936" y="3678292"/>
            <a:ext cx="4627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1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在此处添加文字，在此处添加文字，在此处添加文字在此处添加文字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907704" y="3401293"/>
            <a:ext cx="1368152" cy="0"/>
          </a:xfrm>
          <a:prstGeom prst="line">
            <a:avLst/>
          </a:prstGeom>
          <a:ln w="9525"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084168" y="3401293"/>
            <a:ext cx="1296144" cy="0"/>
          </a:xfrm>
          <a:prstGeom prst="line">
            <a:avLst/>
          </a:prstGeom>
          <a:ln w="9525"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内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-45085"/>
            <a:ext cx="9218930" cy="51866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95" y="208915"/>
            <a:ext cx="1584325" cy="28765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2095" y="538480"/>
            <a:ext cx="1584325" cy="76200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48920" y="697230"/>
            <a:ext cx="8732520" cy="0"/>
          </a:xfrm>
          <a:prstGeom prst="line">
            <a:avLst/>
          </a:prstGeom>
          <a:ln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9085" y="206375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sp>
        <p:nvSpPr>
          <p:cNvPr id="21" name="Sev04"/>
          <p:cNvSpPr/>
          <p:nvPr/>
        </p:nvSpPr>
        <p:spPr>
          <a:xfrm rot="18900000">
            <a:off x="6995968" y="1440024"/>
            <a:ext cx="1209747" cy="1209432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4000">
              <a:solidFill>
                <a:schemeClr val="accent4">
                  <a:lumMod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22" name="Sev03"/>
          <p:cNvSpPr/>
          <p:nvPr/>
        </p:nvSpPr>
        <p:spPr>
          <a:xfrm rot="18900000">
            <a:off x="5008643" y="1792283"/>
            <a:ext cx="1209747" cy="1209432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4000">
              <a:solidFill>
                <a:schemeClr val="accent3">
                  <a:lumMod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23" name="Sev02"/>
          <p:cNvSpPr/>
          <p:nvPr/>
        </p:nvSpPr>
        <p:spPr>
          <a:xfrm rot="18900000">
            <a:off x="2971937" y="1440024"/>
            <a:ext cx="1209747" cy="1209432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6000">
              <a:solidFill>
                <a:schemeClr val="accent2">
                  <a:lumMod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24" name="Sev01"/>
          <p:cNvSpPr/>
          <p:nvPr/>
        </p:nvSpPr>
        <p:spPr>
          <a:xfrm rot="18900000">
            <a:off x="947582" y="1792283"/>
            <a:ext cx="1209747" cy="1209432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4000">
              <a:solidFill>
                <a:schemeClr val="accent1">
                  <a:lumMod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564909" y="3368327"/>
            <a:ext cx="1975090" cy="71437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Sev01"/>
          <p:cNvSpPr/>
          <p:nvPr/>
        </p:nvSpPr>
        <p:spPr>
          <a:xfrm rot="18900000">
            <a:off x="947582" y="1602263"/>
            <a:ext cx="1209747" cy="1209432"/>
          </a:xfrm>
          <a:prstGeom prst="rect">
            <a:avLst/>
          </a:prstGeom>
          <a:solidFill>
            <a:srgbClr val="C9D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4000">
              <a:solidFill>
                <a:schemeClr val="accent1">
                  <a:lumMod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68687" y="3368327"/>
            <a:ext cx="2016246" cy="71437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1" name="Sev02"/>
          <p:cNvSpPr/>
          <p:nvPr/>
        </p:nvSpPr>
        <p:spPr>
          <a:xfrm rot="18900000">
            <a:off x="2971937" y="1602263"/>
            <a:ext cx="1209747" cy="1209432"/>
          </a:xfrm>
          <a:prstGeom prst="rect">
            <a:avLst/>
          </a:prstGeom>
          <a:solidFill>
            <a:srgbClr val="C9D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6000">
              <a:solidFill>
                <a:schemeClr val="accent2">
                  <a:lumMod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2" name="TextBox 34"/>
          <p:cNvSpPr txBox="1"/>
          <p:nvPr/>
        </p:nvSpPr>
        <p:spPr>
          <a:xfrm>
            <a:off x="4613620" y="3368327"/>
            <a:ext cx="1999792" cy="71437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Sev03"/>
          <p:cNvSpPr/>
          <p:nvPr/>
        </p:nvSpPr>
        <p:spPr>
          <a:xfrm rot="18900000">
            <a:off x="5008643" y="1602263"/>
            <a:ext cx="1209747" cy="1209432"/>
          </a:xfrm>
          <a:prstGeom prst="rect">
            <a:avLst/>
          </a:prstGeom>
          <a:solidFill>
            <a:srgbClr val="C9D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4000">
              <a:solidFill>
                <a:schemeClr val="accent3">
                  <a:lumMod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4" name="TextBox 38"/>
          <p:cNvSpPr txBox="1"/>
          <p:nvPr/>
        </p:nvSpPr>
        <p:spPr>
          <a:xfrm>
            <a:off x="6642100" y="3368327"/>
            <a:ext cx="1917483" cy="71437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Arial" panose="020B0604020202020204" pitchFamily="34" charset="0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5" name="Sev04"/>
          <p:cNvSpPr/>
          <p:nvPr/>
        </p:nvSpPr>
        <p:spPr>
          <a:xfrm rot="18900000">
            <a:off x="6995968" y="1602263"/>
            <a:ext cx="1209747" cy="1209432"/>
          </a:xfrm>
          <a:prstGeom prst="rect">
            <a:avLst/>
          </a:prstGeom>
          <a:solidFill>
            <a:srgbClr val="C9D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4000">
              <a:solidFill>
                <a:schemeClr val="accent4">
                  <a:lumMod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6" name="Freeform 52"/>
          <p:cNvSpPr>
            <a:spLocks noEditPoints="1"/>
          </p:cNvSpPr>
          <p:nvPr/>
        </p:nvSpPr>
        <p:spPr bwMode="auto">
          <a:xfrm>
            <a:off x="7369245" y="1957879"/>
            <a:ext cx="463193" cy="49820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7" name="Freeform 42"/>
          <p:cNvSpPr>
            <a:spLocks noEditPoints="1"/>
          </p:cNvSpPr>
          <p:nvPr/>
        </p:nvSpPr>
        <p:spPr bwMode="auto">
          <a:xfrm>
            <a:off x="1300095" y="1989814"/>
            <a:ext cx="504720" cy="43433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2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8" name="Freeform 178"/>
          <p:cNvSpPr>
            <a:spLocks noEditPoints="1"/>
          </p:cNvSpPr>
          <p:nvPr/>
        </p:nvSpPr>
        <p:spPr bwMode="auto">
          <a:xfrm>
            <a:off x="5361156" y="2016959"/>
            <a:ext cx="504720" cy="380039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9" name="Freeform 86"/>
          <p:cNvSpPr>
            <a:spLocks noEditPoints="1"/>
          </p:cNvSpPr>
          <p:nvPr/>
        </p:nvSpPr>
        <p:spPr bwMode="auto">
          <a:xfrm>
            <a:off x="3403989" y="1916278"/>
            <a:ext cx="345642" cy="581402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8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28" grpId="0"/>
      <p:bldP spid="29" grpId="0" bldLvl="0" animBg="1"/>
      <p:bldP spid="30" grpId="0"/>
      <p:bldP spid="31" grpId="0" bldLvl="0" animBg="1"/>
      <p:bldP spid="32" grpId="0"/>
      <p:bldP spid="33" grpId="0" bldLvl="0" animBg="1"/>
      <p:bldP spid="34" grpId="0"/>
      <p:bldP spid="35" grpId="0" bldLvl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内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-45085"/>
            <a:ext cx="9218930" cy="51866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95" y="208915"/>
            <a:ext cx="1584325" cy="28765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2095" y="538480"/>
            <a:ext cx="1584325" cy="76200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48920" y="697230"/>
            <a:ext cx="8732520" cy="0"/>
          </a:xfrm>
          <a:prstGeom prst="line">
            <a:avLst/>
          </a:prstGeom>
          <a:ln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99085" y="206375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sp>
        <p:nvSpPr>
          <p:cNvPr id="6" name="Freeform 10"/>
          <p:cNvSpPr/>
          <p:nvPr/>
        </p:nvSpPr>
        <p:spPr>
          <a:xfrm>
            <a:off x="3416258" y="1713071"/>
            <a:ext cx="1155742" cy="1155441"/>
          </a:xfrm>
          <a:custGeom>
            <a:avLst/>
            <a:gdLst>
              <a:gd name="connsiteX0" fmla="*/ 0 w 1705970"/>
              <a:gd name="connsiteY0" fmla="*/ 0 h 1705970"/>
              <a:gd name="connsiteX1" fmla="*/ 1421636 w 1705970"/>
              <a:gd name="connsiteY1" fmla="*/ 0 h 1705970"/>
              <a:gd name="connsiteX2" fmla="*/ 1705970 w 1705970"/>
              <a:gd name="connsiteY2" fmla="*/ 284334 h 1705970"/>
              <a:gd name="connsiteX3" fmla="*/ 1705970 w 1705970"/>
              <a:gd name="connsiteY3" fmla="*/ 1705970 h 1705970"/>
              <a:gd name="connsiteX4" fmla="*/ 284334 w 1705970"/>
              <a:gd name="connsiteY4" fmla="*/ 1705970 h 1705970"/>
              <a:gd name="connsiteX5" fmla="*/ 0 w 1705970"/>
              <a:gd name="connsiteY5" fmla="*/ 1421636 h 1705970"/>
              <a:gd name="connsiteX6" fmla="*/ 0 w 1705970"/>
              <a:gd name="connsiteY6" fmla="*/ 0 h 1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970" h="1705970">
                <a:moveTo>
                  <a:pt x="0" y="0"/>
                </a:moveTo>
                <a:lnTo>
                  <a:pt x="1421636" y="0"/>
                </a:lnTo>
                <a:cubicBezTo>
                  <a:pt x="1578669" y="0"/>
                  <a:pt x="1705970" y="127301"/>
                  <a:pt x="1705970" y="284334"/>
                </a:cubicBezTo>
                <a:lnTo>
                  <a:pt x="1705970" y="1705970"/>
                </a:lnTo>
                <a:lnTo>
                  <a:pt x="284334" y="1705970"/>
                </a:lnTo>
                <a:cubicBezTo>
                  <a:pt x="127301" y="1705970"/>
                  <a:pt x="0" y="1578669"/>
                  <a:pt x="0" y="1421636"/>
                </a:cubicBezTo>
                <a:lnTo>
                  <a:pt x="0" y="0"/>
                </a:lnTo>
                <a:close/>
              </a:path>
            </a:pathLst>
          </a:cu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IN" sz="6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S</a:t>
            </a:r>
          </a:p>
        </p:txBody>
      </p:sp>
      <p:sp>
        <p:nvSpPr>
          <p:cNvPr id="7" name="Freeform 11"/>
          <p:cNvSpPr/>
          <p:nvPr/>
        </p:nvSpPr>
        <p:spPr>
          <a:xfrm>
            <a:off x="4572387" y="2868514"/>
            <a:ext cx="1164989" cy="1164686"/>
          </a:xfrm>
          <a:custGeom>
            <a:avLst/>
            <a:gdLst>
              <a:gd name="connsiteX0" fmla="*/ 0 w 1719619"/>
              <a:gd name="connsiteY0" fmla="*/ 0 h 1719619"/>
              <a:gd name="connsiteX1" fmla="*/ 1433010 w 1719619"/>
              <a:gd name="connsiteY1" fmla="*/ 0 h 1719619"/>
              <a:gd name="connsiteX2" fmla="*/ 1719619 w 1719619"/>
              <a:gd name="connsiteY2" fmla="*/ 286609 h 1719619"/>
              <a:gd name="connsiteX3" fmla="*/ 1719619 w 1719619"/>
              <a:gd name="connsiteY3" fmla="*/ 1719619 h 1719619"/>
              <a:gd name="connsiteX4" fmla="*/ 286609 w 1719619"/>
              <a:gd name="connsiteY4" fmla="*/ 1719619 h 1719619"/>
              <a:gd name="connsiteX5" fmla="*/ 0 w 1719619"/>
              <a:gd name="connsiteY5" fmla="*/ 1433010 h 1719619"/>
              <a:gd name="connsiteX6" fmla="*/ 0 w 1719619"/>
              <a:gd name="connsiteY6" fmla="*/ 0 h 171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9619" h="1719619">
                <a:moveTo>
                  <a:pt x="0" y="0"/>
                </a:moveTo>
                <a:lnTo>
                  <a:pt x="1433010" y="0"/>
                </a:lnTo>
                <a:cubicBezTo>
                  <a:pt x="1591300" y="0"/>
                  <a:pt x="1719619" y="128319"/>
                  <a:pt x="1719619" y="286609"/>
                </a:cubicBezTo>
                <a:lnTo>
                  <a:pt x="1719619" y="1719619"/>
                </a:lnTo>
                <a:lnTo>
                  <a:pt x="286609" y="1719619"/>
                </a:lnTo>
                <a:cubicBezTo>
                  <a:pt x="128319" y="1719619"/>
                  <a:pt x="0" y="1591300"/>
                  <a:pt x="0" y="1433010"/>
                </a:cubicBezTo>
                <a:lnTo>
                  <a:pt x="0" y="0"/>
                </a:lnTo>
                <a:close/>
              </a:path>
            </a:pathLst>
          </a:cu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IN" sz="6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T</a:t>
            </a:r>
          </a:p>
        </p:txBody>
      </p:sp>
      <p:sp>
        <p:nvSpPr>
          <p:cNvPr id="8" name="Round Diagonal Corner Rectangle 12"/>
          <p:cNvSpPr/>
          <p:nvPr/>
        </p:nvSpPr>
        <p:spPr>
          <a:xfrm>
            <a:off x="4572000" y="1371060"/>
            <a:ext cx="1497842" cy="1497452"/>
          </a:xfrm>
          <a:prstGeom prst="round2DiagRect">
            <a:avLst/>
          </a:prstGeom>
          <a:solidFill>
            <a:srgbClr val="C9D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IN" sz="6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W</a:t>
            </a:r>
          </a:p>
        </p:txBody>
      </p:sp>
      <p:sp>
        <p:nvSpPr>
          <p:cNvPr id="9" name="Round Diagonal Corner Rectangle 13"/>
          <p:cNvSpPr/>
          <p:nvPr/>
        </p:nvSpPr>
        <p:spPr>
          <a:xfrm>
            <a:off x="3074158" y="2868512"/>
            <a:ext cx="1497842" cy="1497452"/>
          </a:xfrm>
          <a:prstGeom prst="round2DiagRect">
            <a:avLst/>
          </a:prstGeom>
          <a:solidFill>
            <a:srgbClr val="C9D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IN" sz="6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O</a:t>
            </a:r>
          </a:p>
        </p:txBody>
      </p:sp>
      <p:sp>
        <p:nvSpPr>
          <p:cNvPr id="10" name="Oval 14"/>
          <p:cNvSpPr/>
          <p:nvPr/>
        </p:nvSpPr>
        <p:spPr>
          <a:xfrm>
            <a:off x="4393636" y="2690193"/>
            <a:ext cx="356733" cy="3566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IN" sz="12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</a:t>
            </a:r>
          </a:p>
        </p:txBody>
      </p:sp>
      <p:sp>
        <p:nvSpPr>
          <p:cNvPr id="11" name="Text Placeholder 14"/>
          <p:cNvSpPr txBox="1"/>
          <p:nvPr/>
        </p:nvSpPr>
        <p:spPr>
          <a:xfrm>
            <a:off x="1187624" y="1748443"/>
            <a:ext cx="1205090" cy="18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2" name="Text Placeholder 14"/>
          <p:cNvSpPr txBox="1"/>
          <p:nvPr/>
        </p:nvSpPr>
        <p:spPr>
          <a:xfrm>
            <a:off x="1187624" y="1959211"/>
            <a:ext cx="1793726" cy="50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您的内容打在这里，或者通过复制您的文本后，在此框中选择粘贴，并选择只保留文字。</a:t>
            </a:r>
            <a:endParaRPr lang="en-IN" sz="10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13" name="Group 18"/>
          <p:cNvGrpSpPr/>
          <p:nvPr/>
        </p:nvGrpSpPr>
        <p:grpSpPr>
          <a:xfrm>
            <a:off x="521528" y="1786531"/>
            <a:ext cx="571565" cy="592525"/>
            <a:chOff x="695368" y="2381766"/>
            <a:chExt cx="762086" cy="790238"/>
          </a:xfrm>
        </p:grpSpPr>
        <p:sp>
          <p:nvSpPr>
            <p:cNvPr id="14" name="Rectangle 19"/>
            <p:cNvSpPr/>
            <p:nvPr/>
          </p:nvSpPr>
          <p:spPr>
            <a:xfrm>
              <a:off x="695368" y="2381766"/>
              <a:ext cx="762086" cy="790238"/>
            </a:xfrm>
            <a:prstGeom prst="rect">
              <a:avLst/>
            </a:prstGeom>
            <a:solidFill>
              <a:srgbClr val="7F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851734" y="2604530"/>
              <a:ext cx="449354" cy="344710"/>
            </a:xfrm>
            <a:custGeom>
              <a:avLst/>
              <a:gdLst>
                <a:gd name="connsiteX0" fmla="*/ 240030 w 579438"/>
                <a:gd name="connsiteY0" fmla="*/ 344488 h 444501"/>
                <a:gd name="connsiteX1" fmla="*/ 358775 w 579438"/>
                <a:gd name="connsiteY1" fmla="*/ 344488 h 444501"/>
                <a:gd name="connsiteX2" fmla="*/ 364173 w 579438"/>
                <a:gd name="connsiteY2" fmla="*/ 344960 h 444501"/>
                <a:gd name="connsiteX3" fmla="*/ 369253 w 579438"/>
                <a:gd name="connsiteY3" fmla="*/ 346375 h 444501"/>
                <a:gd name="connsiteX4" fmla="*/ 374015 w 579438"/>
                <a:gd name="connsiteY4" fmla="*/ 348577 h 444501"/>
                <a:gd name="connsiteX5" fmla="*/ 378302 w 579438"/>
                <a:gd name="connsiteY5" fmla="*/ 351564 h 444501"/>
                <a:gd name="connsiteX6" fmla="*/ 381794 w 579438"/>
                <a:gd name="connsiteY6" fmla="*/ 355181 h 444501"/>
                <a:gd name="connsiteX7" fmla="*/ 384810 w 579438"/>
                <a:gd name="connsiteY7" fmla="*/ 359427 h 444501"/>
                <a:gd name="connsiteX8" fmla="*/ 387033 w 579438"/>
                <a:gd name="connsiteY8" fmla="*/ 364145 h 444501"/>
                <a:gd name="connsiteX9" fmla="*/ 388462 w 579438"/>
                <a:gd name="connsiteY9" fmla="*/ 369177 h 444501"/>
                <a:gd name="connsiteX10" fmla="*/ 388938 w 579438"/>
                <a:gd name="connsiteY10" fmla="*/ 374523 h 444501"/>
                <a:gd name="connsiteX11" fmla="*/ 388938 w 579438"/>
                <a:gd name="connsiteY11" fmla="*/ 414466 h 444501"/>
                <a:gd name="connsiteX12" fmla="*/ 388462 w 579438"/>
                <a:gd name="connsiteY12" fmla="*/ 419812 h 444501"/>
                <a:gd name="connsiteX13" fmla="*/ 387033 w 579438"/>
                <a:gd name="connsiteY13" fmla="*/ 424844 h 444501"/>
                <a:gd name="connsiteX14" fmla="*/ 384810 w 579438"/>
                <a:gd name="connsiteY14" fmla="*/ 429562 h 444501"/>
                <a:gd name="connsiteX15" fmla="*/ 381794 w 579438"/>
                <a:gd name="connsiteY15" fmla="*/ 433808 h 444501"/>
                <a:gd name="connsiteX16" fmla="*/ 378302 w 579438"/>
                <a:gd name="connsiteY16" fmla="*/ 437425 h 444501"/>
                <a:gd name="connsiteX17" fmla="*/ 374015 w 579438"/>
                <a:gd name="connsiteY17" fmla="*/ 440412 h 444501"/>
                <a:gd name="connsiteX18" fmla="*/ 369253 w 579438"/>
                <a:gd name="connsiteY18" fmla="*/ 442614 h 444501"/>
                <a:gd name="connsiteX19" fmla="*/ 364173 w 579438"/>
                <a:gd name="connsiteY19" fmla="*/ 444029 h 444501"/>
                <a:gd name="connsiteX20" fmla="*/ 358775 w 579438"/>
                <a:gd name="connsiteY20" fmla="*/ 444501 h 444501"/>
                <a:gd name="connsiteX21" fmla="*/ 240030 w 579438"/>
                <a:gd name="connsiteY21" fmla="*/ 444501 h 444501"/>
                <a:gd name="connsiteX22" fmla="*/ 234633 w 579438"/>
                <a:gd name="connsiteY22" fmla="*/ 444029 h 444501"/>
                <a:gd name="connsiteX23" fmla="*/ 229235 w 579438"/>
                <a:gd name="connsiteY23" fmla="*/ 442614 h 444501"/>
                <a:gd name="connsiteX24" fmla="*/ 224790 w 579438"/>
                <a:gd name="connsiteY24" fmla="*/ 440412 h 444501"/>
                <a:gd name="connsiteX25" fmla="*/ 220345 w 579438"/>
                <a:gd name="connsiteY25" fmla="*/ 437425 h 444501"/>
                <a:gd name="connsiteX26" fmla="*/ 216853 w 579438"/>
                <a:gd name="connsiteY26" fmla="*/ 433808 h 444501"/>
                <a:gd name="connsiteX27" fmla="*/ 213836 w 579438"/>
                <a:gd name="connsiteY27" fmla="*/ 429562 h 444501"/>
                <a:gd name="connsiteX28" fmla="*/ 211455 w 579438"/>
                <a:gd name="connsiteY28" fmla="*/ 424844 h 444501"/>
                <a:gd name="connsiteX29" fmla="*/ 210026 w 579438"/>
                <a:gd name="connsiteY29" fmla="*/ 419812 h 444501"/>
                <a:gd name="connsiteX30" fmla="*/ 209550 w 579438"/>
                <a:gd name="connsiteY30" fmla="*/ 414466 h 444501"/>
                <a:gd name="connsiteX31" fmla="*/ 209550 w 579438"/>
                <a:gd name="connsiteY31" fmla="*/ 374523 h 444501"/>
                <a:gd name="connsiteX32" fmla="*/ 210026 w 579438"/>
                <a:gd name="connsiteY32" fmla="*/ 369177 h 444501"/>
                <a:gd name="connsiteX33" fmla="*/ 211455 w 579438"/>
                <a:gd name="connsiteY33" fmla="*/ 364145 h 444501"/>
                <a:gd name="connsiteX34" fmla="*/ 213836 w 579438"/>
                <a:gd name="connsiteY34" fmla="*/ 359427 h 444501"/>
                <a:gd name="connsiteX35" fmla="*/ 216853 w 579438"/>
                <a:gd name="connsiteY35" fmla="*/ 355181 h 444501"/>
                <a:gd name="connsiteX36" fmla="*/ 220345 w 579438"/>
                <a:gd name="connsiteY36" fmla="*/ 351564 h 444501"/>
                <a:gd name="connsiteX37" fmla="*/ 224790 w 579438"/>
                <a:gd name="connsiteY37" fmla="*/ 348577 h 444501"/>
                <a:gd name="connsiteX38" fmla="*/ 229235 w 579438"/>
                <a:gd name="connsiteY38" fmla="*/ 346375 h 444501"/>
                <a:gd name="connsiteX39" fmla="*/ 234633 w 579438"/>
                <a:gd name="connsiteY39" fmla="*/ 344960 h 444501"/>
                <a:gd name="connsiteX40" fmla="*/ 239599 w 579438"/>
                <a:gd name="connsiteY40" fmla="*/ 20638 h 444501"/>
                <a:gd name="connsiteX41" fmla="*/ 244206 w 579438"/>
                <a:gd name="connsiteY41" fmla="*/ 21114 h 444501"/>
                <a:gd name="connsiteX42" fmla="*/ 248495 w 579438"/>
                <a:gd name="connsiteY42" fmla="*/ 22699 h 444501"/>
                <a:gd name="connsiteX43" fmla="*/ 252307 w 579438"/>
                <a:gd name="connsiteY43" fmla="*/ 24918 h 444501"/>
                <a:gd name="connsiteX44" fmla="*/ 255326 w 579438"/>
                <a:gd name="connsiteY44" fmla="*/ 28088 h 444501"/>
                <a:gd name="connsiteX45" fmla="*/ 257868 w 579438"/>
                <a:gd name="connsiteY45" fmla="*/ 31733 h 444501"/>
                <a:gd name="connsiteX46" fmla="*/ 259297 w 579438"/>
                <a:gd name="connsiteY46" fmla="*/ 36171 h 444501"/>
                <a:gd name="connsiteX47" fmla="*/ 259774 w 579438"/>
                <a:gd name="connsiteY47" fmla="*/ 40768 h 444501"/>
                <a:gd name="connsiteX48" fmla="*/ 259774 w 579438"/>
                <a:gd name="connsiteY48" fmla="*/ 82771 h 444501"/>
                <a:gd name="connsiteX49" fmla="*/ 259933 w 579438"/>
                <a:gd name="connsiteY49" fmla="*/ 82771 h 444501"/>
                <a:gd name="connsiteX50" fmla="*/ 264063 w 579438"/>
                <a:gd name="connsiteY50" fmla="*/ 81027 h 444501"/>
                <a:gd name="connsiteX51" fmla="*/ 264063 w 579438"/>
                <a:gd name="connsiteY51" fmla="*/ 53448 h 444501"/>
                <a:gd name="connsiteX52" fmla="*/ 264540 w 579438"/>
                <a:gd name="connsiteY52" fmla="*/ 48851 h 444501"/>
                <a:gd name="connsiteX53" fmla="*/ 265969 w 579438"/>
                <a:gd name="connsiteY53" fmla="*/ 44413 h 444501"/>
                <a:gd name="connsiteX54" fmla="*/ 268352 w 579438"/>
                <a:gd name="connsiteY54" fmla="*/ 40768 h 444501"/>
                <a:gd name="connsiteX55" fmla="*/ 271530 w 579438"/>
                <a:gd name="connsiteY55" fmla="*/ 37598 h 444501"/>
                <a:gd name="connsiteX56" fmla="*/ 275342 w 579438"/>
                <a:gd name="connsiteY56" fmla="*/ 35379 h 444501"/>
                <a:gd name="connsiteX57" fmla="*/ 279473 w 579438"/>
                <a:gd name="connsiteY57" fmla="*/ 33794 h 444501"/>
                <a:gd name="connsiteX58" fmla="*/ 284238 w 579438"/>
                <a:gd name="connsiteY58" fmla="*/ 33160 h 444501"/>
                <a:gd name="connsiteX59" fmla="*/ 288845 w 579438"/>
                <a:gd name="connsiteY59" fmla="*/ 33794 h 444501"/>
                <a:gd name="connsiteX60" fmla="*/ 293134 w 579438"/>
                <a:gd name="connsiteY60" fmla="*/ 35379 h 444501"/>
                <a:gd name="connsiteX61" fmla="*/ 296788 w 579438"/>
                <a:gd name="connsiteY61" fmla="*/ 37598 h 444501"/>
                <a:gd name="connsiteX62" fmla="*/ 299965 w 579438"/>
                <a:gd name="connsiteY62" fmla="*/ 40768 h 444501"/>
                <a:gd name="connsiteX63" fmla="*/ 302348 w 579438"/>
                <a:gd name="connsiteY63" fmla="*/ 44413 h 444501"/>
                <a:gd name="connsiteX64" fmla="*/ 303778 w 579438"/>
                <a:gd name="connsiteY64" fmla="*/ 48851 h 444501"/>
                <a:gd name="connsiteX65" fmla="*/ 304414 w 579438"/>
                <a:gd name="connsiteY65" fmla="*/ 53448 h 444501"/>
                <a:gd name="connsiteX66" fmla="*/ 304414 w 579438"/>
                <a:gd name="connsiteY66" fmla="*/ 79759 h 444501"/>
                <a:gd name="connsiteX67" fmla="*/ 307908 w 579438"/>
                <a:gd name="connsiteY67" fmla="*/ 79759 h 444501"/>
                <a:gd name="connsiteX68" fmla="*/ 307908 w 579438"/>
                <a:gd name="connsiteY68" fmla="*/ 53448 h 444501"/>
                <a:gd name="connsiteX69" fmla="*/ 308385 w 579438"/>
                <a:gd name="connsiteY69" fmla="*/ 48851 h 444501"/>
                <a:gd name="connsiteX70" fmla="*/ 309974 w 579438"/>
                <a:gd name="connsiteY70" fmla="*/ 44413 h 444501"/>
                <a:gd name="connsiteX71" fmla="*/ 312198 w 579438"/>
                <a:gd name="connsiteY71" fmla="*/ 40768 h 444501"/>
                <a:gd name="connsiteX72" fmla="*/ 315375 w 579438"/>
                <a:gd name="connsiteY72" fmla="*/ 37598 h 444501"/>
                <a:gd name="connsiteX73" fmla="*/ 319346 w 579438"/>
                <a:gd name="connsiteY73" fmla="*/ 35379 h 444501"/>
                <a:gd name="connsiteX74" fmla="*/ 323477 w 579438"/>
                <a:gd name="connsiteY74" fmla="*/ 33794 h 444501"/>
                <a:gd name="connsiteX75" fmla="*/ 328084 w 579438"/>
                <a:gd name="connsiteY75" fmla="*/ 33160 h 444501"/>
                <a:gd name="connsiteX76" fmla="*/ 332691 w 579438"/>
                <a:gd name="connsiteY76" fmla="*/ 33794 h 444501"/>
                <a:gd name="connsiteX77" fmla="*/ 336980 w 579438"/>
                <a:gd name="connsiteY77" fmla="*/ 35379 h 444501"/>
                <a:gd name="connsiteX78" fmla="*/ 340792 w 579438"/>
                <a:gd name="connsiteY78" fmla="*/ 37598 h 444501"/>
                <a:gd name="connsiteX79" fmla="*/ 343970 w 579438"/>
                <a:gd name="connsiteY79" fmla="*/ 40768 h 444501"/>
                <a:gd name="connsiteX80" fmla="*/ 346194 w 579438"/>
                <a:gd name="connsiteY80" fmla="*/ 44413 h 444501"/>
                <a:gd name="connsiteX81" fmla="*/ 347782 w 579438"/>
                <a:gd name="connsiteY81" fmla="*/ 48851 h 444501"/>
                <a:gd name="connsiteX82" fmla="*/ 348418 w 579438"/>
                <a:gd name="connsiteY82" fmla="*/ 53448 h 444501"/>
                <a:gd name="connsiteX83" fmla="*/ 348418 w 579438"/>
                <a:gd name="connsiteY83" fmla="*/ 83563 h 444501"/>
                <a:gd name="connsiteX84" fmla="*/ 351277 w 579438"/>
                <a:gd name="connsiteY84" fmla="*/ 86100 h 444501"/>
                <a:gd name="connsiteX85" fmla="*/ 353501 w 579438"/>
                <a:gd name="connsiteY85" fmla="*/ 89111 h 444501"/>
                <a:gd name="connsiteX86" fmla="*/ 355249 w 579438"/>
                <a:gd name="connsiteY86" fmla="*/ 92440 h 444501"/>
                <a:gd name="connsiteX87" fmla="*/ 356361 w 579438"/>
                <a:gd name="connsiteY87" fmla="*/ 96085 h 444501"/>
                <a:gd name="connsiteX88" fmla="*/ 356678 w 579438"/>
                <a:gd name="connsiteY88" fmla="*/ 99889 h 444501"/>
                <a:gd name="connsiteX89" fmla="*/ 356202 w 579438"/>
                <a:gd name="connsiteY89" fmla="*/ 104644 h 444501"/>
                <a:gd name="connsiteX90" fmla="*/ 354772 w 579438"/>
                <a:gd name="connsiteY90" fmla="*/ 108924 h 444501"/>
                <a:gd name="connsiteX91" fmla="*/ 352230 w 579438"/>
                <a:gd name="connsiteY91" fmla="*/ 112569 h 444501"/>
                <a:gd name="connsiteX92" fmla="*/ 349212 w 579438"/>
                <a:gd name="connsiteY92" fmla="*/ 115739 h 444501"/>
                <a:gd name="connsiteX93" fmla="*/ 345399 w 579438"/>
                <a:gd name="connsiteY93" fmla="*/ 117959 h 444501"/>
                <a:gd name="connsiteX94" fmla="*/ 341110 w 579438"/>
                <a:gd name="connsiteY94" fmla="*/ 119544 h 444501"/>
                <a:gd name="connsiteX95" fmla="*/ 336503 w 579438"/>
                <a:gd name="connsiteY95" fmla="*/ 120178 h 444501"/>
                <a:gd name="connsiteX96" fmla="*/ 290275 w 579438"/>
                <a:gd name="connsiteY96" fmla="*/ 120178 h 444501"/>
                <a:gd name="connsiteX97" fmla="*/ 286780 w 579438"/>
                <a:gd name="connsiteY97" fmla="*/ 120495 h 444501"/>
                <a:gd name="connsiteX98" fmla="*/ 282967 w 579438"/>
                <a:gd name="connsiteY98" fmla="*/ 121763 h 444501"/>
                <a:gd name="connsiteX99" fmla="*/ 279473 w 579438"/>
                <a:gd name="connsiteY99" fmla="*/ 123506 h 444501"/>
                <a:gd name="connsiteX100" fmla="*/ 276295 w 579438"/>
                <a:gd name="connsiteY100" fmla="*/ 125567 h 444501"/>
                <a:gd name="connsiteX101" fmla="*/ 273912 w 579438"/>
                <a:gd name="connsiteY101" fmla="*/ 127944 h 444501"/>
                <a:gd name="connsiteX102" fmla="*/ 247542 w 579438"/>
                <a:gd name="connsiteY102" fmla="*/ 161864 h 444501"/>
                <a:gd name="connsiteX103" fmla="*/ 251831 w 579438"/>
                <a:gd name="connsiteY103" fmla="*/ 168362 h 444501"/>
                <a:gd name="connsiteX104" fmla="*/ 256756 w 579438"/>
                <a:gd name="connsiteY104" fmla="*/ 174385 h 444501"/>
                <a:gd name="connsiteX105" fmla="*/ 262157 w 579438"/>
                <a:gd name="connsiteY105" fmla="*/ 179933 h 444501"/>
                <a:gd name="connsiteX106" fmla="*/ 267876 w 579438"/>
                <a:gd name="connsiteY106" fmla="*/ 185163 h 444501"/>
                <a:gd name="connsiteX107" fmla="*/ 273912 w 579438"/>
                <a:gd name="connsiteY107" fmla="*/ 189760 h 444501"/>
                <a:gd name="connsiteX108" fmla="*/ 279790 w 579438"/>
                <a:gd name="connsiteY108" fmla="*/ 193881 h 444501"/>
                <a:gd name="connsiteX109" fmla="*/ 285509 w 579438"/>
                <a:gd name="connsiteY109" fmla="*/ 197527 h 444501"/>
                <a:gd name="connsiteX110" fmla="*/ 285827 w 579438"/>
                <a:gd name="connsiteY110" fmla="*/ 197685 h 444501"/>
                <a:gd name="connsiteX111" fmla="*/ 285986 w 579438"/>
                <a:gd name="connsiteY111" fmla="*/ 197844 h 444501"/>
                <a:gd name="connsiteX112" fmla="*/ 282332 w 579438"/>
                <a:gd name="connsiteY112" fmla="*/ 193564 h 444501"/>
                <a:gd name="connsiteX113" fmla="*/ 278361 w 579438"/>
                <a:gd name="connsiteY113" fmla="*/ 188651 h 444501"/>
                <a:gd name="connsiteX114" fmla="*/ 275342 w 579438"/>
                <a:gd name="connsiteY114" fmla="*/ 183261 h 444501"/>
                <a:gd name="connsiteX115" fmla="*/ 273118 w 579438"/>
                <a:gd name="connsiteY115" fmla="*/ 177714 h 444501"/>
                <a:gd name="connsiteX116" fmla="*/ 271688 w 579438"/>
                <a:gd name="connsiteY116" fmla="*/ 171849 h 444501"/>
                <a:gd name="connsiteX117" fmla="*/ 271371 w 579438"/>
                <a:gd name="connsiteY117" fmla="*/ 166143 h 444501"/>
                <a:gd name="connsiteX118" fmla="*/ 271847 w 579438"/>
                <a:gd name="connsiteY118" fmla="*/ 160279 h 444501"/>
                <a:gd name="connsiteX119" fmla="*/ 273118 w 579438"/>
                <a:gd name="connsiteY119" fmla="*/ 155841 h 444501"/>
                <a:gd name="connsiteX120" fmla="*/ 274866 w 579438"/>
                <a:gd name="connsiteY120" fmla="*/ 151561 h 444501"/>
                <a:gd name="connsiteX121" fmla="*/ 277407 w 579438"/>
                <a:gd name="connsiteY121" fmla="*/ 147757 h 444501"/>
                <a:gd name="connsiteX122" fmla="*/ 280426 w 579438"/>
                <a:gd name="connsiteY122" fmla="*/ 144428 h 444501"/>
                <a:gd name="connsiteX123" fmla="*/ 284079 w 579438"/>
                <a:gd name="connsiteY123" fmla="*/ 141417 h 444501"/>
                <a:gd name="connsiteX124" fmla="*/ 288051 w 579438"/>
                <a:gd name="connsiteY124" fmla="*/ 138881 h 444501"/>
                <a:gd name="connsiteX125" fmla="*/ 297583 w 579438"/>
                <a:gd name="connsiteY125" fmla="*/ 134760 h 444501"/>
                <a:gd name="connsiteX126" fmla="*/ 307114 w 579438"/>
                <a:gd name="connsiteY126" fmla="*/ 131431 h 444501"/>
                <a:gd name="connsiteX127" fmla="*/ 316963 w 579438"/>
                <a:gd name="connsiteY127" fmla="*/ 129054 h 444501"/>
                <a:gd name="connsiteX128" fmla="*/ 326813 w 579438"/>
                <a:gd name="connsiteY128" fmla="*/ 127786 h 444501"/>
                <a:gd name="connsiteX129" fmla="*/ 336980 w 579438"/>
                <a:gd name="connsiteY129" fmla="*/ 127627 h 444501"/>
                <a:gd name="connsiteX130" fmla="*/ 345241 w 579438"/>
                <a:gd name="connsiteY130" fmla="*/ 128420 h 444501"/>
                <a:gd name="connsiteX131" fmla="*/ 353025 w 579438"/>
                <a:gd name="connsiteY131" fmla="*/ 130005 h 444501"/>
                <a:gd name="connsiteX132" fmla="*/ 360491 w 579438"/>
                <a:gd name="connsiteY132" fmla="*/ 132224 h 444501"/>
                <a:gd name="connsiteX133" fmla="*/ 360491 w 579438"/>
                <a:gd name="connsiteY133" fmla="*/ 76589 h 444501"/>
                <a:gd name="connsiteX134" fmla="*/ 361127 w 579438"/>
                <a:gd name="connsiteY134" fmla="*/ 71993 h 444501"/>
                <a:gd name="connsiteX135" fmla="*/ 362715 w 579438"/>
                <a:gd name="connsiteY135" fmla="*/ 67872 h 444501"/>
                <a:gd name="connsiteX136" fmla="*/ 364939 w 579438"/>
                <a:gd name="connsiteY136" fmla="*/ 64068 h 444501"/>
                <a:gd name="connsiteX137" fmla="*/ 368116 w 579438"/>
                <a:gd name="connsiteY137" fmla="*/ 60898 h 444501"/>
                <a:gd name="connsiteX138" fmla="*/ 371929 w 579438"/>
                <a:gd name="connsiteY138" fmla="*/ 58679 h 444501"/>
                <a:gd name="connsiteX139" fmla="*/ 376218 w 579438"/>
                <a:gd name="connsiteY139" fmla="*/ 57094 h 444501"/>
                <a:gd name="connsiteX140" fmla="*/ 380825 w 579438"/>
                <a:gd name="connsiteY140" fmla="*/ 56618 h 444501"/>
                <a:gd name="connsiteX141" fmla="*/ 385432 w 579438"/>
                <a:gd name="connsiteY141" fmla="*/ 57094 h 444501"/>
                <a:gd name="connsiteX142" fmla="*/ 389562 w 579438"/>
                <a:gd name="connsiteY142" fmla="*/ 58679 h 444501"/>
                <a:gd name="connsiteX143" fmla="*/ 393534 w 579438"/>
                <a:gd name="connsiteY143" fmla="*/ 60898 h 444501"/>
                <a:gd name="connsiteX144" fmla="*/ 396552 w 579438"/>
                <a:gd name="connsiteY144" fmla="*/ 64068 h 444501"/>
                <a:gd name="connsiteX145" fmla="*/ 398935 w 579438"/>
                <a:gd name="connsiteY145" fmla="*/ 67872 h 444501"/>
                <a:gd name="connsiteX146" fmla="*/ 400524 w 579438"/>
                <a:gd name="connsiteY146" fmla="*/ 71993 h 444501"/>
                <a:gd name="connsiteX147" fmla="*/ 401000 w 579438"/>
                <a:gd name="connsiteY147" fmla="*/ 76589 h 444501"/>
                <a:gd name="connsiteX148" fmla="*/ 401000 w 579438"/>
                <a:gd name="connsiteY148" fmla="*/ 175653 h 444501"/>
                <a:gd name="connsiteX149" fmla="*/ 400842 w 579438"/>
                <a:gd name="connsiteY149" fmla="*/ 176446 h 444501"/>
                <a:gd name="connsiteX150" fmla="*/ 400842 w 579438"/>
                <a:gd name="connsiteY150" fmla="*/ 177238 h 444501"/>
                <a:gd name="connsiteX151" fmla="*/ 402430 w 579438"/>
                <a:gd name="connsiteY151" fmla="*/ 182786 h 444501"/>
                <a:gd name="connsiteX152" fmla="*/ 403701 w 579438"/>
                <a:gd name="connsiteY152" fmla="*/ 188175 h 444501"/>
                <a:gd name="connsiteX153" fmla="*/ 404654 w 579438"/>
                <a:gd name="connsiteY153" fmla="*/ 193723 h 444501"/>
                <a:gd name="connsiteX154" fmla="*/ 404813 w 579438"/>
                <a:gd name="connsiteY154" fmla="*/ 198795 h 444501"/>
                <a:gd name="connsiteX155" fmla="*/ 404654 w 579438"/>
                <a:gd name="connsiteY155" fmla="*/ 203550 h 444501"/>
                <a:gd name="connsiteX156" fmla="*/ 403383 w 579438"/>
                <a:gd name="connsiteY156" fmla="*/ 210365 h 444501"/>
                <a:gd name="connsiteX157" fmla="*/ 401795 w 579438"/>
                <a:gd name="connsiteY157" fmla="*/ 217022 h 444501"/>
                <a:gd name="connsiteX158" fmla="*/ 399253 w 579438"/>
                <a:gd name="connsiteY158" fmla="*/ 223838 h 444501"/>
                <a:gd name="connsiteX159" fmla="*/ 397347 w 579438"/>
                <a:gd name="connsiteY159" fmla="*/ 228910 h 444501"/>
                <a:gd name="connsiteX160" fmla="*/ 395281 w 579438"/>
                <a:gd name="connsiteY160" fmla="*/ 234458 h 444501"/>
                <a:gd name="connsiteX161" fmla="*/ 393057 w 579438"/>
                <a:gd name="connsiteY161" fmla="*/ 240322 h 444501"/>
                <a:gd name="connsiteX162" fmla="*/ 390833 w 579438"/>
                <a:gd name="connsiteY162" fmla="*/ 246662 h 444501"/>
                <a:gd name="connsiteX163" fmla="*/ 388927 w 579438"/>
                <a:gd name="connsiteY163" fmla="*/ 253003 h 444501"/>
                <a:gd name="connsiteX164" fmla="*/ 387180 w 579438"/>
                <a:gd name="connsiteY164" fmla="*/ 259343 h 444501"/>
                <a:gd name="connsiteX165" fmla="*/ 385750 w 579438"/>
                <a:gd name="connsiteY165" fmla="*/ 265366 h 444501"/>
                <a:gd name="connsiteX166" fmla="*/ 384797 w 579438"/>
                <a:gd name="connsiteY166" fmla="*/ 271072 h 444501"/>
                <a:gd name="connsiteX167" fmla="*/ 384479 w 579438"/>
                <a:gd name="connsiteY167" fmla="*/ 276461 h 444501"/>
                <a:gd name="connsiteX168" fmla="*/ 384479 w 579438"/>
                <a:gd name="connsiteY168" fmla="*/ 285178 h 444501"/>
                <a:gd name="connsiteX169" fmla="*/ 384002 w 579438"/>
                <a:gd name="connsiteY169" fmla="*/ 291677 h 444501"/>
                <a:gd name="connsiteX170" fmla="*/ 382573 w 579438"/>
                <a:gd name="connsiteY170" fmla="*/ 297859 h 444501"/>
                <a:gd name="connsiteX171" fmla="*/ 380031 w 579438"/>
                <a:gd name="connsiteY171" fmla="*/ 303565 h 444501"/>
                <a:gd name="connsiteX172" fmla="*/ 376695 w 579438"/>
                <a:gd name="connsiteY172" fmla="*/ 308795 h 444501"/>
                <a:gd name="connsiteX173" fmla="*/ 372723 w 579438"/>
                <a:gd name="connsiteY173" fmla="*/ 313550 h 444501"/>
                <a:gd name="connsiteX174" fmla="*/ 367958 w 579438"/>
                <a:gd name="connsiteY174" fmla="*/ 317671 h 444501"/>
                <a:gd name="connsiteX175" fmla="*/ 362715 w 579438"/>
                <a:gd name="connsiteY175" fmla="*/ 321000 h 444501"/>
                <a:gd name="connsiteX176" fmla="*/ 356837 w 579438"/>
                <a:gd name="connsiteY176" fmla="*/ 323378 h 444501"/>
                <a:gd name="connsiteX177" fmla="*/ 350642 w 579438"/>
                <a:gd name="connsiteY177" fmla="*/ 324804 h 444501"/>
                <a:gd name="connsiteX178" fmla="*/ 344129 w 579438"/>
                <a:gd name="connsiteY178" fmla="*/ 325438 h 444501"/>
                <a:gd name="connsiteX179" fmla="*/ 264540 w 579438"/>
                <a:gd name="connsiteY179" fmla="*/ 325438 h 444501"/>
                <a:gd name="connsiteX180" fmla="*/ 258026 w 579438"/>
                <a:gd name="connsiteY180" fmla="*/ 324963 h 444501"/>
                <a:gd name="connsiteX181" fmla="*/ 251672 w 579438"/>
                <a:gd name="connsiteY181" fmla="*/ 323695 h 444501"/>
                <a:gd name="connsiteX182" fmla="*/ 245794 w 579438"/>
                <a:gd name="connsiteY182" fmla="*/ 321634 h 444501"/>
                <a:gd name="connsiteX183" fmla="*/ 240552 w 579438"/>
                <a:gd name="connsiteY183" fmla="*/ 318939 h 444501"/>
                <a:gd name="connsiteX184" fmla="*/ 235786 w 579438"/>
                <a:gd name="connsiteY184" fmla="*/ 315611 h 444501"/>
                <a:gd name="connsiteX185" fmla="*/ 231973 w 579438"/>
                <a:gd name="connsiteY185" fmla="*/ 311490 h 444501"/>
                <a:gd name="connsiteX186" fmla="*/ 228637 w 579438"/>
                <a:gd name="connsiteY186" fmla="*/ 307052 h 444501"/>
                <a:gd name="connsiteX187" fmla="*/ 226096 w 579438"/>
                <a:gd name="connsiteY187" fmla="*/ 302138 h 444501"/>
                <a:gd name="connsiteX188" fmla="*/ 224507 w 579438"/>
                <a:gd name="connsiteY188" fmla="*/ 296908 h 444501"/>
                <a:gd name="connsiteX189" fmla="*/ 224030 w 579438"/>
                <a:gd name="connsiteY189" fmla="*/ 291519 h 444501"/>
                <a:gd name="connsiteX190" fmla="*/ 223872 w 579438"/>
                <a:gd name="connsiteY190" fmla="*/ 287398 h 444501"/>
                <a:gd name="connsiteX191" fmla="*/ 222918 w 579438"/>
                <a:gd name="connsiteY191" fmla="*/ 283118 h 444501"/>
                <a:gd name="connsiteX192" fmla="*/ 221648 w 579438"/>
                <a:gd name="connsiteY192" fmla="*/ 278204 h 444501"/>
                <a:gd name="connsiteX193" fmla="*/ 220059 w 579438"/>
                <a:gd name="connsiteY193" fmla="*/ 272974 h 444501"/>
                <a:gd name="connsiteX194" fmla="*/ 218153 w 579438"/>
                <a:gd name="connsiteY194" fmla="*/ 267902 h 444501"/>
                <a:gd name="connsiteX195" fmla="*/ 215929 w 579438"/>
                <a:gd name="connsiteY195" fmla="*/ 262830 h 444501"/>
                <a:gd name="connsiteX196" fmla="*/ 213387 w 579438"/>
                <a:gd name="connsiteY196" fmla="*/ 257916 h 444501"/>
                <a:gd name="connsiteX197" fmla="*/ 210845 w 579438"/>
                <a:gd name="connsiteY197" fmla="*/ 253161 h 444501"/>
                <a:gd name="connsiteX198" fmla="*/ 207986 w 579438"/>
                <a:gd name="connsiteY198" fmla="*/ 249198 h 444501"/>
                <a:gd name="connsiteX199" fmla="*/ 183362 w 579438"/>
                <a:gd name="connsiteY199" fmla="*/ 215913 h 444501"/>
                <a:gd name="connsiteX200" fmla="*/ 180185 w 579438"/>
                <a:gd name="connsiteY200" fmla="*/ 210841 h 444501"/>
                <a:gd name="connsiteX201" fmla="*/ 177643 w 579438"/>
                <a:gd name="connsiteY201" fmla="*/ 205610 h 444501"/>
                <a:gd name="connsiteX202" fmla="*/ 176055 w 579438"/>
                <a:gd name="connsiteY202" fmla="*/ 200221 h 444501"/>
                <a:gd name="connsiteX203" fmla="*/ 174943 w 579438"/>
                <a:gd name="connsiteY203" fmla="*/ 194357 h 444501"/>
                <a:gd name="connsiteX204" fmla="*/ 174625 w 579438"/>
                <a:gd name="connsiteY204" fmla="*/ 188651 h 444501"/>
                <a:gd name="connsiteX205" fmla="*/ 174943 w 579438"/>
                <a:gd name="connsiteY205" fmla="*/ 182786 h 444501"/>
                <a:gd name="connsiteX206" fmla="*/ 176055 w 579438"/>
                <a:gd name="connsiteY206" fmla="*/ 177238 h 444501"/>
                <a:gd name="connsiteX207" fmla="*/ 177802 w 579438"/>
                <a:gd name="connsiteY207" fmla="*/ 171532 h 444501"/>
                <a:gd name="connsiteX208" fmla="*/ 180185 w 579438"/>
                <a:gd name="connsiteY208" fmla="*/ 166302 h 444501"/>
                <a:gd name="connsiteX209" fmla="*/ 183362 w 579438"/>
                <a:gd name="connsiteY209" fmla="*/ 161388 h 444501"/>
                <a:gd name="connsiteX210" fmla="*/ 187016 w 579438"/>
                <a:gd name="connsiteY210" fmla="*/ 156792 h 444501"/>
                <a:gd name="connsiteX211" fmla="*/ 219423 w 579438"/>
                <a:gd name="connsiteY211" fmla="*/ 122555 h 444501"/>
                <a:gd name="connsiteX212" fmla="*/ 219423 w 579438"/>
                <a:gd name="connsiteY212" fmla="*/ 40768 h 444501"/>
                <a:gd name="connsiteX213" fmla="*/ 219900 w 579438"/>
                <a:gd name="connsiteY213" fmla="*/ 36171 h 444501"/>
                <a:gd name="connsiteX214" fmla="*/ 221489 w 579438"/>
                <a:gd name="connsiteY214" fmla="*/ 31733 h 444501"/>
                <a:gd name="connsiteX215" fmla="*/ 223872 w 579438"/>
                <a:gd name="connsiteY215" fmla="*/ 28088 h 444501"/>
                <a:gd name="connsiteX216" fmla="*/ 227049 w 579438"/>
                <a:gd name="connsiteY216" fmla="*/ 24918 h 444501"/>
                <a:gd name="connsiteX217" fmla="*/ 230703 w 579438"/>
                <a:gd name="connsiteY217" fmla="*/ 22699 h 444501"/>
                <a:gd name="connsiteX218" fmla="*/ 235151 w 579438"/>
                <a:gd name="connsiteY218" fmla="*/ 21114 h 444501"/>
                <a:gd name="connsiteX219" fmla="*/ 456391 w 579438"/>
                <a:gd name="connsiteY219" fmla="*/ 0 h 444501"/>
                <a:gd name="connsiteX220" fmla="*/ 461651 w 579438"/>
                <a:gd name="connsiteY220" fmla="*/ 475 h 444501"/>
                <a:gd name="connsiteX221" fmla="*/ 466592 w 579438"/>
                <a:gd name="connsiteY221" fmla="*/ 1900 h 444501"/>
                <a:gd name="connsiteX222" fmla="*/ 471214 w 579438"/>
                <a:gd name="connsiteY222" fmla="*/ 4276 h 444501"/>
                <a:gd name="connsiteX223" fmla="*/ 475199 w 579438"/>
                <a:gd name="connsiteY223" fmla="*/ 7443 h 444501"/>
                <a:gd name="connsiteX224" fmla="*/ 478386 w 579438"/>
                <a:gd name="connsiteY224" fmla="*/ 11560 h 444501"/>
                <a:gd name="connsiteX225" fmla="*/ 480777 w 579438"/>
                <a:gd name="connsiteY225" fmla="*/ 15995 h 444501"/>
                <a:gd name="connsiteX226" fmla="*/ 482371 w 579438"/>
                <a:gd name="connsiteY226" fmla="*/ 20904 h 444501"/>
                <a:gd name="connsiteX227" fmla="*/ 482849 w 579438"/>
                <a:gd name="connsiteY227" fmla="*/ 26130 h 444501"/>
                <a:gd name="connsiteX228" fmla="*/ 482849 w 579438"/>
                <a:gd name="connsiteY228" fmla="*/ 38799 h 444501"/>
                <a:gd name="connsiteX229" fmla="*/ 486834 w 579438"/>
                <a:gd name="connsiteY229" fmla="*/ 36898 h 444501"/>
                <a:gd name="connsiteX230" fmla="*/ 490978 w 579438"/>
                <a:gd name="connsiteY230" fmla="*/ 35948 h 444501"/>
                <a:gd name="connsiteX231" fmla="*/ 495441 w 579438"/>
                <a:gd name="connsiteY231" fmla="*/ 35631 h 444501"/>
                <a:gd name="connsiteX232" fmla="*/ 500701 w 579438"/>
                <a:gd name="connsiteY232" fmla="*/ 36107 h 444501"/>
                <a:gd name="connsiteX233" fmla="*/ 505642 w 579438"/>
                <a:gd name="connsiteY233" fmla="*/ 37532 h 444501"/>
                <a:gd name="connsiteX234" fmla="*/ 510104 w 579438"/>
                <a:gd name="connsiteY234" fmla="*/ 39907 h 444501"/>
                <a:gd name="connsiteX235" fmla="*/ 514089 w 579438"/>
                <a:gd name="connsiteY235" fmla="*/ 43074 h 444501"/>
                <a:gd name="connsiteX236" fmla="*/ 517436 w 579438"/>
                <a:gd name="connsiteY236" fmla="*/ 47033 h 444501"/>
                <a:gd name="connsiteX237" fmla="*/ 519668 w 579438"/>
                <a:gd name="connsiteY237" fmla="*/ 51468 h 444501"/>
                <a:gd name="connsiteX238" fmla="*/ 521262 w 579438"/>
                <a:gd name="connsiteY238" fmla="*/ 56377 h 444501"/>
                <a:gd name="connsiteX239" fmla="*/ 521740 w 579438"/>
                <a:gd name="connsiteY239" fmla="*/ 61761 h 444501"/>
                <a:gd name="connsiteX240" fmla="*/ 521740 w 579438"/>
                <a:gd name="connsiteY240" fmla="*/ 106736 h 444501"/>
                <a:gd name="connsiteX241" fmla="*/ 556805 w 579438"/>
                <a:gd name="connsiteY241" fmla="*/ 106736 h 444501"/>
                <a:gd name="connsiteX242" fmla="*/ 561427 w 579438"/>
                <a:gd name="connsiteY242" fmla="*/ 107369 h 444501"/>
                <a:gd name="connsiteX243" fmla="*/ 565571 w 579438"/>
                <a:gd name="connsiteY243" fmla="*/ 108478 h 444501"/>
                <a:gd name="connsiteX244" fmla="*/ 569397 w 579438"/>
                <a:gd name="connsiteY244" fmla="*/ 110695 h 444501"/>
                <a:gd name="connsiteX245" fmla="*/ 572744 w 579438"/>
                <a:gd name="connsiteY245" fmla="*/ 113387 h 444501"/>
                <a:gd name="connsiteX246" fmla="*/ 575613 w 579438"/>
                <a:gd name="connsiteY246" fmla="*/ 116713 h 444501"/>
                <a:gd name="connsiteX247" fmla="*/ 577685 w 579438"/>
                <a:gd name="connsiteY247" fmla="*/ 120513 h 444501"/>
                <a:gd name="connsiteX248" fmla="*/ 578960 w 579438"/>
                <a:gd name="connsiteY248" fmla="*/ 124631 h 444501"/>
                <a:gd name="connsiteX249" fmla="*/ 579438 w 579438"/>
                <a:gd name="connsiteY249" fmla="*/ 129223 h 444501"/>
                <a:gd name="connsiteX250" fmla="*/ 578960 w 579438"/>
                <a:gd name="connsiteY250" fmla="*/ 133816 h 444501"/>
                <a:gd name="connsiteX251" fmla="*/ 577685 w 579438"/>
                <a:gd name="connsiteY251" fmla="*/ 138091 h 444501"/>
                <a:gd name="connsiteX252" fmla="*/ 575613 w 579438"/>
                <a:gd name="connsiteY252" fmla="*/ 141892 h 444501"/>
                <a:gd name="connsiteX253" fmla="*/ 572744 w 579438"/>
                <a:gd name="connsiteY253" fmla="*/ 145218 h 444501"/>
                <a:gd name="connsiteX254" fmla="*/ 569556 w 579438"/>
                <a:gd name="connsiteY254" fmla="*/ 147910 h 444501"/>
                <a:gd name="connsiteX255" fmla="*/ 565571 w 579438"/>
                <a:gd name="connsiteY255" fmla="*/ 149969 h 444501"/>
                <a:gd name="connsiteX256" fmla="*/ 561427 w 579438"/>
                <a:gd name="connsiteY256" fmla="*/ 151235 h 444501"/>
                <a:gd name="connsiteX257" fmla="*/ 556805 w 579438"/>
                <a:gd name="connsiteY257" fmla="*/ 151711 h 444501"/>
                <a:gd name="connsiteX258" fmla="*/ 521740 w 579438"/>
                <a:gd name="connsiteY258" fmla="*/ 151711 h 444501"/>
                <a:gd name="connsiteX259" fmla="*/ 521740 w 579438"/>
                <a:gd name="connsiteY259" fmla="*/ 196844 h 444501"/>
                <a:gd name="connsiteX260" fmla="*/ 521262 w 579438"/>
                <a:gd name="connsiteY260" fmla="*/ 202228 h 444501"/>
                <a:gd name="connsiteX261" fmla="*/ 519668 w 579438"/>
                <a:gd name="connsiteY261" fmla="*/ 207137 h 444501"/>
                <a:gd name="connsiteX262" fmla="*/ 517436 w 579438"/>
                <a:gd name="connsiteY262" fmla="*/ 211571 h 444501"/>
                <a:gd name="connsiteX263" fmla="*/ 514089 w 579438"/>
                <a:gd name="connsiteY263" fmla="*/ 215372 h 444501"/>
                <a:gd name="connsiteX264" fmla="*/ 510104 w 579438"/>
                <a:gd name="connsiteY264" fmla="*/ 218539 h 444501"/>
                <a:gd name="connsiteX265" fmla="*/ 505642 w 579438"/>
                <a:gd name="connsiteY265" fmla="*/ 220915 h 444501"/>
                <a:gd name="connsiteX266" fmla="*/ 500701 w 579438"/>
                <a:gd name="connsiteY266" fmla="*/ 222498 h 444501"/>
                <a:gd name="connsiteX267" fmla="*/ 495441 w 579438"/>
                <a:gd name="connsiteY267" fmla="*/ 223132 h 444501"/>
                <a:gd name="connsiteX268" fmla="*/ 490978 w 579438"/>
                <a:gd name="connsiteY268" fmla="*/ 222815 h 444501"/>
                <a:gd name="connsiteX269" fmla="*/ 486834 w 579438"/>
                <a:gd name="connsiteY269" fmla="*/ 221548 h 444501"/>
                <a:gd name="connsiteX270" fmla="*/ 482849 w 579438"/>
                <a:gd name="connsiteY270" fmla="*/ 219806 h 444501"/>
                <a:gd name="connsiteX271" fmla="*/ 482849 w 579438"/>
                <a:gd name="connsiteY271" fmla="*/ 232317 h 444501"/>
                <a:gd name="connsiteX272" fmla="*/ 482371 w 579438"/>
                <a:gd name="connsiteY272" fmla="*/ 237701 h 444501"/>
                <a:gd name="connsiteX273" fmla="*/ 480777 w 579438"/>
                <a:gd name="connsiteY273" fmla="*/ 242610 h 444501"/>
                <a:gd name="connsiteX274" fmla="*/ 478386 w 579438"/>
                <a:gd name="connsiteY274" fmla="*/ 247203 h 444501"/>
                <a:gd name="connsiteX275" fmla="*/ 475199 w 579438"/>
                <a:gd name="connsiteY275" fmla="*/ 251003 h 444501"/>
                <a:gd name="connsiteX276" fmla="*/ 471214 w 579438"/>
                <a:gd name="connsiteY276" fmla="*/ 254171 h 444501"/>
                <a:gd name="connsiteX277" fmla="*/ 466751 w 579438"/>
                <a:gd name="connsiteY277" fmla="*/ 256546 h 444501"/>
                <a:gd name="connsiteX278" fmla="*/ 461810 w 579438"/>
                <a:gd name="connsiteY278" fmla="*/ 258130 h 444501"/>
                <a:gd name="connsiteX279" fmla="*/ 456550 w 579438"/>
                <a:gd name="connsiteY279" fmla="*/ 258763 h 444501"/>
                <a:gd name="connsiteX280" fmla="*/ 451290 w 579438"/>
                <a:gd name="connsiteY280" fmla="*/ 258130 h 444501"/>
                <a:gd name="connsiteX281" fmla="*/ 446190 w 579438"/>
                <a:gd name="connsiteY281" fmla="*/ 256546 h 444501"/>
                <a:gd name="connsiteX282" fmla="*/ 441727 w 579438"/>
                <a:gd name="connsiteY282" fmla="*/ 254171 h 444501"/>
                <a:gd name="connsiteX283" fmla="*/ 437902 w 579438"/>
                <a:gd name="connsiteY283" fmla="*/ 251003 h 444501"/>
                <a:gd name="connsiteX284" fmla="*/ 434714 w 579438"/>
                <a:gd name="connsiteY284" fmla="*/ 247203 h 444501"/>
                <a:gd name="connsiteX285" fmla="*/ 432164 w 579438"/>
                <a:gd name="connsiteY285" fmla="*/ 242610 h 444501"/>
                <a:gd name="connsiteX286" fmla="*/ 430570 w 579438"/>
                <a:gd name="connsiteY286" fmla="*/ 237701 h 444501"/>
                <a:gd name="connsiteX287" fmla="*/ 430092 w 579438"/>
                <a:gd name="connsiteY287" fmla="*/ 232317 h 444501"/>
                <a:gd name="connsiteX288" fmla="*/ 430092 w 579438"/>
                <a:gd name="connsiteY288" fmla="*/ 151711 h 444501"/>
                <a:gd name="connsiteX289" fmla="*/ 420688 w 579438"/>
                <a:gd name="connsiteY289" fmla="*/ 151711 h 444501"/>
                <a:gd name="connsiteX290" fmla="*/ 420688 w 579438"/>
                <a:gd name="connsiteY290" fmla="*/ 106736 h 444501"/>
                <a:gd name="connsiteX291" fmla="*/ 430092 w 579438"/>
                <a:gd name="connsiteY291" fmla="*/ 106736 h 444501"/>
                <a:gd name="connsiteX292" fmla="*/ 430092 w 579438"/>
                <a:gd name="connsiteY292" fmla="*/ 26130 h 444501"/>
                <a:gd name="connsiteX293" fmla="*/ 430570 w 579438"/>
                <a:gd name="connsiteY293" fmla="*/ 20904 h 444501"/>
                <a:gd name="connsiteX294" fmla="*/ 432164 w 579438"/>
                <a:gd name="connsiteY294" fmla="*/ 15995 h 444501"/>
                <a:gd name="connsiteX295" fmla="*/ 434714 w 579438"/>
                <a:gd name="connsiteY295" fmla="*/ 11560 h 444501"/>
                <a:gd name="connsiteX296" fmla="*/ 437902 w 579438"/>
                <a:gd name="connsiteY296" fmla="*/ 7443 h 444501"/>
                <a:gd name="connsiteX297" fmla="*/ 441727 w 579438"/>
                <a:gd name="connsiteY297" fmla="*/ 4276 h 444501"/>
                <a:gd name="connsiteX298" fmla="*/ 446190 w 579438"/>
                <a:gd name="connsiteY298" fmla="*/ 1900 h 444501"/>
                <a:gd name="connsiteX299" fmla="*/ 451131 w 579438"/>
                <a:gd name="connsiteY299" fmla="*/ 475 h 444501"/>
                <a:gd name="connsiteX300" fmla="*/ 116349 w 579438"/>
                <a:gd name="connsiteY300" fmla="*/ 0 h 444501"/>
                <a:gd name="connsiteX301" fmla="*/ 121609 w 579438"/>
                <a:gd name="connsiteY301" fmla="*/ 475 h 444501"/>
                <a:gd name="connsiteX302" fmla="*/ 126550 w 579438"/>
                <a:gd name="connsiteY302" fmla="*/ 1900 h 444501"/>
                <a:gd name="connsiteX303" fmla="*/ 131012 w 579438"/>
                <a:gd name="connsiteY303" fmla="*/ 4276 h 444501"/>
                <a:gd name="connsiteX304" fmla="*/ 134838 w 579438"/>
                <a:gd name="connsiteY304" fmla="*/ 7443 h 444501"/>
                <a:gd name="connsiteX305" fmla="*/ 138185 w 579438"/>
                <a:gd name="connsiteY305" fmla="*/ 11560 h 444501"/>
                <a:gd name="connsiteX306" fmla="*/ 140575 w 579438"/>
                <a:gd name="connsiteY306" fmla="*/ 15995 h 444501"/>
                <a:gd name="connsiteX307" fmla="*/ 142169 w 579438"/>
                <a:gd name="connsiteY307" fmla="*/ 20904 h 444501"/>
                <a:gd name="connsiteX308" fmla="*/ 142647 w 579438"/>
                <a:gd name="connsiteY308" fmla="*/ 26130 h 444501"/>
                <a:gd name="connsiteX309" fmla="*/ 142647 w 579438"/>
                <a:gd name="connsiteY309" fmla="*/ 106736 h 444501"/>
                <a:gd name="connsiteX310" fmla="*/ 200025 w 579438"/>
                <a:gd name="connsiteY310" fmla="*/ 106736 h 444501"/>
                <a:gd name="connsiteX311" fmla="*/ 200025 w 579438"/>
                <a:gd name="connsiteY311" fmla="*/ 123522 h 444501"/>
                <a:gd name="connsiteX312" fmla="*/ 173089 w 579438"/>
                <a:gd name="connsiteY312" fmla="*/ 151711 h 444501"/>
                <a:gd name="connsiteX313" fmla="*/ 142647 w 579438"/>
                <a:gd name="connsiteY313" fmla="*/ 151711 h 444501"/>
                <a:gd name="connsiteX314" fmla="*/ 142647 w 579438"/>
                <a:gd name="connsiteY314" fmla="*/ 232317 h 444501"/>
                <a:gd name="connsiteX315" fmla="*/ 142169 w 579438"/>
                <a:gd name="connsiteY315" fmla="*/ 237701 h 444501"/>
                <a:gd name="connsiteX316" fmla="*/ 140575 w 579438"/>
                <a:gd name="connsiteY316" fmla="*/ 242610 h 444501"/>
                <a:gd name="connsiteX317" fmla="*/ 138185 w 579438"/>
                <a:gd name="connsiteY317" fmla="*/ 247203 h 444501"/>
                <a:gd name="connsiteX318" fmla="*/ 134838 w 579438"/>
                <a:gd name="connsiteY318" fmla="*/ 251003 h 444501"/>
                <a:gd name="connsiteX319" fmla="*/ 131012 w 579438"/>
                <a:gd name="connsiteY319" fmla="*/ 254171 h 444501"/>
                <a:gd name="connsiteX320" fmla="*/ 126550 w 579438"/>
                <a:gd name="connsiteY320" fmla="*/ 256546 h 444501"/>
                <a:gd name="connsiteX321" fmla="*/ 121609 w 579438"/>
                <a:gd name="connsiteY321" fmla="*/ 258130 h 444501"/>
                <a:gd name="connsiteX322" fmla="*/ 116349 w 579438"/>
                <a:gd name="connsiteY322" fmla="*/ 258763 h 444501"/>
                <a:gd name="connsiteX323" fmla="*/ 111090 w 579438"/>
                <a:gd name="connsiteY323" fmla="*/ 258130 h 444501"/>
                <a:gd name="connsiteX324" fmla="*/ 105989 w 579438"/>
                <a:gd name="connsiteY324" fmla="*/ 256546 h 444501"/>
                <a:gd name="connsiteX325" fmla="*/ 101527 w 579438"/>
                <a:gd name="connsiteY325" fmla="*/ 254171 h 444501"/>
                <a:gd name="connsiteX326" fmla="*/ 97542 w 579438"/>
                <a:gd name="connsiteY326" fmla="*/ 251003 h 444501"/>
                <a:gd name="connsiteX327" fmla="*/ 94354 w 579438"/>
                <a:gd name="connsiteY327" fmla="*/ 247203 h 444501"/>
                <a:gd name="connsiteX328" fmla="*/ 91964 w 579438"/>
                <a:gd name="connsiteY328" fmla="*/ 242610 h 444501"/>
                <a:gd name="connsiteX329" fmla="*/ 90370 w 579438"/>
                <a:gd name="connsiteY329" fmla="*/ 237701 h 444501"/>
                <a:gd name="connsiteX330" fmla="*/ 89732 w 579438"/>
                <a:gd name="connsiteY330" fmla="*/ 232317 h 444501"/>
                <a:gd name="connsiteX331" fmla="*/ 89732 w 579438"/>
                <a:gd name="connsiteY331" fmla="*/ 219806 h 444501"/>
                <a:gd name="connsiteX332" fmla="*/ 85907 w 579438"/>
                <a:gd name="connsiteY332" fmla="*/ 221548 h 444501"/>
                <a:gd name="connsiteX333" fmla="*/ 81923 w 579438"/>
                <a:gd name="connsiteY333" fmla="*/ 222815 h 444501"/>
                <a:gd name="connsiteX334" fmla="*/ 77300 w 579438"/>
                <a:gd name="connsiteY334" fmla="*/ 223132 h 444501"/>
                <a:gd name="connsiteX335" fmla="*/ 71881 w 579438"/>
                <a:gd name="connsiteY335" fmla="*/ 222498 h 444501"/>
                <a:gd name="connsiteX336" fmla="*/ 66941 w 579438"/>
                <a:gd name="connsiteY336" fmla="*/ 220915 h 444501"/>
                <a:gd name="connsiteX337" fmla="*/ 62637 w 579438"/>
                <a:gd name="connsiteY337" fmla="*/ 218539 h 444501"/>
                <a:gd name="connsiteX338" fmla="*/ 58653 w 579438"/>
                <a:gd name="connsiteY338" fmla="*/ 215372 h 444501"/>
                <a:gd name="connsiteX339" fmla="*/ 55465 w 579438"/>
                <a:gd name="connsiteY339" fmla="*/ 211571 h 444501"/>
                <a:gd name="connsiteX340" fmla="*/ 53074 w 579438"/>
                <a:gd name="connsiteY340" fmla="*/ 207137 h 444501"/>
                <a:gd name="connsiteX341" fmla="*/ 51481 w 579438"/>
                <a:gd name="connsiteY341" fmla="*/ 202228 h 444501"/>
                <a:gd name="connsiteX342" fmla="*/ 50843 w 579438"/>
                <a:gd name="connsiteY342" fmla="*/ 196844 h 444501"/>
                <a:gd name="connsiteX343" fmla="*/ 50843 w 579438"/>
                <a:gd name="connsiteY343" fmla="*/ 151711 h 444501"/>
                <a:gd name="connsiteX344" fmla="*/ 22632 w 579438"/>
                <a:gd name="connsiteY344" fmla="*/ 151711 h 444501"/>
                <a:gd name="connsiteX345" fmla="*/ 18010 w 579438"/>
                <a:gd name="connsiteY345" fmla="*/ 151235 h 444501"/>
                <a:gd name="connsiteX346" fmla="*/ 13866 w 579438"/>
                <a:gd name="connsiteY346" fmla="*/ 149969 h 444501"/>
                <a:gd name="connsiteX347" fmla="*/ 9882 w 579438"/>
                <a:gd name="connsiteY347" fmla="*/ 147910 h 444501"/>
                <a:gd name="connsiteX348" fmla="*/ 6535 w 579438"/>
                <a:gd name="connsiteY348" fmla="*/ 145218 h 444501"/>
                <a:gd name="connsiteX349" fmla="*/ 3825 w 579438"/>
                <a:gd name="connsiteY349" fmla="*/ 141892 h 444501"/>
                <a:gd name="connsiteX350" fmla="*/ 1753 w 579438"/>
                <a:gd name="connsiteY350" fmla="*/ 138091 h 444501"/>
                <a:gd name="connsiteX351" fmla="*/ 478 w 579438"/>
                <a:gd name="connsiteY351" fmla="*/ 133816 h 444501"/>
                <a:gd name="connsiteX352" fmla="*/ 0 w 579438"/>
                <a:gd name="connsiteY352" fmla="*/ 129223 h 444501"/>
                <a:gd name="connsiteX353" fmla="*/ 478 w 579438"/>
                <a:gd name="connsiteY353" fmla="*/ 124631 h 444501"/>
                <a:gd name="connsiteX354" fmla="*/ 1753 w 579438"/>
                <a:gd name="connsiteY354" fmla="*/ 120513 h 444501"/>
                <a:gd name="connsiteX355" fmla="*/ 3825 w 579438"/>
                <a:gd name="connsiteY355" fmla="*/ 116713 h 444501"/>
                <a:gd name="connsiteX356" fmla="*/ 6535 w 579438"/>
                <a:gd name="connsiteY356" fmla="*/ 113387 h 444501"/>
                <a:gd name="connsiteX357" fmla="*/ 9882 w 579438"/>
                <a:gd name="connsiteY357" fmla="*/ 110695 h 444501"/>
                <a:gd name="connsiteX358" fmla="*/ 13866 w 579438"/>
                <a:gd name="connsiteY358" fmla="*/ 108478 h 444501"/>
                <a:gd name="connsiteX359" fmla="*/ 18010 w 579438"/>
                <a:gd name="connsiteY359" fmla="*/ 107369 h 444501"/>
                <a:gd name="connsiteX360" fmla="*/ 22632 w 579438"/>
                <a:gd name="connsiteY360" fmla="*/ 106736 h 444501"/>
                <a:gd name="connsiteX361" fmla="*/ 50843 w 579438"/>
                <a:gd name="connsiteY361" fmla="*/ 106736 h 444501"/>
                <a:gd name="connsiteX362" fmla="*/ 50843 w 579438"/>
                <a:gd name="connsiteY362" fmla="*/ 61761 h 444501"/>
                <a:gd name="connsiteX363" fmla="*/ 51481 w 579438"/>
                <a:gd name="connsiteY363" fmla="*/ 56377 h 444501"/>
                <a:gd name="connsiteX364" fmla="*/ 53074 w 579438"/>
                <a:gd name="connsiteY364" fmla="*/ 51468 h 444501"/>
                <a:gd name="connsiteX365" fmla="*/ 55465 w 579438"/>
                <a:gd name="connsiteY365" fmla="*/ 47033 h 444501"/>
                <a:gd name="connsiteX366" fmla="*/ 58653 w 579438"/>
                <a:gd name="connsiteY366" fmla="*/ 43074 h 444501"/>
                <a:gd name="connsiteX367" fmla="*/ 62637 w 579438"/>
                <a:gd name="connsiteY367" fmla="*/ 39907 h 444501"/>
                <a:gd name="connsiteX368" fmla="*/ 66941 w 579438"/>
                <a:gd name="connsiteY368" fmla="*/ 37532 h 444501"/>
                <a:gd name="connsiteX369" fmla="*/ 71881 w 579438"/>
                <a:gd name="connsiteY369" fmla="*/ 36107 h 444501"/>
                <a:gd name="connsiteX370" fmla="*/ 77300 w 579438"/>
                <a:gd name="connsiteY370" fmla="*/ 35631 h 444501"/>
                <a:gd name="connsiteX371" fmla="*/ 81923 w 579438"/>
                <a:gd name="connsiteY371" fmla="*/ 35948 h 444501"/>
                <a:gd name="connsiteX372" fmla="*/ 85907 w 579438"/>
                <a:gd name="connsiteY372" fmla="*/ 36898 h 444501"/>
                <a:gd name="connsiteX373" fmla="*/ 89732 w 579438"/>
                <a:gd name="connsiteY373" fmla="*/ 38799 h 444501"/>
                <a:gd name="connsiteX374" fmla="*/ 89732 w 579438"/>
                <a:gd name="connsiteY374" fmla="*/ 26130 h 444501"/>
                <a:gd name="connsiteX375" fmla="*/ 90370 w 579438"/>
                <a:gd name="connsiteY375" fmla="*/ 20904 h 444501"/>
                <a:gd name="connsiteX376" fmla="*/ 91964 w 579438"/>
                <a:gd name="connsiteY376" fmla="*/ 15995 h 444501"/>
                <a:gd name="connsiteX377" fmla="*/ 94354 w 579438"/>
                <a:gd name="connsiteY377" fmla="*/ 11560 h 444501"/>
                <a:gd name="connsiteX378" fmla="*/ 97542 w 579438"/>
                <a:gd name="connsiteY378" fmla="*/ 7443 h 444501"/>
                <a:gd name="connsiteX379" fmla="*/ 101527 w 579438"/>
                <a:gd name="connsiteY379" fmla="*/ 4276 h 444501"/>
                <a:gd name="connsiteX380" fmla="*/ 105989 w 579438"/>
                <a:gd name="connsiteY380" fmla="*/ 1900 h 444501"/>
                <a:gd name="connsiteX381" fmla="*/ 111090 w 579438"/>
                <a:gd name="connsiteY381" fmla="*/ 475 h 4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</a:cxnLst>
              <a:rect l="l" t="t" r="r" b="b"/>
              <a:pathLst>
                <a:path w="579438" h="444500">
                  <a:moveTo>
                    <a:pt x="240030" y="344488"/>
                  </a:moveTo>
                  <a:lnTo>
                    <a:pt x="358775" y="344488"/>
                  </a:lnTo>
                  <a:lnTo>
                    <a:pt x="364173" y="344960"/>
                  </a:lnTo>
                  <a:lnTo>
                    <a:pt x="369253" y="346375"/>
                  </a:lnTo>
                  <a:lnTo>
                    <a:pt x="374015" y="348577"/>
                  </a:lnTo>
                  <a:lnTo>
                    <a:pt x="378302" y="351564"/>
                  </a:lnTo>
                  <a:lnTo>
                    <a:pt x="381794" y="355181"/>
                  </a:lnTo>
                  <a:lnTo>
                    <a:pt x="384810" y="359427"/>
                  </a:lnTo>
                  <a:lnTo>
                    <a:pt x="387033" y="364145"/>
                  </a:lnTo>
                  <a:lnTo>
                    <a:pt x="388462" y="369177"/>
                  </a:lnTo>
                  <a:lnTo>
                    <a:pt x="388938" y="374523"/>
                  </a:lnTo>
                  <a:lnTo>
                    <a:pt x="388938" y="414466"/>
                  </a:lnTo>
                  <a:lnTo>
                    <a:pt x="388462" y="419812"/>
                  </a:lnTo>
                  <a:lnTo>
                    <a:pt x="387033" y="424844"/>
                  </a:lnTo>
                  <a:lnTo>
                    <a:pt x="384810" y="429562"/>
                  </a:lnTo>
                  <a:lnTo>
                    <a:pt x="381794" y="433808"/>
                  </a:lnTo>
                  <a:lnTo>
                    <a:pt x="378302" y="437425"/>
                  </a:lnTo>
                  <a:lnTo>
                    <a:pt x="374015" y="440412"/>
                  </a:lnTo>
                  <a:lnTo>
                    <a:pt x="369253" y="442614"/>
                  </a:lnTo>
                  <a:lnTo>
                    <a:pt x="364173" y="444029"/>
                  </a:lnTo>
                  <a:lnTo>
                    <a:pt x="358775" y="444501"/>
                  </a:lnTo>
                  <a:lnTo>
                    <a:pt x="240030" y="444501"/>
                  </a:lnTo>
                  <a:lnTo>
                    <a:pt x="234633" y="444029"/>
                  </a:lnTo>
                  <a:lnTo>
                    <a:pt x="229235" y="442614"/>
                  </a:lnTo>
                  <a:lnTo>
                    <a:pt x="224790" y="440412"/>
                  </a:lnTo>
                  <a:lnTo>
                    <a:pt x="220345" y="437425"/>
                  </a:lnTo>
                  <a:lnTo>
                    <a:pt x="216853" y="433808"/>
                  </a:lnTo>
                  <a:lnTo>
                    <a:pt x="213836" y="429562"/>
                  </a:lnTo>
                  <a:lnTo>
                    <a:pt x="211455" y="424844"/>
                  </a:lnTo>
                  <a:lnTo>
                    <a:pt x="210026" y="419812"/>
                  </a:lnTo>
                  <a:lnTo>
                    <a:pt x="209550" y="414466"/>
                  </a:lnTo>
                  <a:lnTo>
                    <a:pt x="209550" y="374523"/>
                  </a:lnTo>
                  <a:lnTo>
                    <a:pt x="210026" y="369177"/>
                  </a:lnTo>
                  <a:lnTo>
                    <a:pt x="211455" y="364145"/>
                  </a:lnTo>
                  <a:lnTo>
                    <a:pt x="213836" y="359427"/>
                  </a:lnTo>
                  <a:lnTo>
                    <a:pt x="216853" y="355181"/>
                  </a:lnTo>
                  <a:lnTo>
                    <a:pt x="220345" y="351564"/>
                  </a:lnTo>
                  <a:lnTo>
                    <a:pt x="224790" y="348577"/>
                  </a:lnTo>
                  <a:lnTo>
                    <a:pt x="229235" y="346375"/>
                  </a:lnTo>
                  <a:lnTo>
                    <a:pt x="234633" y="344960"/>
                  </a:lnTo>
                  <a:close/>
                  <a:moveTo>
                    <a:pt x="239599" y="20638"/>
                  </a:moveTo>
                  <a:lnTo>
                    <a:pt x="244206" y="21114"/>
                  </a:lnTo>
                  <a:lnTo>
                    <a:pt x="248495" y="22699"/>
                  </a:lnTo>
                  <a:lnTo>
                    <a:pt x="252307" y="24918"/>
                  </a:lnTo>
                  <a:lnTo>
                    <a:pt x="255326" y="28088"/>
                  </a:lnTo>
                  <a:lnTo>
                    <a:pt x="257868" y="31733"/>
                  </a:lnTo>
                  <a:lnTo>
                    <a:pt x="259297" y="36171"/>
                  </a:lnTo>
                  <a:lnTo>
                    <a:pt x="259774" y="40768"/>
                  </a:lnTo>
                  <a:lnTo>
                    <a:pt x="259774" y="82771"/>
                  </a:lnTo>
                  <a:lnTo>
                    <a:pt x="259933" y="82771"/>
                  </a:lnTo>
                  <a:lnTo>
                    <a:pt x="264063" y="81027"/>
                  </a:lnTo>
                  <a:lnTo>
                    <a:pt x="264063" y="53448"/>
                  </a:lnTo>
                  <a:lnTo>
                    <a:pt x="264540" y="48851"/>
                  </a:lnTo>
                  <a:lnTo>
                    <a:pt x="265969" y="44413"/>
                  </a:lnTo>
                  <a:lnTo>
                    <a:pt x="268352" y="40768"/>
                  </a:lnTo>
                  <a:lnTo>
                    <a:pt x="271530" y="37598"/>
                  </a:lnTo>
                  <a:lnTo>
                    <a:pt x="275342" y="35379"/>
                  </a:lnTo>
                  <a:lnTo>
                    <a:pt x="279473" y="33794"/>
                  </a:lnTo>
                  <a:lnTo>
                    <a:pt x="284238" y="33160"/>
                  </a:lnTo>
                  <a:lnTo>
                    <a:pt x="288845" y="33794"/>
                  </a:lnTo>
                  <a:lnTo>
                    <a:pt x="293134" y="35379"/>
                  </a:lnTo>
                  <a:lnTo>
                    <a:pt x="296788" y="37598"/>
                  </a:lnTo>
                  <a:lnTo>
                    <a:pt x="299965" y="40768"/>
                  </a:lnTo>
                  <a:lnTo>
                    <a:pt x="302348" y="44413"/>
                  </a:lnTo>
                  <a:lnTo>
                    <a:pt x="303778" y="48851"/>
                  </a:lnTo>
                  <a:lnTo>
                    <a:pt x="304414" y="53448"/>
                  </a:lnTo>
                  <a:lnTo>
                    <a:pt x="304414" y="79759"/>
                  </a:lnTo>
                  <a:lnTo>
                    <a:pt x="307908" y="79759"/>
                  </a:lnTo>
                  <a:lnTo>
                    <a:pt x="307908" y="53448"/>
                  </a:lnTo>
                  <a:lnTo>
                    <a:pt x="308385" y="48851"/>
                  </a:lnTo>
                  <a:lnTo>
                    <a:pt x="309974" y="44413"/>
                  </a:lnTo>
                  <a:lnTo>
                    <a:pt x="312198" y="40768"/>
                  </a:lnTo>
                  <a:lnTo>
                    <a:pt x="315375" y="37598"/>
                  </a:lnTo>
                  <a:lnTo>
                    <a:pt x="319346" y="35379"/>
                  </a:lnTo>
                  <a:lnTo>
                    <a:pt x="323477" y="33794"/>
                  </a:lnTo>
                  <a:lnTo>
                    <a:pt x="328084" y="33160"/>
                  </a:lnTo>
                  <a:lnTo>
                    <a:pt x="332691" y="33794"/>
                  </a:lnTo>
                  <a:lnTo>
                    <a:pt x="336980" y="35379"/>
                  </a:lnTo>
                  <a:lnTo>
                    <a:pt x="340792" y="37598"/>
                  </a:lnTo>
                  <a:lnTo>
                    <a:pt x="343970" y="40768"/>
                  </a:lnTo>
                  <a:lnTo>
                    <a:pt x="346194" y="44413"/>
                  </a:lnTo>
                  <a:lnTo>
                    <a:pt x="347782" y="48851"/>
                  </a:lnTo>
                  <a:lnTo>
                    <a:pt x="348418" y="53448"/>
                  </a:lnTo>
                  <a:lnTo>
                    <a:pt x="348418" y="83563"/>
                  </a:lnTo>
                  <a:lnTo>
                    <a:pt x="351277" y="86100"/>
                  </a:lnTo>
                  <a:lnTo>
                    <a:pt x="353501" y="89111"/>
                  </a:lnTo>
                  <a:lnTo>
                    <a:pt x="355249" y="92440"/>
                  </a:lnTo>
                  <a:lnTo>
                    <a:pt x="356361" y="96085"/>
                  </a:lnTo>
                  <a:lnTo>
                    <a:pt x="356678" y="99889"/>
                  </a:lnTo>
                  <a:lnTo>
                    <a:pt x="356202" y="104644"/>
                  </a:lnTo>
                  <a:lnTo>
                    <a:pt x="354772" y="108924"/>
                  </a:lnTo>
                  <a:lnTo>
                    <a:pt x="352230" y="112569"/>
                  </a:lnTo>
                  <a:lnTo>
                    <a:pt x="349212" y="115739"/>
                  </a:lnTo>
                  <a:lnTo>
                    <a:pt x="345399" y="117959"/>
                  </a:lnTo>
                  <a:lnTo>
                    <a:pt x="341110" y="119544"/>
                  </a:lnTo>
                  <a:lnTo>
                    <a:pt x="336503" y="120178"/>
                  </a:lnTo>
                  <a:lnTo>
                    <a:pt x="290275" y="120178"/>
                  </a:lnTo>
                  <a:lnTo>
                    <a:pt x="286780" y="120495"/>
                  </a:lnTo>
                  <a:lnTo>
                    <a:pt x="282967" y="121763"/>
                  </a:lnTo>
                  <a:lnTo>
                    <a:pt x="279473" y="123506"/>
                  </a:lnTo>
                  <a:lnTo>
                    <a:pt x="276295" y="125567"/>
                  </a:lnTo>
                  <a:lnTo>
                    <a:pt x="273912" y="127944"/>
                  </a:lnTo>
                  <a:lnTo>
                    <a:pt x="247542" y="161864"/>
                  </a:lnTo>
                  <a:lnTo>
                    <a:pt x="251831" y="168362"/>
                  </a:lnTo>
                  <a:lnTo>
                    <a:pt x="256756" y="174385"/>
                  </a:lnTo>
                  <a:lnTo>
                    <a:pt x="262157" y="179933"/>
                  </a:lnTo>
                  <a:lnTo>
                    <a:pt x="267876" y="185163"/>
                  </a:lnTo>
                  <a:lnTo>
                    <a:pt x="273912" y="189760"/>
                  </a:lnTo>
                  <a:lnTo>
                    <a:pt x="279790" y="193881"/>
                  </a:lnTo>
                  <a:lnTo>
                    <a:pt x="285509" y="197527"/>
                  </a:lnTo>
                  <a:lnTo>
                    <a:pt x="285827" y="197685"/>
                  </a:lnTo>
                  <a:lnTo>
                    <a:pt x="285986" y="197844"/>
                  </a:lnTo>
                  <a:lnTo>
                    <a:pt x="282332" y="193564"/>
                  </a:lnTo>
                  <a:lnTo>
                    <a:pt x="278361" y="188651"/>
                  </a:lnTo>
                  <a:lnTo>
                    <a:pt x="275342" y="183261"/>
                  </a:lnTo>
                  <a:lnTo>
                    <a:pt x="273118" y="177714"/>
                  </a:lnTo>
                  <a:lnTo>
                    <a:pt x="271688" y="171849"/>
                  </a:lnTo>
                  <a:lnTo>
                    <a:pt x="271371" y="166143"/>
                  </a:lnTo>
                  <a:lnTo>
                    <a:pt x="271847" y="160279"/>
                  </a:lnTo>
                  <a:lnTo>
                    <a:pt x="273118" y="155841"/>
                  </a:lnTo>
                  <a:lnTo>
                    <a:pt x="274866" y="151561"/>
                  </a:lnTo>
                  <a:lnTo>
                    <a:pt x="277407" y="147757"/>
                  </a:lnTo>
                  <a:lnTo>
                    <a:pt x="280426" y="144428"/>
                  </a:lnTo>
                  <a:lnTo>
                    <a:pt x="284079" y="141417"/>
                  </a:lnTo>
                  <a:lnTo>
                    <a:pt x="288051" y="138881"/>
                  </a:lnTo>
                  <a:lnTo>
                    <a:pt x="297583" y="134760"/>
                  </a:lnTo>
                  <a:lnTo>
                    <a:pt x="307114" y="131431"/>
                  </a:lnTo>
                  <a:lnTo>
                    <a:pt x="316963" y="129054"/>
                  </a:lnTo>
                  <a:lnTo>
                    <a:pt x="326813" y="127786"/>
                  </a:lnTo>
                  <a:lnTo>
                    <a:pt x="336980" y="127627"/>
                  </a:lnTo>
                  <a:lnTo>
                    <a:pt x="345241" y="128420"/>
                  </a:lnTo>
                  <a:lnTo>
                    <a:pt x="353025" y="130005"/>
                  </a:lnTo>
                  <a:lnTo>
                    <a:pt x="360491" y="132224"/>
                  </a:lnTo>
                  <a:lnTo>
                    <a:pt x="360491" y="76589"/>
                  </a:lnTo>
                  <a:lnTo>
                    <a:pt x="361127" y="71993"/>
                  </a:lnTo>
                  <a:lnTo>
                    <a:pt x="362715" y="67872"/>
                  </a:lnTo>
                  <a:lnTo>
                    <a:pt x="364939" y="64068"/>
                  </a:lnTo>
                  <a:lnTo>
                    <a:pt x="368116" y="60898"/>
                  </a:lnTo>
                  <a:lnTo>
                    <a:pt x="371929" y="58679"/>
                  </a:lnTo>
                  <a:lnTo>
                    <a:pt x="376218" y="57094"/>
                  </a:lnTo>
                  <a:lnTo>
                    <a:pt x="380825" y="56618"/>
                  </a:lnTo>
                  <a:lnTo>
                    <a:pt x="385432" y="57094"/>
                  </a:lnTo>
                  <a:lnTo>
                    <a:pt x="389562" y="58679"/>
                  </a:lnTo>
                  <a:lnTo>
                    <a:pt x="393534" y="60898"/>
                  </a:lnTo>
                  <a:lnTo>
                    <a:pt x="396552" y="64068"/>
                  </a:lnTo>
                  <a:lnTo>
                    <a:pt x="398935" y="67872"/>
                  </a:lnTo>
                  <a:lnTo>
                    <a:pt x="400524" y="71993"/>
                  </a:lnTo>
                  <a:lnTo>
                    <a:pt x="401000" y="76589"/>
                  </a:lnTo>
                  <a:lnTo>
                    <a:pt x="401000" y="175653"/>
                  </a:lnTo>
                  <a:lnTo>
                    <a:pt x="400842" y="176446"/>
                  </a:lnTo>
                  <a:lnTo>
                    <a:pt x="400842" y="177238"/>
                  </a:lnTo>
                  <a:lnTo>
                    <a:pt x="402430" y="182786"/>
                  </a:lnTo>
                  <a:lnTo>
                    <a:pt x="403701" y="188175"/>
                  </a:lnTo>
                  <a:lnTo>
                    <a:pt x="404654" y="193723"/>
                  </a:lnTo>
                  <a:lnTo>
                    <a:pt x="404813" y="198795"/>
                  </a:lnTo>
                  <a:lnTo>
                    <a:pt x="404654" y="203550"/>
                  </a:lnTo>
                  <a:lnTo>
                    <a:pt x="403383" y="210365"/>
                  </a:lnTo>
                  <a:lnTo>
                    <a:pt x="401795" y="217022"/>
                  </a:lnTo>
                  <a:lnTo>
                    <a:pt x="399253" y="223838"/>
                  </a:lnTo>
                  <a:lnTo>
                    <a:pt x="397347" y="228910"/>
                  </a:lnTo>
                  <a:lnTo>
                    <a:pt x="395281" y="234458"/>
                  </a:lnTo>
                  <a:lnTo>
                    <a:pt x="393057" y="240322"/>
                  </a:lnTo>
                  <a:lnTo>
                    <a:pt x="390833" y="246662"/>
                  </a:lnTo>
                  <a:lnTo>
                    <a:pt x="388927" y="253003"/>
                  </a:lnTo>
                  <a:lnTo>
                    <a:pt x="387180" y="259343"/>
                  </a:lnTo>
                  <a:lnTo>
                    <a:pt x="385750" y="265366"/>
                  </a:lnTo>
                  <a:lnTo>
                    <a:pt x="384797" y="271072"/>
                  </a:lnTo>
                  <a:lnTo>
                    <a:pt x="384479" y="276461"/>
                  </a:lnTo>
                  <a:lnTo>
                    <a:pt x="384479" y="285178"/>
                  </a:lnTo>
                  <a:lnTo>
                    <a:pt x="384002" y="291677"/>
                  </a:lnTo>
                  <a:lnTo>
                    <a:pt x="382573" y="297859"/>
                  </a:lnTo>
                  <a:lnTo>
                    <a:pt x="380031" y="303565"/>
                  </a:lnTo>
                  <a:lnTo>
                    <a:pt x="376695" y="308795"/>
                  </a:lnTo>
                  <a:lnTo>
                    <a:pt x="372723" y="313550"/>
                  </a:lnTo>
                  <a:lnTo>
                    <a:pt x="367958" y="317671"/>
                  </a:lnTo>
                  <a:lnTo>
                    <a:pt x="362715" y="321000"/>
                  </a:lnTo>
                  <a:lnTo>
                    <a:pt x="356837" y="323378"/>
                  </a:lnTo>
                  <a:lnTo>
                    <a:pt x="350642" y="324804"/>
                  </a:lnTo>
                  <a:lnTo>
                    <a:pt x="344129" y="325438"/>
                  </a:lnTo>
                  <a:lnTo>
                    <a:pt x="264540" y="325438"/>
                  </a:lnTo>
                  <a:lnTo>
                    <a:pt x="258026" y="324963"/>
                  </a:lnTo>
                  <a:lnTo>
                    <a:pt x="251672" y="323695"/>
                  </a:lnTo>
                  <a:lnTo>
                    <a:pt x="245794" y="321634"/>
                  </a:lnTo>
                  <a:lnTo>
                    <a:pt x="240552" y="318939"/>
                  </a:lnTo>
                  <a:lnTo>
                    <a:pt x="235786" y="315611"/>
                  </a:lnTo>
                  <a:lnTo>
                    <a:pt x="231973" y="311490"/>
                  </a:lnTo>
                  <a:lnTo>
                    <a:pt x="228637" y="307052"/>
                  </a:lnTo>
                  <a:lnTo>
                    <a:pt x="226096" y="302138"/>
                  </a:lnTo>
                  <a:lnTo>
                    <a:pt x="224507" y="296908"/>
                  </a:lnTo>
                  <a:lnTo>
                    <a:pt x="224030" y="291519"/>
                  </a:lnTo>
                  <a:lnTo>
                    <a:pt x="223872" y="287398"/>
                  </a:lnTo>
                  <a:lnTo>
                    <a:pt x="222918" y="283118"/>
                  </a:lnTo>
                  <a:lnTo>
                    <a:pt x="221648" y="278204"/>
                  </a:lnTo>
                  <a:lnTo>
                    <a:pt x="220059" y="272974"/>
                  </a:lnTo>
                  <a:lnTo>
                    <a:pt x="218153" y="267902"/>
                  </a:lnTo>
                  <a:lnTo>
                    <a:pt x="215929" y="262830"/>
                  </a:lnTo>
                  <a:lnTo>
                    <a:pt x="213387" y="257916"/>
                  </a:lnTo>
                  <a:lnTo>
                    <a:pt x="210845" y="253161"/>
                  </a:lnTo>
                  <a:lnTo>
                    <a:pt x="207986" y="249198"/>
                  </a:lnTo>
                  <a:lnTo>
                    <a:pt x="183362" y="215913"/>
                  </a:lnTo>
                  <a:lnTo>
                    <a:pt x="180185" y="210841"/>
                  </a:lnTo>
                  <a:lnTo>
                    <a:pt x="177643" y="205610"/>
                  </a:lnTo>
                  <a:lnTo>
                    <a:pt x="176055" y="200221"/>
                  </a:lnTo>
                  <a:lnTo>
                    <a:pt x="174943" y="194357"/>
                  </a:lnTo>
                  <a:lnTo>
                    <a:pt x="174625" y="188651"/>
                  </a:lnTo>
                  <a:lnTo>
                    <a:pt x="174943" y="182786"/>
                  </a:lnTo>
                  <a:lnTo>
                    <a:pt x="176055" y="177238"/>
                  </a:lnTo>
                  <a:lnTo>
                    <a:pt x="177802" y="171532"/>
                  </a:lnTo>
                  <a:lnTo>
                    <a:pt x="180185" y="166302"/>
                  </a:lnTo>
                  <a:lnTo>
                    <a:pt x="183362" y="161388"/>
                  </a:lnTo>
                  <a:lnTo>
                    <a:pt x="187016" y="156792"/>
                  </a:lnTo>
                  <a:lnTo>
                    <a:pt x="219423" y="122555"/>
                  </a:lnTo>
                  <a:lnTo>
                    <a:pt x="219423" y="40768"/>
                  </a:lnTo>
                  <a:lnTo>
                    <a:pt x="219900" y="36171"/>
                  </a:lnTo>
                  <a:lnTo>
                    <a:pt x="221489" y="31733"/>
                  </a:lnTo>
                  <a:lnTo>
                    <a:pt x="223872" y="28088"/>
                  </a:lnTo>
                  <a:lnTo>
                    <a:pt x="227049" y="24918"/>
                  </a:lnTo>
                  <a:lnTo>
                    <a:pt x="230703" y="22699"/>
                  </a:lnTo>
                  <a:lnTo>
                    <a:pt x="235151" y="21114"/>
                  </a:lnTo>
                  <a:close/>
                  <a:moveTo>
                    <a:pt x="456391" y="0"/>
                  </a:moveTo>
                  <a:lnTo>
                    <a:pt x="461651" y="475"/>
                  </a:lnTo>
                  <a:lnTo>
                    <a:pt x="466592" y="1900"/>
                  </a:lnTo>
                  <a:lnTo>
                    <a:pt x="471214" y="4276"/>
                  </a:lnTo>
                  <a:lnTo>
                    <a:pt x="475199" y="7443"/>
                  </a:lnTo>
                  <a:lnTo>
                    <a:pt x="478386" y="11560"/>
                  </a:lnTo>
                  <a:lnTo>
                    <a:pt x="480777" y="15995"/>
                  </a:lnTo>
                  <a:lnTo>
                    <a:pt x="482371" y="20904"/>
                  </a:lnTo>
                  <a:lnTo>
                    <a:pt x="482849" y="26130"/>
                  </a:lnTo>
                  <a:lnTo>
                    <a:pt x="482849" y="38799"/>
                  </a:lnTo>
                  <a:lnTo>
                    <a:pt x="486834" y="36898"/>
                  </a:lnTo>
                  <a:lnTo>
                    <a:pt x="490978" y="35948"/>
                  </a:lnTo>
                  <a:lnTo>
                    <a:pt x="495441" y="35631"/>
                  </a:lnTo>
                  <a:lnTo>
                    <a:pt x="500701" y="36107"/>
                  </a:lnTo>
                  <a:lnTo>
                    <a:pt x="505642" y="37532"/>
                  </a:lnTo>
                  <a:lnTo>
                    <a:pt x="510104" y="39907"/>
                  </a:lnTo>
                  <a:lnTo>
                    <a:pt x="514089" y="43074"/>
                  </a:lnTo>
                  <a:lnTo>
                    <a:pt x="517436" y="47033"/>
                  </a:lnTo>
                  <a:lnTo>
                    <a:pt x="519668" y="51468"/>
                  </a:lnTo>
                  <a:lnTo>
                    <a:pt x="521262" y="56377"/>
                  </a:lnTo>
                  <a:lnTo>
                    <a:pt x="521740" y="61761"/>
                  </a:lnTo>
                  <a:lnTo>
                    <a:pt x="521740" y="106736"/>
                  </a:lnTo>
                  <a:lnTo>
                    <a:pt x="556805" y="106736"/>
                  </a:lnTo>
                  <a:lnTo>
                    <a:pt x="561427" y="107369"/>
                  </a:lnTo>
                  <a:lnTo>
                    <a:pt x="565571" y="108478"/>
                  </a:lnTo>
                  <a:lnTo>
                    <a:pt x="569397" y="110695"/>
                  </a:lnTo>
                  <a:lnTo>
                    <a:pt x="572744" y="113387"/>
                  </a:lnTo>
                  <a:lnTo>
                    <a:pt x="575613" y="116713"/>
                  </a:lnTo>
                  <a:lnTo>
                    <a:pt x="577685" y="120513"/>
                  </a:lnTo>
                  <a:lnTo>
                    <a:pt x="578960" y="124631"/>
                  </a:lnTo>
                  <a:lnTo>
                    <a:pt x="579438" y="129223"/>
                  </a:lnTo>
                  <a:lnTo>
                    <a:pt x="578960" y="133816"/>
                  </a:lnTo>
                  <a:lnTo>
                    <a:pt x="577685" y="138091"/>
                  </a:lnTo>
                  <a:lnTo>
                    <a:pt x="575613" y="141892"/>
                  </a:lnTo>
                  <a:lnTo>
                    <a:pt x="572744" y="145218"/>
                  </a:lnTo>
                  <a:lnTo>
                    <a:pt x="569556" y="147910"/>
                  </a:lnTo>
                  <a:lnTo>
                    <a:pt x="565571" y="149969"/>
                  </a:lnTo>
                  <a:lnTo>
                    <a:pt x="561427" y="151235"/>
                  </a:lnTo>
                  <a:lnTo>
                    <a:pt x="556805" y="151711"/>
                  </a:lnTo>
                  <a:lnTo>
                    <a:pt x="521740" y="151711"/>
                  </a:lnTo>
                  <a:lnTo>
                    <a:pt x="521740" y="196844"/>
                  </a:lnTo>
                  <a:lnTo>
                    <a:pt x="521262" y="202228"/>
                  </a:lnTo>
                  <a:lnTo>
                    <a:pt x="519668" y="207137"/>
                  </a:lnTo>
                  <a:lnTo>
                    <a:pt x="517436" y="211571"/>
                  </a:lnTo>
                  <a:lnTo>
                    <a:pt x="514089" y="215372"/>
                  </a:lnTo>
                  <a:lnTo>
                    <a:pt x="510104" y="218539"/>
                  </a:lnTo>
                  <a:lnTo>
                    <a:pt x="505642" y="220915"/>
                  </a:lnTo>
                  <a:lnTo>
                    <a:pt x="500701" y="222498"/>
                  </a:lnTo>
                  <a:lnTo>
                    <a:pt x="495441" y="223132"/>
                  </a:lnTo>
                  <a:lnTo>
                    <a:pt x="490978" y="222815"/>
                  </a:lnTo>
                  <a:lnTo>
                    <a:pt x="486834" y="221548"/>
                  </a:lnTo>
                  <a:lnTo>
                    <a:pt x="482849" y="219806"/>
                  </a:lnTo>
                  <a:lnTo>
                    <a:pt x="482849" y="232317"/>
                  </a:lnTo>
                  <a:lnTo>
                    <a:pt x="482371" y="237701"/>
                  </a:lnTo>
                  <a:lnTo>
                    <a:pt x="480777" y="242610"/>
                  </a:lnTo>
                  <a:lnTo>
                    <a:pt x="478386" y="247203"/>
                  </a:lnTo>
                  <a:lnTo>
                    <a:pt x="475199" y="251003"/>
                  </a:lnTo>
                  <a:lnTo>
                    <a:pt x="471214" y="254171"/>
                  </a:lnTo>
                  <a:lnTo>
                    <a:pt x="466751" y="256546"/>
                  </a:lnTo>
                  <a:lnTo>
                    <a:pt x="461810" y="258130"/>
                  </a:lnTo>
                  <a:lnTo>
                    <a:pt x="456550" y="258763"/>
                  </a:lnTo>
                  <a:lnTo>
                    <a:pt x="451290" y="258130"/>
                  </a:lnTo>
                  <a:lnTo>
                    <a:pt x="446190" y="256546"/>
                  </a:lnTo>
                  <a:lnTo>
                    <a:pt x="441727" y="254171"/>
                  </a:lnTo>
                  <a:lnTo>
                    <a:pt x="437902" y="251003"/>
                  </a:lnTo>
                  <a:lnTo>
                    <a:pt x="434714" y="247203"/>
                  </a:lnTo>
                  <a:lnTo>
                    <a:pt x="432164" y="242610"/>
                  </a:lnTo>
                  <a:lnTo>
                    <a:pt x="430570" y="237701"/>
                  </a:lnTo>
                  <a:lnTo>
                    <a:pt x="430092" y="232317"/>
                  </a:lnTo>
                  <a:lnTo>
                    <a:pt x="430092" y="151711"/>
                  </a:lnTo>
                  <a:lnTo>
                    <a:pt x="420688" y="151711"/>
                  </a:lnTo>
                  <a:lnTo>
                    <a:pt x="420688" y="106736"/>
                  </a:lnTo>
                  <a:lnTo>
                    <a:pt x="430092" y="106736"/>
                  </a:lnTo>
                  <a:lnTo>
                    <a:pt x="430092" y="26130"/>
                  </a:lnTo>
                  <a:lnTo>
                    <a:pt x="430570" y="20904"/>
                  </a:lnTo>
                  <a:lnTo>
                    <a:pt x="432164" y="15995"/>
                  </a:lnTo>
                  <a:lnTo>
                    <a:pt x="434714" y="11560"/>
                  </a:lnTo>
                  <a:lnTo>
                    <a:pt x="437902" y="7443"/>
                  </a:lnTo>
                  <a:lnTo>
                    <a:pt x="441727" y="4276"/>
                  </a:lnTo>
                  <a:lnTo>
                    <a:pt x="446190" y="1900"/>
                  </a:lnTo>
                  <a:lnTo>
                    <a:pt x="451131" y="475"/>
                  </a:lnTo>
                  <a:close/>
                  <a:moveTo>
                    <a:pt x="116349" y="0"/>
                  </a:moveTo>
                  <a:lnTo>
                    <a:pt x="121609" y="475"/>
                  </a:lnTo>
                  <a:lnTo>
                    <a:pt x="126550" y="1900"/>
                  </a:lnTo>
                  <a:lnTo>
                    <a:pt x="131012" y="4276"/>
                  </a:lnTo>
                  <a:lnTo>
                    <a:pt x="134838" y="7443"/>
                  </a:lnTo>
                  <a:lnTo>
                    <a:pt x="138185" y="11560"/>
                  </a:lnTo>
                  <a:lnTo>
                    <a:pt x="140575" y="15995"/>
                  </a:lnTo>
                  <a:lnTo>
                    <a:pt x="142169" y="20904"/>
                  </a:lnTo>
                  <a:lnTo>
                    <a:pt x="142647" y="26130"/>
                  </a:lnTo>
                  <a:lnTo>
                    <a:pt x="142647" y="106736"/>
                  </a:lnTo>
                  <a:lnTo>
                    <a:pt x="200025" y="106736"/>
                  </a:lnTo>
                  <a:lnTo>
                    <a:pt x="200025" y="123522"/>
                  </a:lnTo>
                  <a:lnTo>
                    <a:pt x="173089" y="151711"/>
                  </a:lnTo>
                  <a:lnTo>
                    <a:pt x="142647" y="151711"/>
                  </a:lnTo>
                  <a:lnTo>
                    <a:pt x="142647" y="232317"/>
                  </a:lnTo>
                  <a:lnTo>
                    <a:pt x="142169" y="237701"/>
                  </a:lnTo>
                  <a:lnTo>
                    <a:pt x="140575" y="242610"/>
                  </a:lnTo>
                  <a:lnTo>
                    <a:pt x="138185" y="247203"/>
                  </a:lnTo>
                  <a:lnTo>
                    <a:pt x="134838" y="251003"/>
                  </a:lnTo>
                  <a:lnTo>
                    <a:pt x="131012" y="254171"/>
                  </a:lnTo>
                  <a:lnTo>
                    <a:pt x="126550" y="256546"/>
                  </a:lnTo>
                  <a:lnTo>
                    <a:pt x="121609" y="258130"/>
                  </a:lnTo>
                  <a:lnTo>
                    <a:pt x="116349" y="258763"/>
                  </a:lnTo>
                  <a:lnTo>
                    <a:pt x="111090" y="258130"/>
                  </a:lnTo>
                  <a:lnTo>
                    <a:pt x="105989" y="256546"/>
                  </a:lnTo>
                  <a:lnTo>
                    <a:pt x="101527" y="254171"/>
                  </a:lnTo>
                  <a:lnTo>
                    <a:pt x="97542" y="251003"/>
                  </a:lnTo>
                  <a:lnTo>
                    <a:pt x="94354" y="247203"/>
                  </a:lnTo>
                  <a:lnTo>
                    <a:pt x="91964" y="242610"/>
                  </a:lnTo>
                  <a:lnTo>
                    <a:pt x="90370" y="237701"/>
                  </a:lnTo>
                  <a:lnTo>
                    <a:pt x="89732" y="232317"/>
                  </a:lnTo>
                  <a:lnTo>
                    <a:pt x="89732" y="219806"/>
                  </a:lnTo>
                  <a:lnTo>
                    <a:pt x="85907" y="221548"/>
                  </a:lnTo>
                  <a:lnTo>
                    <a:pt x="81923" y="222815"/>
                  </a:lnTo>
                  <a:lnTo>
                    <a:pt x="77300" y="223132"/>
                  </a:lnTo>
                  <a:lnTo>
                    <a:pt x="71881" y="222498"/>
                  </a:lnTo>
                  <a:lnTo>
                    <a:pt x="66941" y="220915"/>
                  </a:lnTo>
                  <a:lnTo>
                    <a:pt x="62637" y="218539"/>
                  </a:lnTo>
                  <a:lnTo>
                    <a:pt x="58653" y="215372"/>
                  </a:lnTo>
                  <a:lnTo>
                    <a:pt x="55465" y="211571"/>
                  </a:lnTo>
                  <a:lnTo>
                    <a:pt x="53074" y="207137"/>
                  </a:lnTo>
                  <a:lnTo>
                    <a:pt x="51481" y="202228"/>
                  </a:lnTo>
                  <a:lnTo>
                    <a:pt x="50843" y="196844"/>
                  </a:lnTo>
                  <a:lnTo>
                    <a:pt x="50843" y="151711"/>
                  </a:lnTo>
                  <a:lnTo>
                    <a:pt x="22632" y="151711"/>
                  </a:lnTo>
                  <a:lnTo>
                    <a:pt x="18010" y="151235"/>
                  </a:lnTo>
                  <a:lnTo>
                    <a:pt x="13866" y="149969"/>
                  </a:lnTo>
                  <a:lnTo>
                    <a:pt x="9882" y="147910"/>
                  </a:lnTo>
                  <a:lnTo>
                    <a:pt x="6535" y="145218"/>
                  </a:lnTo>
                  <a:lnTo>
                    <a:pt x="3825" y="141892"/>
                  </a:lnTo>
                  <a:lnTo>
                    <a:pt x="1753" y="138091"/>
                  </a:lnTo>
                  <a:lnTo>
                    <a:pt x="478" y="133816"/>
                  </a:lnTo>
                  <a:lnTo>
                    <a:pt x="0" y="129223"/>
                  </a:lnTo>
                  <a:lnTo>
                    <a:pt x="478" y="124631"/>
                  </a:lnTo>
                  <a:lnTo>
                    <a:pt x="1753" y="120513"/>
                  </a:lnTo>
                  <a:lnTo>
                    <a:pt x="3825" y="116713"/>
                  </a:lnTo>
                  <a:lnTo>
                    <a:pt x="6535" y="113387"/>
                  </a:lnTo>
                  <a:lnTo>
                    <a:pt x="9882" y="110695"/>
                  </a:lnTo>
                  <a:lnTo>
                    <a:pt x="13866" y="108478"/>
                  </a:lnTo>
                  <a:lnTo>
                    <a:pt x="18010" y="107369"/>
                  </a:lnTo>
                  <a:lnTo>
                    <a:pt x="22632" y="106736"/>
                  </a:lnTo>
                  <a:lnTo>
                    <a:pt x="50843" y="106736"/>
                  </a:lnTo>
                  <a:lnTo>
                    <a:pt x="50843" y="61761"/>
                  </a:lnTo>
                  <a:lnTo>
                    <a:pt x="51481" y="56377"/>
                  </a:lnTo>
                  <a:lnTo>
                    <a:pt x="53074" y="51468"/>
                  </a:lnTo>
                  <a:lnTo>
                    <a:pt x="55465" y="47033"/>
                  </a:lnTo>
                  <a:lnTo>
                    <a:pt x="58653" y="43074"/>
                  </a:lnTo>
                  <a:lnTo>
                    <a:pt x="62637" y="39907"/>
                  </a:lnTo>
                  <a:lnTo>
                    <a:pt x="66941" y="37532"/>
                  </a:lnTo>
                  <a:lnTo>
                    <a:pt x="71881" y="36107"/>
                  </a:lnTo>
                  <a:lnTo>
                    <a:pt x="77300" y="35631"/>
                  </a:lnTo>
                  <a:lnTo>
                    <a:pt x="81923" y="35948"/>
                  </a:lnTo>
                  <a:lnTo>
                    <a:pt x="85907" y="36898"/>
                  </a:lnTo>
                  <a:lnTo>
                    <a:pt x="89732" y="38799"/>
                  </a:lnTo>
                  <a:lnTo>
                    <a:pt x="89732" y="26130"/>
                  </a:lnTo>
                  <a:lnTo>
                    <a:pt x="90370" y="20904"/>
                  </a:lnTo>
                  <a:lnTo>
                    <a:pt x="91964" y="15995"/>
                  </a:lnTo>
                  <a:lnTo>
                    <a:pt x="94354" y="11560"/>
                  </a:lnTo>
                  <a:lnTo>
                    <a:pt x="97542" y="7443"/>
                  </a:lnTo>
                  <a:lnTo>
                    <a:pt x="101527" y="4276"/>
                  </a:lnTo>
                  <a:lnTo>
                    <a:pt x="105989" y="1900"/>
                  </a:lnTo>
                  <a:lnTo>
                    <a:pt x="111090" y="475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sp>
        <p:nvSpPr>
          <p:cNvPr id="16" name="Text Placeholder 14"/>
          <p:cNvSpPr txBox="1"/>
          <p:nvPr/>
        </p:nvSpPr>
        <p:spPr>
          <a:xfrm>
            <a:off x="1199535" y="3239080"/>
            <a:ext cx="1205090" cy="18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7" name="Text Placeholder 14"/>
          <p:cNvSpPr txBox="1"/>
          <p:nvPr/>
        </p:nvSpPr>
        <p:spPr>
          <a:xfrm>
            <a:off x="1199535" y="3449849"/>
            <a:ext cx="1793726" cy="50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您的内容打在这里，或者通过复制您的文本后，在此框中选择粘贴，并选择只保留文字。</a:t>
            </a:r>
            <a:endParaRPr lang="en-IN" sz="10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18" name="Group 23"/>
          <p:cNvGrpSpPr/>
          <p:nvPr/>
        </p:nvGrpSpPr>
        <p:grpSpPr>
          <a:xfrm>
            <a:off x="533439" y="3277170"/>
            <a:ext cx="571565" cy="592525"/>
            <a:chOff x="711249" y="4369801"/>
            <a:chExt cx="762086" cy="790238"/>
          </a:xfrm>
        </p:grpSpPr>
        <p:sp>
          <p:nvSpPr>
            <p:cNvPr id="19" name="Rectangle 24"/>
            <p:cNvSpPr/>
            <p:nvPr/>
          </p:nvSpPr>
          <p:spPr>
            <a:xfrm>
              <a:off x="711249" y="4369801"/>
              <a:ext cx="762086" cy="790238"/>
            </a:xfrm>
            <a:prstGeom prst="rect">
              <a:avLst/>
            </a:prstGeom>
            <a:solidFill>
              <a:srgbClr val="C9D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914960" y="4602510"/>
              <a:ext cx="343266" cy="308582"/>
            </a:xfrm>
            <a:custGeom>
              <a:avLst/>
              <a:gdLst>
                <a:gd name="connsiteX0" fmla="*/ 86232 w 455613"/>
                <a:gd name="connsiteY0" fmla="*/ 350838 h 409576"/>
                <a:gd name="connsiteX1" fmla="*/ 87433 w 455613"/>
                <a:gd name="connsiteY1" fmla="*/ 351240 h 409576"/>
                <a:gd name="connsiteX2" fmla="*/ 88233 w 455613"/>
                <a:gd name="connsiteY2" fmla="*/ 352313 h 409576"/>
                <a:gd name="connsiteX3" fmla="*/ 88767 w 455613"/>
                <a:gd name="connsiteY3" fmla="*/ 353788 h 409576"/>
                <a:gd name="connsiteX4" fmla="*/ 88900 w 455613"/>
                <a:gd name="connsiteY4" fmla="*/ 356068 h 409576"/>
                <a:gd name="connsiteX5" fmla="*/ 88900 w 455613"/>
                <a:gd name="connsiteY5" fmla="*/ 409576 h 409576"/>
                <a:gd name="connsiteX6" fmla="*/ 41275 w 455613"/>
                <a:gd name="connsiteY6" fmla="*/ 409576 h 409576"/>
                <a:gd name="connsiteX7" fmla="*/ 41275 w 455613"/>
                <a:gd name="connsiteY7" fmla="*/ 401530 h 409576"/>
                <a:gd name="connsiteX8" fmla="*/ 41542 w 455613"/>
                <a:gd name="connsiteY8" fmla="*/ 399116 h 409576"/>
                <a:gd name="connsiteX9" fmla="*/ 42342 w 455613"/>
                <a:gd name="connsiteY9" fmla="*/ 396568 h 409576"/>
                <a:gd name="connsiteX10" fmla="*/ 43410 w 455613"/>
                <a:gd name="connsiteY10" fmla="*/ 393752 h 409576"/>
                <a:gd name="connsiteX11" fmla="*/ 44744 w 455613"/>
                <a:gd name="connsiteY11" fmla="*/ 391070 h 409576"/>
                <a:gd name="connsiteX12" fmla="*/ 46611 w 455613"/>
                <a:gd name="connsiteY12" fmla="*/ 388388 h 409576"/>
                <a:gd name="connsiteX13" fmla="*/ 48479 w 455613"/>
                <a:gd name="connsiteY13" fmla="*/ 386376 h 409576"/>
                <a:gd name="connsiteX14" fmla="*/ 62219 w 455613"/>
                <a:gd name="connsiteY14" fmla="*/ 372563 h 409576"/>
                <a:gd name="connsiteX15" fmla="*/ 81696 w 455613"/>
                <a:gd name="connsiteY15" fmla="*/ 352984 h 409576"/>
                <a:gd name="connsiteX16" fmla="*/ 83297 w 455613"/>
                <a:gd name="connsiteY16" fmla="*/ 351643 h 409576"/>
                <a:gd name="connsiteX17" fmla="*/ 84898 w 455613"/>
                <a:gd name="connsiteY17" fmla="*/ 350972 h 409576"/>
                <a:gd name="connsiteX18" fmla="*/ 148113 w 455613"/>
                <a:gd name="connsiteY18" fmla="*/ 290513 h 409576"/>
                <a:gd name="connsiteX19" fmla="*/ 149142 w 455613"/>
                <a:gd name="connsiteY19" fmla="*/ 291039 h 409576"/>
                <a:gd name="connsiteX20" fmla="*/ 149913 w 455613"/>
                <a:gd name="connsiteY20" fmla="*/ 291960 h 409576"/>
                <a:gd name="connsiteX21" fmla="*/ 150427 w 455613"/>
                <a:gd name="connsiteY21" fmla="*/ 293671 h 409576"/>
                <a:gd name="connsiteX22" fmla="*/ 150813 w 455613"/>
                <a:gd name="connsiteY22" fmla="*/ 295644 h 409576"/>
                <a:gd name="connsiteX23" fmla="*/ 150813 w 455613"/>
                <a:gd name="connsiteY23" fmla="*/ 409576 h 409576"/>
                <a:gd name="connsiteX24" fmla="*/ 109538 w 455613"/>
                <a:gd name="connsiteY24" fmla="*/ 409576 h 409576"/>
                <a:gd name="connsiteX25" fmla="*/ 109538 w 455613"/>
                <a:gd name="connsiteY25" fmla="*/ 337481 h 409576"/>
                <a:gd name="connsiteX26" fmla="*/ 109667 w 455613"/>
                <a:gd name="connsiteY26" fmla="*/ 334718 h 409576"/>
                <a:gd name="connsiteX27" fmla="*/ 110438 w 455613"/>
                <a:gd name="connsiteY27" fmla="*/ 331560 h 409576"/>
                <a:gd name="connsiteX28" fmla="*/ 111595 w 455613"/>
                <a:gd name="connsiteY28" fmla="*/ 328403 h 409576"/>
                <a:gd name="connsiteX29" fmla="*/ 112881 w 455613"/>
                <a:gd name="connsiteY29" fmla="*/ 325377 h 409576"/>
                <a:gd name="connsiteX30" fmla="*/ 114681 w 455613"/>
                <a:gd name="connsiteY30" fmla="*/ 322614 h 409576"/>
                <a:gd name="connsiteX31" fmla="*/ 116482 w 455613"/>
                <a:gd name="connsiteY31" fmla="*/ 320378 h 409576"/>
                <a:gd name="connsiteX32" fmla="*/ 143741 w 455613"/>
                <a:gd name="connsiteY32" fmla="*/ 292750 h 409576"/>
                <a:gd name="connsiteX33" fmla="*/ 145413 w 455613"/>
                <a:gd name="connsiteY33" fmla="*/ 291434 h 409576"/>
                <a:gd name="connsiteX34" fmla="*/ 146827 w 455613"/>
                <a:gd name="connsiteY34" fmla="*/ 290645 h 409576"/>
                <a:gd name="connsiteX35" fmla="*/ 174022 w 455613"/>
                <a:gd name="connsiteY35" fmla="*/ 287338 h 409576"/>
                <a:gd name="connsiteX36" fmla="*/ 175436 w 455613"/>
                <a:gd name="connsiteY36" fmla="*/ 287471 h 409576"/>
                <a:gd name="connsiteX37" fmla="*/ 176851 w 455613"/>
                <a:gd name="connsiteY37" fmla="*/ 288136 h 409576"/>
                <a:gd name="connsiteX38" fmla="*/ 178522 w 455613"/>
                <a:gd name="connsiteY38" fmla="*/ 289599 h 409576"/>
                <a:gd name="connsiteX39" fmla="*/ 199481 w 455613"/>
                <a:gd name="connsiteY39" fmla="*/ 311147 h 409576"/>
                <a:gd name="connsiteX40" fmla="*/ 206039 w 455613"/>
                <a:gd name="connsiteY40" fmla="*/ 317931 h 409576"/>
                <a:gd name="connsiteX41" fmla="*/ 207839 w 455613"/>
                <a:gd name="connsiteY41" fmla="*/ 320059 h 409576"/>
                <a:gd name="connsiteX42" fmla="*/ 209382 w 455613"/>
                <a:gd name="connsiteY42" fmla="*/ 322719 h 409576"/>
                <a:gd name="connsiteX43" fmla="*/ 210668 w 455613"/>
                <a:gd name="connsiteY43" fmla="*/ 325646 h 409576"/>
                <a:gd name="connsiteX44" fmla="*/ 211696 w 455613"/>
                <a:gd name="connsiteY44" fmla="*/ 328705 h 409576"/>
                <a:gd name="connsiteX45" fmla="*/ 212468 w 455613"/>
                <a:gd name="connsiteY45" fmla="*/ 331897 h 409576"/>
                <a:gd name="connsiteX46" fmla="*/ 212725 w 455613"/>
                <a:gd name="connsiteY46" fmla="*/ 334823 h 409576"/>
                <a:gd name="connsiteX47" fmla="*/ 212725 w 455613"/>
                <a:gd name="connsiteY47" fmla="*/ 409576 h 409576"/>
                <a:gd name="connsiteX48" fmla="*/ 171450 w 455613"/>
                <a:gd name="connsiteY48" fmla="*/ 409576 h 409576"/>
                <a:gd name="connsiteX49" fmla="*/ 171450 w 455613"/>
                <a:gd name="connsiteY49" fmla="*/ 292659 h 409576"/>
                <a:gd name="connsiteX50" fmla="*/ 171579 w 455613"/>
                <a:gd name="connsiteY50" fmla="*/ 290397 h 409576"/>
                <a:gd name="connsiteX51" fmla="*/ 172222 w 455613"/>
                <a:gd name="connsiteY51" fmla="*/ 288934 h 409576"/>
                <a:gd name="connsiteX52" fmla="*/ 172993 w 455613"/>
                <a:gd name="connsiteY52" fmla="*/ 287737 h 409576"/>
                <a:gd name="connsiteX53" fmla="*/ 271938 w 455613"/>
                <a:gd name="connsiteY53" fmla="*/ 282575 h 409576"/>
                <a:gd name="connsiteX54" fmla="*/ 273095 w 455613"/>
                <a:gd name="connsiteY54" fmla="*/ 283105 h 409576"/>
                <a:gd name="connsiteX55" fmla="*/ 273995 w 455613"/>
                <a:gd name="connsiteY55" fmla="*/ 284033 h 409576"/>
                <a:gd name="connsiteX56" fmla="*/ 274510 w 455613"/>
                <a:gd name="connsiteY56" fmla="*/ 285757 h 409576"/>
                <a:gd name="connsiteX57" fmla="*/ 274638 w 455613"/>
                <a:gd name="connsiteY57" fmla="*/ 287745 h 409576"/>
                <a:gd name="connsiteX58" fmla="*/ 274638 w 455613"/>
                <a:gd name="connsiteY58" fmla="*/ 409575 h 409576"/>
                <a:gd name="connsiteX59" fmla="*/ 233363 w 455613"/>
                <a:gd name="connsiteY59" fmla="*/ 409575 h 409576"/>
                <a:gd name="connsiteX60" fmla="*/ 233363 w 455613"/>
                <a:gd name="connsiteY60" fmla="*/ 329902 h 409576"/>
                <a:gd name="connsiteX61" fmla="*/ 233620 w 455613"/>
                <a:gd name="connsiteY61" fmla="*/ 326588 h 409576"/>
                <a:gd name="connsiteX62" fmla="*/ 234263 w 455613"/>
                <a:gd name="connsiteY62" fmla="*/ 323141 h 409576"/>
                <a:gd name="connsiteX63" fmla="*/ 235035 w 455613"/>
                <a:gd name="connsiteY63" fmla="*/ 320224 h 409576"/>
                <a:gd name="connsiteX64" fmla="*/ 236192 w 455613"/>
                <a:gd name="connsiteY64" fmla="*/ 317573 h 409576"/>
                <a:gd name="connsiteX65" fmla="*/ 237478 w 455613"/>
                <a:gd name="connsiteY65" fmla="*/ 315585 h 409576"/>
                <a:gd name="connsiteX66" fmla="*/ 238764 w 455613"/>
                <a:gd name="connsiteY66" fmla="*/ 314391 h 409576"/>
                <a:gd name="connsiteX67" fmla="*/ 239921 w 455613"/>
                <a:gd name="connsiteY67" fmla="*/ 313066 h 409576"/>
                <a:gd name="connsiteX68" fmla="*/ 240821 w 455613"/>
                <a:gd name="connsiteY68" fmla="*/ 312138 h 409576"/>
                <a:gd name="connsiteX69" fmla="*/ 241335 w 455613"/>
                <a:gd name="connsiteY69" fmla="*/ 311607 h 409576"/>
                <a:gd name="connsiteX70" fmla="*/ 241592 w 455613"/>
                <a:gd name="connsiteY70" fmla="*/ 311475 h 409576"/>
                <a:gd name="connsiteX71" fmla="*/ 267566 w 455613"/>
                <a:gd name="connsiteY71" fmla="*/ 284829 h 409576"/>
                <a:gd name="connsiteX72" fmla="*/ 269238 w 455613"/>
                <a:gd name="connsiteY72" fmla="*/ 283503 h 409576"/>
                <a:gd name="connsiteX73" fmla="*/ 270781 w 455613"/>
                <a:gd name="connsiteY73" fmla="*/ 282708 h 409576"/>
                <a:gd name="connsiteX74" fmla="*/ 335459 w 455613"/>
                <a:gd name="connsiteY74" fmla="*/ 220663 h 409576"/>
                <a:gd name="connsiteX75" fmla="*/ 336665 w 455613"/>
                <a:gd name="connsiteY75" fmla="*/ 221061 h 409576"/>
                <a:gd name="connsiteX76" fmla="*/ 337468 w 455613"/>
                <a:gd name="connsiteY76" fmla="*/ 221990 h 409576"/>
                <a:gd name="connsiteX77" fmla="*/ 338004 w 455613"/>
                <a:gd name="connsiteY77" fmla="*/ 223714 h 409576"/>
                <a:gd name="connsiteX78" fmla="*/ 338138 w 455613"/>
                <a:gd name="connsiteY78" fmla="*/ 225704 h 409576"/>
                <a:gd name="connsiteX79" fmla="*/ 338138 w 455613"/>
                <a:gd name="connsiteY79" fmla="*/ 409576 h 409576"/>
                <a:gd name="connsiteX80" fmla="*/ 295275 w 455613"/>
                <a:gd name="connsiteY80" fmla="*/ 409576 h 409576"/>
                <a:gd name="connsiteX81" fmla="*/ 295275 w 455613"/>
                <a:gd name="connsiteY81" fmla="*/ 268157 h 409576"/>
                <a:gd name="connsiteX82" fmla="*/ 295543 w 455613"/>
                <a:gd name="connsiteY82" fmla="*/ 265238 h 409576"/>
                <a:gd name="connsiteX83" fmla="*/ 296213 w 455613"/>
                <a:gd name="connsiteY83" fmla="*/ 262054 h 409576"/>
                <a:gd name="connsiteX84" fmla="*/ 297284 w 455613"/>
                <a:gd name="connsiteY84" fmla="*/ 258870 h 409576"/>
                <a:gd name="connsiteX85" fmla="*/ 298892 w 455613"/>
                <a:gd name="connsiteY85" fmla="*/ 255819 h 409576"/>
                <a:gd name="connsiteX86" fmla="*/ 300499 w 455613"/>
                <a:gd name="connsiteY86" fmla="*/ 253033 h 409576"/>
                <a:gd name="connsiteX87" fmla="*/ 302508 w 455613"/>
                <a:gd name="connsiteY87" fmla="*/ 250910 h 409576"/>
                <a:gd name="connsiteX88" fmla="*/ 330905 w 455613"/>
                <a:gd name="connsiteY88" fmla="*/ 222786 h 409576"/>
                <a:gd name="connsiteX89" fmla="*/ 332512 w 455613"/>
                <a:gd name="connsiteY89" fmla="*/ 221459 h 409576"/>
                <a:gd name="connsiteX90" fmla="*/ 334120 w 455613"/>
                <a:gd name="connsiteY90" fmla="*/ 220796 h 409576"/>
                <a:gd name="connsiteX91" fmla="*/ 394079 w 455613"/>
                <a:gd name="connsiteY91" fmla="*/ 161925 h 409576"/>
                <a:gd name="connsiteX92" fmla="*/ 395278 w 455613"/>
                <a:gd name="connsiteY92" fmla="*/ 162323 h 409576"/>
                <a:gd name="connsiteX93" fmla="*/ 396077 w 455613"/>
                <a:gd name="connsiteY93" fmla="*/ 163383 h 409576"/>
                <a:gd name="connsiteX94" fmla="*/ 396610 w 455613"/>
                <a:gd name="connsiteY94" fmla="*/ 164974 h 409576"/>
                <a:gd name="connsiteX95" fmla="*/ 396876 w 455613"/>
                <a:gd name="connsiteY95" fmla="*/ 167096 h 409576"/>
                <a:gd name="connsiteX96" fmla="*/ 396876 w 455613"/>
                <a:gd name="connsiteY96" fmla="*/ 409575 h 409576"/>
                <a:gd name="connsiteX97" fmla="*/ 357188 w 455613"/>
                <a:gd name="connsiteY97" fmla="*/ 409575 h 409576"/>
                <a:gd name="connsiteX98" fmla="*/ 357188 w 455613"/>
                <a:gd name="connsiteY98" fmla="*/ 206338 h 409576"/>
                <a:gd name="connsiteX99" fmla="*/ 357454 w 455613"/>
                <a:gd name="connsiteY99" fmla="*/ 203421 h 409576"/>
                <a:gd name="connsiteX100" fmla="*/ 358120 w 455613"/>
                <a:gd name="connsiteY100" fmla="*/ 200239 h 409576"/>
                <a:gd name="connsiteX101" fmla="*/ 359319 w 455613"/>
                <a:gd name="connsiteY101" fmla="*/ 197057 h 409576"/>
                <a:gd name="connsiteX102" fmla="*/ 360784 w 455613"/>
                <a:gd name="connsiteY102" fmla="*/ 194008 h 409576"/>
                <a:gd name="connsiteX103" fmla="*/ 362515 w 455613"/>
                <a:gd name="connsiteY103" fmla="*/ 191224 h 409576"/>
                <a:gd name="connsiteX104" fmla="*/ 364380 w 455613"/>
                <a:gd name="connsiteY104" fmla="*/ 189103 h 409576"/>
                <a:gd name="connsiteX105" fmla="*/ 389684 w 455613"/>
                <a:gd name="connsiteY105" fmla="*/ 164046 h 409576"/>
                <a:gd name="connsiteX106" fmla="*/ 391283 w 455613"/>
                <a:gd name="connsiteY106" fmla="*/ 162721 h 409576"/>
                <a:gd name="connsiteX107" fmla="*/ 392881 w 455613"/>
                <a:gd name="connsiteY107" fmla="*/ 162058 h 409576"/>
                <a:gd name="connsiteX108" fmla="*/ 290622 w 455613"/>
                <a:gd name="connsiteY108" fmla="*/ 0 h 409576"/>
                <a:gd name="connsiteX109" fmla="*/ 435205 w 455613"/>
                <a:gd name="connsiteY109" fmla="*/ 0 h 409576"/>
                <a:gd name="connsiteX110" fmla="*/ 439180 w 455613"/>
                <a:gd name="connsiteY110" fmla="*/ 395 h 409576"/>
                <a:gd name="connsiteX111" fmla="*/ 442891 w 455613"/>
                <a:gd name="connsiteY111" fmla="*/ 1581 h 409576"/>
                <a:gd name="connsiteX112" fmla="*/ 446204 w 455613"/>
                <a:gd name="connsiteY112" fmla="*/ 3426 h 409576"/>
                <a:gd name="connsiteX113" fmla="*/ 449252 w 455613"/>
                <a:gd name="connsiteY113" fmla="*/ 5798 h 409576"/>
                <a:gd name="connsiteX114" fmla="*/ 451903 w 455613"/>
                <a:gd name="connsiteY114" fmla="*/ 8697 h 409576"/>
                <a:gd name="connsiteX115" fmla="*/ 453890 w 455613"/>
                <a:gd name="connsiteY115" fmla="*/ 11991 h 409576"/>
                <a:gd name="connsiteX116" fmla="*/ 455216 w 455613"/>
                <a:gd name="connsiteY116" fmla="*/ 15549 h 409576"/>
                <a:gd name="connsiteX117" fmla="*/ 455613 w 455613"/>
                <a:gd name="connsiteY117" fmla="*/ 19239 h 409576"/>
                <a:gd name="connsiteX118" fmla="*/ 455613 w 455613"/>
                <a:gd name="connsiteY118" fmla="*/ 162870 h 409576"/>
                <a:gd name="connsiteX119" fmla="*/ 455348 w 455613"/>
                <a:gd name="connsiteY119" fmla="*/ 164978 h 409576"/>
                <a:gd name="connsiteX120" fmla="*/ 454818 w 455613"/>
                <a:gd name="connsiteY120" fmla="*/ 166559 h 409576"/>
                <a:gd name="connsiteX121" fmla="*/ 454023 w 455613"/>
                <a:gd name="connsiteY121" fmla="*/ 167482 h 409576"/>
                <a:gd name="connsiteX122" fmla="*/ 452830 w 455613"/>
                <a:gd name="connsiteY122" fmla="*/ 168009 h 409576"/>
                <a:gd name="connsiteX123" fmla="*/ 451637 w 455613"/>
                <a:gd name="connsiteY123" fmla="*/ 167877 h 409576"/>
                <a:gd name="connsiteX124" fmla="*/ 450047 w 455613"/>
                <a:gd name="connsiteY124" fmla="*/ 167086 h 409576"/>
                <a:gd name="connsiteX125" fmla="*/ 448457 w 455613"/>
                <a:gd name="connsiteY125" fmla="*/ 165769 h 409576"/>
                <a:gd name="connsiteX126" fmla="*/ 397701 w 455613"/>
                <a:gd name="connsiteY126" fmla="*/ 115695 h 409576"/>
                <a:gd name="connsiteX127" fmla="*/ 228072 w 455613"/>
                <a:gd name="connsiteY127" fmla="*/ 283309 h 409576"/>
                <a:gd name="connsiteX128" fmla="*/ 225951 w 455613"/>
                <a:gd name="connsiteY128" fmla="*/ 284890 h 409576"/>
                <a:gd name="connsiteX129" fmla="*/ 223433 w 455613"/>
                <a:gd name="connsiteY129" fmla="*/ 285944 h 409576"/>
                <a:gd name="connsiteX130" fmla="*/ 220783 w 455613"/>
                <a:gd name="connsiteY130" fmla="*/ 286208 h 409576"/>
                <a:gd name="connsiteX131" fmla="*/ 218265 w 455613"/>
                <a:gd name="connsiteY131" fmla="*/ 285944 h 409576"/>
                <a:gd name="connsiteX132" fmla="*/ 215880 w 455613"/>
                <a:gd name="connsiteY132" fmla="*/ 284890 h 409576"/>
                <a:gd name="connsiteX133" fmla="*/ 213627 w 455613"/>
                <a:gd name="connsiteY133" fmla="*/ 283309 h 409576"/>
                <a:gd name="connsiteX134" fmla="*/ 162208 w 455613"/>
                <a:gd name="connsiteY134" fmla="*/ 232445 h 409576"/>
                <a:gd name="connsiteX135" fmla="*/ 70502 w 455613"/>
                <a:gd name="connsiteY135" fmla="*/ 323235 h 409576"/>
                <a:gd name="connsiteX136" fmla="*/ 66394 w 455613"/>
                <a:gd name="connsiteY136" fmla="*/ 326793 h 409576"/>
                <a:gd name="connsiteX137" fmla="*/ 61756 w 455613"/>
                <a:gd name="connsiteY137" fmla="*/ 329561 h 409576"/>
                <a:gd name="connsiteX138" fmla="*/ 56985 w 455613"/>
                <a:gd name="connsiteY138" fmla="*/ 331932 h 409576"/>
                <a:gd name="connsiteX139" fmla="*/ 52082 w 455613"/>
                <a:gd name="connsiteY139" fmla="*/ 333645 h 409576"/>
                <a:gd name="connsiteX140" fmla="*/ 46913 w 455613"/>
                <a:gd name="connsiteY140" fmla="*/ 334568 h 409576"/>
                <a:gd name="connsiteX141" fmla="*/ 41745 w 455613"/>
                <a:gd name="connsiteY141" fmla="*/ 334963 h 409576"/>
                <a:gd name="connsiteX142" fmla="*/ 36444 w 455613"/>
                <a:gd name="connsiteY142" fmla="*/ 334568 h 409576"/>
                <a:gd name="connsiteX143" fmla="*/ 31408 w 455613"/>
                <a:gd name="connsiteY143" fmla="*/ 333645 h 409576"/>
                <a:gd name="connsiteX144" fmla="*/ 26372 w 455613"/>
                <a:gd name="connsiteY144" fmla="*/ 331932 h 409576"/>
                <a:gd name="connsiteX145" fmla="*/ 21601 w 455613"/>
                <a:gd name="connsiteY145" fmla="*/ 329561 h 409576"/>
                <a:gd name="connsiteX146" fmla="*/ 17096 w 455613"/>
                <a:gd name="connsiteY146" fmla="*/ 326793 h 409576"/>
                <a:gd name="connsiteX147" fmla="*/ 12855 w 455613"/>
                <a:gd name="connsiteY147" fmla="*/ 323235 h 409576"/>
                <a:gd name="connsiteX148" fmla="*/ 11927 w 455613"/>
                <a:gd name="connsiteY148" fmla="*/ 322050 h 409576"/>
                <a:gd name="connsiteX149" fmla="*/ 8349 w 455613"/>
                <a:gd name="connsiteY149" fmla="*/ 317965 h 409576"/>
                <a:gd name="connsiteX150" fmla="*/ 5301 w 455613"/>
                <a:gd name="connsiteY150" fmla="*/ 313616 h 409576"/>
                <a:gd name="connsiteX151" fmla="*/ 3048 w 455613"/>
                <a:gd name="connsiteY151" fmla="*/ 308741 h 409576"/>
                <a:gd name="connsiteX152" fmla="*/ 1325 w 455613"/>
                <a:gd name="connsiteY152" fmla="*/ 303865 h 409576"/>
                <a:gd name="connsiteX153" fmla="*/ 265 w 455613"/>
                <a:gd name="connsiteY153" fmla="*/ 298726 h 409576"/>
                <a:gd name="connsiteX154" fmla="*/ 0 w 455613"/>
                <a:gd name="connsiteY154" fmla="*/ 293719 h 409576"/>
                <a:gd name="connsiteX155" fmla="*/ 265 w 455613"/>
                <a:gd name="connsiteY155" fmla="*/ 288448 h 409576"/>
                <a:gd name="connsiteX156" fmla="*/ 1325 w 455613"/>
                <a:gd name="connsiteY156" fmla="*/ 283572 h 409576"/>
                <a:gd name="connsiteX157" fmla="*/ 3048 w 455613"/>
                <a:gd name="connsiteY157" fmla="*/ 278697 h 409576"/>
                <a:gd name="connsiteX158" fmla="*/ 5301 w 455613"/>
                <a:gd name="connsiteY158" fmla="*/ 273821 h 409576"/>
                <a:gd name="connsiteX159" fmla="*/ 8349 w 455613"/>
                <a:gd name="connsiteY159" fmla="*/ 269473 h 409576"/>
                <a:gd name="connsiteX160" fmla="*/ 11927 w 455613"/>
                <a:gd name="connsiteY160" fmla="*/ 265256 h 409576"/>
                <a:gd name="connsiteX161" fmla="*/ 155052 w 455613"/>
                <a:gd name="connsiteY161" fmla="*/ 123865 h 409576"/>
                <a:gd name="connsiteX162" fmla="*/ 157172 w 455613"/>
                <a:gd name="connsiteY162" fmla="*/ 122284 h 409576"/>
                <a:gd name="connsiteX163" fmla="*/ 159557 w 455613"/>
                <a:gd name="connsiteY163" fmla="*/ 121230 h 409576"/>
                <a:gd name="connsiteX164" fmla="*/ 162208 w 455613"/>
                <a:gd name="connsiteY164" fmla="*/ 120966 h 409576"/>
                <a:gd name="connsiteX165" fmla="*/ 164726 w 455613"/>
                <a:gd name="connsiteY165" fmla="*/ 121230 h 409576"/>
                <a:gd name="connsiteX166" fmla="*/ 167244 w 455613"/>
                <a:gd name="connsiteY166" fmla="*/ 122284 h 409576"/>
                <a:gd name="connsiteX167" fmla="*/ 169497 w 455613"/>
                <a:gd name="connsiteY167" fmla="*/ 123865 h 409576"/>
                <a:gd name="connsiteX168" fmla="*/ 220783 w 455613"/>
                <a:gd name="connsiteY168" fmla="*/ 174597 h 409576"/>
                <a:gd name="connsiteX169" fmla="*/ 318055 w 455613"/>
                <a:gd name="connsiteY169" fmla="*/ 78536 h 409576"/>
                <a:gd name="connsiteX170" fmla="*/ 338993 w 455613"/>
                <a:gd name="connsiteY170" fmla="*/ 57848 h 409576"/>
                <a:gd name="connsiteX171" fmla="*/ 287707 w 455613"/>
                <a:gd name="connsiteY171" fmla="*/ 7116 h 409576"/>
                <a:gd name="connsiteX172" fmla="*/ 286382 w 455613"/>
                <a:gd name="connsiteY172" fmla="*/ 5403 h 409576"/>
                <a:gd name="connsiteX173" fmla="*/ 285587 w 455613"/>
                <a:gd name="connsiteY173" fmla="*/ 3953 h 409576"/>
                <a:gd name="connsiteX174" fmla="*/ 285454 w 455613"/>
                <a:gd name="connsiteY174" fmla="*/ 2636 h 409576"/>
                <a:gd name="connsiteX175" fmla="*/ 285852 w 455613"/>
                <a:gd name="connsiteY175" fmla="*/ 1581 h 409576"/>
                <a:gd name="connsiteX176" fmla="*/ 286912 w 455613"/>
                <a:gd name="connsiteY176" fmla="*/ 791 h 409576"/>
                <a:gd name="connsiteX177" fmla="*/ 288502 w 455613"/>
                <a:gd name="connsiteY177" fmla="*/ 264 h 4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455613" h="409575">
                  <a:moveTo>
                    <a:pt x="86232" y="350838"/>
                  </a:moveTo>
                  <a:lnTo>
                    <a:pt x="87433" y="351240"/>
                  </a:lnTo>
                  <a:lnTo>
                    <a:pt x="88233" y="352313"/>
                  </a:lnTo>
                  <a:lnTo>
                    <a:pt x="88767" y="353788"/>
                  </a:lnTo>
                  <a:lnTo>
                    <a:pt x="88900" y="356068"/>
                  </a:lnTo>
                  <a:lnTo>
                    <a:pt x="88900" y="409576"/>
                  </a:lnTo>
                  <a:lnTo>
                    <a:pt x="41275" y="409576"/>
                  </a:lnTo>
                  <a:lnTo>
                    <a:pt x="41275" y="401530"/>
                  </a:lnTo>
                  <a:lnTo>
                    <a:pt x="41542" y="399116"/>
                  </a:lnTo>
                  <a:lnTo>
                    <a:pt x="42342" y="396568"/>
                  </a:lnTo>
                  <a:lnTo>
                    <a:pt x="43410" y="393752"/>
                  </a:lnTo>
                  <a:lnTo>
                    <a:pt x="44744" y="391070"/>
                  </a:lnTo>
                  <a:lnTo>
                    <a:pt x="46611" y="388388"/>
                  </a:lnTo>
                  <a:lnTo>
                    <a:pt x="48479" y="386376"/>
                  </a:lnTo>
                  <a:lnTo>
                    <a:pt x="62219" y="372563"/>
                  </a:lnTo>
                  <a:lnTo>
                    <a:pt x="81696" y="352984"/>
                  </a:lnTo>
                  <a:lnTo>
                    <a:pt x="83297" y="351643"/>
                  </a:lnTo>
                  <a:lnTo>
                    <a:pt x="84898" y="350972"/>
                  </a:lnTo>
                  <a:close/>
                  <a:moveTo>
                    <a:pt x="148113" y="290513"/>
                  </a:moveTo>
                  <a:lnTo>
                    <a:pt x="149142" y="291039"/>
                  </a:lnTo>
                  <a:lnTo>
                    <a:pt x="149913" y="291960"/>
                  </a:lnTo>
                  <a:lnTo>
                    <a:pt x="150427" y="293671"/>
                  </a:lnTo>
                  <a:lnTo>
                    <a:pt x="150813" y="295644"/>
                  </a:lnTo>
                  <a:lnTo>
                    <a:pt x="150813" y="409576"/>
                  </a:lnTo>
                  <a:lnTo>
                    <a:pt x="109538" y="409576"/>
                  </a:lnTo>
                  <a:lnTo>
                    <a:pt x="109538" y="337481"/>
                  </a:lnTo>
                  <a:lnTo>
                    <a:pt x="109667" y="334718"/>
                  </a:lnTo>
                  <a:lnTo>
                    <a:pt x="110438" y="331560"/>
                  </a:lnTo>
                  <a:lnTo>
                    <a:pt x="111595" y="328403"/>
                  </a:lnTo>
                  <a:lnTo>
                    <a:pt x="112881" y="325377"/>
                  </a:lnTo>
                  <a:lnTo>
                    <a:pt x="114681" y="322614"/>
                  </a:lnTo>
                  <a:lnTo>
                    <a:pt x="116482" y="320378"/>
                  </a:lnTo>
                  <a:lnTo>
                    <a:pt x="143741" y="292750"/>
                  </a:lnTo>
                  <a:lnTo>
                    <a:pt x="145413" y="291434"/>
                  </a:lnTo>
                  <a:lnTo>
                    <a:pt x="146827" y="290645"/>
                  </a:lnTo>
                  <a:close/>
                  <a:moveTo>
                    <a:pt x="174022" y="287338"/>
                  </a:moveTo>
                  <a:lnTo>
                    <a:pt x="175436" y="287471"/>
                  </a:lnTo>
                  <a:lnTo>
                    <a:pt x="176851" y="288136"/>
                  </a:lnTo>
                  <a:lnTo>
                    <a:pt x="178522" y="289599"/>
                  </a:lnTo>
                  <a:lnTo>
                    <a:pt x="199481" y="311147"/>
                  </a:lnTo>
                  <a:lnTo>
                    <a:pt x="206039" y="317931"/>
                  </a:lnTo>
                  <a:lnTo>
                    <a:pt x="207839" y="320059"/>
                  </a:lnTo>
                  <a:lnTo>
                    <a:pt x="209382" y="322719"/>
                  </a:lnTo>
                  <a:lnTo>
                    <a:pt x="210668" y="325646"/>
                  </a:lnTo>
                  <a:lnTo>
                    <a:pt x="211696" y="328705"/>
                  </a:lnTo>
                  <a:lnTo>
                    <a:pt x="212468" y="331897"/>
                  </a:lnTo>
                  <a:lnTo>
                    <a:pt x="212725" y="334823"/>
                  </a:lnTo>
                  <a:lnTo>
                    <a:pt x="212725" y="409576"/>
                  </a:lnTo>
                  <a:lnTo>
                    <a:pt x="171450" y="409576"/>
                  </a:lnTo>
                  <a:lnTo>
                    <a:pt x="171450" y="292659"/>
                  </a:lnTo>
                  <a:lnTo>
                    <a:pt x="171579" y="290397"/>
                  </a:lnTo>
                  <a:lnTo>
                    <a:pt x="172222" y="288934"/>
                  </a:lnTo>
                  <a:lnTo>
                    <a:pt x="172993" y="287737"/>
                  </a:lnTo>
                  <a:close/>
                  <a:moveTo>
                    <a:pt x="271938" y="282575"/>
                  </a:moveTo>
                  <a:lnTo>
                    <a:pt x="273095" y="283105"/>
                  </a:lnTo>
                  <a:lnTo>
                    <a:pt x="273995" y="284033"/>
                  </a:lnTo>
                  <a:lnTo>
                    <a:pt x="274510" y="285757"/>
                  </a:lnTo>
                  <a:lnTo>
                    <a:pt x="274638" y="287745"/>
                  </a:lnTo>
                  <a:lnTo>
                    <a:pt x="274638" y="409575"/>
                  </a:lnTo>
                  <a:lnTo>
                    <a:pt x="233363" y="409575"/>
                  </a:lnTo>
                  <a:lnTo>
                    <a:pt x="233363" y="329902"/>
                  </a:lnTo>
                  <a:lnTo>
                    <a:pt x="233620" y="326588"/>
                  </a:lnTo>
                  <a:lnTo>
                    <a:pt x="234263" y="323141"/>
                  </a:lnTo>
                  <a:lnTo>
                    <a:pt x="235035" y="320224"/>
                  </a:lnTo>
                  <a:lnTo>
                    <a:pt x="236192" y="317573"/>
                  </a:lnTo>
                  <a:lnTo>
                    <a:pt x="237478" y="315585"/>
                  </a:lnTo>
                  <a:lnTo>
                    <a:pt x="238764" y="314391"/>
                  </a:lnTo>
                  <a:lnTo>
                    <a:pt x="239921" y="313066"/>
                  </a:lnTo>
                  <a:lnTo>
                    <a:pt x="240821" y="312138"/>
                  </a:lnTo>
                  <a:lnTo>
                    <a:pt x="241335" y="311607"/>
                  </a:lnTo>
                  <a:lnTo>
                    <a:pt x="241592" y="311475"/>
                  </a:lnTo>
                  <a:lnTo>
                    <a:pt x="267566" y="284829"/>
                  </a:lnTo>
                  <a:lnTo>
                    <a:pt x="269238" y="283503"/>
                  </a:lnTo>
                  <a:lnTo>
                    <a:pt x="270781" y="282708"/>
                  </a:lnTo>
                  <a:close/>
                  <a:moveTo>
                    <a:pt x="335459" y="220663"/>
                  </a:moveTo>
                  <a:lnTo>
                    <a:pt x="336665" y="221061"/>
                  </a:lnTo>
                  <a:lnTo>
                    <a:pt x="337468" y="221990"/>
                  </a:lnTo>
                  <a:lnTo>
                    <a:pt x="338004" y="223714"/>
                  </a:lnTo>
                  <a:lnTo>
                    <a:pt x="338138" y="225704"/>
                  </a:lnTo>
                  <a:lnTo>
                    <a:pt x="338138" y="409576"/>
                  </a:lnTo>
                  <a:lnTo>
                    <a:pt x="295275" y="409576"/>
                  </a:lnTo>
                  <a:lnTo>
                    <a:pt x="295275" y="268157"/>
                  </a:lnTo>
                  <a:lnTo>
                    <a:pt x="295543" y="265238"/>
                  </a:lnTo>
                  <a:lnTo>
                    <a:pt x="296213" y="262054"/>
                  </a:lnTo>
                  <a:lnTo>
                    <a:pt x="297284" y="258870"/>
                  </a:lnTo>
                  <a:lnTo>
                    <a:pt x="298892" y="255819"/>
                  </a:lnTo>
                  <a:lnTo>
                    <a:pt x="300499" y="253033"/>
                  </a:lnTo>
                  <a:lnTo>
                    <a:pt x="302508" y="250910"/>
                  </a:lnTo>
                  <a:lnTo>
                    <a:pt x="330905" y="222786"/>
                  </a:lnTo>
                  <a:lnTo>
                    <a:pt x="332512" y="221459"/>
                  </a:lnTo>
                  <a:lnTo>
                    <a:pt x="334120" y="220796"/>
                  </a:lnTo>
                  <a:close/>
                  <a:moveTo>
                    <a:pt x="394079" y="161925"/>
                  </a:moveTo>
                  <a:lnTo>
                    <a:pt x="395278" y="162323"/>
                  </a:lnTo>
                  <a:lnTo>
                    <a:pt x="396077" y="163383"/>
                  </a:lnTo>
                  <a:lnTo>
                    <a:pt x="396610" y="164974"/>
                  </a:lnTo>
                  <a:lnTo>
                    <a:pt x="396876" y="167096"/>
                  </a:lnTo>
                  <a:lnTo>
                    <a:pt x="396876" y="409575"/>
                  </a:lnTo>
                  <a:lnTo>
                    <a:pt x="357188" y="409575"/>
                  </a:lnTo>
                  <a:lnTo>
                    <a:pt x="357188" y="206338"/>
                  </a:lnTo>
                  <a:lnTo>
                    <a:pt x="357454" y="203421"/>
                  </a:lnTo>
                  <a:lnTo>
                    <a:pt x="358120" y="200239"/>
                  </a:lnTo>
                  <a:lnTo>
                    <a:pt x="359319" y="197057"/>
                  </a:lnTo>
                  <a:lnTo>
                    <a:pt x="360784" y="194008"/>
                  </a:lnTo>
                  <a:lnTo>
                    <a:pt x="362515" y="191224"/>
                  </a:lnTo>
                  <a:lnTo>
                    <a:pt x="364380" y="189103"/>
                  </a:lnTo>
                  <a:lnTo>
                    <a:pt x="389684" y="164046"/>
                  </a:lnTo>
                  <a:lnTo>
                    <a:pt x="391283" y="162721"/>
                  </a:lnTo>
                  <a:lnTo>
                    <a:pt x="392881" y="162058"/>
                  </a:lnTo>
                  <a:close/>
                  <a:moveTo>
                    <a:pt x="290622" y="0"/>
                  </a:moveTo>
                  <a:lnTo>
                    <a:pt x="435205" y="0"/>
                  </a:lnTo>
                  <a:lnTo>
                    <a:pt x="439180" y="395"/>
                  </a:lnTo>
                  <a:lnTo>
                    <a:pt x="442891" y="1581"/>
                  </a:lnTo>
                  <a:lnTo>
                    <a:pt x="446204" y="3426"/>
                  </a:lnTo>
                  <a:lnTo>
                    <a:pt x="449252" y="5798"/>
                  </a:lnTo>
                  <a:lnTo>
                    <a:pt x="451903" y="8697"/>
                  </a:lnTo>
                  <a:lnTo>
                    <a:pt x="453890" y="11991"/>
                  </a:lnTo>
                  <a:lnTo>
                    <a:pt x="455216" y="15549"/>
                  </a:lnTo>
                  <a:lnTo>
                    <a:pt x="455613" y="19239"/>
                  </a:lnTo>
                  <a:lnTo>
                    <a:pt x="455613" y="162870"/>
                  </a:lnTo>
                  <a:lnTo>
                    <a:pt x="455348" y="164978"/>
                  </a:lnTo>
                  <a:lnTo>
                    <a:pt x="454818" y="166559"/>
                  </a:lnTo>
                  <a:lnTo>
                    <a:pt x="454023" y="167482"/>
                  </a:lnTo>
                  <a:lnTo>
                    <a:pt x="452830" y="168009"/>
                  </a:lnTo>
                  <a:lnTo>
                    <a:pt x="451637" y="167877"/>
                  </a:lnTo>
                  <a:lnTo>
                    <a:pt x="450047" y="167086"/>
                  </a:lnTo>
                  <a:lnTo>
                    <a:pt x="448457" y="165769"/>
                  </a:lnTo>
                  <a:lnTo>
                    <a:pt x="397701" y="115695"/>
                  </a:lnTo>
                  <a:lnTo>
                    <a:pt x="228072" y="283309"/>
                  </a:lnTo>
                  <a:lnTo>
                    <a:pt x="225951" y="284890"/>
                  </a:lnTo>
                  <a:lnTo>
                    <a:pt x="223433" y="285944"/>
                  </a:lnTo>
                  <a:lnTo>
                    <a:pt x="220783" y="286208"/>
                  </a:lnTo>
                  <a:lnTo>
                    <a:pt x="218265" y="285944"/>
                  </a:lnTo>
                  <a:lnTo>
                    <a:pt x="215880" y="284890"/>
                  </a:lnTo>
                  <a:lnTo>
                    <a:pt x="213627" y="283309"/>
                  </a:lnTo>
                  <a:lnTo>
                    <a:pt x="162208" y="232445"/>
                  </a:lnTo>
                  <a:lnTo>
                    <a:pt x="70502" y="323235"/>
                  </a:lnTo>
                  <a:lnTo>
                    <a:pt x="66394" y="326793"/>
                  </a:lnTo>
                  <a:lnTo>
                    <a:pt x="61756" y="329561"/>
                  </a:lnTo>
                  <a:lnTo>
                    <a:pt x="56985" y="331932"/>
                  </a:lnTo>
                  <a:lnTo>
                    <a:pt x="52082" y="333645"/>
                  </a:lnTo>
                  <a:lnTo>
                    <a:pt x="46913" y="334568"/>
                  </a:lnTo>
                  <a:lnTo>
                    <a:pt x="41745" y="334963"/>
                  </a:lnTo>
                  <a:lnTo>
                    <a:pt x="36444" y="334568"/>
                  </a:lnTo>
                  <a:lnTo>
                    <a:pt x="31408" y="333645"/>
                  </a:lnTo>
                  <a:lnTo>
                    <a:pt x="26372" y="331932"/>
                  </a:lnTo>
                  <a:lnTo>
                    <a:pt x="21601" y="329561"/>
                  </a:lnTo>
                  <a:lnTo>
                    <a:pt x="17096" y="326793"/>
                  </a:lnTo>
                  <a:lnTo>
                    <a:pt x="12855" y="323235"/>
                  </a:lnTo>
                  <a:lnTo>
                    <a:pt x="11927" y="322050"/>
                  </a:lnTo>
                  <a:lnTo>
                    <a:pt x="8349" y="317965"/>
                  </a:lnTo>
                  <a:lnTo>
                    <a:pt x="5301" y="313616"/>
                  </a:lnTo>
                  <a:lnTo>
                    <a:pt x="3048" y="308741"/>
                  </a:lnTo>
                  <a:lnTo>
                    <a:pt x="1325" y="303865"/>
                  </a:lnTo>
                  <a:lnTo>
                    <a:pt x="265" y="298726"/>
                  </a:lnTo>
                  <a:lnTo>
                    <a:pt x="0" y="293719"/>
                  </a:lnTo>
                  <a:lnTo>
                    <a:pt x="265" y="288448"/>
                  </a:lnTo>
                  <a:lnTo>
                    <a:pt x="1325" y="283572"/>
                  </a:lnTo>
                  <a:lnTo>
                    <a:pt x="3048" y="278697"/>
                  </a:lnTo>
                  <a:lnTo>
                    <a:pt x="5301" y="273821"/>
                  </a:lnTo>
                  <a:lnTo>
                    <a:pt x="8349" y="269473"/>
                  </a:lnTo>
                  <a:lnTo>
                    <a:pt x="11927" y="265256"/>
                  </a:lnTo>
                  <a:lnTo>
                    <a:pt x="155052" y="123865"/>
                  </a:lnTo>
                  <a:lnTo>
                    <a:pt x="157172" y="122284"/>
                  </a:lnTo>
                  <a:lnTo>
                    <a:pt x="159557" y="121230"/>
                  </a:lnTo>
                  <a:lnTo>
                    <a:pt x="162208" y="120966"/>
                  </a:lnTo>
                  <a:lnTo>
                    <a:pt x="164726" y="121230"/>
                  </a:lnTo>
                  <a:lnTo>
                    <a:pt x="167244" y="122284"/>
                  </a:lnTo>
                  <a:lnTo>
                    <a:pt x="169497" y="123865"/>
                  </a:lnTo>
                  <a:lnTo>
                    <a:pt x="220783" y="174597"/>
                  </a:lnTo>
                  <a:lnTo>
                    <a:pt x="318055" y="78536"/>
                  </a:lnTo>
                  <a:lnTo>
                    <a:pt x="338993" y="57848"/>
                  </a:lnTo>
                  <a:lnTo>
                    <a:pt x="287707" y="7116"/>
                  </a:lnTo>
                  <a:lnTo>
                    <a:pt x="286382" y="5403"/>
                  </a:lnTo>
                  <a:lnTo>
                    <a:pt x="285587" y="3953"/>
                  </a:lnTo>
                  <a:lnTo>
                    <a:pt x="285454" y="2636"/>
                  </a:lnTo>
                  <a:lnTo>
                    <a:pt x="285852" y="1581"/>
                  </a:lnTo>
                  <a:lnTo>
                    <a:pt x="286912" y="791"/>
                  </a:lnTo>
                  <a:lnTo>
                    <a:pt x="288502" y="26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sp>
        <p:nvSpPr>
          <p:cNvPr id="21" name="Text Placeholder 14"/>
          <p:cNvSpPr txBox="1"/>
          <p:nvPr/>
        </p:nvSpPr>
        <p:spPr>
          <a:xfrm>
            <a:off x="6744812" y="3239080"/>
            <a:ext cx="1205090" cy="18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22" name="Text Placeholder 14"/>
          <p:cNvSpPr txBox="1"/>
          <p:nvPr/>
        </p:nvSpPr>
        <p:spPr>
          <a:xfrm>
            <a:off x="6156176" y="3449849"/>
            <a:ext cx="1793726" cy="50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23" name="Group 29"/>
          <p:cNvGrpSpPr/>
          <p:nvPr/>
        </p:nvGrpSpPr>
        <p:grpSpPr>
          <a:xfrm>
            <a:off x="8050944" y="3277170"/>
            <a:ext cx="571565" cy="592525"/>
            <a:chOff x="10734589" y="4369801"/>
            <a:chExt cx="762086" cy="790238"/>
          </a:xfrm>
        </p:grpSpPr>
        <p:sp>
          <p:nvSpPr>
            <p:cNvPr id="24" name="Rectangle 30"/>
            <p:cNvSpPr/>
            <p:nvPr/>
          </p:nvSpPr>
          <p:spPr>
            <a:xfrm>
              <a:off x="10734589" y="4369801"/>
              <a:ext cx="762086" cy="790238"/>
            </a:xfrm>
            <a:prstGeom prst="rect">
              <a:avLst/>
            </a:prstGeom>
            <a:solidFill>
              <a:srgbClr val="7F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5" name="Freeform 39"/>
            <p:cNvSpPr>
              <a:spLocks noEditPoints="1"/>
            </p:cNvSpPr>
            <p:nvPr/>
          </p:nvSpPr>
          <p:spPr bwMode="auto">
            <a:xfrm>
              <a:off x="10946495" y="4606841"/>
              <a:ext cx="338273" cy="316158"/>
            </a:xfrm>
            <a:custGeom>
              <a:avLst/>
              <a:gdLst>
                <a:gd name="T0" fmla="*/ 1785 w 3729"/>
                <a:gd name="T1" fmla="*/ 2387 h 3397"/>
                <a:gd name="T2" fmla="*/ 1689 w 3729"/>
                <a:gd name="T3" fmla="*/ 2438 h 3397"/>
                <a:gd name="T4" fmla="*/ 1624 w 3729"/>
                <a:gd name="T5" fmla="*/ 2524 h 3397"/>
                <a:gd name="T6" fmla="*/ 1601 w 3729"/>
                <a:gd name="T7" fmla="*/ 2634 h 3397"/>
                <a:gd name="T8" fmla="*/ 1613 w 3729"/>
                <a:gd name="T9" fmla="*/ 2723 h 3397"/>
                <a:gd name="T10" fmla="*/ 1676 w 3729"/>
                <a:gd name="T11" fmla="*/ 2824 h 3397"/>
                <a:gd name="T12" fmla="*/ 1779 w 3729"/>
                <a:gd name="T13" fmla="*/ 2885 h 3397"/>
                <a:gd name="T14" fmla="*/ 1909 w 3729"/>
                <a:gd name="T15" fmla="*/ 2894 h 3397"/>
                <a:gd name="T16" fmla="*/ 2022 w 3729"/>
                <a:gd name="T17" fmla="*/ 2849 h 3397"/>
                <a:gd name="T18" fmla="*/ 2100 w 3729"/>
                <a:gd name="T19" fmla="*/ 2760 h 3397"/>
                <a:gd name="T20" fmla="*/ 2129 w 3729"/>
                <a:gd name="T21" fmla="*/ 2640 h 3397"/>
                <a:gd name="T22" fmla="*/ 2115 w 3729"/>
                <a:gd name="T23" fmla="*/ 2551 h 3397"/>
                <a:gd name="T24" fmla="*/ 2053 w 3729"/>
                <a:gd name="T25" fmla="*/ 2451 h 3397"/>
                <a:gd name="T26" fmla="*/ 1950 w 3729"/>
                <a:gd name="T27" fmla="*/ 2389 h 3397"/>
                <a:gd name="T28" fmla="*/ 1715 w 3729"/>
                <a:gd name="T29" fmla="*/ 747 h 3397"/>
                <a:gd name="T30" fmla="*/ 1646 w 3729"/>
                <a:gd name="T31" fmla="*/ 767 h 3397"/>
                <a:gd name="T32" fmla="*/ 1603 w 3729"/>
                <a:gd name="T33" fmla="*/ 821 h 3397"/>
                <a:gd name="T34" fmla="*/ 1594 w 3729"/>
                <a:gd name="T35" fmla="*/ 901 h 3397"/>
                <a:gd name="T36" fmla="*/ 1740 w 3729"/>
                <a:gd name="T37" fmla="*/ 2097 h 3397"/>
                <a:gd name="T38" fmla="*/ 1789 w 3729"/>
                <a:gd name="T39" fmla="*/ 2155 h 3397"/>
                <a:gd name="T40" fmla="*/ 1865 w 3729"/>
                <a:gd name="T41" fmla="*/ 2175 h 3397"/>
                <a:gd name="T42" fmla="*/ 1939 w 3729"/>
                <a:gd name="T43" fmla="*/ 2155 h 3397"/>
                <a:gd name="T44" fmla="*/ 1989 w 3729"/>
                <a:gd name="T45" fmla="*/ 2097 h 3397"/>
                <a:gd name="T46" fmla="*/ 2134 w 3729"/>
                <a:gd name="T47" fmla="*/ 902 h 3397"/>
                <a:gd name="T48" fmla="*/ 2125 w 3729"/>
                <a:gd name="T49" fmla="*/ 822 h 3397"/>
                <a:gd name="T50" fmla="*/ 2082 w 3729"/>
                <a:gd name="T51" fmla="*/ 767 h 3397"/>
                <a:gd name="T52" fmla="*/ 2012 w 3729"/>
                <a:gd name="T53" fmla="*/ 747 h 3397"/>
                <a:gd name="T54" fmla="*/ 1924 w 3729"/>
                <a:gd name="T55" fmla="*/ 4 h 3397"/>
                <a:gd name="T56" fmla="*/ 2095 w 3729"/>
                <a:gd name="T57" fmla="*/ 46 h 3397"/>
                <a:gd name="T58" fmla="*/ 2245 w 3729"/>
                <a:gd name="T59" fmla="*/ 133 h 3397"/>
                <a:gd name="T60" fmla="*/ 2366 w 3729"/>
                <a:gd name="T61" fmla="*/ 260 h 3397"/>
                <a:gd name="T62" fmla="*/ 3655 w 3729"/>
                <a:gd name="T63" fmla="*/ 2485 h 3397"/>
                <a:gd name="T64" fmla="*/ 3717 w 3729"/>
                <a:gd name="T65" fmla="*/ 2654 h 3397"/>
                <a:gd name="T66" fmla="*/ 3726 w 3729"/>
                <a:gd name="T67" fmla="*/ 2842 h 3397"/>
                <a:gd name="T68" fmla="*/ 3681 w 3729"/>
                <a:gd name="T69" fmla="*/ 3019 h 3397"/>
                <a:gd name="T70" fmla="*/ 3589 w 3729"/>
                <a:gd name="T71" fmla="*/ 3172 h 3397"/>
                <a:gd name="T72" fmla="*/ 3458 w 3729"/>
                <a:gd name="T73" fmla="*/ 3291 h 3397"/>
                <a:gd name="T74" fmla="*/ 3296 w 3729"/>
                <a:gd name="T75" fmla="*/ 3369 h 3397"/>
                <a:gd name="T76" fmla="*/ 3111 w 3729"/>
                <a:gd name="T77" fmla="*/ 3397 h 3397"/>
                <a:gd name="T78" fmla="*/ 498 w 3729"/>
                <a:gd name="T79" fmla="*/ 3386 h 3397"/>
                <a:gd name="T80" fmla="*/ 333 w 3729"/>
                <a:gd name="T81" fmla="*/ 3328 h 3397"/>
                <a:gd name="T82" fmla="*/ 191 w 3729"/>
                <a:gd name="T83" fmla="*/ 3227 h 3397"/>
                <a:gd name="T84" fmla="*/ 82 w 3729"/>
                <a:gd name="T85" fmla="*/ 3088 h 3397"/>
                <a:gd name="T86" fmla="*/ 16 w 3729"/>
                <a:gd name="T87" fmla="*/ 2923 h 3397"/>
                <a:gd name="T88" fmla="*/ 0 w 3729"/>
                <a:gd name="T89" fmla="*/ 2749 h 3397"/>
                <a:gd name="T90" fmla="*/ 33 w 3729"/>
                <a:gd name="T91" fmla="*/ 2577 h 3397"/>
                <a:gd name="T92" fmla="*/ 1328 w 3729"/>
                <a:gd name="T93" fmla="*/ 309 h 3397"/>
                <a:gd name="T94" fmla="*/ 1438 w 3729"/>
                <a:gd name="T95" fmla="*/ 171 h 3397"/>
                <a:gd name="T96" fmla="*/ 1581 w 3729"/>
                <a:gd name="T97" fmla="*/ 69 h 3397"/>
                <a:gd name="T98" fmla="*/ 1746 w 3729"/>
                <a:gd name="T99" fmla="*/ 13 h 3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28" h="3397">
                  <a:moveTo>
                    <a:pt x="1865" y="2376"/>
                  </a:moveTo>
                  <a:lnTo>
                    <a:pt x="1824" y="2379"/>
                  </a:lnTo>
                  <a:lnTo>
                    <a:pt x="1785" y="2387"/>
                  </a:lnTo>
                  <a:lnTo>
                    <a:pt x="1750" y="2400"/>
                  </a:lnTo>
                  <a:lnTo>
                    <a:pt x="1718" y="2417"/>
                  </a:lnTo>
                  <a:lnTo>
                    <a:pt x="1689" y="2438"/>
                  </a:lnTo>
                  <a:lnTo>
                    <a:pt x="1663" y="2463"/>
                  </a:lnTo>
                  <a:lnTo>
                    <a:pt x="1642" y="2492"/>
                  </a:lnTo>
                  <a:lnTo>
                    <a:pt x="1624" y="2524"/>
                  </a:lnTo>
                  <a:lnTo>
                    <a:pt x="1611" y="2558"/>
                  </a:lnTo>
                  <a:lnTo>
                    <a:pt x="1603" y="2595"/>
                  </a:lnTo>
                  <a:lnTo>
                    <a:pt x="1601" y="2634"/>
                  </a:lnTo>
                  <a:lnTo>
                    <a:pt x="1601" y="2640"/>
                  </a:lnTo>
                  <a:lnTo>
                    <a:pt x="1603" y="2683"/>
                  </a:lnTo>
                  <a:lnTo>
                    <a:pt x="1613" y="2723"/>
                  </a:lnTo>
                  <a:lnTo>
                    <a:pt x="1629" y="2760"/>
                  </a:lnTo>
                  <a:lnTo>
                    <a:pt x="1650" y="2794"/>
                  </a:lnTo>
                  <a:lnTo>
                    <a:pt x="1676" y="2824"/>
                  </a:lnTo>
                  <a:lnTo>
                    <a:pt x="1706" y="2849"/>
                  </a:lnTo>
                  <a:lnTo>
                    <a:pt x="1740" y="2869"/>
                  </a:lnTo>
                  <a:lnTo>
                    <a:pt x="1779" y="2885"/>
                  </a:lnTo>
                  <a:lnTo>
                    <a:pt x="1821" y="2894"/>
                  </a:lnTo>
                  <a:lnTo>
                    <a:pt x="1865" y="2898"/>
                  </a:lnTo>
                  <a:lnTo>
                    <a:pt x="1909" y="2894"/>
                  </a:lnTo>
                  <a:lnTo>
                    <a:pt x="1950" y="2885"/>
                  </a:lnTo>
                  <a:lnTo>
                    <a:pt x="1988" y="2869"/>
                  </a:lnTo>
                  <a:lnTo>
                    <a:pt x="2022" y="2849"/>
                  </a:lnTo>
                  <a:lnTo>
                    <a:pt x="2053" y="2824"/>
                  </a:lnTo>
                  <a:lnTo>
                    <a:pt x="2079" y="2794"/>
                  </a:lnTo>
                  <a:lnTo>
                    <a:pt x="2100" y="2760"/>
                  </a:lnTo>
                  <a:lnTo>
                    <a:pt x="2115" y="2723"/>
                  </a:lnTo>
                  <a:lnTo>
                    <a:pt x="2125" y="2683"/>
                  </a:lnTo>
                  <a:lnTo>
                    <a:pt x="2129" y="2640"/>
                  </a:lnTo>
                  <a:lnTo>
                    <a:pt x="2129" y="2634"/>
                  </a:lnTo>
                  <a:lnTo>
                    <a:pt x="2125" y="2591"/>
                  </a:lnTo>
                  <a:lnTo>
                    <a:pt x="2115" y="2551"/>
                  </a:lnTo>
                  <a:lnTo>
                    <a:pt x="2100" y="2514"/>
                  </a:lnTo>
                  <a:lnTo>
                    <a:pt x="2079" y="2480"/>
                  </a:lnTo>
                  <a:lnTo>
                    <a:pt x="2053" y="2451"/>
                  </a:lnTo>
                  <a:lnTo>
                    <a:pt x="2022" y="2424"/>
                  </a:lnTo>
                  <a:lnTo>
                    <a:pt x="1988" y="2404"/>
                  </a:lnTo>
                  <a:lnTo>
                    <a:pt x="1950" y="2389"/>
                  </a:lnTo>
                  <a:lnTo>
                    <a:pt x="1909" y="2379"/>
                  </a:lnTo>
                  <a:lnTo>
                    <a:pt x="1865" y="2376"/>
                  </a:lnTo>
                  <a:close/>
                  <a:moveTo>
                    <a:pt x="1715" y="747"/>
                  </a:moveTo>
                  <a:lnTo>
                    <a:pt x="1689" y="749"/>
                  </a:lnTo>
                  <a:lnTo>
                    <a:pt x="1667" y="756"/>
                  </a:lnTo>
                  <a:lnTo>
                    <a:pt x="1646" y="767"/>
                  </a:lnTo>
                  <a:lnTo>
                    <a:pt x="1628" y="782"/>
                  </a:lnTo>
                  <a:lnTo>
                    <a:pt x="1615" y="800"/>
                  </a:lnTo>
                  <a:lnTo>
                    <a:pt x="1603" y="821"/>
                  </a:lnTo>
                  <a:lnTo>
                    <a:pt x="1596" y="846"/>
                  </a:lnTo>
                  <a:lnTo>
                    <a:pt x="1593" y="872"/>
                  </a:lnTo>
                  <a:lnTo>
                    <a:pt x="1594" y="901"/>
                  </a:lnTo>
                  <a:lnTo>
                    <a:pt x="1725" y="2042"/>
                  </a:lnTo>
                  <a:lnTo>
                    <a:pt x="1730" y="2071"/>
                  </a:lnTo>
                  <a:lnTo>
                    <a:pt x="1740" y="2097"/>
                  </a:lnTo>
                  <a:lnTo>
                    <a:pt x="1753" y="2120"/>
                  </a:lnTo>
                  <a:lnTo>
                    <a:pt x="1770" y="2139"/>
                  </a:lnTo>
                  <a:lnTo>
                    <a:pt x="1789" y="2155"/>
                  </a:lnTo>
                  <a:lnTo>
                    <a:pt x="1812" y="2166"/>
                  </a:lnTo>
                  <a:lnTo>
                    <a:pt x="1836" y="2173"/>
                  </a:lnTo>
                  <a:lnTo>
                    <a:pt x="1865" y="2175"/>
                  </a:lnTo>
                  <a:lnTo>
                    <a:pt x="1892" y="2173"/>
                  </a:lnTo>
                  <a:lnTo>
                    <a:pt x="1917" y="2166"/>
                  </a:lnTo>
                  <a:lnTo>
                    <a:pt x="1939" y="2155"/>
                  </a:lnTo>
                  <a:lnTo>
                    <a:pt x="1959" y="2139"/>
                  </a:lnTo>
                  <a:lnTo>
                    <a:pt x="1976" y="2120"/>
                  </a:lnTo>
                  <a:lnTo>
                    <a:pt x="1989" y="2097"/>
                  </a:lnTo>
                  <a:lnTo>
                    <a:pt x="1998" y="2071"/>
                  </a:lnTo>
                  <a:lnTo>
                    <a:pt x="2004" y="2042"/>
                  </a:lnTo>
                  <a:lnTo>
                    <a:pt x="2134" y="902"/>
                  </a:lnTo>
                  <a:lnTo>
                    <a:pt x="2135" y="873"/>
                  </a:lnTo>
                  <a:lnTo>
                    <a:pt x="2132" y="846"/>
                  </a:lnTo>
                  <a:lnTo>
                    <a:pt x="2125" y="822"/>
                  </a:lnTo>
                  <a:lnTo>
                    <a:pt x="2114" y="801"/>
                  </a:lnTo>
                  <a:lnTo>
                    <a:pt x="2100" y="783"/>
                  </a:lnTo>
                  <a:lnTo>
                    <a:pt x="2082" y="767"/>
                  </a:lnTo>
                  <a:lnTo>
                    <a:pt x="2062" y="756"/>
                  </a:lnTo>
                  <a:lnTo>
                    <a:pt x="2038" y="749"/>
                  </a:lnTo>
                  <a:lnTo>
                    <a:pt x="2012" y="747"/>
                  </a:lnTo>
                  <a:lnTo>
                    <a:pt x="1715" y="747"/>
                  </a:lnTo>
                  <a:close/>
                  <a:moveTo>
                    <a:pt x="1864" y="0"/>
                  </a:moveTo>
                  <a:lnTo>
                    <a:pt x="1924" y="4"/>
                  </a:lnTo>
                  <a:lnTo>
                    <a:pt x="1982" y="13"/>
                  </a:lnTo>
                  <a:lnTo>
                    <a:pt x="2039" y="26"/>
                  </a:lnTo>
                  <a:lnTo>
                    <a:pt x="2095" y="46"/>
                  </a:lnTo>
                  <a:lnTo>
                    <a:pt x="2147" y="69"/>
                  </a:lnTo>
                  <a:lnTo>
                    <a:pt x="2198" y="99"/>
                  </a:lnTo>
                  <a:lnTo>
                    <a:pt x="2245" y="133"/>
                  </a:lnTo>
                  <a:lnTo>
                    <a:pt x="2289" y="171"/>
                  </a:lnTo>
                  <a:lnTo>
                    <a:pt x="2330" y="213"/>
                  </a:lnTo>
                  <a:lnTo>
                    <a:pt x="2366" y="260"/>
                  </a:lnTo>
                  <a:lnTo>
                    <a:pt x="2399" y="309"/>
                  </a:lnTo>
                  <a:lnTo>
                    <a:pt x="3624" y="2434"/>
                  </a:lnTo>
                  <a:lnTo>
                    <a:pt x="3655" y="2485"/>
                  </a:lnTo>
                  <a:lnTo>
                    <a:pt x="3681" y="2538"/>
                  </a:lnTo>
                  <a:lnTo>
                    <a:pt x="3702" y="2594"/>
                  </a:lnTo>
                  <a:lnTo>
                    <a:pt x="3717" y="2654"/>
                  </a:lnTo>
                  <a:lnTo>
                    <a:pt x="3726" y="2715"/>
                  </a:lnTo>
                  <a:lnTo>
                    <a:pt x="3729" y="2779"/>
                  </a:lnTo>
                  <a:lnTo>
                    <a:pt x="3726" y="2842"/>
                  </a:lnTo>
                  <a:lnTo>
                    <a:pt x="3717" y="2903"/>
                  </a:lnTo>
                  <a:lnTo>
                    <a:pt x="3702" y="2962"/>
                  </a:lnTo>
                  <a:lnTo>
                    <a:pt x="3681" y="3019"/>
                  </a:lnTo>
                  <a:lnTo>
                    <a:pt x="3655" y="3073"/>
                  </a:lnTo>
                  <a:lnTo>
                    <a:pt x="3624" y="3124"/>
                  </a:lnTo>
                  <a:lnTo>
                    <a:pt x="3589" y="3172"/>
                  </a:lnTo>
                  <a:lnTo>
                    <a:pt x="3548" y="3216"/>
                  </a:lnTo>
                  <a:lnTo>
                    <a:pt x="3505" y="3256"/>
                  </a:lnTo>
                  <a:lnTo>
                    <a:pt x="3458" y="3291"/>
                  </a:lnTo>
                  <a:lnTo>
                    <a:pt x="3407" y="3322"/>
                  </a:lnTo>
                  <a:lnTo>
                    <a:pt x="3352" y="3348"/>
                  </a:lnTo>
                  <a:lnTo>
                    <a:pt x="3296" y="3369"/>
                  </a:lnTo>
                  <a:lnTo>
                    <a:pt x="3236" y="3385"/>
                  </a:lnTo>
                  <a:lnTo>
                    <a:pt x="3175" y="3394"/>
                  </a:lnTo>
                  <a:lnTo>
                    <a:pt x="3111" y="3397"/>
                  </a:lnTo>
                  <a:lnTo>
                    <a:pt x="617" y="3397"/>
                  </a:lnTo>
                  <a:lnTo>
                    <a:pt x="557" y="3394"/>
                  </a:lnTo>
                  <a:lnTo>
                    <a:pt x="498" y="3386"/>
                  </a:lnTo>
                  <a:lnTo>
                    <a:pt x="442" y="3371"/>
                  </a:lnTo>
                  <a:lnTo>
                    <a:pt x="386" y="3352"/>
                  </a:lnTo>
                  <a:lnTo>
                    <a:pt x="333" y="3328"/>
                  </a:lnTo>
                  <a:lnTo>
                    <a:pt x="283" y="3299"/>
                  </a:lnTo>
                  <a:lnTo>
                    <a:pt x="236" y="3265"/>
                  </a:lnTo>
                  <a:lnTo>
                    <a:pt x="191" y="3227"/>
                  </a:lnTo>
                  <a:lnTo>
                    <a:pt x="151" y="3184"/>
                  </a:lnTo>
                  <a:lnTo>
                    <a:pt x="114" y="3138"/>
                  </a:lnTo>
                  <a:lnTo>
                    <a:pt x="82" y="3088"/>
                  </a:lnTo>
                  <a:lnTo>
                    <a:pt x="54" y="3035"/>
                  </a:lnTo>
                  <a:lnTo>
                    <a:pt x="33" y="2979"/>
                  </a:lnTo>
                  <a:lnTo>
                    <a:pt x="16" y="2923"/>
                  </a:lnTo>
                  <a:lnTo>
                    <a:pt x="5" y="2866"/>
                  </a:lnTo>
                  <a:lnTo>
                    <a:pt x="0" y="2807"/>
                  </a:lnTo>
                  <a:lnTo>
                    <a:pt x="0" y="2749"/>
                  </a:lnTo>
                  <a:lnTo>
                    <a:pt x="5" y="2692"/>
                  </a:lnTo>
                  <a:lnTo>
                    <a:pt x="16" y="2634"/>
                  </a:lnTo>
                  <a:lnTo>
                    <a:pt x="33" y="2577"/>
                  </a:lnTo>
                  <a:lnTo>
                    <a:pt x="54" y="2523"/>
                  </a:lnTo>
                  <a:lnTo>
                    <a:pt x="82" y="2470"/>
                  </a:lnTo>
                  <a:lnTo>
                    <a:pt x="1328" y="309"/>
                  </a:lnTo>
                  <a:lnTo>
                    <a:pt x="1361" y="260"/>
                  </a:lnTo>
                  <a:lnTo>
                    <a:pt x="1397" y="213"/>
                  </a:lnTo>
                  <a:lnTo>
                    <a:pt x="1438" y="171"/>
                  </a:lnTo>
                  <a:lnTo>
                    <a:pt x="1482" y="133"/>
                  </a:lnTo>
                  <a:lnTo>
                    <a:pt x="1530" y="99"/>
                  </a:lnTo>
                  <a:lnTo>
                    <a:pt x="1581" y="69"/>
                  </a:lnTo>
                  <a:lnTo>
                    <a:pt x="1633" y="46"/>
                  </a:lnTo>
                  <a:lnTo>
                    <a:pt x="1688" y="26"/>
                  </a:lnTo>
                  <a:lnTo>
                    <a:pt x="1746" y="13"/>
                  </a:lnTo>
                  <a:lnTo>
                    <a:pt x="1804" y="4"/>
                  </a:lnTo>
                  <a:lnTo>
                    <a:pt x="18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sp>
        <p:nvSpPr>
          <p:cNvPr id="26" name="Text Placeholder 14"/>
          <p:cNvSpPr txBox="1"/>
          <p:nvPr/>
        </p:nvSpPr>
        <p:spPr>
          <a:xfrm>
            <a:off x="6744812" y="1748443"/>
            <a:ext cx="1205090" cy="18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27" name="Text Placeholder 14"/>
          <p:cNvSpPr txBox="1"/>
          <p:nvPr/>
        </p:nvSpPr>
        <p:spPr>
          <a:xfrm>
            <a:off x="6156176" y="1959211"/>
            <a:ext cx="1793726" cy="507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28" name="Group 34"/>
          <p:cNvGrpSpPr/>
          <p:nvPr/>
        </p:nvGrpSpPr>
        <p:grpSpPr>
          <a:xfrm>
            <a:off x="8050944" y="1786531"/>
            <a:ext cx="571565" cy="592525"/>
            <a:chOff x="10734589" y="2381766"/>
            <a:chExt cx="762086" cy="790238"/>
          </a:xfrm>
        </p:grpSpPr>
        <p:sp>
          <p:nvSpPr>
            <p:cNvPr id="29" name="Rectangle 35"/>
            <p:cNvSpPr/>
            <p:nvPr/>
          </p:nvSpPr>
          <p:spPr>
            <a:xfrm>
              <a:off x="10734589" y="2381766"/>
              <a:ext cx="762086" cy="790238"/>
            </a:xfrm>
            <a:prstGeom prst="rect">
              <a:avLst/>
            </a:prstGeom>
            <a:solidFill>
              <a:srgbClr val="C9D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10890633" y="2591198"/>
              <a:ext cx="449997" cy="371373"/>
            </a:xfrm>
            <a:custGeom>
              <a:avLst/>
              <a:gdLst>
                <a:gd name="connsiteX0" fmla="*/ 1356519 w 1708150"/>
                <a:gd name="connsiteY0" fmla="*/ 546100 h 1409700"/>
                <a:gd name="connsiteX1" fmla="*/ 1365250 w 1708150"/>
                <a:gd name="connsiteY1" fmla="*/ 547688 h 1409700"/>
                <a:gd name="connsiteX2" fmla="*/ 1373584 w 1708150"/>
                <a:gd name="connsiteY2" fmla="*/ 550863 h 1409700"/>
                <a:gd name="connsiteX3" fmla="*/ 1380331 w 1708150"/>
                <a:gd name="connsiteY3" fmla="*/ 556022 h 1409700"/>
                <a:gd name="connsiteX4" fmla="*/ 1600200 w 1708150"/>
                <a:gd name="connsiteY4" fmla="*/ 775891 h 1409700"/>
                <a:gd name="connsiteX5" fmla="*/ 1622425 w 1708150"/>
                <a:gd name="connsiteY5" fmla="*/ 799703 h 1409700"/>
                <a:gd name="connsiteX6" fmla="*/ 1641872 w 1708150"/>
                <a:gd name="connsiteY6" fmla="*/ 825500 h 1409700"/>
                <a:gd name="connsiteX7" fmla="*/ 1658937 w 1708150"/>
                <a:gd name="connsiteY7" fmla="*/ 852488 h 1409700"/>
                <a:gd name="connsiteX8" fmla="*/ 1674019 w 1708150"/>
                <a:gd name="connsiteY8" fmla="*/ 881063 h 1409700"/>
                <a:gd name="connsiteX9" fmla="*/ 1685925 w 1708150"/>
                <a:gd name="connsiteY9" fmla="*/ 910431 h 1409700"/>
                <a:gd name="connsiteX10" fmla="*/ 1695847 w 1708150"/>
                <a:gd name="connsiteY10" fmla="*/ 940594 h 1409700"/>
                <a:gd name="connsiteX11" fmla="*/ 1702594 w 1708150"/>
                <a:gd name="connsiteY11" fmla="*/ 971947 h 1409700"/>
                <a:gd name="connsiteX12" fmla="*/ 1706563 w 1708150"/>
                <a:gd name="connsiteY12" fmla="*/ 1004094 h 1409700"/>
                <a:gd name="connsiteX13" fmla="*/ 1708150 w 1708150"/>
                <a:gd name="connsiteY13" fmla="*/ 1037034 h 1409700"/>
                <a:gd name="connsiteX14" fmla="*/ 1706563 w 1708150"/>
                <a:gd name="connsiteY14" fmla="*/ 1069578 h 1409700"/>
                <a:gd name="connsiteX15" fmla="*/ 1702594 w 1708150"/>
                <a:gd name="connsiteY15" fmla="*/ 1101725 h 1409700"/>
                <a:gd name="connsiteX16" fmla="*/ 1695847 w 1708150"/>
                <a:gd name="connsiteY16" fmla="*/ 1132681 h 1409700"/>
                <a:gd name="connsiteX17" fmla="*/ 1685925 w 1708150"/>
                <a:gd name="connsiteY17" fmla="*/ 1163241 h 1409700"/>
                <a:gd name="connsiteX18" fmla="*/ 1674019 w 1708150"/>
                <a:gd name="connsiteY18" fmla="*/ 1192609 h 1409700"/>
                <a:gd name="connsiteX19" fmla="*/ 1658937 w 1708150"/>
                <a:gd name="connsiteY19" fmla="*/ 1220788 h 1409700"/>
                <a:gd name="connsiteX20" fmla="*/ 1641872 w 1708150"/>
                <a:gd name="connsiteY20" fmla="*/ 1248172 h 1409700"/>
                <a:gd name="connsiteX21" fmla="*/ 1622425 w 1708150"/>
                <a:gd name="connsiteY21" fmla="*/ 1273572 h 1409700"/>
                <a:gd name="connsiteX22" fmla="*/ 1600200 w 1708150"/>
                <a:gd name="connsiteY22" fmla="*/ 1297781 h 1409700"/>
                <a:gd name="connsiteX23" fmla="*/ 1595834 w 1708150"/>
                <a:gd name="connsiteY23" fmla="*/ 1301750 h 1409700"/>
                <a:gd name="connsiteX24" fmla="*/ 1572022 w 1708150"/>
                <a:gd name="connsiteY24" fmla="*/ 1323975 h 1409700"/>
                <a:gd name="connsiteX25" fmla="*/ 1546225 w 1708150"/>
                <a:gd name="connsiteY25" fmla="*/ 1343422 h 1409700"/>
                <a:gd name="connsiteX26" fmla="*/ 1519237 w 1708150"/>
                <a:gd name="connsiteY26" fmla="*/ 1360488 h 1409700"/>
                <a:gd name="connsiteX27" fmla="*/ 1491059 w 1708150"/>
                <a:gd name="connsiteY27" fmla="*/ 1375569 h 1409700"/>
                <a:gd name="connsiteX28" fmla="*/ 1461691 w 1708150"/>
                <a:gd name="connsiteY28" fmla="*/ 1388269 h 1409700"/>
                <a:gd name="connsiteX29" fmla="*/ 1431131 w 1708150"/>
                <a:gd name="connsiteY29" fmla="*/ 1397397 h 1409700"/>
                <a:gd name="connsiteX30" fmla="*/ 1399381 w 1708150"/>
                <a:gd name="connsiteY30" fmla="*/ 1404144 h 1409700"/>
                <a:gd name="connsiteX31" fmla="*/ 1368028 w 1708150"/>
                <a:gd name="connsiteY31" fmla="*/ 1408906 h 1409700"/>
                <a:gd name="connsiteX32" fmla="*/ 1335087 w 1708150"/>
                <a:gd name="connsiteY32" fmla="*/ 1409700 h 1409700"/>
                <a:gd name="connsiteX33" fmla="*/ 1302544 w 1708150"/>
                <a:gd name="connsiteY33" fmla="*/ 1408906 h 1409700"/>
                <a:gd name="connsiteX34" fmla="*/ 1270397 w 1708150"/>
                <a:gd name="connsiteY34" fmla="*/ 1404144 h 1409700"/>
                <a:gd name="connsiteX35" fmla="*/ 1239044 w 1708150"/>
                <a:gd name="connsiteY35" fmla="*/ 1397397 h 1409700"/>
                <a:gd name="connsiteX36" fmla="*/ 1208881 w 1708150"/>
                <a:gd name="connsiteY36" fmla="*/ 1388269 h 1409700"/>
                <a:gd name="connsiteX37" fmla="*/ 1179513 w 1708150"/>
                <a:gd name="connsiteY37" fmla="*/ 1375569 h 1409700"/>
                <a:gd name="connsiteX38" fmla="*/ 1150937 w 1708150"/>
                <a:gd name="connsiteY38" fmla="*/ 1360488 h 1409700"/>
                <a:gd name="connsiteX39" fmla="*/ 1123950 w 1708150"/>
                <a:gd name="connsiteY39" fmla="*/ 1343422 h 1409700"/>
                <a:gd name="connsiteX40" fmla="*/ 1098153 w 1708150"/>
                <a:gd name="connsiteY40" fmla="*/ 1323975 h 1409700"/>
                <a:gd name="connsiteX41" fmla="*/ 1074341 w 1708150"/>
                <a:gd name="connsiteY41" fmla="*/ 1301750 h 1409700"/>
                <a:gd name="connsiteX42" fmla="*/ 854075 w 1708150"/>
                <a:gd name="connsiteY42" fmla="*/ 1081881 h 1409700"/>
                <a:gd name="connsiteX43" fmla="*/ 849313 w 1708150"/>
                <a:gd name="connsiteY43" fmla="*/ 1075134 h 1409700"/>
                <a:gd name="connsiteX44" fmla="*/ 845741 w 1708150"/>
                <a:gd name="connsiteY44" fmla="*/ 1066800 h 1409700"/>
                <a:gd name="connsiteX45" fmla="*/ 844550 w 1708150"/>
                <a:gd name="connsiteY45" fmla="*/ 1058466 h 1409700"/>
                <a:gd name="connsiteX46" fmla="*/ 845741 w 1708150"/>
                <a:gd name="connsiteY46" fmla="*/ 1049734 h 1409700"/>
                <a:gd name="connsiteX47" fmla="*/ 849313 w 1708150"/>
                <a:gd name="connsiteY47" fmla="*/ 1041400 h 1409700"/>
                <a:gd name="connsiteX48" fmla="*/ 854075 w 1708150"/>
                <a:gd name="connsiteY48" fmla="*/ 1034653 h 1409700"/>
                <a:gd name="connsiteX49" fmla="*/ 989013 w 1708150"/>
                <a:gd name="connsiteY49" fmla="*/ 899716 h 1409700"/>
                <a:gd name="connsiteX50" fmla="*/ 995759 w 1708150"/>
                <a:gd name="connsiteY50" fmla="*/ 894953 h 1409700"/>
                <a:gd name="connsiteX51" fmla="*/ 1003697 w 1708150"/>
                <a:gd name="connsiteY51" fmla="*/ 892175 h 1409700"/>
                <a:gd name="connsiteX52" fmla="*/ 1011634 w 1708150"/>
                <a:gd name="connsiteY52" fmla="*/ 892175 h 1409700"/>
                <a:gd name="connsiteX53" fmla="*/ 1019175 w 1708150"/>
                <a:gd name="connsiteY53" fmla="*/ 894953 h 1409700"/>
                <a:gd name="connsiteX54" fmla="*/ 1025525 w 1708150"/>
                <a:gd name="connsiteY54" fmla="*/ 899716 h 1409700"/>
                <a:gd name="connsiteX55" fmla="*/ 1111647 w 1708150"/>
                <a:gd name="connsiteY55" fmla="*/ 985441 h 1409700"/>
                <a:gd name="connsiteX56" fmla="*/ 1116013 w 1708150"/>
                <a:gd name="connsiteY56" fmla="*/ 992188 h 1409700"/>
                <a:gd name="connsiteX57" fmla="*/ 1118791 w 1708150"/>
                <a:gd name="connsiteY57" fmla="*/ 999728 h 1409700"/>
                <a:gd name="connsiteX58" fmla="*/ 1118791 w 1708150"/>
                <a:gd name="connsiteY58" fmla="*/ 1007666 h 1409700"/>
                <a:gd name="connsiteX59" fmla="*/ 1116013 w 1708150"/>
                <a:gd name="connsiteY59" fmla="*/ 1015206 h 1409700"/>
                <a:gd name="connsiteX60" fmla="*/ 1111647 w 1708150"/>
                <a:gd name="connsiteY60" fmla="*/ 1021953 h 1409700"/>
                <a:gd name="connsiteX61" fmla="*/ 1074737 w 1708150"/>
                <a:gd name="connsiteY61" fmla="*/ 1058466 h 1409700"/>
                <a:gd name="connsiteX62" fmla="*/ 1195784 w 1708150"/>
                <a:gd name="connsiteY62" fmla="*/ 1180306 h 1409700"/>
                <a:gd name="connsiteX63" fmla="*/ 1213644 w 1708150"/>
                <a:gd name="connsiteY63" fmla="*/ 1195388 h 1409700"/>
                <a:gd name="connsiteX64" fmla="*/ 1231503 w 1708150"/>
                <a:gd name="connsiteY64" fmla="*/ 1208484 h 1409700"/>
                <a:gd name="connsiteX65" fmla="*/ 1251347 w 1708150"/>
                <a:gd name="connsiteY65" fmla="*/ 1218803 h 1409700"/>
                <a:gd name="connsiteX66" fmla="*/ 1271587 w 1708150"/>
                <a:gd name="connsiteY66" fmla="*/ 1227138 h 1409700"/>
                <a:gd name="connsiteX67" fmla="*/ 1292225 w 1708150"/>
                <a:gd name="connsiteY67" fmla="*/ 1232694 h 1409700"/>
                <a:gd name="connsiteX68" fmla="*/ 1313656 w 1708150"/>
                <a:gd name="connsiteY68" fmla="*/ 1236266 h 1409700"/>
                <a:gd name="connsiteX69" fmla="*/ 1335087 w 1708150"/>
                <a:gd name="connsiteY69" fmla="*/ 1237853 h 1409700"/>
                <a:gd name="connsiteX70" fmla="*/ 1356519 w 1708150"/>
                <a:gd name="connsiteY70" fmla="*/ 1236266 h 1409700"/>
                <a:gd name="connsiteX71" fmla="*/ 1377950 w 1708150"/>
                <a:gd name="connsiteY71" fmla="*/ 1232694 h 1409700"/>
                <a:gd name="connsiteX72" fmla="*/ 1398984 w 1708150"/>
                <a:gd name="connsiteY72" fmla="*/ 1227138 h 1409700"/>
                <a:gd name="connsiteX73" fmla="*/ 1419225 w 1708150"/>
                <a:gd name="connsiteY73" fmla="*/ 1218803 h 1409700"/>
                <a:gd name="connsiteX74" fmla="*/ 1438275 w 1708150"/>
                <a:gd name="connsiteY74" fmla="*/ 1208484 h 1409700"/>
                <a:gd name="connsiteX75" fmla="*/ 1456928 w 1708150"/>
                <a:gd name="connsiteY75" fmla="*/ 1195388 h 1409700"/>
                <a:gd name="connsiteX76" fmla="*/ 1473994 w 1708150"/>
                <a:gd name="connsiteY76" fmla="*/ 1180306 h 1409700"/>
                <a:gd name="connsiteX77" fmla="*/ 1478359 w 1708150"/>
                <a:gd name="connsiteY77" fmla="*/ 1176338 h 1409700"/>
                <a:gd name="connsiteX78" fmla="*/ 1493441 w 1708150"/>
                <a:gd name="connsiteY78" fmla="*/ 1159272 h 1409700"/>
                <a:gd name="connsiteX79" fmla="*/ 1506141 w 1708150"/>
                <a:gd name="connsiteY79" fmla="*/ 1140619 h 1409700"/>
                <a:gd name="connsiteX80" fmla="*/ 1516459 w 1708150"/>
                <a:gd name="connsiteY80" fmla="*/ 1120775 h 1409700"/>
                <a:gd name="connsiteX81" fmla="*/ 1524794 w 1708150"/>
                <a:gd name="connsiteY81" fmla="*/ 1100534 h 1409700"/>
                <a:gd name="connsiteX82" fmla="*/ 1531144 w 1708150"/>
                <a:gd name="connsiteY82" fmla="*/ 1079897 h 1409700"/>
                <a:gd name="connsiteX83" fmla="*/ 1534319 w 1708150"/>
                <a:gd name="connsiteY83" fmla="*/ 1058466 h 1409700"/>
                <a:gd name="connsiteX84" fmla="*/ 1535906 w 1708150"/>
                <a:gd name="connsiteY84" fmla="*/ 1037034 h 1409700"/>
                <a:gd name="connsiteX85" fmla="*/ 1534319 w 1708150"/>
                <a:gd name="connsiteY85" fmla="*/ 1015603 h 1409700"/>
                <a:gd name="connsiteX86" fmla="*/ 1531144 w 1708150"/>
                <a:gd name="connsiteY86" fmla="*/ 994172 h 1409700"/>
                <a:gd name="connsiteX87" fmla="*/ 1524794 w 1708150"/>
                <a:gd name="connsiteY87" fmla="*/ 973138 h 1409700"/>
                <a:gd name="connsiteX88" fmla="*/ 1516459 w 1708150"/>
                <a:gd name="connsiteY88" fmla="*/ 952897 h 1409700"/>
                <a:gd name="connsiteX89" fmla="*/ 1506141 w 1708150"/>
                <a:gd name="connsiteY89" fmla="*/ 933847 h 1409700"/>
                <a:gd name="connsiteX90" fmla="*/ 1493441 w 1708150"/>
                <a:gd name="connsiteY90" fmla="*/ 915194 h 1409700"/>
                <a:gd name="connsiteX91" fmla="*/ 1478359 w 1708150"/>
                <a:gd name="connsiteY91" fmla="*/ 898128 h 1409700"/>
                <a:gd name="connsiteX92" fmla="*/ 1356519 w 1708150"/>
                <a:gd name="connsiteY92" fmla="*/ 776684 h 1409700"/>
                <a:gd name="connsiteX93" fmla="*/ 1338263 w 1708150"/>
                <a:gd name="connsiteY93" fmla="*/ 794941 h 1409700"/>
                <a:gd name="connsiteX94" fmla="*/ 1331516 w 1708150"/>
                <a:gd name="connsiteY94" fmla="*/ 799703 h 1409700"/>
                <a:gd name="connsiteX95" fmla="*/ 1323975 w 1708150"/>
                <a:gd name="connsiteY95" fmla="*/ 802084 h 1409700"/>
                <a:gd name="connsiteX96" fmla="*/ 1316037 w 1708150"/>
                <a:gd name="connsiteY96" fmla="*/ 802084 h 1409700"/>
                <a:gd name="connsiteX97" fmla="*/ 1308894 w 1708150"/>
                <a:gd name="connsiteY97" fmla="*/ 799703 h 1409700"/>
                <a:gd name="connsiteX98" fmla="*/ 1302147 w 1708150"/>
                <a:gd name="connsiteY98" fmla="*/ 794941 h 1409700"/>
                <a:gd name="connsiteX99" fmla="*/ 1216025 w 1708150"/>
                <a:gd name="connsiteY99" fmla="*/ 709216 h 1409700"/>
                <a:gd name="connsiteX100" fmla="*/ 1211263 w 1708150"/>
                <a:gd name="connsiteY100" fmla="*/ 702866 h 1409700"/>
                <a:gd name="connsiteX101" fmla="*/ 1209278 w 1708150"/>
                <a:gd name="connsiteY101" fmla="*/ 694928 h 1409700"/>
                <a:gd name="connsiteX102" fmla="*/ 1209278 w 1708150"/>
                <a:gd name="connsiteY102" fmla="*/ 686991 h 1409700"/>
                <a:gd name="connsiteX103" fmla="*/ 1211263 w 1708150"/>
                <a:gd name="connsiteY103" fmla="*/ 679450 h 1409700"/>
                <a:gd name="connsiteX104" fmla="*/ 1216025 w 1708150"/>
                <a:gd name="connsiteY104" fmla="*/ 672703 h 1409700"/>
                <a:gd name="connsiteX105" fmla="*/ 1332706 w 1708150"/>
                <a:gd name="connsiteY105" fmla="*/ 556022 h 1409700"/>
                <a:gd name="connsiteX106" fmla="*/ 1339850 w 1708150"/>
                <a:gd name="connsiteY106" fmla="*/ 550863 h 1409700"/>
                <a:gd name="connsiteX107" fmla="*/ 1347787 w 1708150"/>
                <a:gd name="connsiteY107" fmla="*/ 547688 h 1409700"/>
                <a:gd name="connsiteX108" fmla="*/ 1411471 w 1708150"/>
                <a:gd name="connsiteY108" fmla="*/ 327025 h 1409700"/>
                <a:gd name="connsiteX109" fmla="*/ 1424218 w 1708150"/>
                <a:gd name="connsiteY109" fmla="*/ 328609 h 1409700"/>
                <a:gd name="connsiteX110" fmla="*/ 1435769 w 1708150"/>
                <a:gd name="connsiteY110" fmla="*/ 332173 h 1409700"/>
                <a:gd name="connsiteX111" fmla="*/ 1446125 w 1708150"/>
                <a:gd name="connsiteY111" fmla="*/ 338113 h 1409700"/>
                <a:gd name="connsiteX112" fmla="*/ 1455685 w 1708150"/>
                <a:gd name="connsiteY112" fmla="*/ 346430 h 1409700"/>
                <a:gd name="connsiteX113" fmla="*/ 1462855 w 1708150"/>
                <a:gd name="connsiteY113" fmla="*/ 356330 h 1409700"/>
                <a:gd name="connsiteX114" fmla="*/ 1467635 w 1708150"/>
                <a:gd name="connsiteY114" fmla="*/ 368211 h 1409700"/>
                <a:gd name="connsiteX115" fmla="*/ 1470025 w 1708150"/>
                <a:gd name="connsiteY115" fmla="*/ 379695 h 1409700"/>
                <a:gd name="connsiteX116" fmla="*/ 1470025 w 1708150"/>
                <a:gd name="connsiteY116" fmla="*/ 391179 h 1409700"/>
                <a:gd name="connsiteX117" fmla="*/ 1468033 w 1708150"/>
                <a:gd name="connsiteY117" fmla="*/ 402268 h 1409700"/>
                <a:gd name="connsiteX118" fmla="*/ 1464050 w 1708150"/>
                <a:gd name="connsiteY118" fmla="*/ 412564 h 1409700"/>
                <a:gd name="connsiteX119" fmla="*/ 1457677 w 1708150"/>
                <a:gd name="connsiteY119" fmla="*/ 422069 h 1409700"/>
                <a:gd name="connsiteX120" fmla="*/ 1449312 w 1708150"/>
                <a:gd name="connsiteY120" fmla="*/ 430385 h 1409700"/>
                <a:gd name="connsiteX121" fmla="*/ 1440151 w 1708150"/>
                <a:gd name="connsiteY121" fmla="*/ 437117 h 1409700"/>
                <a:gd name="connsiteX122" fmla="*/ 1428997 w 1708150"/>
                <a:gd name="connsiteY122" fmla="*/ 441869 h 1409700"/>
                <a:gd name="connsiteX123" fmla="*/ 1219080 w 1708150"/>
                <a:gd name="connsiteY123" fmla="*/ 506420 h 1409700"/>
                <a:gd name="connsiteX124" fmla="*/ 1210317 w 1708150"/>
                <a:gd name="connsiteY124" fmla="*/ 508400 h 1409700"/>
                <a:gd name="connsiteX125" fmla="*/ 1201155 w 1708150"/>
                <a:gd name="connsiteY125" fmla="*/ 509588 h 1409700"/>
                <a:gd name="connsiteX126" fmla="*/ 1188807 w 1708150"/>
                <a:gd name="connsiteY126" fmla="*/ 508004 h 1409700"/>
                <a:gd name="connsiteX127" fmla="*/ 1176858 w 1708150"/>
                <a:gd name="connsiteY127" fmla="*/ 503648 h 1409700"/>
                <a:gd name="connsiteX128" fmla="*/ 1166501 w 1708150"/>
                <a:gd name="connsiteY128" fmla="*/ 498104 h 1409700"/>
                <a:gd name="connsiteX129" fmla="*/ 1157738 w 1708150"/>
                <a:gd name="connsiteY129" fmla="*/ 489787 h 1409700"/>
                <a:gd name="connsiteX130" fmla="*/ 1150170 w 1708150"/>
                <a:gd name="connsiteY130" fmla="*/ 479491 h 1409700"/>
                <a:gd name="connsiteX131" fmla="*/ 1144992 w 1708150"/>
                <a:gd name="connsiteY131" fmla="*/ 468006 h 1409700"/>
                <a:gd name="connsiteX132" fmla="*/ 1143000 w 1708150"/>
                <a:gd name="connsiteY132" fmla="*/ 456126 h 1409700"/>
                <a:gd name="connsiteX133" fmla="*/ 1143000 w 1708150"/>
                <a:gd name="connsiteY133" fmla="*/ 444641 h 1409700"/>
                <a:gd name="connsiteX134" fmla="*/ 1144992 w 1708150"/>
                <a:gd name="connsiteY134" fmla="*/ 433553 h 1409700"/>
                <a:gd name="connsiteX135" fmla="*/ 1149373 w 1708150"/>
                <a:gd name="connsiteY135" fmla="*/ 423257 h 1409700"/>
                <a:gd name="connsiteX136" fmla="*/ 1155348 w 1708150"/>
                <a:gd name="connsiteY136" fmla="*/ 413752 h 1409700"/>
                <a:gd name="connsiteX137" fmla="*/ 1163315 w 1708150"/>
                <a:gd name="connsiteY137" fmla="*/ 405436 h 1409700"/>
                <a:gd name="connsiteX138" fmla="*/ 1172874 w 1708150"/>
                <a:gd name="connsiteY138" fmla="*/ 399496 h 1409700"/>
                <a:gd name="connsiteX139" fmla="*/ 1184027 w 1708150"/>
                <a:gd name="connsiteY139" fmla="*/ 394744 h 1409700"/>
                <a:gd name="connsiteX140" fmla="*/ 1394343 w 1708150"/>
                <a:gd name="connsiteY140" fmla="*/ 329401 h 1409700"/>
                <a:gd name="connsiteX141" fmla="*/ 1402708 w 1708150"/>
                <a:gd name="connsiteY141" fmla="*/ 327421 h 1409700"/>
                <a:gd name="connsiteX142" fmla="*/ 369079 w 1708150"/>
                <a:gd name="connsiteY142" fmla="*/ 288925 h 1409700"/>
                <a:gd name="connsiteX143" fmla="*/ 679090 w 1708150"/>
                <a:gd name="connsiteY143" fmla="*/ 288925 h 1409700"/>
                <a:gd name="connsiteX144" fmla="*/ 687812 w 1708150"/>
                <a:gd name="connsiteY144" fmla="*/ 290512 h 1409700"/>
                <a:gd name="connsiteX145" fmla="*/ 695740 w 1708150"/>
                <a:gd name="connsiteY145" fmla="*/ 293687 h 1409700"/>
                <a:gd name="connsiteX146" fmla="*/ 702876 w 1708150"/>
                <a:gd name="connsiteY146" fmla="*/ 298847 h 1409700"/>
                <a:gd name="connsiteX147" fmla="*/ 708030 w 1708150"/>
                <a:gd name="connsiteY147" fmla="*/ 306387 h 1409700"/>
                <a:gd name="connsiteX148" fmla="*/ 711598 w 1708150"/>
                <a:gd name="connsiteY148" fmla="*/ 313928 h 1409700"/>
                <a:gd name="connsiteX149" fmla="*/ 712787 w 1708150"/>
                <a:gd name="connsiteY149" fmla="*/ 322659 h 1409700"/>
                <a:gd name="connsiteX150" fmla="*/ 712787 w 1708150"/>
                <a:gd name="connsiteY150" fmla="*/ 513556 h 1409700"/>
                <a:gd name="connsiteX151" fmla="*/ 711201 w 1708150"/>
                <a:gd name="connsiteY151" fmla="*/ 521891 h 1409700"/>
                <a:gd name="connsiteX152" fmla="*/ 707633 w 1708150"/>
                <a:gd name="connsiteY152" fmla="*/ 529034 h 1409700"/>
                <a:gd name="connsiteX153" fmla="*/ 702480 w 1708150"/>
                <a:gd name="connsiteY153" fmla="*/ 534194 h 1409700"/>
                <a:gd name="connsiteX154" fmla="*/ 694947 w 1708150"/>
                <a:gd name="connsiteY154" fmla="*/ 537766 h 1409700"/>
                <a:gd name="connsiteX155" fmla="*/ 686622 w 1708150"/>
                <a:gd name="connsiteY155" fmla="*/ 539353 h 1409700"/>
                <a:gd name="connsiteX156" fmla="*/ 565710 w 1708150"/>
                <a:gd name="connsiteY156" fmla="*/ 539353 h 1409700"/>
                <a:gd name="connsiteX157" fmla="*/ 557782 w 1708150"/>
                <a:gd name="connsiteY157" fmla="*/ 538163 h 1409700"/>
                <a:gd name="connsiteX158" fmla="*/ 550646 w 1708150"/>
                <a:gd name="connsiteY158" fmla="*/ 534591 h 1409700"/>
                <a:gd name="connsiteX159" fmla="*/ 545492 w 1708150"/>
                <a:gd name="connsiteY159" fmla="*/ 529034 h 1409700"/>
                <a:gd name="connsiteX160" fmla="*/ 541924 w 1708150"/>
                <a:gd name="connsiteY160" fmla="*/ 521891 h 1409700"/>
                <a:gd name="connsiteX161" fmla="*/ 540339 w 1708150"/>
                <a:gd name="connsiteY161" fmla="*/ 513953 h 1409700"/>
                <a:gd name="connsiteX162" fmla="*/ 540339 w 1708150"/>
                <a:gd name="connsiteY162" fmla="*/ 461963 h 1409700"/>
                <a:gd name="connsiteX163" fmla="*/ 369079 w 1708150"/>
                <a:gd name="connsiteY163" fmla="*/ 461963 h 1409700"/>
                <a:gd name="connsiteX164" fmla="*/ 344104 w 1708150"/>
                <a:gd name="connsiteY164" fmla="*/ 463550 h 1409700"/>
                <a:gd name="connsiteX165" fmla="*/ 320715 w 1708150"/>
                <a:gd name="connsiteY165" fmla="*/ 468313 h 1409700"/>
                <a:gd name="connsiteX166" fmla="*/ 298118 w 1708150"/>
                <a:gd name="connsiteY166" fmla="*/ 475059 h 1409700"/>
                <a:gd name="connsiteX167" fmla="*/ 276710 w 1708150"/>
                <a:gd name="connsiteY167" fmla="*/ 484981 h 1409700"/>
                <a:gd name="connsiteX168" fmla="*/ 256889 w 1708150"/>
                <a:gd name="connsiteY168" fmla="*/ 497285 h 1409700"/>
                <a:gd name="connsiteX169" fmla="*/ 238653 w 1708150"/>
                <a:gd name="connsiteY169" fmla="*/ 511969 h 1409700"/>
                <a:gd name="connsiteX170" fmla="*/ 222399 w 1708150"/>
                <a:gd name="connsiteY170" fmla="*/ 527844 h 1409700"/>
                <a:gd name="connsiteX171" fmla="*/ 208127 w 1708150"/>
                <a:gd name="connsiteY171" fmla="*/ 546100 h 1409700"/>
                <a:gd name="connsiteX172" fmla="*/ 195442 w 1708150"/>
                <a:gd name="connsiteY172" fmla="*/ 566341 h 1409700"/>
                <a:gd name="connsiteX173" fmla="*/ 186324 w 1708150"/>
                <a:gd name="connsiteY173" fmla="*/ 587375 h 1409700"/>
                <a:gd name="connsiteX174" fmla="*/ 179188 w 1708150"/>
                <a:gd name="connsiteY174" fmla="*/ 610394 h 1409700"/>
                <a:gd name="connsiteX175" fmla="*/ 174431 w 1708150"/>
                <a:gd name="connsiteY175" fmla="*/ 633810 h 1409700"/>
                <a:gd name="connsiteX176" fmla="*/ 172845 w 1708150"/>
                <a:gd name="connsiteY176" fmla="*/ 658416 h 1409700"/>
                <a:gd name="connsiteX177" fmla="*/ 172845 w 1708150"/>
                <a:gd name="connsiteY177" fmla="*/ 664369 h 1409700"/>
                <a:gd name="connsiteX178" fmla="*/ 174431 w 1708150"/>
                <a:gd name="connsiteY178" fmla="*/ 688578 h 1409700"/>
                <a:gd name="connsiteX179" fmla="*/ 179188 w 1708150"/>
                <a:gd name="connsiteY179" fmla="*/ 712391 h 1409700"/>
                <a:gd name="connsiteX180" fmla="*/ 185927 w 1708150"/>
                <a:gd name="connsiteY180" fmla="*/ 735013 h 1409700"/>
                <a:gd name="connsiteX181" fmla="*/ 195442 w 1708150"/>
                <a:gd name="connsiteY181" fmla="*/ 756444 h 1409700"/>
                <a:gd name="connsiteX182" fmla="*/ 208127 w 1708150"/>
                <a:gd name="connsiteY182" fmla="*/ 776288 h 1409700"/>
                <a:gd name="connsiteX183" fmla="*/ 222399 w 1708150"/>
                <a:gd name="connsiteY183" fmla="*/ 794941 h 1409700"/>
                <a:gd name="connsiteX184" fmla="*/ 238653 w 1708150"/>
                <a:gd name="connsiteY184" fmla="*/ 810816 h 1409700"/>
                <a:gd name="connsiteX185" fmla="*/ 256889 w 1708150"/>
                <a:gd name="connsiteY185" fmla="*/ 825500 h 1409700"/>
                <a:gd name="connsiteX186" fmla="*/ 276710 w 1708150"/>
                <a:gd name="connsiteY186" fmla="*/ 837804 h 1409700"/>
                <a:gd name="connsiteX187" fmla="*/ 298118 w 1708150"/>
                <a:gd name="connsiteY187" fmla="*/ 846932 h 1409700"/>
                <a:gd name="connsiteX188" fmla="*/ 320715 w 1708150"/>
                <a:gd name="connsiteY188" fmla="*/ 854472 h 1409700"/>
                <a:gd name="connsiteX189" fmla="*/ 344104 w 1708150"/>
                <a:gd name="connsiteY189" fmla="*/ 858838 h 1409700"/>
                <a:gd name="connsiteX190" fmla="*/ 369079 w 1708150"/>
                <a:gd name="connsiteY190" fmla="*/ 860425 h 1409700"/>
                <a:gd name="connsiteX191" fmla="*/ 540339 w 1708150"/>
                <a:gd name="connsiteY191" fmla="*/ 860425 h 1409700"/>
                <a:gd name="connsiteX192" fmla="*/ 540339 w 1708150"/>
                <a:gd name="connsiteY192" fmla="*/ 834629 h 1409700"/>
                <a:gd name="connsiteX193" fmla="*/ 541924 w 1708150"/>
                <a:gd name="connsiteY193" fmla="*/ 827088 h 1409700"/>
                <a:gd name="connsiteX194" fmla="*/ 545492 w 1708150"/>
                <a:gd name="connsiteY194" fmla="*/ 819547 h 1409700"/>
                <a:gd name="connsiteX195" fmla="*/ 550646 w 1708150"/>
                <a:gd name="connsiteY195" fmla="*/ 813991 h 1409700"/>
                <a:gd name="connsiteX196" fmla="*/ 557782 w 1708150"/>
                <a:gd name="connsiteY196" fmla="*/ 810419 h 1409700"/>
                <a:gd name="connsiteX197" fmla="*/ 566107 w 1708150"/>
                <a:gd name="connsiteY197" fmla="*/ 809229 h 1409700"/>
                <a:gd name="connsiteX198" fmla="*/ 687415 w 1708150"/>
                <a:gd name="connsiteY198" fmla="*/ 809229 h 1409700"/>
                <a:gd name="connsiteX199" fmla="*/ 694947 w 1708150"/>
                <a:gd name="connsiteY199" fmla="*/ 810419 h 1409700"/>
                <a:gd name="connsiteX200" fmla="*/ 702480 w 1708150"/>
                <a:gd name="connsiteY200" fmla="*/ 813991 h 1409700"/>
                <a:gd name="connsiteX201" fmla="*/ 708030 w 1708150"/>
                <a:gd name="connsiteY201" fmla="*/ 819547 h 1409700"/>
                <a:gd name="connsiteX202" fmla="*/ 711598 w 1708150"/>
                <a:gd name="connsiteY202" fmla="*/ 827088 h 1409700"/>
                <a:gd name="connsiteX203" fmla="*/ 712787 w 1708150"/>
                <a:gd name="connsiteY203" fmla="*/ 834629 h 1409700"/>
                <a:gd name="connsiteX204" fmla="*/ 712787 w 1708150"/>
                <a:gd name="connsiteY204" fmla="*/ 1000126 h 1409700"/>
                <a:gd name="connsiteX205" fmla="*/ 711598 w 1708150"/>
                <a:gd name="connsiteY205" fmla="*/ 1008857 h 1409700"/>
                <a:gd name="connsiteX206" fmla="*/ 708030 w 1708150"/>
                <a:gd name="connsiteY206" fmla="*/ 1016397 h 1409700"/>
                <a:gd name="connsiteX207" fmla="*/ 702876 w 1708150"/>
                <a:gd name="connsiteY207" fmla="*/ 1023938 h 1409700"/>
                <a:gd name="connsiteX208" fmla="*/ 696137 w 1708150"/>
                <a:gd name="connsiteY208" fmla="*/ 1029097 h 1409700"/>
                <a:gd name="connsiteX209" fmla="*/ 687812 w 1708150"/>
                <a:gd name="connsiteY209" fmla="*/ 1031876 h 1409700"/>
                <a:gd name="connsiteX210" fmla="*/ 679090 w 1708150"/>
                <a:gd name="connsiteY210" fmla="*/ 1033463 h 1409700"/>
                <a:gd name="connsiteX211" fmla="*/ 369079 w 1708150"/>
                <a:gd name="connsiteY211" fmla="*/ 1033463 h 1409700"/>
                <a:gd name="connsiteX212" fmla="*/ 336572 w 1708150"/>
                <a:gd name="connsiteY212" fmla="*/ 1031876 h 1409700"/>
                <a:gd name="connsiteX213" fmla="*/ 304461 w 1708150"/>
                <a:gd name="connsiteY213" fmla="*/ 1027907 h 1409700"/>
                <a:gd name="connsiteX214" fmla="*/ 272746 w 1708150"/>
                <a:gd name="connsiteY214" fmla="*/ 1020763 h 1409700"/>
                <a:gd name="connsiteX215" fmla="*/ 242617 w 1708150"/>
                <a:gd name="connsiteY215" fmla="*/ 1011238 h 1409700"/>
                <a:gd name="connsiteX216" fmla="*/ 213281 w 1708150"/>
                <a:gd name="connsiteY216" fmla="*/ 998935 h 1409700"/>
                <a:gd name="connsiteX217" fmla="*/ 184738 w 1708150"/>
                <a:gd name="connsiteY217" fmla="*/ 984251 h 1409700"/>
                <a:gd name="connsiteX218" fmla="*/ 157780 w 1708150"/>
                <a:gd name="connsiteY218" fmla="*/ 966788 h 1409700"/>
                <a:gd name="connsiteX219" fmla="*/ 132012 w 1708150"/>
                <a:gd name="connsiteY219" fmla="*/ 946944 h 1409700"/>
                <a:gd name="connsiteX220" fmla="*/ 108226 w 1708150"/>
                <a:gd name="connsiteY220" fmla="*/ 925513 h 1409700"/>
                <a:gd name="connsiteX221" fmla="*/ 86026 w 1708150"/>
                <a:gd name="connsiteY221" fmla="*/ 900907 h 1409700"/>
                <a:gd name="connsiteX222" fmla="*/ 66204 w 1708150"/>
                <a:gd name="connsiteY222" fmla="*/ 875507 h 1409700"/>
                <a:gd name="connsiteX223" fmla="*/ 49158 w 1708150"/>
                <a:gd name="connsiteY223" fmla="*/ 848519 h 1409700"/>
                <a:gd name="connsiteX224" fmla="*/ 34093 w 1708150"/>
                <a:gd name="connsiteY224" fmla="*/ 820341 h 1409700"/>
                <a:gd name="connsiteX225" fmla="*/ 22200 w 1708150"/>
                <a:gd name="connsiteY225" fmla="*/ 790575 h 1409700"/>
                <a:gd name="connsiteX226" fmla="*/ 12289 w 1708150"/>
                <a:gd name="connsiteY226" fmla="*/ 760016 h 1409700"/>
                <a:gd name="connsiteX227" fmla="*/ 5550 w 1708150"/>
                <a:gd name="connsiteY227" fmla="*/ 729060 h 1409700"/>
                <a:gd name="connsiteX228" fmla="*/ 1586 w 1708150"/>
                <a:gd name="connsiteY228" fmla="*/ 696913 h 1409700"/>
                <a:gd name="connsiteX229" fmla="*/ 0 w 1708150"/>
                <a:gd name="connsiteY229" fmla="*/ 664369 h 1409700"/>
                <a:gd name="connsiteX230" fmla="*/ 0 w 1708150"/>
                <a:gd name="connsiteY230" fmla="*/ 658416 h 1409700"/>
                <a:gd name="connsiteX231" fmla="*/ 1586 w 1708150"/>
                <a:gd name="connsiteY231" fmla="*/ 625872 h 1409700"/>
                <a:gd name="connsiteX232" fmla="*/ 5550 w 1708150"/>
                <a:gd name="connsiteY232" fmla="*/ 593725 h 1409700"/>
                <a:gd name="connsiteX233" fmla="*/ 12289 w 1708150"/>
                <a:gd name="connsiteY233" fmla="*/ 562769 h 1409700"/>
                <a:gd name="connsiteX234" fmla="*/ 22200 w 1708150"/>
                <a:gd name="connsiteY234" fmla="*/ 532210 h 1409700"/>
                <a:gd name="connsiteX235" fmla="*/ 34093 w 1708150"/>
                <a:gd name="connsiteY235" fmla="*/ 502444 h 1409700"/>
                <a:gd name="connsiteX236" fmla="*/ 49158 w 1708150"/>
                <a:gd name="connsiteY236" fmla="*/ 473869 h 1409700"/>
                <a:gd name="connsiteX237" fmla="*/ 66204 w 1708150"/>
                <a:gd name="connsiteY237" fmla="*/ 447278 h 1409700"/>
                <a:gd name="connsiteX238" fmla="*/ 86026 w 1708150"/>
                <a:gd name="connsiteY238" fmla="*/ 421878 h 1409700"/>
                <a:gd name="connsiteX239" fmla="*/ 108226 w 1708150"/>
                <a:gd name="connsiteY239" fmla="*/ 397272 h 1409700"/>
                <a:gd name="connsiteX240" fmla="*/ 132012 w 1708150"/>
                <a:gd name="connsiteY240" fmla="*/ 375444 h 1409700"/>
                <a:gd name="connsiteX241" fmla="*/ 157780 w 1708150"/>
                <a:gd name="connsiteY241" fmla="*/ 355997 h 1409700"/>
                <a:gd name="connsiteX242" fmla="*/ 184738 w 1708150"/>
                <a:gd name="connsiteY242" fmla="*/ 338137 h 1409700"/>
                <a:gd name="connsiteX243" fmla="*/ 213281 w 1708150"/>
                <a:gd name="connsiteY243" fmla="*/ 323850 h 1409700"/>
                <a:gd name="connsiteX244" fmla="*/ 242617 w 1708150"/>
                <a:gd name="connsiteY244" fmla="*/ 311547 h 1409700"/>
                <a:gd name="connsiteX245" fmla="*/ 272746 w 1708150"/>
                <a:gd name="connsiteY245" fmla="*/ 302022 h 1409700"/>
                <a:gd name="connsiteX246" fmla="*/ 304461 w 1708150"/>
                <a:gd name="connsiteY246" fmla="*/ 294878 h 1409700"/>
                <a:gd name="connsiteX247" fmla="*/ 336572 w 1708150"/>
                <a:gd name="connsiteY247" fmla="*/ 290512 h 1409700"/>
                <a:gd name="connsiteX248" fmla="*/ 1153027 w 1708150"/>
                <a:gd name="connsiteY248" fmla="*/ 58738 h 1409700"/>
                <a:gd name="connsiteX249" fmla="*/ 1162138 w 1708150"/>
                <a:gd name="connsiteY249" fmla="*/ 59135 h 1409700"/>
                <a:gd name="connsiteX250" fmla="*/ 1170854 w 1708150"/>
                <a:gd name="connsiteY250" fmla="*/ 61913 h 1409700"/>
                <a:gd name="connsiteX251" fmla="*/ 1179966 w 1708150"/>
                <a:gd name="connsiteY251" fmla="*/ 65485 h 1409700"/>
                <a:gd name="connsiteX252" fmla="*/ 1189473 w 1708150"/>
                <a:gd name="connsiteY252" fmla="*/ 71438 h 1409700"/>
                <a:gd name="connsiteX253" fmla="*/ 1197793 w 1708150"/>
                <a:gd name="connsiteY253" fmla="*/ 79772 h 1409700"/>
                <a:gd name="connsiteX254" fmla="*/ 1204131 w 1708150"/>
                <a:gd name="connsiteY254" fmla="*/ 89297 h 1409700"/>
                <a:gd name="connsiteX255" fmla="*/ 1208885 w 1708150"/>
                <a:gd name="connsiteY255" fmla="*/ 99616 h 1409700"/>
                <a:gd name="connsiteX256" fmla="*/ 1210866 w 1708150"/>
                <a:gd name="connsiteY256" fmla="*/ 111126 h 1409700"/>
                <a:gd name="connsiteX257" fmla="*/ 1211262 w 1708150"/>
                <a:gd name="connsiteY257" fmla="*/ 123032 h 1409700"/>
                <a:gd name="connsiteX258" fmla="*/ 1208885 w 1708150"/>
                <a:gd name="connsiteY258" fmla="*/ 133747 h 1409700"/>
                <a:gd name="connsiteX259" fmla="*/ 1204527 w 1708150"/>
                <a:gd name="connsiteY259" fmla="*/ 144860 h 1409700"/>
                <a:gd name="connsiteX260" fmla="*/ 1102715 w 1708150"/>
                <a:gd name="connsiteY260" fmla="*/ 338535 h 1409700"/>
                <a:gd name="connsiteX261" fmla="*/ 1095584 w 1708150"/>
                <a:gd name="connsiteY261" fmla="*/ 349250 h 1409700"/>
                <a:gd name="connsiteX262" fmla="*/ 1086076 w 1708150"/>
                <a:gd name="connsiteY262" fmla="*/ 357982 h 1409700"/>
                <a:gd name="connsiteX263" fmla="*/ 1075380 w 1708150"/>
                <a:gd name="connsiteY263" fmla="*/ 364332 h 1409700"/>
                <a:gd name="connsiteX264" fmla="*/ 1063495 w 1708150"/>
                <a:gd name="connsiteY264" fmla="*/ 368300 h 1409700"/>
                <a:gd name="connsiteX265" fmla="*/ 1050422 w 1708150"/>
                <a:gd name="connsiteY265" fmla="*/ 369888 h 1409700"/>
                <a:gd name="connsiteX266" fmla="*/ 1041311 w 1708150"/>
                <a:gd name="connsiteY266" fmla="*/ 369491 h 1409700"/>
                <a:gd name="connsiteX267" fmla="*/ 1032199 w 1708150"/>
                <a:gd name="connsiteY267" fmla="*/ 367110 h 1409700"/>
                <a:gd name="connsiteX268" fmla="*/ 1023483 w 1708150"/>
                <a:gd name="connsiteY268" fmla="*/ 363141 h 1409700"/>
                <a:gd name="connsiteX269" fmla="*/ 1013579 w 1708150"/>
                <a:gd name="connsiteY269" fmla="*/ 356394 h 1409700"/>
                <a:gd name="connsiteX270" fmla="*/ 1005656 w 1708150"/>
                <a:gd name="connsiteY270" fmla="*/ 348457 h 1409700"/>
                <a:gd name="connsiteX271" fmla="*/ 999318 w 1708150"/>
                <a:gd name="connsiteY271" fmla="*/ 338932 h 1409700"/>
                <a:gd name="connsiteX272" fmla="*/ 994564 w 1708150"/>
                <a:gd name="connsiteY272" fmla="*/ 328613 h 1409700"/>
                <a:gd name="connsiteX273" fmla="*/ 992583 w 1708150"/>
                <a:gd name="connsiteY273" fmla="*/ 317897 h 1409700"/>
                <a:gd name="connsiteX274" fmla="*/ 992187 w 1708150"/>
                <a:gd name="connsiteY274" fmla="*/ 306388 h 1409700"/>
                <a:gd name="connsiteX275" fmla="*/ 994168 w 1708150"/>
                <a:gd name="connsiteY275" fmla="*/ 294879 h 1409700"/>
                <a:gd name="connsiteX276" fmla="*/ 998922 w 1708150"/>
                <a:gd name="connsiteY276" fmla="*/ 284163 h 1409700"/>
                <a:gd name="connsiteX277" fmla="*/ 1100734 w 1708150"/>
                <a:gd name="connsiteY277" fmla="*/ 89694 h 1409700"/>
                <a:gd name="connsiteX278" fmla="*/ 1107865 w 1708150"/>
                <a:gd name="connsiteY278" fmla="*/ 78979 h 1409700"/>
                <a:gd name="connsiteX279" fmla="*/ 1117373 w 1708150"/>
                <a:gd name="connsiteY279" fmla="*/ 70644 h 1409700"/>
                <a:gd name="connsiteX280" fmla="*/ 1128069 w 1708150"/>
                <a:gd name="connsiteY280" fmla="*/ 63897 h 1409700"/>
                <a:gd name="connsiteX281" fmla="*/ 1139954 w 1708150"/>
                <a:gd name="connsiteY281" fmla="*/ 59532 h 1409700"/>
                <a:gd name="connsiteX282" fmla="*/ 790574 w 1708150"/>
                <a:gd name="connsiteY282" fmla="*/ 0 h 1409700"/>
                <a:gd name="connsiteX283" fmla="*/ 803274 w 1708150"/>
                <a:gd name="connsiteY283" fmla="*/ 1191 h 1409700"/>
                <a:gd name="connsiteX284" fmla="*/ 814784 w 1708150"/>
                <a:gd name="connsiteY284" fmla="*/ 5159 h 1409700"/>
                <a:gd name="connsiteX285" fmla="*/ 825896 w 1708150"/>
                <a:gd name="connsiteY285" fmla="*/ 11509 h 1409700"/>
                <a:gd name="connsiteX286" fmla="*/ 834627 w 1708150"/>
                <a:gd name="connsiteY286" fmla="*/ 19447 h 1409700"/>
                <a:gd name="connsiteX287" fmla="*/ 841771 w 1708150"/>
                <a:gd name="connsiteY287" fmla="*/ 29766 h 1409700"/>
                <a:gd name="connsiteX288" fmla="*/ 846930 w 1708150"/>
                <a:gd name="connsiteY288" fmla="*/ 40878 h 1409700"/>
                <a:gd name="connsiteX289" fmla="*/ 911621 w 1708150"/>
                <a:gd name="connsiteY289" fmla="*/ 250428 h 1409700"/>
                <a:gd name="connsiteX290" fmla="*/ 914399 w 1708150"/>
                <a:gd name="connsiteY290" fmla="*/ 261937 h 1409700"/>
                <a:gd name="connsiteX291" fmla="*/ 914399 w 1708150"/>
                <a:gd name="connsiteY291" fmla="*/ 273050 h 1409700"/>
                <a:gd name="connsiteX292" fmla="*/ 912415 w 1708150"/>
                <a:gd name="connsiteY292" fmla="*/ 284559 h 1409700"/>
                <a:gd name="connsiteX293" fmla="*/ 907652 w 1708150"/>
                <a:gd name="connsiteY293" fmla="*/ 295275 h 1409700"/>
                <a:gd name="connsiteX294" fmla="*/ 901302 w 1708150"/>
                <a:gd name="connsiteY294" fmla="*/ 305197 h 1409700"/>
                <a:gd name="connsiteX295" fmla="*/ 892968 w 1708150"/>
                <a:gd name="connsiteY295" fmla="*/ 313134 h 1409700"/>
                <a:gd name="connsiteX296" fmla="*/ 883840 w 1708150"/>
                <a:gd name="connsiteY296" fmla="*/ 319881 h 1409700"/>
                <a:gd name="connsiteX297" fmla="*/ 872727 w 1708150"/>
                <a:gd name="connsiteY297" fmla="*/ 323850 h 1409700"/>
                <a:gd name="connsiteX298" fmla="*/ 864393 w 1708150"/>
                <a:gd name="connsiteY298" fmla="*/ 325834 h 1409700"/>
                <a:gd name="connsiteX299" fmla="*/ 855662 w 1708150"/>
                <a:gd name="connsiteY299" fmla="*/ 327025 h 1409700"/>
                <a:gd name="connsiteX300" fmla="*/ 842962 w 1708150"/>
                <a:gd name="connsiteY300" fmla="*/ 325437 h 1409700"/>
                <a:gd name="connsiteX301" fmla="*/ 831452 w 1708150"/>
                <a:gd name="connsiteY301" fmla="*/ 321866 h 1409700"/>
                <a:gd name="connsiteX302" fmla="*/ 820737 w 1708150"/>
                <a:gd name="connsiteY302" fmla="*/ 315516 h 1409700"/>
                <a:gd name="connsiteX303" fmla="*/ 811609 w 1708150"/>
                <a:gd name="connsiteY303" fmla="*/ 307181 h 1409700"/>
                <a:gd name="connsiteX304" fmla="*/ 804465 w 1708150"/>
                <a:gd name="connsiteY304" fmla="*/ 296862 h 1409700"/>
                <a:gd name="connsiteX305" fmla="*/ 799306 w 1708150"/>
                <a:gd name="connsiteY305" fmla="*/ 285750 h 1409700"/>
                <a:gd name="connsiteX306" fmla="*/ 734615 w 1708150"/>
                <a:gd name="connsiteY306" fmla="*/ 76200 h 1409700"/>
                <a:gd name="connsiteX307" fmla="*/ 731837 w 1708150"/>
                <a:gd name="connsiteY307" fmla="*/ 64691 h 1409700"/>
                <a:gd name="connsiteX308" fmla="*/ 731837 w 1708150"/>
                <a:gd name="connsiteY308" fmla="*/ 52784 h 1409700"/>
                <a:gd name="connsiteX309" fmla="*/ 734615 w 1708150"/>
                <a:gd name="connsiteY309" fmla="*/ 42069 h 1409700"/>
                <a:gd name="connsiteX310" fmla="*/ 738584 w 1708150"/>
                <a:gd name="connsiteY310" fmla="*/ 31353 h 1409700"/>
                <a:gd name="connsiteX311" fmla="*/ 744934 w 1708150"/>
                <a:gd name="connsiteY311" fmla="*/ 21828 h 1409700"/>
                <a:gd name="connsiteX312" fmla="*/ 752871 w 1708150"/>
                <a:gd name="connsiteY312" fmla="*/ 13494 h 1409700"/>
                <a:gd name="connsiteX313" fmla="*/ 762396 w 1708150"/>
                <a:gd name="connsiteY313" fmla="*/ 7541 h 1409700"/>
                <a:gd name="connsiteX314" fmla="*/ 773509 w 1708150"/>
                <a:gd name="connsiteY314" fmla="*/ 2778 h 1409700"/>
                <a:gd name="connsiteX315" fmla="*/ 781843 w 1708150"/>
                <a:gd name="connsiteY315" fmla="*/ 794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</a:cxnLst>
              <a:rect l="l" t="t" r="r" b="b"/>
              <a:pathLst>
                <a:path w="1708150" h="1409700">
                  <a:moveTo>
                    <a:pt x="1356519" y="546100"/>
                  </a:moveTo>
                  <a:lnTo>
                    <a:pt x="1365250" y="547688"/>
                  </a:lnTo>
                  <a:lnTo>
                    <a:pt x="1373584" y="550863"/>
                  </a:lnTo>
                  <a:lnTo>
                    <a:pt x="1380331" y="556022"/>
                  </a:lnTo>
                  <a:lnTo>
                    <a:pt x="1600200" y="775891"/>
                  </a:lnTo>
                  <a:lnTo>
                    <a:pt x="1622425" y="799703"/>
                  </a:lnTo>
                  <a:lnTo>
                    <a:pt x="1641872" y="825500"/>
                  </a:lnTo>
                  <a:lnTo>
                    <a:pt x="1658937" y="852488"/>
                  </a:lnTo>
                  <a:lnTo>
                    <a:pt x="1674019" y="881063"/>
                  </a:lnTo>
                  <a:lnTo>
                    <a:pt x="1685925" y="910431"/>
                  </a:lnTo>
                  <a:lnTo>
                    <a:pt x="1695847" y="940594"/>
                  </a:lnTo>
                  <a:lnTo>
                    <a:pt x="1702594" y="971947"/>
                  </a:lnTo>
                  <a:lnTo>
                    <a:pt x="1706563" y="1004094"/>
                  </a:lnTo>
                  <a:lnTo>
                    <a:pt x="1708150" y="1037034"/>
                  </a:lnTo>
                  <a:lnTo>
                    <a:pt x="1706563" y="1069578"/>
                  </a:lnTo>
                  <a:lnTo>
                    <a:pt x="1702594" y="1101725"/>
                  </a:lnTo>
                  <a:lnTo>
                    <a:pt x="1695847" y="1132681"/>
                  </a:lnTo>
                  <a:lnTo>
                    <a:pt x="1685925" y="1163241"/>
                  </a:lnTo>
                  <a:lnTo>
                    <a:pt x="1674019" y="1192609"/>
                  </a:lnTo>
                  <a:lnTo>
                    <a:pt x="1658937" y="1220788"/>
                  </a:lnTo>
                  <a:lnTo>
                    <a:pt x="1641872" y="1248172"/>
                  </a:lnTo>
                  <a:lnTo>
                    <a:pt x="1622425" y="1273572"/>
                  </a:lnTo>
                  <a:lnTo>
                    <a:pt x="1600200" y="1297781"/>
                  </a:lnTo>
                  <a:lnTo>
                    <a:pt x="1595834" y="1301750"/>
                  </a:lnTo>
                  <a:lnTo>
                    <a:pt x="1572022" y="1323975"/>
                  </a:lnTo>
                  <a:lnTo>
                    <a:pt x="1546225" y="1343422"/>
                  </a:lnTo>
                  <a:lnTo>
                    <a:pt x="1519237" y="1360488"/>
                  </a:lnTo>
                  <a:lnTo>
                    <a:pt x="1491059" y="1375569"/>
                  </a:lnTo>
                  <a:lnTo>
                    <a:pt x="1461691" y="1388269"/>
                  </a:lnTo>
                  <a:lnTo>
                    <a:pt x="1431131" y="1397397"/>
                  </a:lnTo>
                  <a:lnTo>
                    <a:pt x="1399381" y="1404144"/>
                  </a:lnTo>
                  <a:lnTo>
                    <a:pt x="1368028" y="1408906"/>
                  </a:lnTo>
                  <a:lnTo>
                    <a:pt x="1335087" y="1409700"/>
                  </a:lnTo>
                  <a:lnTo>
                    <a:pt x="1302544" y="1408906"/>
                  </a:lnTo>
                  <a:lnTo>
                    <a:pt x="1270397" y="1404144"/>
                  </a:lnTo>
                  <a:lnTo>
                    <a:pt x="1239044" y="1397397"/>
                  </a:lnTo>
                  <a:lnTo>
                    <a:pt x="1208881" y="1388269"/>
                  </a:lnTo>
                  <a:lnTo>
                    <a:pt x="1179513" y="1375569"/>
                  </a:lnTo>
                  <a:lnTo>
                    <a:pt x="1150937" y="1360488"/>
                  </a:lnTo>
                  <a:lnTo>
                    <a:pt x="1123950" y="1343422"/>
                  </a:lnTo>
                  <a:lnTo>
                    <a:pt x="1098153" y="1323975"/>
                  </a:lnTo>
                  <a:lnTo>
                    <a:pt x="1074341" y="1301750"/>
                  </a:lnTo>
                  <a:lnTo>
                    <a:pt x="854075" y="1081881"/>
                  </a:lnTo>
                  <a:lnTo>
                    <a:pt x="849313" y="1075134"/>
                  </a:lnTo>
                  <a:lnTo>
                    <a:pt x="845741" y="1066800"/>
                  </a:lnTo>
                  <a:lnTo>
                    <a:pt x="844550" y="1058466"/>
                  </a:lnTo>
                  <a:lnTo>
                    <a:pt x="845741" y="1049734"/>
                  </a:lnTo>
                  <a:lnTo>
                    <a:pt x="849313" y="1041400"/>
                  </a:lnTo>
                  <a:lnTo>
                    <a:pt x="854075" y="1034653"/>
                  </a:lnTo>
                  <a:lnTo>
                    <a:pt x="989013" y="899716"/>
                  </a:lnTo>
                  <a:lnTo>
                    <a:pt x="995759" y="894953"/>
                  </a:lnTo>
                  <a:lnTo>
                    <a:pt x="1003697" y="892175"/>
                  </a:lnTo>
                  <a:lnTo>
                    <a:pt x="1011634" y="892175"/>
                  </a:lnTo>
                  <a:lnTo>
                    <a:pt x="1019175" y="894953"/>
                  </a:lnTo>
                  <a:lnTo>
                    <a:pt x="1025525" y="899716"/>
                  </a:lnTo>
                  <a:lnTo>
                    <a:pt x="1111647" y="985441"/>
                  </a:lnTo>
                  <a:lnTo>
                    <a:pt x="1116013" y="992188"/>
                  </a:lnTo>
                  <a:lnTo>
                    <a:pt x="1118791" y="999728"/>
                  </a:lnTo>
                  <a:lnTo>
                    <a:pt x="1118791" y="1007666"/>
                  </a:lnTo>
                  <a:lnTo>
                    <a:pt x="1116013" y="1015206"/>
                  </a:lnTo>
                  <a:lnTo>
                    <a:pt x="1111647" y="1021953"/>
                  </a:lnTo>
                  <a:lnTo>
                    <a:pt x="1074737" y="1058466"/>
                  </a:lnTo>
                  <a:lnTo>
                    <a:pt x="1195784" y="1180306"/>
                  </a:lnTo>
                  <a:lnTo>
                    <a:pt x="1213644" y="1195388"/>
                  </a:lnTo>
                  <a:lnTo>
                    <a:pt x="1231503" y="1208484"/>
                  </a:lnTo>
                  <a:lnTo>
                    <a:pt x="1251347" y="1218803"/>
                  </a:lnTo>
                  <a:lnTo>
                    <a:pt x="1271587" y="1227138"/>
                  </a:lnTo>
                  <a:lnTo>
                    <a:pt x="1292225" y="1232694"/>
                  </a:lnTo>
                  <a:lnTo>
                    <a:pt x="1313656" y="1236266"/>
                  </a:lnTo>
                  <a:lnTo>
                    <a:pt x="1335087" y="1237853"/>
                  </a:lnTo>
                  <a:lnTo>
                    <a:pt x="1356519" y="1236266"/>
                  </a:lnTo>
                  <a:lnTo>
                    <a:pt x="1377950" y="1232694"/>
                  </a:lnTo>
                  <a:lnTo>
                    <a:pt x="1398984" y="1227138"/>
                  </a:lnTo>
                  <a:lnTo>
                    <a:pt x="1419225" y="1218803"/>
                  </a:lnTo>
                  <a:lnTo>
                    <a:pt x="1438275" y="1208484"/>
                  </a:lnTo>
                  <a:lnTo>
                    <a:pt x="1456928" y="1195388"/>
                  </a:lnTo>
                  <a:lnTo>
                    <a:pt x="1473994" y="1180306"/>
                  </a:lnTo>
                  <a:lnTo>
                    <a:pt x="1478359" y="1176338"/>
                  </a:lnTo>
                  <a:lnTo>
                    <a:pt x="1493441" y="1159272"/>
                  </a:lnTo>
                  <a:lnTo>
                    <a:pt x="1506141" y="1140619"/>
                  </a:lnTo>
                  <a:lnTo>
                    <a:pt x="1516459" y="1120775"/>
                  </a:lnTo>
                  <a:lnTo>
                    <a:pt x="1524794" y="1100534"/>
                  </a:lnTo>
                  <a:lnTo>
                    <a:pt x="1531144" y="1079897"/>
                  </a:lnTo>
                  <a:lnTo>
                    <a:pt x="1534319" y="1058466"/>
                  </a:lnTo>
                  <a:lnTo>
                    <a:pt x="1535906" y="1037034"/>
                  </a:lnTo>
                  <a:lnTo>
                    <a:pt x="1534319" y="1015603"/>
                  </a:lnTo>
                  <a:lnTo>
                    <a:pt x="1531144" y="994172"/>
                  </a:lnTo>
                  <a:lnTo>
                    <a:pt x="1524794" y="973138"/>
                  </a:lnTo>
                  <a:lnTo>
                    <a:pt x="1516459" y="952897"/>
                  </a:lnTo>
                  <a:lnTo>
                    <a:pt x="1506141" y="933847"/>
                  </a:lnTo>
                  <a:lnTo>
                    <a:pt x="1493441" y="915194"/>
                  </a:lnTo>
                  <a:lnTo>
                    <a:pt x="1478359" y="898128"/>
                  </a:lnTo>
                  <a:lnTo>
                    <a:pt x="1356519" y="776684"/>
                  </a:lnTo>
                  <a:lnTo>
                    <a:pt x="1338263" y="794941"/>
                  </a:lnTo>
                  <a:lnTo>
                    <a:pt x="1331516" y="799703"/>
                  </a:lnTo>
                  <a:lnTo>
                    <a:pt x="1323975" y="802084"/>
                  </a:lnTo>
                  <a:lnTo>
                    <a:pt x="1316037" y="802084"/>
                  </a:lnTo>
                  <a:lnTo>
                    <a:pt x="1308894" y="799703"/>
                  </a:lnTo>
                  <a:lnTo>
                    <a:pt x="1302147" y="794941"/>
                  </a:lnTo>
                  <a:lnTo>
                    <a:pt x="1216025" y="709216"/>
                  </a:lnTo>
                  <a:lnTo>
                    <a:pt x="1211263" y="702866"/>
                  </a:lnTo>
                  <a:lnTo>
                    <a:pt x="1209278" y="694928"/>
                  </a:lnTo>
                  <a:lnTo>
                    <a:pt x="1209278" y="686991"/>
                  </a:lnTo>
                  <a:lnTo>
                    <a:pt x="1211263" y="679450"/>
                  </a:lnTo>
                  <a:lnTo>
                    <a:pt x="1216025" y="672703"/>
                  </a:lnTo>
                  <a:lnTo>
                    <a:pt x="1332706" y="556022"/>
                  </a:lnTo>
                  <a:lnTo>
                    <a:pt x="1339850" y="550863"/>
                  </a:lnTo>
                  <a:lnTo>
                    <a:pt x="1347787" y="547688"/>
                  </a:lnTo>
                  <a:close/>
                  <a:moveTo>
                    <a:pt x="1411471" y="327025"/>
                  </a:moveTo>
                  <a:lnTo>
                    <a:pt x="1424218" y="328609"/>
                  </a:lnTo>
                  <a:lnTo>
                    <a:pt x="1435769" y="332173"/>
                  </a:lnTo>
                  <a:lnTo>
                    <a:pt x="1446125" y="338113"/>
                  </a:lnTo>
                  <a:lnTo>
                    <a:pt x="1455685" y="346430"/>
                  </a:lnTo>
                  <a:lnTo>
                    <a:pt x="1462855" y="356330"/>
                  </a:lnTo>
                  <a:lnTo>
                    <a:pt x="1467635" y="368211"/>
                  </a:lnTo>
                  <a:lnTo>
                    <a:pt x="1470025" y="379695"/>
                  </a:lnTo>
                  <a:lnTo>
                    <a:pt x="1470025" y="391179"/>
                  </a:lnTo>
                  <a:lnTo>
                    <a:pt x="1468033" y="402268"/>
                  </a:lnTo>
                  <a:lnTo>
                    <a:pt x="1464050" y="412564"/>
                  </a:lnTo>
                  <a:lnTo>
                    <a:pt x="1457677" y="422069"/>
                  </a:lnTo>
                  <a:lnTo>
                    <a:pt x="1449312" y="430385"/>
                  </a:lnTo>
                  <a:lnTo>
                    <a:pt x="1440151" y="437117"/>
                  </a:lnTo>
                  <a:lnTo>
                    <a:pt x="1428997" y="441869"/>
                  </a:lnTo>
                  <a:lnTo>
                    <a:pt x="1219080" y="506420"/>
                  </a:lnTo>
                  <a:lnTo>
                    <a:pt x="1210317" y="508400"/>
                  </a:lnTo>
                  <a:lnTo>
                    <a:pt x="1201155" y="509588"/>
                  </a:lnTo>
                  <a:lnTo>
                    <a:pt x="1188807" y="508004"/>
                  </a:lnTo>
                  <a:lnTo>
                    <a:pt x="1176858" y="503648"/>
                  </a:lnTo>
                  <a:lnTo>
                    <a:pt x="1166501" y="498104"/>
                  </a:lnTo>
                  <a:lnTo>
                    <a:pt x="1157738" y="489787"/>
                  </a:lnTo>
                  <a:lnTo>
                    <a:pt x="1150170" y="479491"/>
                  </a:lnTo>
                  <a:lnTo>
                    <a:pt x="1144992" y="468006"/>
                  </a:lnTo>
                  <a:lnTo>
                    <a:pt x="1143000" y="456126"/>
                  </a:lnTo>
                  <a:lnTo>
                    <a:pt x="1143000" y="444641"/>
                  </a:lnTo>
                  <a:lnTo>
                    <a:pt x="1144992" y="433553"/>
                  </a:lnTo>
                  <a:lnTo>
                    <a:pt x="1149373" y="423257"/>
                  </a:lnTo>
                  <a:lnTo>
                    <a:pt x="1155348" y="413752"/>
                  </a:lnTo>
                  <a:lnTo>
                    <a:pt x="1163315" y="405436"/>
                  </a:lnTo>
                  <a:lnTo>
                    <a:pt x="1172874" y="399496"/>
                  </a:lnTo>
                  <a:lnTo>
                    <a:pt x="1184027" y="394744"/>
                  </a:lnTo>
                  <a:lnTo>
                    <a:pt x="1394343" y="329401"/>
                  </a:lnTo>
                  <a:lnTo>
                    <a:pt x="1402708" y="327421"/>
                  </a:lnTo>
                  <a:close/>
                  <a:moveTo>
                    <a:pt x="369079" y="288925"/>
                  </a:moveTo>
                  <a:lnTo>
                    <a:pt x="679090" y="288925"/>
                  </a:lnTo>
                  <a:lnTo>
                    <a:pt x="687812" y="290512"/>
                  </a:lnTo>
                  <a:lnTo>
                    <a:pt x="695740" y="293687"/>
                  </a:lnTo>
                  <a:lnTo>
                    <a:pt x="702876" y="298847"/>
                  </a:lnTo>
                  <a:lnTo>
                    <a:pt x="708030" y="306387"/>
                  </a:lnTo>
                  <a:lnTo>
                    <a:pt x="711598" y="313928"/>
                  </a:lnTo>
                  <a:lnTo>
                    <a:pt x="712787" y="322659"/>
                  </a:lnTo>
                  <a:lnTo>
                    <a:pt x="712787" y="513556"/>
                  </a:lnTo>
                  <a:lnTo>
                    <a:pt x="711201" y="521891"/>
                  </a:lnTo>
                  <a:lnTo>
                    <a:pt x="707633" y="529034"/>
                  </a:lnTo>
                  <a:lnTo>
                    <a:pt x="702480" y="534194"/>
                  </a:lnTo>
                  <a:lnTo>
                    <a:pt x="694947" y="537766"/>
                  </a:lnTo>
                  <a:lnTo>
                    <a:pt x="686622" y="539353"/>
                  </a:lnTo>
                  <a:lnTo>
                    <a:pt x="565710" y="539353"/>
                  </a:lnTo>
                  <a:lnTo>
                    <a:pt x="557782" y="538163"/>
                  </a:lnTo>
                  <a:lnTo>
                    <a:pt x="550646" y="534591"/>
                  </a:lnTo>
                  <a:lnTo>
                    <a:pt x="545492" y="529034"/>
                  </a:lnTo>
                  <a:lnTo>
                    <a:pt x="541924" y="521891"/>
                  </a:lnTo>
                  <a:lnTo>
                    <a:pt x="540339" y="513953"/>
                  </a:lnTo>
                  <a:lnTo>
                    <a:pt x="540339" y="461963"/>
                  </a:lnTo>
                  <a:lnTo>
                    <a:pt x="369079" y="461963"/>
                  </a:lnTo>
                  <a:lnTo>
                    <a:pt x="344104" y="463550"/>
                  </a:lnTo>
                  <a:lnTo>
                    <a:pt x="320715" y="468313"/>
                  </a:lnTo>
                  <a:lnTo>
                    <a:pt x="298118" y="475059"/>
                  </a:lnTo>
                  <a:lnTo>
                    <a:pt x="276710" y="484981"/>
                  </a:lnTo>
                  <a:lnTo>
                    <a:pt x="256889" y="497285"/>
                  </a:lnTo>
                  <a:lnTo>
                    <a:pt x="238653" y="511969"/>
                  </a:lnTo>
                  <a:lnTo>
                    <a:pt x="222399" y="527844"/>
                  </a:lnTo>
                  <a:lnTo>
                    <a:pt x="208127" y="546100"/>
                  </a:lnTo>
                  <a:lnTo>
                    <a:pt x="195442" y="566341"/>
                  </a:lnTo>
                  <a:lnTo>
                    <a:pt x="186324" y="587375"/>
                  </a:lnTo>
                  <a:lnTo>
                    <a:pt x="179188" y="610394"/>
                  </a:lnTo>
                  <a:lnTo>
                    <a:pt x="174431" y="633810"/>
                  </a:lnTo>
                  <a:lnTo>
                    <a:pt x="172845" y="658416"/>
                  </a:lnTo>
                  <a:lnTo>
                    <a:pt x="172845" y="664369"/>
                  </a:lnTo>
                  <a:lnTo>
                    <a:pt x="174431" y="688578"/>
                  </a:lnTo>
                  <a:lnTo>
                    <a:pt x="179188" y="712391"/>
                  </a:lnTo>
                  <a:lnTo>
                    <a:pt x="185927" y="735013"/>
                  </a:lnTo>
                  <a:lnTo>
                    <a:pt x="195442" y="756444"/>
                  </a:lnTo>
                  <a:lnTo>
                    <a:pt x="208127" y="776288"/>
                  </a:lnTo>
                  <a:lnTo>
                    <a:pt x="222399" y="794941"/>
                  </a:lnTo>
                  <a:lnTo>
                    <a:pt x="238653" y="810816"/>
                  </a:lnTo>
                  <a:lnTo>
                    <a:pt x="256889" y="825500"/>
                  </a:lnTo>
                  <a:lnTo>
                    <a:pt x="276710" y="837804"/>
                  </a:lnTo>
                  <a:lnTo>
                    <a:pt x="298118" y="846932"/>
                  </a:lnTo>
                  <a:lnTo>
                    <a:pt x="320715" y="854472"/>
                  </a:lnTo>
                  <a:lnTo>
                    <a:pt x="344104" y="858838"/>
                  </a:lnTo>
                  <a:lnTo>
                    <a:pt x="369079" y="860425"/>
                  </a:lnTo>
                  <a:lnTo>
                    <a:pt x="540339" y="860425"/>
                  </a:lnTo>
                  <a:lnTo>
                    <a:pt x="540339" y="834629"/>
                  </a:lnTo>
                  <a:lnTo>
                    <a:pt x="541924" y="827088"/>
                  </a:lnTo>
                  <a:lnTo>
                    <a:pt x="545492" y="819547"/>
                  </a:lnTo>
                  <a:lnTo>
                    <a:pt x="550646" y="813991"/>
                  </a:lnTo>
                  <a:lnTo>
                    <a:pt x="557782" y="810419"/>
                  </a:lnTo>
                  <a:lnTo>
                    <a:pt x="566107" y="809229"/>
                  </a:lnTo>
                  <a:lnTo>
                    <a:pt x="687415" y="809229"/>
                  </a:lnTo>
                  <a:lnTo>
                    <a:pt x="694947" y="810419"/>
                  </a:lnTo>
                  <a:lnTo>
                    <a:pt x="702480" y="813991"/>
                  </a:lnTo>
                  <a:lnTo>
                    <a:pt x="708030" y="819547"/>
                  </a:lnTo>
                  <a:lnTo>
                    <a:pt x="711598" y="827088"/>
                  </a:lnTo>
                  <a:lnTo>
                    <a:pt x="712787" y="834629"/>
                  </a:lnTo>
                  <a:lnTo>
                    <a:pt x="712787" y="1000126"/>
                  </a:lnTo>
                  <a:lnTo>
                    <a:pt x="711598" y="1008857"/>
                  </a:lnTo>
                  <a:lnTo>
                    <a:pt x="708030" y="1016397"/>
                  </a:lnTo>
                  <a:lnTo>
                    <a:pt x="702876" y="1023938"/>
                  </a:lnTo>
                  <a:lnTo>
                    <a:pt x="696137" y="1029097"/>
                  </a:lnTo>
                  <a:lnTo>
                    <a:pt x="687812" y="1031876"/>
                  </a:lnTo>
                  <a:lnTo>
                    <a:pt x="679090" y="1033463"/>
                  </a:lnTo>
                  <a:lnTo>
                    <a:pt x="369079" y="1033463"/>
                  </a:lnTo>
                  <a:lnTo>
                    <a:pt x="336572" y="1031876"/>
                  </a:lnTo>
                  <a:lnTo>
                    <a:pt x="304461" y="1027907"/>
                  </a:lnTo>
                  <a:lnTo>
                    <a:pt x="272746" y="1020763"/>
                  </a:lnTo>
                  <a:lnTo>
                    <a:pt x="242617" y="1011238"/>
                  </a:lnTo>
                  <a:lnTo>
                    <a:pt x="213281" y="998935"/>
                  </a:lnTo>
                  <a:lnTo>
                    <a:pt x="184738" y="984251"/>
                  </a:lnTo>
                  <a:lnTo>
                    <a:pt x="157780" y="966788"/>
                  </a:lnTo>
                  <a:lnTo>
                    <a:pt x="132012" y="946944"/>
                  </a:lnTo>
                  <a:lnTo>
                    <a:pt x="108226" y="925513"/>
                  </a:lnTo>
                  <a:lnTo>
                    <a:pt x="86026" y="900907"/>
                  </a:lnTo>
                  <a:lnTo>
                    <a:pt x="66204" y="875507"/>
                  </a:lnTo>
                  <a:lnTo>
                    <a:pt x="49158" y="848519"/>
                  </a:lnTo>
                  <a:lnTo>
                    <a:pt x="34093" y="820341"/>
                  </a:lnTo>
                  <a:lnTo>
                    <a:pt x="22200" y="790575"/>
                  </a:lnTo>
                  <a:lnTo>
                    <a:pt x="12289" y="760016"/>
                  </a:lnTo>
                  <a:lnTo>
                    <a:pt x="5550" y="729060"/>
                  </a:lnTo>
                  <a:lnTo>
                    <a:pt x="1586" y="696913"/>
                  </a:lnTo>
                  <a:lnTo>
                    <a:pt x="0" y="664369"/>
                  </a:lnTo>
                  <a:lnTo>
                    <a:pt x="0" y="658416"/>
                  </a:lnTo>
                  <a:lnTo>
                    <a:pt x="1586" y="625872"/>
                  </a:lnTo>
                  <a:lnTo>
                    <a:pt x="5550" y="593725"/>
                  </a:lnTo>
                  <a:lnTo>
                    <a:pt x="12289" y="562769"/>
                  </a:lnTo>
                  <a:lnTo>
                    <a:pt x="22200" y="532210"/>
                  </a:lnTo>
                  <a:lnTo>
                    <a:pt x="34093" y="502444"/>
                  </a:lnTo>
                  <a:lnTo>
                    <a:pt x="49158" y="473869"/>
                  </a:lnTo>
                  <a:lnTo>
                    <a:pt x="66204" y="447278"/>
                  </a:lnTo>
                  <a:lnTo>
                    <a:pt x="86026" y="421878"/>
                  </a:lnTo>
                  <a:lnTo>
                    <a:pt x="108226" y="397272"/>
                  </a:lnTo>
                  <a:lnTo>
                    <a:pt x="132012" y="375444"/>
                  </a:lnTo>
                  <a:lnTo>
                    <a:pt x="157780" y="355997"/>
                  </a:lnTo>
                  <a:lnTo>
                    <a:pt x="184738" y="338137"/>
                  </a:lnTo>
                  <a:lnTo>
                    <a:pt x="213281" y="323850"/>
                  </a:lnTo>
                  <a:lnTo>
                    <a:pt x="242617" y="311547"/>
                  </a:lnTo>
                  <a:lnTo>
                    <a:pt x="272746" y="302022"/>
                  </a:lnTo>
                  <a:lnTo>
                    <a:pt x="304461" y="294878"/>
                  </a:lnTo>
                  <a:lnTo>
                    <a:pt x="336572" y="290512"/>
                  </a:lnTo>
                  <a:close/>
                  <a:moveTo>
                    <a:pt x="1153027" y="58738"/>
                  </a:moveTo>
                  <a:lnTo>
                    <a:pt x="1162138" y="59135"/>
                  </a:lnTo>
                  <a:lnTo>
                    <a:pt x="1170854" y="61913"/>
                  </a:lnTo>
                  <a:lnTo>
                    <a:pt x="1179966" y="65485"/>
                  </a:lnTo>
                  <a:lnTo>
                    <a:pt x="1189473" y="71438"/>
                  </a:lnTo>
                  <a:lnTo>
                    <a:pt x="1197793" y="79772"/>
                  </a:lnTo>
                  <a:lnTo>
                    <a:pt x="1204131" y="89297"/>
                  </a:lnTo>
                  <a:lnTo>
                    <a:pt x="1208885" y="99616"/>
                  </a:lnTo>
                  <a:lnTo>
                    <a:pt x="1210866" y="111126"/>
                  </a:lnTo>
                  <a:lnTo>
                    <a:pt x="1211262" y="123032"/>
                  </a:lnTo>
                  <a:lnTo>
                    <a:pt x="1208885" y="133747"/>
                  </a:lnTo>
                  <a:lnTo>
                    <a:pt x="1204527" y="144860"/>
                  </a:lnTo>
                  <a:lnTo>
                    <a:pt x="1102715" y="338535"/>
                  </a:lnTo>
                  <a:lnTo>
                    <a:pt x="1095584" y="349250"/>
                  </a:lnTo>
                  <a:lnTo>
                    <a:pt x="1086076" y="357982"/>
                  </a:lnTo>
                  <a:lnTo>
                    <a:pt x="1075380" y="364332"/>
                  </a:lnTo>
                  <a:lnTo>
                    <a:pt x="1063495" y="368300"/>
                  </a:lnTo>
                  <a:lnTo>
                    <a:pt x="1050422" y="369888"/>
                  </a:lnTo>
                  <a:lnTo>
                    <a:pt x="1041311" y="369491"/>
                  </a:lnTo>
                  <a:lnTo>
                    <a:pt x="1032199" y="367110"/>
                  </a:lnTo>
                  <a:lnTo>
                    <a:pt x="1023483" y="363141"/>
                  </a:lnTo>
                  <a:lnTo>
                    <a:pt x="1013579" y="356394"/>
                  </a:lnTo>
                  <a:lnTo>
                    <a:pt x="1005656" y="348457"/>
                  </a:lnTo>
                  <a:lnTo>
                    <a:pt x="999318" y="338932"/>
                  </a:lnTo>
                  <a:lnTo>
                    <a:pt x="994564" y="328613"/>
                  </a:lnTo>
                  <a:lnTo>
                    <a:pt x="992583" y="317897"/>
                  </a:lnTo>
                  <a:lnTo>
                    <a:pt x="992187" y="306388"/>
                  </a:lnTo>
                  <a:lnTo>
                    <a:pt x="994168" y="294879"/>
                  </a:lnTo>
                  <a:lnTo>
                    <a:pt x="998922" y="284163"/>
                  </a:lnTo>
                  <a:lnTo>
                    <a:pt x="1100734" y="89694"/>
                  </a:lnTo>
                  <a:lnTo>
                    <a:pt x="1107865" y="78979"/>
                  </a:lnTo>
                  <a:lnTo>
                    <a:pt x="1117373" y="70644"/>
                  </a:lnTo>
                  <a:lnTo>
                    <a:pt x="1128069" y="63897"/>
                  </a:lnTo>
                  <a:lnTo>
                    <a:pt x="1139954" y="59532"/>
                  </a:lnTo>
                  <a:close/>
                  <a:moveTo>
                    <a:pt x="790574" y="0"/>
                  </a:moveTo>
                  <a:lnTo>
                    <a:pt x="803274" y="1191"/>
                  </a:lnTo>
                  <a:lnTo>
                    <a:pt x="814784" y="5159"/>
                  </a:lnTo>
                  <a:lnTo>
                    <a:pt x="825896" y="11509"/>
                  </a:lnTo>
                  <a:lnTo>
                    <a:pt x="834627" y="19447"/>
                  </a:lnTo>
                  <a:lnTo>
                    <a:pt x="841771" y="29766"/>
                  </a:lnTo>
                  <a:lnTo>
                    <a:pt x="846930" y="40878"/>
                  </a:lnTo>
                  <a:lnTo>
                    <a:pt x="911621" y="250428"/>
                  </a:lnTo>
                  <a:lnTo>
                    <a:pt x="914399" y="261937"/>
                  </a:lnTo>
                  <a:lnTo>
                    <a:pt x="914399" y="273050"/>
                  </a:lnTo>
                  <a:lnTo>
                    <a:pt x="912415" y="284559"/>
                  </a:lnTo>
                  <a:lnTo>
                    <a:pt x="907652" y="295275"/>
                  </a:lnTo>
                  <a:lnTo>
                    <a:pt x="901302" y="305197"/>
                  </a:lnTo>
                  <a:lnTo>
                    <a:pt x="892968" y="313134"/>
                  </a:lnTo>
                  <a:lnTo>
                    <a:pt x="883840" y="319881"/>
                  </a:lnTo>
                  <a:lnTo>
                    <a:pt x="872727" y="323850"/>
                  </a:lnTo>
                  <a:lnTo>
                    <a:pt x="864393" y="325834"/>
                  </a:lnTo>
                  <a:lnTo>
                    <a:pt x="855662" y="327025"/>
                  </a:lnTo>
                  <a:lnTo>
                    <a:pt x="842962" y="325437"/>
                  </a:lnTo>
                  <a:lnTo>
                    <a:pt x="831452" y="321866"/>
                  </a:lnTo>
                  <a:lnTo>
                    <a:pt x="820737" y="315516"/>
                  </a:lnTo>
                  <a:lnTo>
                    <a:pt x="811609" y="307181"/>
                  </a:lnTo>
                  <a:lnTo>
                    <a:pt x="804465" y="296862"/>
                  </a:lnTo>
                  <a:lnTo>
                    <a:pt x="799306" y="285750"/>
                  </a:lnTo>
                  <a:lnTo>
                    <a:pt x="734615" y="76200"/>
                  </a:lnTo>
                  <a:lnTo>
                    <a:pt x="731837" y="64691"/>
                  </a:lnTo>
                  <a:lnTo>
                    <a:pt x="731837" y="52784"/>
                  </a:lnTo>
                  <a:lnTo>
                    <a:pt x="734615" y="42069"/>
                  </a:lnTo>
                  <a:lnTo>
                    <a:pt x="738584" y="31353"/>
                  </a:lnTo>
                  <a:lnTo>
                    <a:pt x="744934" y="21828"/>
                  </a:lnTo>
                  <a:lnTo>
                    <a:pt x="752871" y="13494"/>
                  </a:lnTo>
                  <a:lnTo>
                    <a:pt x="762396" y="7541"/>
                  </a:lnTo>
                  <a:lnTo>
                    <a:pt x="773509" y="2778"/>
                  </a:lnTo>
                  <a:lnTo>
                    <a:pt x="781843" y="79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0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/>
      <p:bldP spid="12" grpId="0"/>
      <p:bldP spid="16" grpId="0"/>
      <p:bldP spid="17" grpId="0"/>
      <p:bldP spid="21" grpId="0"/>
      <p:bldP spid="22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内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-45085"/>
            <a:ext cx="9218930" cy="51866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2095" y="208915"/>
            <a:ext cx="1584325" cy="28765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2095" y="538480"/>
            <a:ext cx="1584325" cy="76200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248920" y="697230"/>
            <a:ext cx="8732520" cy="0"/>
          </a:xfrm>
          <a:prstGeom prst="line">
            <a:avLst/>
          </a:prstGeom>
          <a:ln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99085" y="206375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sp>
        <p:nvSpPr>
          <p:cNvPr id="7" name="Block Arc 6"/>
          <p:cNvSpPr/>
          <p:nvPr/>
        </p:nvSpPr>
        <p:spPr>
          <a:xfrm>
            <a:off x="3127166" y="1258376"/>
            <a:ext cx="1068182" cy="1068183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8" name="Block Arc 7"/>
          <p:cNvSpPr/>
          <p:nvPr/>
        </p:nvSpPr>
        <p:spPr>
          <a:xfrm rot="10800000">
            <a:off x="3127167" y="2167190"/>
            <a:ext cx="1068182" cy="1068183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rgbClr val="C9D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9" name="Block Arc 8"/>
          <p:cNvSpPr/>
          <p:nvPr/>
        </p:nvSpPr>
        <p:spPr>
          <a:xfrm>
            <a:off x="4045244" y="2173825"/>
            <a:ext cx="1068182" cy="1068183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0" name="Block Arc 9"/>
          <p:cNvSpPr/>
          <p:nvPr/>
        </p:nvSpPr>
        <p:spPr>
          <a:xfrm rot="10800000">
            <a:off x="4045245" y="3090228"/>
            <a:ext cx="1068182" cy="1068183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4956689" y="3096863"/>
            <a:ext cx="1068182" cy="1068183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09140" y="1540350"/>
            <a:ext cx="504235" cy="504235"/>
          </a:xfrm>
          <a:prstGeom prst="ellipse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3412456" y="2449164"/>
            <a:ext cx="504235" cy="504235"/>
          </a:xfrm>
          <a:prstGeom prst="ellipse">
            <a:avLst/>
          </a:prstGeom>
          <a:solidFill>
            <a:srgbClr val="C9D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4330534" y="2455798"/>
            <a:ext cx="504235" cy="504235"/>
          </a:xfrm>
          <a:prstGeom prst="ellipse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4330534" y="3378837"/>
            <a:ext cx="504235" cy="504235"/>
          </a:xfrm>
          <a:prstGeom prst="ellipse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6" name="Oval 15"/>
          <p:cNvSpPr/>
          <p:nvPr/>
        </p:nvSpPr>
        <p:spPr>
          <a:xfrm>
            <a:off x="5235346" y="3372201"/>
            <a:ext cx="504235" cy="504235"/>
          </a:xfrm>
          <a:prstGeom prst="ellipse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4738" y="1268388"/>
            <a:ext cx="2088479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9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0969" y="2341665"/>
            <a:ext cx="2088479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9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9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6047" y="3352879"/>
            <a:ext cx="2088479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9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9592" y="2341665"/>
            <a:ext cx="2042397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您的内容打在这里，或通过复制文本后在此选择粘贴并选择只保留文字</a:t>
            </a:r>
            <a:endParaRPr lang="en-US" sz="9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9281" y="3352879"/>
            <a:ext cx="2042397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  <a:endParaRPr lang="en-US" altLang="zh-CN" sz="12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您的内容打在这里，或通过复制文本后在此选择粘贴保留文字</a:t>
            </a:r>
            <a:endParaRPr lang="en-US" sz="9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-10795"/>
            <a:ext cx="9145905" cy="5154930"/>
          </a:xfrm>
          <a:prstGeom prst="rect">
            <a:avLst/>
          </a:prstGeom>
        </p:spPr>
      </p:pic>
      <p:sp>
        <p:nvSpPr>
          <p:cNvPr id="40" name="文本框 21"/>
          <p:cNvSpPr txBox="1"/>
          <p:nvPr/>
        </p:nvSpPr>
        <p:spPr>
          <a:xfrm>
            <a:off x="635823" y="60976"/>
            <a:ext cx="7272808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6600" spc="75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  <a:p>
            <a:r>
              <a:rPr lang="zh-CN" altLang="en-US" sz="6600" spc="7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演讲完毕感谢聆听</a:t>
            </a:r>
            <a:endParaRPr lang="zh-CN" altLang="en-US" sz="8000" spc="75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42" name="矩形 17"/>
          <p:cNvSpPr>
            <a:spLocks noChangeArrowheads="1"/>
          </p:cNvSpPr>
          <p:nvPr/>
        </p:nvSpPr>
        <p:spPr bwMode="auto">
          <a:xfrm>
            <a:off x="722572" y="2060173"/>
            <a:ext cx="5016549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Business report template </a:t>
            </a:r>
            <a:r>
              <a:rPr lang="en-US" altLang="zh-CN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poweroint</a:t>
            </a:r>
            <a:endParaRPr lang="zh-CN" altLang="en-US" sz="1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1" name="背景音乐 - 背景 - Seremade Cctv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2584" y="-9634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0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目录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-3810"/>
            <a:ext cx="9156700" cy="51504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77932" y="1037823"/>
            <a:ext cx="2007238" cy="991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  <a:endParaRPr lang="zh-CN" altLang="en-US" sz="20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endParaRPr lang="zh-CN" altLang="en-US" sz="20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endParaRPr lang="zh-CN" altLang="en-US" sz="20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77933" y="2445839"/>
            <a:ext cx="1907225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itchFamily="2" charset="-122"/>
                <a:ea typeface="张海山锐线体简" pitchFamily="2" charset="-122"/>
              </a:defRPr>
            </a:lvl1pPr>
          </a:lstStyle>
          <a:p>
            <a:pPr algn="l"/>
            <a:r>
              <a:rPr lang="zh-CN" altLang="en-US" sz="2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  <a:endParaRPr lang="zh-CN" altLang="en-US" sz="20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77932" y="1741831"/>
            <a:ext cx="1921513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itchFamily="2" charset="-122"/>
                <a:ea typeface="张海山锐线体简" pitchFamily="2" charset="-122"/>
              </a:defRPr>
            </a:lvl1pPr>
          </a:lstStyle>
          <a:p>
            <a:pPr algn="l"/>
            <a:r>
              <a:rPr lang="zh-CN" altLang="en-US" sz="2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  <a:endParaRPr lang="zh-CN" altLang="en-US" sz="20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5" name="图片 4" descr="多边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920" y="933450"/>
            <a:ext cx="588010" cy="6203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59605" y="1059180"/>
            <a:ext cx="445770" cy="36830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01</a:t>
            </a:r>
            <a:endParaRPr lang="zh-CN" altLang="en-US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pic>
        <p:nvPicPr>
          <p:cNvPr id="12" name="图片 11" descr="多边形 2 拷贝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40000">
            <a:off x="4311650" y="1612265"/>
            <a:ext cx="591820" cy="51625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4459605" y="1762760"/>
            <a:ext cx="445770" cy="36830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02</a:t>
            </a:r>
            <a:endParaRPr lang="zh-CN" altLang="en-US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pic>
        <p:nvPicPr>
          <p:cNvPr id="20" name="图片 19" descr="多边形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920" y="2334260"/>
            <a:ext cx="588010" cy="620395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4459605" y="2466975"/>
            <a:ext cx="441325" cy="3695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03</a:t>
            </a:r>
            <a:endParaRPr lang="zh-CN" altLang="en-US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pic>
        <p:nvPicPr>
          <p:cNvPr id="28" name="图片 27" descr="多边形 2 拷贝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40000">
            <a:off x="4295140" y="3030855"/>
            <a:ext cx="591820" cy="51625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4459605" y="3157220"/>
            <a:ext cx="441325" cy="36957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04</a:t>
            </a:r>
            <a:endParaRPr lang="zh-CN" altLang="en-US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pic>
        <p:nvPicPr>
          <p:cNvPr id="4" name="图片 3" descr="装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55" y="1125220"/>
            <a:ext cx="2487930" cy="247078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265" y="1696984"/>
            <a:ext cx="2915816" cy="991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accent2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R" panose="00020600040101010101" charset="-122"/>
              </a:rPr>
              <a:t>目录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3020" y="2514363"/>
            <a:ext cx="2915816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CONTENTS</a:t>
            </a:r>
          </a:p>
        </p:txBody>
      </p:sp>
      <p:sp>
        <p:nvSpPr>
          <p:cNvPr id="26" name="文本框 14"/>
          <p:cNvSpPr txBox="1"/>
          <p:nvPr/>
        </p:nvSpPr>
        <p:spPr>
          <a:xfrm>
            <a:off x="5177932" y="3149846"/>
            <a:ext cx="1864363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张海山锐线体简" pitchFamily="2" charset="-122"/>
                <a:ea typeface="张海山锐线体简" pitchFamily="2" charset="-122"/>
              </a:defRPr>
            </a:lvl1pPr>
          </a:lstStyle>
          <a:p>
            <a:pPr algn="l"/>
            <a:r>
              <a:rPr lang="zh-CN" altLang="en-US" sz="2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  <a:endParaRPr lang="zh-CN" altLang="en-US" sz="2000" b="1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3" grpId="0"/>
      <p:bldP spid="3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章节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5" y="-6985"/>
            <a:ext cx="9168765" cy="515810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595000" y="1033884"/>
            <a:ext cx="1954450" cy="1954450"/>
            <a:chOff x="5808411" y="4609944"/>
            <a:chExt cx="1402144" cy="1402144"/>
          </a:xfrm>
        </p:grpSpPr>
        <p:sp>
          <p:nvSpPr>
            <p:cNvPr id="41" name="文本框 5"/>
            <p:cNvSpPr txBox="1"/>
            <p:nvPr/>
          </p:nvSpPr>
          <p:spPr>
            <a:xfrm>
              <a:off x="6396536" y="4911052"/>
              <a:ext cx="759867" cy="727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>
                  <a:solidFill>
                    <a:srgbClr val="7F9B8E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42" name="弧形 41"/>
            <p:cNvSpPr/>
            <p:nvPr/>
          </p:nvSpPr>
          <p:spPr>
            <a:xfrm rot="2700000">
              <a:off x="5884495" y="4686150"/>
              <a:ext cx="1249065" cy="1249065"/>
            </a:xfrm>
            <a:prstGeom prst="arc">
              <a:avLst>
                <a:gd name="adj1" fmla="val 20887794"/>
                <a:gd name="adj2" fmla="val 16988131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C864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43" name="弦形 42"/>
            <p:cNvSpPr/>
            <p:nvPr/>
          </p:nvSpPr>
          <p:spPr>
            <a:xfrm>
              <a:off x="5808411" y="4609944"/>
              <a:ext cx="1402144" cy="1402144"/>
            </a:xfrm>
            <a:prstGeom prst="chord">
              <a:avLst>
                <a:gd name="adj1" fmla="val 4720851"/>
                <a:gd name="adj2" fmla="val 11040325"/>
              </a:avLst>
            </a:prstGeom>
            <a:solidFill>
              <a:srgbClr val="80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C864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sp>
        <p:nvSpPr>
          <p:cNvPr id="44" name="矩形 69"/>
          <p:cNvSpPr>
            <a:spLocks noChangeArrowheads="1"/>
          </p:cNvSpPr>
          <p:nvPr/>
        </p:nvSpPr>
        <p:spPr bwMode="auto">
          <a:xfrm>
            <a:off x="3419872" y="3124294"/>
            <a:ext cx="2483809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zh-CN" altLang="en-US" sz="3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  <a:endParaRPr lang="zh-CN" altLang="en-US" sz="30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>
              <a:buFont typeface="Arial" panose="020B0604020202020204"/>
              <a:buNone/>
            </a:pPr>
            <a:endParaRPr lang="en-US" altLang="zh-CN" sz="3000" b="1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45" name="矩形 70"/>
          <p:cNvSpPr>
            <a:spLocks noChangeArrowheads="1"/>
          </p:cNvSpPr>
          <p:nvPr/>
        </p:nvSpPr>
        <p:spPr bwMode="auto">
          <a:xfrm>
            <a:off x="2454936" y="3678292"/>
            <a:ext cx="4627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1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在此处添加文字，在此处添加文字，在此处添加文字在此处添加文字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907704" y="3401293"/>
            <a:ext cx="1368152" cy="0"/>
          </a:xfrm>
          <a:prstGeom prst="line">
            <a:avLst/>
          </a:prstGeom>
          <a:ln w="9525"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084168" y="3401293"/>
            <a:ext cx="1296144" cy="0"/>
          </a:xfrm>
          <a:prstGeom prst="line">
            <a:avLst/>
          </a:prstGeom>
          <a:ln w="9525"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内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" y="-21590"/>
            <a:ext cx="9218930" cy="51866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2095" y="208915"/>
            <a:ext cx="1584325" cy="28765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095" y="538480"/>
            <a:ext cx="1584325" cy="76200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45745" y="697230"/>
            <a:ext cx="8732520" cy="0"/>
          </a:xfrm>
          <a:prstGeom prst="line">
            <a:avLst/>
          </a:prstGeom>
          <a:ln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99085" y="206375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grpSp>
        <p:nvGrpSpPr>
          <p:cNvPr id="5" name="Group 33"/>
          <p:cNvGrpSpPr/>
          <p:nvPr/>
        </p:nvGrpSpPr>
        <p:grpSpPr>
          <a:xfrm>
            <a:off x="716012" y="1203598"/>
            <a:ext cx="2151201" cy="2614188"/>
            <a:chOff x="1208671" y="1659213"/>
            <a:chExt cx="2151201" cy="2614869"/>
          </a:xfrm>
          <a:solidFill>
            <a:schemeClr val="accent1"/>
          </a:solidFill>
        </p:grpSpPr>
        <p:sp>
          <p:nvSpPr>
            <p:cNvPr id="6" name="Oval 24"/>
            <p:cNvSpPr/>
            <p:nvPr/>
          </p:nvSpPr>
          <p:spPr>
            <a:xfrm>
              <a:off x="1208671" y="1659213"/>
              <a:ext cx="2151201" cy="2151201"/>
            </a:xfrm>
            <a:prstGeom prst="ellipse">
              <a:avLst/>
            </a:prstGeom>
            <a:solidFill>
              <a:srgbClr val="C9D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Isosceles Triangle 31"/>
            <p:cNvSpPr/>
            <p:nvPr/>
          </p:nvSpPr>
          <p:spPr>
            <a:xfrm rot="10800000">
              <a:off x="2007871" y="3719631"/>
              <a:ext cx="552799" cy="554451"/>
            </a:xfrm>
            <a:prstGeom prst="triangle">
              <a:avLst>
                <a:gd name="adj" fmla="val 50000"/>
              </a:avLst>
            </a:prstGeom>
            <a:solidFill>
              <a:srgbClr val="C9D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1134186" y="2104750"/>
            <a:ext cx="1314852" cy="863053"/>
            <a:chOff x="664833" y="1363501"/>
            <a:chExt cx="1314852" cy="863278"/>
          </a:xfrm>
        </p:grpSpPr>
        <p:sp>
          <p:nvSpPr>
            <p:cNvPr id="9" name="TextBox 54"/>
            <p:cNvSpPr txBox="1"/>
            <p:nvPr/>
          </p:nvSpPr>
          <p:spPr>
            <a:xfrm>
              <a:off x="664833" y="1611304"/>
              <a:ext cx="1314852" cy="615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0" name="Rectangle 55"/>
            <p:cNvSpPr/>
            <p:nvPr/>
          </p:nvSpPr>
          <p:spPr>
            <a:xfrm>
              <a:off x="965389" y="1363501"/>
              <a:ext cx="713740" cy="2153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2604016" y="1203598"/>
            <a:ext cx="2151201" cy="2556596"/>
            <a:chOff x="1208671" y="1659213"/>
            <a:chExt cx="2151201" cy="2557262"/>
          </a:xfrm>
          <a:solidFill>
            <a:schemeClr val="accent2"/>
          </a:solidFill>
        </p:grpSpPr>
        <p:sp>
          <p:nvSpPr>
            <p:cNvPr id="12" name="Oval 35"/>
            <p:cNvSpPr/>
            <p:nvPr/>
          </p:nvSpPr>
          <p:spPr>
            <a:xfrm>
              <a:off x="1208671" y="1659213"/>
              <a:ext cx="2151201" cy="2151201"/>
            </a:xfrm>
            <a:prstGeom prst="ellipse">
              <a:avLst/>
            </a:prstGeom>
            <a:solidFill>
              <a:srgbClr val="7F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40"/>
            <p:cNvSpPr/>
            <p:nvPr/>
          </p:nvSpPr>
          <p:spPr>
            <a:xfrm rot="10800000">
              <a:off x="2007871" y="3662024"/>
              <a:ext cx="552799" cy="554451"/>
            </a:xfrm>
            <a:prstGeom prst="triangle">
              <a:avLst/>
            </a:prstGeom>
            <a:solidFill>
              <a:srgbClr val="7F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43"/>
          <p:cNvGrpSpPr/>
          <p:nvPr/>
        </p:nvGrpSpPr>
        <p:grpSpPr>
          <a:xfrm>
            <a:off x="4480208" y="1203598"/>
            <a:ext cx="2151201" cy="2556596"/>
            <a:chOff x="1208671" y="1659213"/>
            <a:chExt cx="2151201" cy="2557262"/>
          </a:xfrm>
          <a:solidFill>
            <a:schemeClr val="tx1"/>
          </a:solidFill>
        </p:grpSpPr>
        <p:sp>
          <p:nvSpPr>
            <p:cNvPr id="18" name="Oval 44"/>
            <p:cNvSpPr/>
            <p:nvPr/>
          </p:nvSpPr>
          <p:spPr>
            <a:xfrm>
              <a:off x="1208671" y="1659213"/>
              <a:ext cx="2151201" cy="2151201"/>
            </a:xfrm>
            <a:prstGeom prst="ellipse">
              <a:avLst/>
            </a:prstGeom>
            <a:solidFill>
              <a:srgbClr val="C9D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19" name="Isosceles Triangle 45"/>
            <p:cNvSpPr/>
            <p:nvPr/>
          </p:nvSpPr>
          <p:spPr>
            <a:xfrm rot="10800000">
              <a:off x="2007871" y="3662024"/>
              <a:ext cx="552799" cy="554451"/>
            </a:xfrm>
            <a:prstGeom prst="triangle">
              <a:avLst/>
            </a:prstGeom>
            <a:solidFill>
              <a:srgbClr val="C9D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48"/>
          <p:cNvGrpSpPr/>
          <p:nvPr/>
        </p:nvGrpSpPr>
        <p:grpSpPr>
          <a:xfrm>
            <a:off x="6381239" y="1203598"/>
            <a:ext cx="2151201" cy="2614188"/>
            <a:chOff x="1208671" y="1659213"/>
            <a:chExt cx="2151201" cy="2614869"/>
          </a:xfrm>
          <a:solidFill>
            <a:schemeClr val="bg1"/>
          </a:solidFill>
        </p:grpSpPr>
        <p:sp>
          <p:nvSpPr>
            <p:cNvPr id="24" name="Oval 49"/>
            <p:cNvSpPr/>
            <p:nvPr/>
          </p:nvSpPr>
          <p:spPr>
            <a:xfrm>
              <a:off x="1208671" y="1659213"/>
              <a:ext cx="2151201" cy="2151201"/>
            </a:xfrm>
            <a:prstGeom prst="ellipse">
              <a:avLst/>
            </a:prstGeom>
            <a:solidFill>
              <a:srgbClr val="7F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25" name="Isosceles Triangle 50"/>
            <p:cNvSpPr/>
            <p:nvPr/>
          </p:nvSpPr>
          <p:spPr>
            <a:xfrm rot="10800000">
              <a:off x="2007871" y="3719631"/>
              <a:ext cx="552799" cy="554451"/>
            </a:xfrm>
            <a:prstGeom prst="triangle">
              <a:avLst/>
            </a:prstGeom>
            <a:solidFill>
              <a:srgbClr val="7F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Freeform 245"/>
          <p:cNvSpPr/>
          <p:nvPr/>
        </p:nvSpPr>
        <p:spPr bwMode="auto">
          <a:xfrm>
            <a:off x="1515212" y="1586524"/>
            <a:ext cx="439951" cy="43983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0" name="Freeform 55"/>
          <p:cNvSpPr>
            <a:spLocks noEditPoints="1"/>
          </p:cNvSpPr>
          <p:nvPr/>
        </p:nvSpPr>
        <p:spPr bwMode="auto">
          <a:xfrm>
            <a:off x="5357706" y="1573517"/>
            <a:ext cx="403249" cy="300938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1" name="Freeform 105"/>
          <p:cNvSpPr>
            <a:spLocks noEditPoints="1"/>
          </p:cNvSpPr>
          <p:nvPr/>
        </p:nvSpPr>
        <p:spPr bwMode="auto">
          <a:xfrm>
            <a:off x="3491602" y="1579771"/>
            <a:ext cx="382873" cy="377226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2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solidFill>
                <a:schemeClr val="accent3">
                  <a:lumMod val="50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2" name="Freeform 34"/>
          <p:cNvSpPr>
            <a:spLocks noEditPoints="1"/>
          </p:cNvSpPr>
          <p:nvPr/>
        </p:nvSpPr>
        <p:spPr bwMode="auto">
          <a:xfrm>
            <a:off x="7290561" y="1586523"/>
            <a:ext cx="330812" cy="33072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406356" y="3666623"/>
            <a:ext cx="770510" cy="770309"/>
            <a:chOff x="2786183" y="1189182"/>
            <a:chExt cx="921712" cy="921712"/>
          </a:xfrm>
          <a:solidFill>
            <a:schemeClr val="tx1"/>
          </a:solidFill>
        </p:grpSpPr>
        <p:sp>
          <p:nvSpPr>
            <p:cNvPr id="34" name="Oval 33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rgbClr val="C9D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rgbClr val="C9D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301346" y="3609032"/>
            <a:ext cx="770510" cy="770309"/>
            <a:chOff x="2786183" y="1189182"/>
            <a:chExt cx="921712" cy="921712"/>
          </a:xfrm>
          <a:solidFill>
            <a:schemeClr val="bg1"/>
          </a:solidFill>
        </p:grpSpPr>
        <p:sp>
          <p:nvSpPr>
            <p:cNvPr id="37" name="Oval 41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rgbClr val="7F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38" name="Oval 42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rgbClr val="7F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39" name="Group 43"/>
          <p:cNvGrpSpPr/>
          <p:nvPr/>
        </p:nvGrpSpPr>
        <p:grpSpPr>
          <a:xfrm>
            <a:off x="7071584" y="3653713"/>
            <a:ext cx="770510" cy="770309"/>
            <a:chOff x="2786183" y="1189182"/>
            <a:chExt cx="921712" cy="921712"/>
          </a:xfrm>
          <a:solidFill>
            <a:schemeClr val="bg1"/>
          </a:solidFill>
        </p:grpSpPr>
        <p:sp>
          <p:nvSpPr>
            <p:cNvPr id="40" name="Oval 46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rgbClr val="7F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1" name="Oval 47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rgbClr val="7F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42" name="Group 48"/>
          <p:cNvGrpSpPr/>
          <p:nvPr/>
        </p:nvGrpSpPr>
        <p:grpSpPr>
          <a:xfrm>
            <a:off x="5170553" y="3653713"/>
            <a:ext cx="770510" cy="770309"/>
            <a:chOff x="2786183" y="1189182"/>
            <a:chExt cx="921712" cy="921712"/>
          </a:xfrm>
          <a:solidFill>
            <a:schemeClr val="tx1"/>
          </a:solidFill>
        </p:grpSpPr>
        <p:sp>
          <p:nvSpPr>
            <p:cNvPr id="43" name="Oval 52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rgbClr val="C9D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44" name="Oval 56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rgbClr val="C9D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45" name="Group 56"/>
          <p:cNvGrpSpPr/>
          <p:nvPr/>
        </p:nvGrpSpPr>
        <p:grpSpPr>
          <a:xfrm>
            <a:off x="3022595" y="2104750"/>
            <a:ext cx="1314852" cy="863053"/>
            <a:chOff x="664833" y="1363501"/>
            <a:chExt cx="1314852" cy="863278"/>
          </a:xfrm>
        </p:grpSpPr>
        <p:sp>
          <p:nvSpPr>
            <p:cNvPr id="46" name="TextBox 54"/>
            <p:cNvSpPr txBox="1"/>
            <p:nvPr/>
          </p:nvSpPr>
          <p:spPr>
            <a:xfrm>
              <a:off x="664833" y="1611304"/>
              <a:ext cx="1314852" cy="615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7" name="Rectangle 55"/>
            <p:cNvSpPr/>
            <p:nvPr/>
          </p:nvSpPr>
          <p:spPr>
            <a:xfrm>
              <a:off x="965389" y="1363501"/>
              <a:ext cx="713740" cy="2153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48" name="Group 56"/>
          <p:cNvGrpSpPr/>
          <p:nvPr/>
        </p:nvGrpSpPr>
        <p:grpSpPr>
          <a:xfrm>
            <a:off x="4911004" y="2104750"/>
            <a:ext cx="1314852" cy="863053"/>
            <a:chOff x="664833" y="1363501"/>
            <a:chExt cx="1314852" cy="863278"/>
          </a:xfrm>
        </p:grpSpPr>
        <p:sp>
          <p:nvSpPr>
            <p:cNvPr id="49" name="TextBox 54"/>
            <p:cNvSpPr txBox="1"/>
            <p:nvPr/>
          </p:nvSpPr>
          <p:spPr>
            <a:xfrm>
              <a:off x="664833" y="1611304"/>
              <a:ext cx="1314852" cy="615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0" name="Rectangle 55"/>
            <p:cNvSpPr/>
            <p:nvPr/>
          </p:nvSpPr>
          <p:spPr>
            <a:xfrm>
              <a:off x="966659" y="1363501"/>
              <a:ext cx="711200" cy="2153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51" name="Group 56"/>
          <p:cNvGrpSpPr/>
          <p:nvPr/>
        </p:nvGrpSpPr>
        <p:grpSpPr>
          <a:xfrm>
            <a:off x="6799413" y="2104750"/>
            <a:ext cx="1314852" cy="863053"/>
            <a:chOff x="664833" y="1363501"/>
            <a:chExt cx="1314852" cy="863278"/>
          </a:xfrm>
        </p:grpSpPr>
        <p:sp>
          <p:nvSpPr>
            <p:cNvPr id="52" name="TextBox 54"/>
            <p:cNvSpPr txBox="1"/>
            <p:nvPr/>
          </p:nvSpPr>
          <p:spPr>
            <a:xfrm>
              <a:off x="664833" y="1611304"/>
              <a:ext cx="1314852" cy="615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  <a:endParaRPr lang="en-US" sz="1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endParaRPr>
            </a:p>
          </p:txBody>
        </p:sp>
        <p:sp>
          <p:nvSpPr>
            <p:cNvPr id="53" name="Rectangle 55"/>
            <p:cNvSpPr/>
            <p:nvPr/>
          </p:nvSpPr>
          <p:spPr>
            <a:xfrm>
              <a:off x="965389" y="1363501"/>
              <a:ext cx="713740" cy="2153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内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-45085"/>
            <a:ext cx="9218930" cy="5186680"/>
          </a:xfrm>
          <a:prstGeom prst="rect">
            <a:avLst/>
          </a:prstGeom>
        </p:spPr>
      </p:pic>
      <p:sp>
        <p:nvSpPr>
          <p:cNvPr id="6" name="Plaque 5"/>
          <p:cNvSpPr/>
          <p:nvPr/>
        </p:nvSpPr>
        <p:spPr>
          <a:xfrm>
            <a:off x="3512900" y="1841382"/>
            <a:ext cx="2118199" cy="2117647"/>
          </a:xfrm>
          <a:prstGeom prst="plaqu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" name="Teardrop 6"/>
          <p:cNvSpPr/>
          <p:nvPr/>
        </p:nvSpPr>
        <p:spPr>
          <a:xfrm rot="16200000">
            <a:off x="3045409" y="1435335"/>
            <a:ext cx="1285720" cy="1286056"/>
          </a:xfrm>
          <a:prstGeom prst="teardrop">
            <a:avLst/>
          </a:prstGeom>
          <a:solidFill>
            <a:srgbClr val="C9D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4812704" y="1435502"/>
            <a:ext cx="1286056" cy="1285721"/>
          </a:xfrm>
          <a:prstGeom prst="teardrop">
            <a:avLst/>
          </a:prstGeom>
          <a:solidFill>
            <a:srgbClr val="859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9" name="Teardrop 8"/>
          <p:cNvSpPr/>
          <p:nvPr/>
        </p:nvSpPr>
        <p:spPr>
          <a:xfrm rot="10800000">
            <a:off x="3045240" y="3086229"/>
            <a:ext cx="1286056" cy="1285720"/>
          </a:xfrm>
          <a:prstGeom prst="teardrop">
            <a:avLst/>
          </a:prstGeom>
          <a:solidFill>
            <a:srgbClr val="C9D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0" name="Teardrop 9"/>
          <p:cNvSpPr/>
          <p:nvPr/>
        </p:nvSpPr>
        <p:spPr>
          <a:xfrm rot="5400000">
            <a:off x="4812874" y="3086062"/>
            <a:ext cx="1285720" cy="1286056"/>
          </a:xfrm>
          <a:prstGeom prst="teardrop">
            <a:avLst/>
          </a:prstGeom>
          <a:solidFill>
            <a:srgbClr val="859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13" name="Group 57"/>
          <p:cNvGrpSpPr/>
          <p:nvPr/>
        </p:nvGrpSpPr>
        <p:grpSpPr>
          <a:xfrm>
            <a:off x="683568" y="3623997"/>
            <a:ext cx="2247089" cy="709383"/>
            <a:chOff x="-267404" y="3168889"/>
            <a:chExt cx="2247089" cy="709568"/>
          </a:xfrm>
        </p:grpSpPr>
        <p:sp>
          <p:nvSpPr>
            <p:cNvPr id="14" name="TextBox 13"/>
            <p:cNvSpPr txBox="1"/>
            <p:nvPr/>
          </p:nvSpPr>
          <p:spPr>
            <a:xfrm>
              <a:off x="-267404" y="3416692"/>
              <a:ext cx="2247089" cy="4617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68485" y="3168889"/>
              <a:ext cx="711200" cy="2153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</p:grpSp>
      <p:grpSp>
        <p:nvGrpSpPr>
          <p:cNvPr id="16" name="Group 58"/>
          <p:cNvGrpSpPr/>
          <p:nvPr/>
        </p:nvGrpSpPr>
        <p:grpSpPr>
          <a:xfrm>
            <a:off x="6184237" y="1435502"/>
            <a:ext cx="2276195" cy="709383"/>
            <a:chOff x="7174424" y="1352592"/>
            <a:chExt cx="2276195" cy="709568"/>
          </a:xfrm>
        </p:grpSpPr>
        <p:sp>
          <p:nvSpPr>
            <p:cNvPr id="17" name="TextBox 16"/>
            <p:cNvSpPr txBox="1"/>
            <p:nvPr/>
          </p:nvSpPr>
          <p:spPr>
            <a:xfrm>
              <a:off x="7174424" y="1600395"/>
              <a:ext cx="2276195" cy="4617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74424" y="1352592"/>
              <a:ext cx="711200" cy="2153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</p:grpSp>
      <p:grpSp>
        <p:nvGrpSpPr>
          <p:cNvPr id="19" name="Group 56"/>
          <p:cNvGrpSpPr/>
          <p:nvPr/>
        </p:nvGrpSpPr>
        <p:grpSpPr>
          <a:xfrm>
            <a:off x="654461" y="1435502"/>
            <a:ext cx="2276196" cy="709383"/>
            <a:chOff x="-296510" y="1363501"/>
            <a:chExt cx="2276196" cy="709568"/>
          </a:xfrm>
        </p:grpSpPr>
        <p:sp>
          <p:nvSpPr>
            <p:cNvPr id="20" name="TextBox 19"/>
            <p:cNvSpPr txBox="1"/>
            <p:nvPr/>
          </p:nvSpPr>
          <p:spPr>
            <a:xfrm>
              <a:off x="-296510" y="1611304"/>
              <a:ext cx="2276196" cy="4617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68485" y="1363501"/>
              <a:ext cx="711200" cy="2153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4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</p:grpSp>
      <p:grpSp>
        <p:nvGrpSpPr>
          <p:cNvPr id="22" name="Group 58"/>
          <p:cNvGrpSpPr/>
          <p:nvPr/>
        </p:nvGrpSpPr>
        <p:grpSpPr>
          <a:xfrm>
            <a:off x="6184237" y="3566407"/>
            <a:ext cx="2276195" cy="709383"/>
            <a:chOff x="7174424" y="1352592"/>
            <a:chExt cx="2276195" cy="709568"/>
          </a:xfrm>
        </p:grpSpPr>
        <p:sp>
          <p:nvSpPr>
            <p:cNvPr id="23" name="TextBox 22"/>
            <p:cNvSpPr txBox="1"/>
            <p:nvPr/>
          </p:nvSpPr>
          <p:spPr>
            <a:xfrm>
              <a:off x="7174424" y="1600395"/>
              <a:ext cx="2276195" cy="4617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74424" y="1352592"/>
              <a:ext cx="713740" cy="2153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</p:grpSp>
      <p:sp>
        <p:nvSpPr>
          <p:cNvPr id="26" name="Freeform 131"/>
          <p:cNvSpPr>
            <a:spLocks noEditPoints="1"/>
          </p:cNvSpPr>
          <p:nvPr/>
        </p:nvSpPr>
        <p:spPr bwMode="auto">
          <a:xfrm>
            <a:off x="4331296" y="2612805"/>
            <a:ext cx="495064" cy="494935"/>
          </a:xfrm>
          <a:custGeom>
            <a:avLst/>
            <a:gdLst/>
            <a:ahLst/>
            <a:cxnLst>
              <a:cxn ang="0">
                <a:pos x="55" y="28"/>
              </a:cxn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42" y="28"/>
              </a:cxn>
              <a:cxn ang="0">
                <a:pos x="41" y="26"/>
              </a:cxn>
              <a:cxn ang="0">
                <a:pos x="21" y="14"/>
              </a:cxn>
              <a:cxn ang="0">
                <a:pos x="19" y="14"/>
              </a:cxn>
              <a:cxn ang="0">
                <a:pos x="18" y="16"/>
              </a:cxn>
              <a:cxn ang="0">
                <a:pos x="18" y="39"/>
              </a:cxn>
              <a:cxn ang="0">
                <a:pos x="19" y="41"/>
              </a:cxn>
              <a:cxn ang="0">
                <a:pos x="20" y="41"/>
              </a:cxn>
              <a:cxn ang="0">
                <a:pos x="21" y="41"/>
              </a:cxn>
              <a:cxn ang="0">
                <a:pos x="41" y="30"/>
              </a:cxn>
              <a:cxn ang="0">
                <a:pos x="42" y="28"/>
              </a:cxn>
            </a:cxnLst>
            <a:rect l="0" t="0" r="r" b="b"/>
            <a:pathLst>
              <a:path w="55" h="55">
                <a:moveTo>
                  <a:pt x="55" y="28"/>
                </a:moveTo>
                <a:cubicBezTo>
                  <a:pt x="55" y="43"/>
                  <a:pt x="42" y="55"/>
                  <a:pt x="27" y="55"/>
                </a:cubicBez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lose/>
                <a:moveTo>
                  <a:pt x="42" y="28"/>
                </a:moveTo>
                <a:cubicBezTo>
                  <a:pt x="42" y="27"/>
                  <a:pt x="42" y="26"/>
                  <a:pt x="41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0" y="14"/>
                  <a:pt x="19" y="14"/>
                </a:cubicBezTo>
                <a:cubicBezTo>
                  <a:pt x="18" y="15"/>
                  <a:pt x="18" y="16"/>
                  <a:pt x="18" y="1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1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2" y="29"/>
                  <a:pt x="42" y="2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7" name="Freeform 69"/>
          <p:cNvSpPr/>
          <p:nvPr/>
        </p:nvSpPr>
        <p:spPr bwMode="auto">
          <a:xfrm>
            <a:off x="3505199" y="1771294"/>
            <a:ext cx="298402" cy="560367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8" name="Freeform 23"/>
          <p:cNvSpPr>
            <a:spLocks noEditPoints="1"/>
          </p:cNvSpPr>
          <p:nvPr/>
        </p:nvSpPr>
        <p:spPr bwMode="auto">
          <a:xfrm>
            <a:off x="3420825" y="3467455"/>
            <a:ext cx="511605" cy="483636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9" name="Freeform 50"/>
          <p:cNvSpPr>
            <a:spLocks noEditPoints="1"/>
          </p:cNvSpPr>
          <p:nvPr/>
        </p:nvSpPr>
        <p:spPr bwMode="auto">
          <a:xfrm>
            <a:off x="5260137" y="1743253"/>
            <a:ext cx="432606" cy="557594"/>
          </a:xfrm>
          <a:custGeom>
            <a:avLst/>
            <a:gdLst/>
            <a:ahLst/>
            <a:cxnLst>
              <a:cxn ang="0">
                <a:pos x="54" y="72"/>
              </a:cxn>
              <a:cxn ang="0">
                <a:pos x="0" y="3"/>
              </a:cxn>
              <a:cxn ang="0">
                <a:pos x="56" y="3"/>
              </a:cxn>
              <a:cxn ang="0">
                <a:pos x="11" y="11"/>
              </a:cxn>
              <a:cxn ang="0">
                <a:pos x="11" y="16"/>
              </a:cxn>
              <a:cxn ang="0">
                <a:pos x="15" y="12"/>
              </a:cxn>
              <a:cxn ang="0">
                <a:pos x="11" y="21"/>
              </a:cxn>
              <a:cxn ang="0">
                <a:pos x="11" y="26"/>
              </a:cxn>
              <a:cxn ang="0">
                <a:pos x="15" y="22"/>
              </a:cxn>
              <a:cxn ang="0">
                <a:pos x="11" y="31"/>
              </a:cxn>
              <a:cxn ang="0">
                <a:pos x="11" y="36"/>
              </a:cxn>
              <a:cxn ang="0">
                <a:pos x="15" y="32"/>
              </a:cxn>
              <a:cxn ang="0">
                <a:pos x="11" y="41"/>
              </a:cxn>
              <a:cxn ang="0">
                <a:pos x="11" y="47"/>
              </a:cxn>
              <a:cxn ang="0">
                <a:pos x="15" y="43"/>
              </a:cxn>
              <a:cxn ang="0">
                <a:pos x="11" y="52"/>
              </a:cxn>
              <a:cxn ang="0">
                <a:pos x="11" y="57"/>
              </a:cxn>
              <a:cxn ang="0">
                <a:pos x="15" y="53"/>
              </a:cxn>
              <a:cxn ang="0">
                <a:pos x="24" y="16"/>
              </a:cxn>
              <a:cxn ang="0">
                <a:pos x="24" y="11"/>
              </a:cxn>
              <a:cxn ang="0">
                <a:pos x="20" y="14"/>
              </a:cxn>
              <a:cxn ang="0">
                <a:pos x="24" y="26"/>
              </a:cxn>
              <a:cxn ang="0">
                <a:pos x="24" y="21"/>
              </a:cxn>
              <a:cxn ang="0">
                <a:pos x="20" y="25"/>
              </a:cxn>
              <a:cxn ang="0">
                <a:pos x="24" y="36"/>
              </a:cxn>
              <a:cxn ang="0">
                <a:pos x="24" y="31"/>
              </a:cxn>
              <a:cxn ang="0">
                <a:pos x="20" y="35"/>
              </a:cxn>
              <a:cxn ang="0">
                <a:pos x="24" y="47"/>
              </a:cxn>
              <a:cxn ang="0">
                <a:pos x="24" y="41"/>
              </a:cxn>
              <a:cxn ang="0">
                <a:pos x="20" y="45"/>
              </a:cxn>
              <a:cxn ang="0">
                <a:pos x="22" y="57"/>
              </a:cxn>
              <a:cxn ang="0">
                <a:pos x="22" y="67"/>
              </a:cxn>
              <a:cxn ang="0">
                <a:pos x="36" y="58"/>
              </a:cxn>
              <a:cxn ang="0">
                <a:pos x="32" y="11"/>
              </a:cxn>
              <a:cxn ang="0">
                <a:pos x="32" y="16"/>
              </a:cxn>
              <a:cxn ang="0">
                <a:pos x="36" y="12"/>
              </a:cxn>
              <a:cxn ang="0">
                <a:pos x="32" y="21"/>
              </a:cxn>
              <a:cxn ang="0">
                <a:pos x="32" y="26"/>
              </a:cxn>
              <a:cxn ang="0">
                <a:pos x="36" y="22"/>
              </a:cxn>
              <a:cxn ang="0">
                <a:pos x="32" y="31"/>
              </a:cxn>
              <a:cxn ang="0">
                <a:pos x="32" y="36"/>
              </a:cxn>
              <a:cxn ang="0">
                <a:pos x="36" y="32"/>
              </a:cxn>
              <a:cxn ang="0">
                <a:pos x="32" y="41"/>
              </a:cxn>
              <a:cxn ang="0">
                <a:pos x="32" y="47"/>
              </a:cxn>
              <a:cxn ang="0">
                <a:pos x="36" y="43"/>
              </a:cxn>
              <a:cxn ang="0">
                <a:pos x="42" y="11"/>
              </a:cxn>
              <a:cxn ang="0">
                <a:pos x="42" y="16"/>
              </a:cxn>
              <a:cxn ang="0">
                <a:pos x="46" y="12"/>
              </a:cxn>
              <a:cxn ang="0">
                <a:pos x="42" y="21"/>
              </a:cxn>
              <a:cxn ang="0">
                <a:pos x="42" y="26"/>
              </a:cxn>
              <a:cxn ang="0">
                <a:pos x="46" y="22"/>
              </a:cxn>
              <a:cxn ang="0">
                <a:pos x="42" y="31"/>
              </a:cxn>
              <a:cxn ang="0">
                <a:pos x="42" y="36"/>
              </a:cxn>
              <a:cxn ang="0">
                <a:pos x="46" y="32"/>
              </a:cxn>
              <a:cxn ang="0">
                <a:pos x="42" y="41"/>
              </a:cxn>
              <a:cxn ang="0">
                <a:pos x="42" y="47"/>
              </a:cxn>
              <a:cxn ang="0">
                <a:pos x="46" y="43"/>
              </a:cxn>
              <a:cxn ang="0">
                <a:pos x="42" y="52"/>
              </a:cxn>
              <a:cxn ang="0">
                <a:pos x="42" y="57"/>
              </a:cxn>
              <a:cxn ang="0">
                <a:pos x="46" y="53"/>
              </a:cxn>
            </a:cxnLst>
            <a:rect l="0" t="0" r="r" b="b"/>
            <a:pathLst>
              <a:path w="56" h="72">
                <a:moveTo>
                  <a:pt x="56" y="3"/>
                </a:moveTo>
                <a:cubicBezTo>
                  <a:pt x="56" y="70"/>
                  <a:pt x="56" y="70"/>
                  <a:pt x="56" y="70"/>
                </a:cubicBezTo>
                <a:cubicBezTo>
                  <a:pt x="56" y="71"/>
                  <a:pt x="55" y="72"/>
                  <a:pt x="54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2"/>
                  <a:pt x="0" y="71"/>
                  <a:pt x="0" y="7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6" y="1"/>
                  <a:pt x="56" y="3"/>
                </a:cubicBezTo>
                <a:close/>
                <a:moveTo>
                  <a:pt x="15" y="12"/>
                </a:moveTo>
                <a:cubicBezTo>
                  <a:pt x="15" y="11"/>
                  <a:pt x="15" y="11"/>
                  <a:pt x="14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0" y="11"/>
                  <a:pt x="10" y="12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1" y="16"/>
                  <a:pt x="11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5"/>
                  <a:pt x="15" y="14"/>
                </a:cubicBezTo>
                <a:lnTo>
                  <a:pt x="15" y="12"/>
                </a:lnTo>
                <a:close/>
                <a:moveTo>
                  <a:pt x="15" y="22"/>
                </a:moveTo>
                <a:cubicBezTo>
                  <a:pt x="15" y="21"/>
                  <a:pt x="15" y="21"/>
                  <a:pt x="14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1"/>
                  <a:pt x="10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1" y="26"/>
                  <a:pt x="11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5" y="25"/>
                  <a:pt x="15" y="25"/>
                </a:cubicBezTo>
                <a:lnTo>
                  <a:pt x="15" y="22"/>
                </a:lnTo>
                <a:close/>
                <a:moveTo>
                  <a:pt x="15" y="32"/>
                </a:moveTo>
                <a:cubicBezTo>
                  <a:pt x="15" y="32"/>
                  <a:pt x="15" y="31"/>
                  <a:pt x="14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0" y="32"/>
                  <a:pt x="10" y="32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1" y="36"/>
                  <a:pt x="11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5" y="36"/>
                  <a:pt x="15" y="36"/>
                  <a:pt x="15" y="35"/>
                </a:cubicBezTo>
                <a:lnTo>
                  <a:pt x="15" y="32"/>
                </a:lnTo>
                <a:close/>
                <a:moveTo>
                  <a:pt x="15" y="43"/>
                </a:moveTo>
                <a:cubicBezTo>
                  <a:pt x="15" y="42"/>
                  <a:pt x="15" y="41"/>
                  <a:pt x="14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0" y="42"/>
                  <a:pt x="10" y="43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6"/>
                  <a:pt x="11" y="47"/>
                  <a:pt x="11" y="47"/>
                </a:cubicBezTo>
                <a:cubicBezTo>
                  <a:pt x="14" y="47"/>
                  <a:pt x="14" y="47"/>
                  <a:pt x="14" y="47"/>
                </a:cubicBezTo>
                <a:cubicBezTo>
                  <a:pt x="15" y="47"/>
                  <a:pt x="15" y="46"/>
                  <a:pt x="15" y="45"/>
                </a:cubicBezTo>
                <a:lnTo>
                  <a:pt x="15" y="43"/>
                </a:lnTo>
                <a:close/>
                <a:moveTo>
                  <a:pt x="15" y="53"/>
                </a:moveTo>
                <a:cubicBezTo>
                  <a:pt x="15" y="52"/>
                  <a:pt x="15" y="52"/>
                  <a:pt x="14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1" y="52"/>
                  <a:pt x="10" y="52"/>
                  <a:pt x="10" y="53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56"/>
                  <a:pt x="11" y="57"/>
                  <a:pt x="11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5" y="57"/>
                  <a:pt x="15" y="56"/>
                  <a:pt x="15" y="56"/>
                </a:cubicBezTo>
                <a:lnTo>
                  <a:pt x="15" y="53"/>
                </a:lnTo>
                <a:close/>
                <a:moveTo>
                  <a:pt x="20" y="14"/>
                </a:moveTo>
                <a:cubicBezTo>
                  <a:pt x="20" y="15"/>
                  <a:pt x="21" y="16"/>
                  <a:pt x="2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5"/>
                  <a:pt x="25" y="14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1"/>
                  <a:pt x="25" y="11"/>
                  <a:pt x="24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1"/>
                  <a:pt x="20" y="11"/>
                  <a:pt x="20" y="12"/>
                </a:cubicBezTo>
                <a:lnTo>
                  <a:pt x="20" y="14"/>
                </a:lnTo>
                <a:close/>
                <a:moveTo>
                  <a:pt x="20" y="25"/>
                </a:moveTo>
                <a:cubicBezTo>
                  <a:pt x="20" y="25"/>
                  <a:pt x="21" y="26"/>
                  <a:pt x="22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5" y="26"/>
                  <a:pt x="25" y="25"/>
                  <a:pt x="25" y="2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4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0" y="21"/>
                  <a:pt x="20" y="22"/>
                </a:cubicBezTo>
                <a:lnTo>
                  <a:pt x="20" y="25"/>
                </a:lnTo>
                <a:close/>
                <a:moveTo>
                  <a:pt x="20" y="35"/>
                </a:moveTo>
                <a:cubicBezTo>
                  <a:pt x="20" y="36"/>
                  <a:pt x="21" y="36"/>
                  <a:pt x="22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5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1"/>
                  <a:pt x="24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1" y="31"/>
                  <a:pt x="20" y="32"/>
                  <a:pt x="20" y="32"/>
                </a:cubicBezTo>
                <a:lnTo>
                  <a:pt x="20" y="35"/>
                </a:lnTo>
                <a:close/>
                <a:moveTo>
                  <a:pt x="20" y="45"/>
                </a:moveTo>
                <a:cubicBezTo>
                  <a:pt x="20" y="46"/>
                  <a:pt x="21" y="47"/>
                  <a:pt x="22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5" y="47"/>
                  <a:pt x="25" y="46"/>
                  <a:pt x="25" y="45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2"/>
                  <a:pt x="25" y="41"/>
                  <a:pt x="24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1" y="41"/>
                  <a:pt x="20" y="42"/>
                  <a:pt x="20" y="43"/>
                </a:cubicBezTo>
                <a:lnTo>
                  <a:pt x="20" y="45"/>
                </a:lnTo>
                <a:close/>
                <a:moveTo>
                  <a:pt x="36" y="58"/>
                </a:moveTo>
                <a:cubicBezTo>
                  <a:pt x="36" y="57"/>
                  <a:pt x="35" y="57"/>
                  <a:pt x="34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1" y="57"/>
                  <a:pt x="20" y="57"/>
                  <a:pt x="20" y="58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7"/>
                  <a:pt x="21" y="67"/>
                  <a:pt x="22" y="67"/>
                </a:cubicBezTo>
                <a:cubicBezTo>
                  <a:pt x="34" y="67"/>
                  <a:pt x="34" y="67"/>
                  <a:pt x="34" y="67"/>
                </a:cubicBezTo>
                <a:cubicBezTo>
                  <a:pt x="35" y="67"/>
                  <a:pt x="36" y="67"/>
                  <a:pt x="36" y="66"/>
                </a:cubicBezTo>
                <a:lnTo>
                  <a:pt x="36" y="58"/>
                </a:lnTo>
                <a:close/>
                <a:moveTo>
                  <a:pt x="36" y="12"/>
                </a:moveTo>
                <a:cubicBezTo>
                  <a:pt x="36" y="11"/>
                  <a:pt x="35" y="11"/>
                  <a:pt x="34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1" y="11"/>
                  <a:pt x="31" y="11"/>
                  <a:pt x="31" y="12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5"/>
                  <a:pt x="31" y="16"/>
                  <a:pt x="32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6" y="15"/>
                  <a:pt x="36" y="14"/>
                </a:cubicBezTo>
                <a:lnTo>
                  <a:pt x="36" y="12"/>
                </a:lnTo>
                <a:close/>
                <a:moveTo>
                  <a:pt x="36" y="22"/>
                </a:moveTo>
                <a:cubicBezTo>
                  <a:pt x="36" y="21"/>
                  <a:pt x="35" y="21"/>
                  <a:pt x="34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1" y="21"/>
                  <a:pt x="31" y="21"/>
                  <a:pt x="31" y="22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6"/>
                  <a:pt x="32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5" y="26"/>
                  <a:pt x="36" y="25"/>
                  <a:pt x="36" y="25"/>
                </a:cubicBezTo>
                <a:lnTo>
                  <a:pt x="36" y="22"/>
                </a:lnTo>
                <a:close/>
                <a:moveTo>
                  <a:pt x="36" y="32"/>
                </a:moveTo>
                <a:cubicBezTo>
                  <a:pt x="36" y="32"/>
                  <a:pt x="35" y="31"/>
                  <a:pt x="34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1" y="31"/>
                  <a:pt x="31" y="32"/>
                  <a:pt x="31" y="32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6"/>
                  <a:pt x="31" y="36"/>
                  <a:pt x="32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6"/>
                  <a:pt x="36" y="36"/>
                  <a:pt x="36" y="35"/>
                </a:cubicBezTo>
                <a:lnTo>
                  <a:pt x="36" y="32"/>
                </a:lnTo>
                <a:close/>
                <a:moveTo>
                  <a:pt x="36" y="43"/>
                </a:moveTo>
                <a:cubicBezTo>
                  <a:pt x="36" y="42"/>
                  <a:pt x="35" y="41"/>
                  <a:pt x="34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1" y="41"/>
                  <a:pt x="31" y="42"/>
                  <a:pt x="31" y="43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6"/>
                  <a:pt x="31" y="47"/>
                  <a:pt x="32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6" y="46"/>
                  <a:pt x="36" y="45"/>
                </a:cubicBezTo>
                <a:lnTo>
                  <a:pt x="36" y="43"/>
                </a:lnTo>
                <a:close/>
                <a:moveTo>
                  <a:pt x="46" y="12"/>
                </a:moveTo>
                <a:cubicBezTo>
                  <a:pt x="46" y="11"/>
                  <a:pt x="45" y="11"/>
                  <a:pt x="45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1" y="11"/>
                  <a:pt x="41" y="11"/>
                  <a:pt x="41" y="12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5"/>
                  <a:pt x="41" y="16"/>
                  <a:pt x="42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6" y="15"/>
                  <a:pt x="46" y="14"/>
                </a:cubicBezTo>
                <a:lnTo>
                  <a:pt x="46" y="12"/>
                </a:lnTo>
                <a:close/>
                <a:moveTo>
                  <a:pt x="46" y="22"/>
                </a:moveTo>
                <a:cubicBezTo>
                  <a:pt x="46" y="21"/>
                  <a:pt x="45" y="21"/>
                  <a:pt x="45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1" y="21"/>
                  <a:pt x="41" y="21"/>
                  <a:pt x="41" y="22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5"/>
                  <a:pt x="41" y="26"/>
                  <a:pt x="42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6" y="25"/>
                  <a:pt x="46" y="25"/>
                </a:cubicBezTo>
                <a:lnTo>
                  <a:pt x="46" y="22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1" y="31"/>
                  <a:pt x="41" y="32"/>
                  <a:pt x="41" y="32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6"/>
                  <a:pt x="41" y="36"/>
                  <a:pt x="42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1" y="41"/>
                  <a:pt x="41" y="42"/>
                  <a:pt x="41" y="43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6"/>
                  <a:pt x="41" y="47"/>
                  <a:pt x="42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1" y="52"/>
                  <a:pt x="41" y="52"/>
                  <a:pt x="41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6"/>
                  <a:pt x="41" y="57"/>
                  <a:pt x="42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0" name="Freeform 57"/>
          <p:cNvSpPr>
            <a:spLocks noEditPoints="1"/>
          </p:cNvSpPr>
          <p:nvPr/>
        </p:nvSpPr>
        <p:spPr bwMode="auto">
          <a:xfrm>
            <a:off x="5260137" y="3555238"/>
            <a:ext cx="511244" cy="453113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7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2095" y="208915"/>
            <a:ext cx="1584325" cy="28765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095" y="538480"/>
            <a:ext cx="1584325" cy="76200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5745" y="697230"/>
            <a:ext cx="8732520" cy="0"/>
          </a:xfrm>
          <a:prstGeom prst="line">
            <a:avLst/>
          </a:prstGeom>
          <a:ln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9085" y="206375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内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-56515"/>
            <a:ext cx="9218930" cy="51866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2095" y="208915"/>
            <a:ext cx="1584325" cy="28765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2095" y="538480"/>
            <a:ext cx="1584325" cy="76200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45745" y="697230"/>
            <a:ext cx="8732520" cy="0"/>
          </a:xfrm>
          <a:prstGeom prst="line">
            <a:avLst/>
          </a:prstGeom>
          <a:ln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99085" y="206375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sp>
        <p:nvSpPr>
          <p:cNvPr id="82" name="Freeform 81"/>
          <p:cNvSpPr/>
          <p:nvPr/>
        </p:nvSpPr>
        <p:spPr>
          <a:xfrm rot="2539609">
            <a:off x="5104214" y="3391816"/>
            <a:ext cx="480923" cy="801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C9D9CF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5237205" y="2793007"/>
            <a:ext cx="526420" cy="801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7F9B8E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4" name="Freeform 83"/>
          <p:cNvSpPr/>
          <p:nvPr/>
        </p:nvSpPr>
        <p:spPr>
          <a:xfrm rot="19060392">
            <a:off x="5104214" y="2194198"/>
            <a:ext cx="480923" cy="801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C9D9CF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5405283" y="1384295"/>
            <a:ext cx="822613" cy="822399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C9D9CF"/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6" tIns="106366" rIns="106366" bIns="106366" numCol="1" spcCol="953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712368" y="2421863"/>
            <a:ext cx="822613" cy="822399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7F9B8E"/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6" tIns="106366" rIns="106366" bIns="106366" numCol="1" spcCol="953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5405283" y="3477112"/>
            <a:ext cx="822613" cy="822399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C9D9CF"/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6" tIns="106366" rIns="106366" bIns="106366" numCol="1" spcCol="953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3901427" y="2193174"/>
            <a:ext cx="1287880" cy="1287539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7F9B8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6" tIns="106366" rIns="106366" bIns="106366" numCol="1" spcCol="953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9" name="Freeform 28"/>
          <p:cNvSpPr/>
          <p:nvPr/>
        </p:nvSpPr>
        <p:spPr>
          <a:xfrm rot="19060392" flipH="1">
            <a:off x="3462284" y="3391816"/>
            <a:ext cx="480923" cy="801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7F9B8E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0" name="Freeform 29"/>
          <p:cNvSpPr/>
          <p:nvPr/>
        </p:nvSpPr>
        <p:spPr>
          <a:xfrm flipH="1">
            <a:off x="3315999" y="2793007"/>
            <a:ext cx="526420" cy="801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C9D9CF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1" name="Freeform 30"/>
          <p:cNvSpPr/>
          <p:nvPr/>
        </p:nvSpPr>
        <p:spPr>
          <a:xfrm rot="2539609" flipH="1">
            <a:off x="3462284" y="2194198"/>
            <a:ext cx="480923" cy="801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solidFill>
            <a:srgbClr val="7F9B8E"/>
          </a:solidFill>
          <a:ln w="12700">
            <a:solidFill>
              <a:srgbClr val="7F9B8E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796853" y="1384295"/>
            <a:ext cx="822613" cy="822399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7F9B8E"/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6" tIns="106366" rIns="106366" bIns="106366" numCol="1" spcCol="953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524933" y="2421863"/>
            <a:ext cx="822613" cy="822399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C9D9CF"/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6" tIns="106366" rIns="106366" bIns="106366" numCol="1" spcCol="953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812968" y="3477112"/>
            <a:ext cx="822613" cy="822399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7F9B8E"/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66" tIns="106366" rIns="106366" bIns="106366" numCol="1" spcCol="953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6568335" y="2444959"/>
            <a:ext cx="1947726" cy="646877"/>
            <a:chOff x="5603652" y="1698454"/>
            <a:chExt cx="1947726" cy="647046"/>
          </a:xfrm>
        </p:grpSpPr>
        <p:sp>
          <p:nvSpPr>
            <p:cNvPr id="37" name="Text Placeholder 3"/>
            <p:cNvSpPr txBox="1"/>
            <p:nvPr/>
          </p:nvSpPr>
          <p:spPr>
            <a:xfrm>
              <a:off x="5603652" y="1698454"/>
              <a:ext cx="612140" cy="18419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38" name="Text Placeholder 3"/>
            <p:cNvSpPr txBox="1"/>
            <p:nvPr/>
          </p:nvSpPr>
          <p:spPr>
            <a:xfrm>
              <a:off x="5603652" y="1883734"/>
              <a:ext cx="1947726" cy="4617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6337906" y="1350711"/>
            <a:ext cx="1947726" cy="665751"/>
            <a:chOff x="5603652" y="1679575"/>
            <a:chExt cx="1947726" cy="665924"/>
          </a:xfrm>
        </p:grpSpPr>
        <p:sp>
          <p:nvSpPr>
            <p:cNvPr id="40" name="Text Placeholder 3"/>
            <p:cNvSpPr txBox="1"/>
            <p:nvPr/>
          </p:nvSpPr>
          <p:spPr>
            <a:xfrm>
              <a:off x="5603652" y="1679575"/>
              <a:ext cx="609600" cy="18419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41" name="Text Placeholder 3"/>
            <p:cNvSpPr txBox="1"/>
            <p:nvPr/>
          </p:nvSpPr>
          <p:spPr>
            <a:xfrm>
              <a:off x="5603652" y="1883734"/>
              <a:ext cx="1947726" cy="4617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750027" y="3539208"/>
            <a:ext cx="1947726" cy="667711"/>
            <a:chOff x="5603652" y="1677614"/>
            <a:chExt cx="1947726" cy="667885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6941778" y="1677614"/>
              <a:ext cx="609600" cy="18419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5603652" y="1883734"/>
              <a:ext cx="1947726" cy="4617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508687" y="2502552"/>
            <a:ext cx="1947726" cy="665751"/>
            <a:chOff x="5603652" y="1679575"/>
            <a:chExt cx="1947726" cy="665924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6941778" y="1679575"/>
              <a:ext cx="609600" cy="18419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5603652" y="1883734"/>
              <a:ext cx="1947726" cy="4617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6" name="Group 72"/>
          <p:cNvGrpSpPr/>
          <p:nvPr/>
        </p:nvGrpSpPr>
        <p:grpSpPr>
          <a:xfrm>
            <a:off x="750027" y="1451237"/>
            <a:ext cx="1947726" cy="646753"/>
            <a:chOff x="5603652" y="1698578"/>
            <a:chExt cx="1947726" cy="646922"/>
          </a:xfrm>
        </p:grpSpPr>
        <p:sp>
          <p:nvSpPr>
            <p:cNvPr id="49" name="Text Placeholder 3"/>
            <p:cNvSpPr txBox="1"/>
            <p:nvPr/>
          </p:nvSpPr>
          <p:spPr>
            <a:xfrm>
              <a:off x="6941778" y="1698578"/>
              <a:ext cx="609600" cy="18419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5603652" y="1883734"/>
              <a:ext cx="1947726" cy="4617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7" name="Group 69"/>
          <p:cNvGrpSpPr/>
          <p:nvPr/>
        </p:nvGrpSpPr>
        <p:grpSpPr>
          <a:xfrm>
            <a:off x="6337906" y="3539206"/>
            <a:ext cx="1947726" cy="649640"/>
            <a:chOff x="5603652" y="1695690"/>
            <a:chExt cx="1947726" cy="649810"/>
          </a:xfrm>
        </p:grpSpPr>
        <p:sp>
          <p:nvSpPr>
            <p:cNvPr id="52" name="Text Placeholder 3"/>
            <p:cNvSpPr txBox="1"/>
            <p:nvPr/>
          </p:nvSpPr>
          <p:spPr>
            <a:xfrm>
              <a:off x="5603652" y="1695690"/>
              <a:ext cx="609600" cy="18419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53" name="Text Placeholder 3"/>
            <p:cNvSpPr txBox="1"/>
            <p:nvPr/>
          </p:nvSpPr>
          <p:spPr>
            <a:xfrm>
              <a:off x="5603652" y="1883734"/>
              <a:ext cx="1947726" cy="46176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sp>
        <p:nvSpPr>
          <p:cNvPr id="35" name="Freeform 62"/>
          <p:cNvSpPr>
            <a:spLocks noEditPoints="1"/>
          </p:cNvSpPr>
          <p:nvPr/>
        </p:nvSpPr>
        <p:spPr bwMode="auto">
          <a:xfrm>
            <a:off x="3042952" y="1629009"/>
            <a:ext cx="330417" cy="33297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7" h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6" name="Freeform 66"/>
          <p:cNvSpPr>
            <a:spLocks noEditPoints="1"/>
          </p:cNvSpPr>
          <p:nvPr/>
        </p:nvSpPr>
        <p:spPr bwMode="auto">
          <a:xfrm>
            <a:off x="2728577" y="2658027"/>
            <a:ext cx="422299" cy="327468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3041503" y="3745310"/>
            <a:ext cx="365543" cy="286003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2" name="Freeform 57"/>
          <p:cNvSpPr>
            <a:spLocks noEditPoints="1"/>
          </p:cNvSpPr>
          <p:nvPr/>
        </p:nvSpPr>
        <p:spPr bwMode="auto">
          <a:xfrm>
            <a:off x="5690841" y="1671863"/>
            <a:ext cx="283922" cy="251639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7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5" name="Freeform 131"/>
          <p:cNvSpPr/>
          <p:nvPr/>
        </p:nvSpPr>
        <p:spPr bwMode="auto">
          <a:xfrm>
            <a:off x="5949434" y="2682617"/>
            <a:ext cx="321341" cy="326125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5632727" y="3704497"/>
            <a:ext cx="367725" cy="36762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1" name="Freeform 42"/>
          <p:cNvSpPr>
            <a:spLocks noEditPoints="1"/>
          </p:cNvSpPr>
          <p:nvPr/>
        </p:nvSpPr>
        <p:spPr bwMode="auto">
          <a:xfrm>
            <a:off x="4262931" y="2593896"/>
            <a:ext cx="564873" cy="486094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2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  <p:bldP spid="88" grpId="0" bldLvl="0" animBg="1"/>
      <p:bldP spid="90" grpId="0" bldLvl="0" animBg="1"/>
      <p:bldP spid="110" grpId="0" bldLvl="0" animBg="1"/>
      <p:bldP spid="32" grpId="0" bldLvl="0" animBg="1"/>
      <p:bldP spid="33" grpId="0" bldLvl="0" animBg="1"/>
      <p:bldP spid="34" grpId="0" bldLvl="0" animBg="1"/>
      <p:bldP spid="35" grpId="0" animBg="1"/>
      <p:bldP spid="36" grpId="0" animBg="1"/>
      <p:bldP spid="39" grpId="0" animBg="1"/>
      <p:bldP spid="42" grpId="0" animBg="1"/>
      <p:bldP spid="45" grpId="0" animBg="1"/>
      <p:bldP spid="48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章节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65" y="-6985"/>
            <a:ext cx="9168765" cy="515810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3595000" y="1033884"/>
            <a:ext cx="1954450" cy="1954450"/>
            <a:chOff x="5808411" y="4609944"/>
            <a:chExt cx="1402144" cy="1402144"/>
          </a:xfrm>
        </p:grpSpPr>
        <p:sp>
          <p:nvSpPr>
            <p:cNvPr id="41" name="文本框 5"/>
            <p:cNvSpPr txBox="1"/>
            <p:nvPr/>
          </p:nvSpPr>
          <p:spPr>
            <a:xfrm>
              <a:off x="6396536" y="4911052"/>
              <a:ext cx="759867" cy="727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>
                  <a:solidFill>
                    <a:srgbClr val="7F9B8E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42" name="弧形 41"/>
            <p:cNvSpPr/>
            <p:nvPr/>
          </p:nvSpPr>
          <p:spPr>
            <a:xfrm rot="2700000">
              <a:off x="5884495" y="4686150"/>
              <a:ext cx="1249065" cy="1249065"/>
            </a:xfrm>
            <a:prstGeom prst="arc">
              <a:avLst>
                <a:gd name="adj1" fmla="val 20887794"/>
                <a:gd name="adj2" fmla="val 16988131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C864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43" name="弦形 42"/>
            <p:cNvSpPr/>
            <p:nvPr/>
          </p:nvSpPr>
          <p:spPr>
            <a:xfrm>
              <a:off x="5808411" y="4609944"/>
              <a:ext cx="1402144" cy="1402144"/>
            </a:xfrm>
            <a:prstGeom prst="chord">
              <a:avLst>
                <a:gd name="adj1" fmla="val 4720851"/>
                <a:gd name="adj2" fmla="val 11040325"/>
              </a:avLst>
            </a:prstGeom>
            <a:solidFill>
              <a:srgbClr val="809B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8C864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sp>
        <p:nvSpPr>
          <p:cNvPr id="44" name="矩形 69"/>
          <p:cNvSpPr>
            <a:spLocks noChangeArrowheads="1"/>
          </p:cNvSpPr>
          <p:nvPr/>
        </p:nvSpPr>
        <p:spPr bwMode="auto">
          <a:xfrm>
            <a:off x="3419872" y="3124294"/>
            <a:ext cx="2483809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/>
              <a:buNone/>
            </a:pPr>
            <a:r>
              <a:rPr lang="zh-CN" altLang="en-US" sz="30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  <a:endParaRPr lang="zh-CN" altLang="en-US" sz="30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>
              <a:buFont typeface="Arial" panose="020B0604020202020204"/>
              <a:buNone/>
            </a:pPr>
            <a:endParaRPr lang="en-US" altLang="zh-CN" sz="3000" b="1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微软雅黑" panose="020B0503020204020204" pitchFamily="34" charset="-122"/>
            </a:endParaRPr>
          </a:p>
        </p:txBody>
      </p:sp>
      <p:sp>
        <p:nvSpPr>
          <p:cNvPr id="45" name="矩形 70"/>
          <p:cNvSpPr>
            <a:spLocks noChangeArrowheads="1"/>
          </p:cNvSpPr>
          <p:nvPr/>
        </p:nvSpPr>
        <p:spPr bwMode="auto">
          <a:xfrm>
            <a:off x="2454936" y="3678292"/>
            <a:ext cx="46273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1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在此处添加文字，在此处添加文字，在此处添加文字在此处添加文字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1907704" y="3401293"/>
            <a:ext cx="1368152" cy="0"/>
          </a:xfrm>
          <a:prstGeom prst="line">
            <a:avLst/>
          </a:prstGeom>
          <a:ln w="9525"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084168" y="3401293"/>
            <a:ext cx="1296144" cy="0"/>
          </a:xfrm>
          <a:prstGeom prst="line">
            <a:avLst/>
          </a:prstGeom>
          <a:ln w="9525"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内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-45085"/>
            <a:ext cx="9218930" cy="51866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2095" y="208915"/>
            <a:ext cx="1584325" cy="28765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095" y="538480"/>
            <a:ext cx="1584325" cy="76200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8920" y="697230"/>
            <a:ext cx="8732520" cy="0"/>
          </a:xfrm>
          <a:prstGeom prst="line">
            <a:avLst/>
          </a:prstGeom>
          <a:ln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9085" y="206375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sp>
        <p:nvSpPr>
          <p:cNvPr id="32" name="Freeform 31"/>
          <p:cNvSpPr/>
          <p:nvPr/>
        </p:nvSpPr>
        <p:spPr>
          <a:xfrm>
            <a:off x="769939" y="1326490"/>
            <a:ext cx="1770228" cy="707906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7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7F9B8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06" tIns="20953" rIns="354000" bIns="20953" numCol="1" spcCol="953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769939" y="2133503"/>
            <a:ext cx="1770228" cy="707906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7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809B8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06" tIns="20953" rIns="354000" bIns="20953" numCol="1" spcCol="953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769939" y="2940518"/>
            <a:ext cx="1770228" cy="707906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7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7F9B8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06" tIns="20953" rIns="354000" bIns="20953" numCol="1" spcCol="953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69939" y="3764380"/>
            <a:ext cx="1770228" cy="707906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7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7F9B8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906" tIns="20953" rIns="354000" bIns="20953" numCol="1" spcCol="953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5" name="Text Placeholder 3"/>
          <p:cNvSpPr txBox="1"/>
          <p:nvPr/>
        </p:nvSpPr>
        <p:spPr>
          <a:xfrm>
            <a:off x="4389936" y="1525809"/>
            <a:ext cx="4041733" cy="30768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您的内容打在这里，或者通过复制您的文本后，在此框中选择粘贴，并选择只保留文字。</a:t>
            </a:r>
            <a:endParaRPr lang="en-US" sz="10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6" name="Text Placeholder 3"/>
          <p:cNvSpPr txBox="1"/>
          <p:nvPr/>
        </p:nvSpPr>
        <p:spPr>
          <a:xfrm>
            <a:off x="4389937" y="2361027"/>
            <a:ext cx="4041732" cy="30768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1000" dirty="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您的内容打在这里，或者通过复制您的文本后，在此框中选择粘贴，并选择只保留文字。</a:t>
            </a:r>
            <a:endParaRPr lang="en-US" sz="1000" dirty="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7" name="Text Placeholder 3"/>
          <p:cNvSpPr txBox="1"/>
          <p:nvPr/>
        </p:nvSpPr>
        <p:spPr>
          <a:xfrm>
            <a:off x="4389937" y="3128024"/>
            <a:ext cx="4041732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您的内容打在这里，或者通过复制您的文本后，在此框中选择粘贴，并选择只保留文字。</a:t>
            </a:r>
            <a:endParaRPr lang="en-US" sz="10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4389937" y="3953958"/>
            <a:ext cx="4041732" cy="30768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您的内容打在这里，或者通过复制您的文本后，在此框中选择粘贴，并选择只保留文字。</a:t>
            </a:r>
            <a:endParaRPr lang="en-US" sz="10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2" name="Freeform 45"/>
          <p:cNvSpPr>
            <a:spLocks noEditPoints="1"/>
          </p:cNvSpPr>
          <p:nvPr/>
        </p:nvSpPr>
        <p:spPr bwMode="auto">
          <a:xfrm>
            <a:off x="3995931" y="1559728"/>
            <a:ext cx="310968" cy="31088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7F9B8E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3" name="Freeform 45"/>
          <p:cNvSpPr>
            <a:spLocks noEditPoints="1"/>
          </p:cNvSpPr>
          <p:nvPr/>
        </p:nvSpPr>
        <p:spPr bwMode="auto">
          <a:xfrm>
            <a:off x="3995931" y="2383999"/>
            <a:ext cx="310968" cy="31088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9D9CF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4" name="Freeform 45"/>
          <p:cNvSpPr>
            <a:spLocks noEditPoints="1"/>
          </p:cNvSpPr>
          <p:nvPr/>
        </p:nvSpPr>
        <p:spPr bwMode="auto">
          <a:xfrm>
            <a:off x="3995931" y="3150678"/>
            <a:ext cx="310968" cy="31088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7F9B8E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5" name="Freeform 45"/>
          <p:cNvSpPr>
            <a:spLocks noEditPoints="1"/>
          </p:cNvSpPr>
          <p:nvPr/>
        </p:nvSpPr>
        <p:spPr bwMode="auto">
          <a:xfrm>
            <a:off x="3995931" y="3974950"/>
            <a:ext cx="310968" cy="31088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9D9CF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6" name="Freeform 187"/>
          <p:cNvSpPr>
            <a:spLocks noEditPoints="1"/>
          </p:cNvSpPr>
          <p:nvPr/>
        </p:nvSpPr>
        <p:spPr bwMode="auto">
          <a:xfrm>
            <a:off x="1389342" y="1473062"/>
            <a:ext cx="531422" cy="34334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7" name="Freeform 52"/>
          <p:cNvSpPr>
            <a:spLocks noEditPoints="1"/>
          </p:cNvSpPr>
          <p:nvPr/>
        </p:nvSpPr>
        <p:spPr bwMode="auto">
          <a:xfrm>
            <a:off x="1412894" y="2247459"/>
            <a:ext cx="484318" cy="48419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8" name="Freeform 56"/>
          <p:cNvSpPr>
            <a:spLocks noEditPoints="1"/>
          </p:cNvSpPr>
          <p:nvPr/>
        </p:nvSpPr>
        <p:spPr bwMode="auto">
          <a:xfrm>
            <a:off x="1423169" y="3090078"/>
            <a:ext cx="463769" cy="46364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9" name="Freeform 152"/>
          <p:cNvSpPr>
            <a:spLocks noEditPoints="1"/>
          </p:cNvSpPr>
          <p:nvPr/>
        </p:nvSpPr>
        <p:spPr bwMode="auto">
          <a:xfrm>
            <a:off x="1428703" y="3896366"/>
            <a:ext cx="452701" cy="418248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28" tIns="45714" rIns="91428" bIns="45714" numCol="1" anchor="t" anchorCtr="0" compatLnSpc="1"/>
          <a:lstStyle/>
          <a:p>
            <a:endParaRPr lang="en-US" sz="27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310038" y="1386026"/>
            <a:ext cx="1469290" cy="587563"/>
            <a:chOff x="2310038" y="1386352"/>
            <a:chExt cx="1469290" cy="587716"/>
          </a:xfrm>
          <a:solidFill>
            <a:srgbClr val="C9D9CF"/>
          </a:solidFill>
        </p:grpSpPr>
        <p:sp>
          <p:nvSpPr>
            <p:cNvPr id="33" name="Freeform 32"/>
            <p:cNvSpPr/>
            <p:nvPr/>
          </p:nvSpPr>
          <p:spPr>
            <a:xfrm>
              <a:off x="2310038" y="1386352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417" tIns="22854" rIns="391709" bIns="22854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60" name="Text Placeholder 3"/>
            <p:cNvSpPr txBox="1"/>
            <p:nvPr/>
          </p:nvSpPr>
          <p:spPr>
            <a:xfrm>
              <a:off x="2699411" y="1587854"/>
              <a:ext cx="615554" cy="184714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accent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310038" y="2193675"/>
            <a:ext cx="1469290" cy="587563"/>
            <a:chOff x="2310038" y="2193576"/>
            <a:chExt cx="1469290" cy="587716"/>
          </a:xfrm>
          <a:solidFill>
            <a:srgbClr val="C9D9CF"/>
          </a:solidFill>
        </p:grpSpPr>
        <p:sp>
          <p:nvSpPr>
            <p:cNvPr id="36" name="Freeform 35"/>
            <p:cNvSpPr/>
            <p:nvPr/>
          </p:nvSpPr>
          <p:spPr>
            <a:xfrm>
              <a:off x="2310038" y="2193576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417" tIns="22854" rIns="391709" bIns="22854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61" name="Text Placeholder 3"/>
            <p:cNvSpPr txBox="1"/>
            <p:nvPr/>
          </p:nvSpPr>
          <p:spPr>
            <a:xfrm>
              <a:off x="2760823" y="2395078"/>
              <a:ext cx="615553" cy="184714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accent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10038" y="3000689"/>
            <a:ext cx="1469290" cy="587563"/>
            <a:chOff x="2310038" y="3000800"/>
            <a:chExt cx="1469290" cy="587716"/>
          </a:xfrm>
        </p:grpSpPr>
        <p:sp>
          <p:nvSpPr>
            <p:cNvPr id="40" name="Freeform 39"/>
            <p:cNvSpPr/>
            <p:nvPr/>
          </p:nvSpPr>
          <p:spPr>
            <a:xfrm>
              <a:off x="2310038" y="3000800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9CF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417" tIns="22854" rIns="391709" bIns="22854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62" name="Text Placeholder 3"/>
            <p:cNvSpPr txBox="1"/>
            <p:nvPr/>
          </p:nvSpPr>
          <p:spPr>
            <a:xfrm>
              <a:off x="2672962" y="3202302"/>
              <a:ext cx="615553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accent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310038" y="3824551"/>
            <a:ext cx="1469290" cy="587563"/>
            <a:chOff x="2310038" y="3824877"/>
            <a:chExt cx="1469290" cy="587716"/>
          </a:xfrm>
        </p:grpSpPr>
        <p:sp>
          <p:nvSpPr>
            <p:cNvPr id="43" name="Freeform 42"/>
            <p:cNvSpPr/>
            <p:nvPr/>
          </p:nvSpPr>
          <p:spPr>
            <a:xfrm>
              <a:off x="2310038" y="3824877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9CF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417" tIns="22854" rIns="391709" bIns="22854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63" name="Text Placeholder 3"/>
            <p:cNvSpPr txBox="1"/>
            <p:nvPr/>
          </p:nvSpPr>
          <p:spPr>
            <a:xfrm>
              <a:off x="2736880" y="4026379"/>
              <a:ext cx="615553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4400">
                <a:spcBef>
                  <a:spcPct val="20000"/>
                </a:spcBef>
                <a:defRPr/>
              </a:pPr>
              <a:r>
                <a:rPr lang="zh-CN" altLang="en-US" sz="1200" b="1">
                  <a:solidFill>
                    <a:schemeClr val="accent2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</a:rPr>
                <a:t>添加标题</a:t>
              </a:r>
            </a:p>
          </p:txBody>
        </p:sp>
      </p:grp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5" grpId="0" bldLvl="0" animBg="1"/>
      <p:bldP spid="39" grpId="0" bldLvl="0" animBg="1"/>
      <p:bldP spid="42" grpId="0" bldLvl="0" animBg="1"/>
      <p:bldP spid="45" grpId="0"/>
      <p:bldP spid="46" grpId="0"/>
      <p:bldP spid="47" grpId="0"/>
      <p:bldP spid="49" grpId="0"/>
      <p:bldP spid="52" grpId="0" bldLvl="0" animBg="1"/>
      <p:bldP spid="53" grpId="0" bldLvl="0" animBg="1"/>
      <p:bldP spid="54" grpId="0" bldLvl="0" animBg="1"/>
      <p:bldP spid="55" grpId="0" bldLvl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内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-45085"/>
            <a:ext cx="9218930" cy="51866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2095" y="208915"/>
            <a:ext cx="1584325" cy="287655"/>
          </a:xfrm>
          <a:prstGeom prst="rect">
            <a:avLst/>
          </a:prstGeom>
          <a:solidFill>
            <a:srgbClr val="80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095" y="538480"/>
            <a:ext cx="1584325" cy="76200"/>
          </a:xfrm>
          <a:prstGeom prst="rect">
            <a:avLst/>
          </a:prstGeom>
          <a:solidFill>
            <a:srgbClr val="7F9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5745" y="697230"/>
            <a:ext cx="8732520" cy="0"/>
          </a:xfrm>
          <a:prstGeom prst="line">
            <a:avLst/>
          </a:prstGeom>
          <a:ln>
            <a:solidFill>
              <a:srgbClr val="809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9085" y="206375"/>
            <a:ext cx="1446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lt"/>
              </a:rPr>
              <a:t>输入您的标题</a:t>
            </a:r>
          </a:p>
        </p:txBody>
      </p:sp>
      <p:sp>
        <p:nvSpPr>
          <p:cNvPr id="86" name="Rectangle 5"/>
          <p:cNvSpPr>
            <a:spLocks noChangeArrowheads="1"/>
          </p:cNvSpPr>
          <p:nvPr/>
        </p:nvSpPr>
        <p:spPr bwMode="auto">
          <a:xfrm>
            <a:off x="1331640" y="2392494"/>
            <a:ext cx="1443962" cy="2463986"/>
          </a:xfrm>
          <a:prstGeom prst="rect">
            <a:avLst/>
          </a:prstGeom>
          <a:solidFill>
            <a:srgbClr val="7F9B8E"/>
          </a:solidFill>
          <a:ln>
            <a:noFill/>
          </a:ln>
          <a:effectLst/>
        </p:spPr>
        <p:txBody>
          <a:bodyPr lIns="68541" tIns="34271" rIns="68541" bIns="34271"/>
          <a:lstStyle/>
          <a:p>
            <a:endParaRPr lang="zh-CN" altLang="en-US" sz="21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2907080" y="2930612"/>
            <a:ext cx="1459488" cy="1945807"/>
          </a:xfrm>
          <a:prstGeom prst="rect">
            <a:avLst/>
          </a:prstGeom>
          <a:solidFill>
            <a:srgbClr val="C9D9CF"/>
          </a:solidFill>
          <a:ln>
            <a:noFill/>
          </a:ln>
          <a:effectLst/>
        </p:spPr>
        <p:txBody>
          <a:bodyPr lIns="68541" tIns="34271" rIns="68541" bIns="34271"/>
          <a:lstStyle/>
          <a:p>
            <a:endParaRPr lang="zh-CN" altLang="en-US" sz="21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4528487" y="3460884"/>
            <a:ext cx="1459488" cy="1415535"/>
          </a:xfrm>
          <a:prstGeom prst="rect">
            <a:avLst/>
          </a:prstGeom>
          <a:solidFill>
            <a:srgbClr val="7F9B8E"/>
          </a:solidFill>
          <a:ln>
            <a:noFill/>
          </a:ln>
          <a:effectLst/>
        </p:spPr>
        <p:txBody>
          <a:bodyPr lIns="68541" tIns="34271" rIns="68541" bIns="34271"/>
          <a:lstStyle/>
          <a:p>
            <a:endParaRPr lang="zh-CN" altLang="en-US" sz="21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9" name="Rectangle 8"/>
          <p:cNvSpPr>
            <a:spLocks noChangeArrowheads="1"/>
          </p:cNvSpPr>
          <p:nvPr/>
        </p:nvSpPr>
        <p:spPr bwMode="auto">
          <a:xfrm>
            <a:off x="6084168" y="1735756"/>
            <a:ext cx="1459488" cy="3155002"/>
          </a:xfrm>
          <a:prstGeom prst="rect">
            <a:avLst/>
          </a:prstGeom>
          <a:solidFill>
            <a:srgbClr val="C9D9CF"/>
          </a:solidFill>
          <a:ln>
            <a:noFill/>
          </a:ln>
          <a:effectLst/>
        </p:spPr>
        <p:txBody>
          <a:bodyPr lIns="68541" tIns="34271" rIns="68541" bIns="34271"/>
          <a:lstStyle/>
          <a:p>
            <a:endParaRPr lang="zh-CN" altLang="en-US" sz="21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90" name="TextBox 682"/>
          <p:cNvSpPr txBox="1"/>
          <p:nvPr/>
        </p:nvSpPr>
        <p:spPr>
          <a:xfrm>
            <a:off x="1734342" y="2843614"/>
            <a:ext cx="638558" cy="346210"/>
          </a:xfrm>
          <a:prstGeom prst="rect">
            <a:avLst/>
          </a:prstGeom>
          <a:noFill/>
        </p:spPr>
        <p:txBody>
          <a:bodyPr wrap="none" lIns="68541" tIns="34271" rIns="68541" bIns="34271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  <a:cs typeface="Arial" panose="020B0604020202020204" pitchFamily="34" charset="0"/>
              </a:rPr>
              <a:t>52%</a:t>
            </a:r>
            <a:endParaRPr lang="zh-CN" altLang="en-US" b="1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91" name="TextBox 682"/>
          <p:cNvSpPr txBox="1"/>
          <p:nvPr/>
        </p:nvSpPr>
        <p:spPr>
          <a:xfrm>
            <a:off x="3317545" y="3350850"/>
            <a:ext cx="638558" cy="346210"/>
          </a:xfrm>
          <a:prstGeom prst="rect">
            <a:avLst/>
          </a:prstGeom>
          <a:noFill/>
        </p:spPr>
        <p:txBody>
          <a:bodyPr wrap="none" lIns="68541" tIns="34271" rIns="68541" bIns="34271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45%</a:t>
            </a:r>
            <a:endParaRPr lang="zh-CN" altLang="en-US" sz="1800" b="1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92" name="TextBox 682"/>
          <p:cNvSpPr txBox="1"/>
          <p:nvPr/>
        </p:nvSpPr>
        <p:spPr>
          <a:xfrm>
            <a:off x="4938952" y="3918018"/>
            <a:ext cx="638558" cy="346210"/>
          </a:xfrm>
          <a:prstGeom prst="rect">
            <a:avLst/>
          </a:prstGeom>
          <a:noFill/>
        </p:spPr>
        <p:txBody>
          <a:bodyPr wrap="none" lIns="68541" tIns="34271" rIns="68541" bIns="34271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39%</a:t>
            </a:r>
            <a:endParaRPr lang="zh-CN" altLang="en-US" sz="1800" b="1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93" name="TextBox 682"/>
          <p:cNvSpPr txBox="1"/>
          <p:nvPr/>
        </p:nvSpPr>
        <p:spPr>
          <a:xfrm>
            <a:off x="6494633" y="2131943"/>
            <a:ext cx="638558" cy="346210"/>
          </a:xfrm>
          <a:prstGeom prst="rect">
            <a:avLst/>
          </a:prstGeom>
          <a:noFill/>
        </p:spPr>
        <p:txBody>
          <a:bodyPr wrap="none" lIns="68541" tIns="34271" rIns="68541" bIns="34271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800" b="1">
                <a:solidFill>
                  <a:schemeClr val="accent2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70%</a:t>
            </a:r>
            <a:endParaRPr lang="zh-CN" altLang="en-US" sz="1800" b="1">
              <a:solidFill>
                <a:schemeClr val="accent2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94" name="Copyright Notice"/>
          <p:cNvSpPr/>
          <p:nvPr/>
        </p:nvSpPr>
        <p:spPr bwMode="auto">
          <a:xfrm>
            <a:off x="1495938" y="2141567"/>
            <a:ext cx="1054489" cy="43497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70" tIns="24287" rIns="53970" bIns="24287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+mn-ea"/>
              </a:rPr>
              <a:t>添加标题</a:t>
            </a:r>
            <a:endParaRPr lang="en-US" altLang="zh-CN" sz="14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R" panose="00020600040101010101" charset="-122"/>
            </a:endParaRPr>
          </a:p>
          <a:p>
            <a:pPr algn="ctr">
              <a:lnSpc>
                <a:spcPct val="90000"/>
              </a:lnSpc>
            </a:pPr>
            <a:endParaRPr lang="en-US" sz="1400" b="1" cap="small">
              <a:solidFill>
                <a:schemeClr val="accent4">
                  <a:lumMod val="75000"/>
                  <a:lumOff val="2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95" name="Copyright Notice"/>
          <p:cNvSpPr/>
          <p:nvPr/>
        </p:nvSpPr>
        <p:spPr bwMode="auto">
          <a:xfrm>
            <a:off x="3087530" y="2654871"/>
            <a:ext cx="1054489" cy="24130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70" tIns="24287" rIns="53970" bIns="24287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+mn-ea"/>
              </a:rPr>
              <a:t>添加标题</a:t>
            </a:r>
            <a:endParaRPr lang="zh-CN" altLang="en-US" sz="1400" b="1" cap="small">
              <a:solidFill>
                <a:schemeClr val="accent4">
                  <a:lumMod val="75000"/>
                  <a:lumOff val="2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96" name="Copyright Notice"/>
          <p:cNvSpPr/>
          <p:nvPr/>
        </p:nvSpPr>
        <p:spPr bwMode="auto">
          <a:xfrm>
            <a:off x="4691316" y="3207341"/>
            <a:ext cx="1054489" cy="24130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70" tIns="24287" rIns="53970" bIns="24287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+mn-ea"/>
              </a:rPr>
              <a:t>添加标题</a:t>
            </a:r>
            <a:endParaRPr lang="zh-CN" altLang="en-US" sz="1400" b="1" cap="small">
              <a:solidFill>
                <a:schemeClr val="accent4">
                  <a:lumMod val="75000"/>
                  <a:lumOff val="2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97" name="Copyright Notice"/>
          <p:cNvSpPr/>
          <p:nvPr/>
        </p:nvSpPr>
        <p:spPr bwMode="auto">
          <a:xfrm>
            <a:off x="6281390" y="1451868"/>
            <a:ext cx="1054489" cy="24130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3970" tIns="24287" rIns="53970" bIns="24287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+mn-ea"/>
              </a:rPr>
              <a:t>添加标题</a:t>
            </a:r>
            <a:endParaRPr lang="zh-CN" altLang="en-US" sz="1400" b="1" cap="small">
              <a:solidFill>
                <a:schemeClr val="accent4">
                  <a:lumMod val="75000"/>
                  <a:lumOff val="2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225373" y="952042"/>
            <a:ext cx="2554539" cy="1113155"/>
          </a:xfrm>
          <a:prstGeom prst="rect">
            <a:avLst/>
          </a:prstGeom>
        </p:spPr>
        <p:txBody>
          <a:bodyPr wrap="square" lIns="68541" tIns="34271" rIns="68541" bIns="34271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</a:rPr>
              <a:t>点击添加小标题</a:t>
            </a:r>
            <a:endParaRPr lang="en-US" altLang="zh-CN" sz="1400" b="1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r>
              <a:rPr lang="zh-CN" altLang="en-US" sz="1000">
                <a:solidFill>
                  <a:schemeClr val="accent4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您的内容打在这里，或者通过复制您的文本后，在此框中选择粘贴，并选择只保留文字。</a:t>
            </a:r>
            <a:endParaRPr lang="en-US" altLang="zh-CN" sz="1000">
              <a:solidFill>
                <a:schemeClr val="accent4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  <p:bldP spid="87" grpId="0" bldLvl="0" animBg="1"/>
      <p:bldP spid="88" grpId="0" bldLvl="0" animBg="1"/>
      <p:bldP spid="89" grpId="0" bldLvl="0" animBg="1"/>
      <p:bldP spid="90" grpId="0"/>
      <p:bldP spid="91" grpId="0"/>
      <p:bldP spid="92" grpId="0"/>
      <p:bldP spid="93" grpId="0"/>
      <p:bldP spid="94" grpId="0" bldLvl="0" animBg="1"/>
      <p:bldP spid="95" grpId="0" bldLvl="0" animBg="1"/>
      <p:bldP spid="96" grpId="0" bldLvl="0" animBg="1"/>
      <p:bldP spid="97" grpId="0" bldLvl="0" animBg="1"/>
      <p:bldP spid="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  <p:tag name="ISPRING_PRESENTATION_TITLE" val="PowerPoint 演示文稿"/>
</p:tagLst>
</file>

<file path=ppt/theme/theme1.xml><?xml version="1.0" encoding="utf-8"?>
<a:theme xmlns:a="http://schemas.openxmlformats.org/drawingml/2006/main" name="办公资源网：www.bangongziyuan.com​​">
  <a:themeElements>
    <a:clrScheme name="自定义 220">
      <a:dk1>
        <a:srgbClr val="7F8FA9"/>
      </a:dk1>
      <a:lt1>
        <a:srgbClr val="3B3E47"/>
      </a:lt1>
      <a:dk2>
        <a:srgbClr val="7F8FA9"/>
      </a:dk2>
      <a:lt2>
        <a:srgbClr val="3B3E47"/>
      </a:lt2>
      <a:accent1>
        <a:srgbClr val="3B3E47"/>
      </a:accent1>
      <a:accent2>
        <a:srgbClr val="FFFFFF"/>
      </a:accent2>
      <a:accent3>
        <a:srgbClr val="3B3E47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A000120140530A26KPBG</Template>
  <TotalTime>0</TotalTime>
  <Words>1663</Words>
  <Application>Microsoft Office PowerPoint</Application>
  <PresentationFormat>全屏显示(16:9)</PresentationFormat>
  <Paragraphs>196</Paragraphs>
  <Slides>19</Slides>
  <Notes>19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阿里巴巴普惠体 B</vt:lpstr>
      <vt:lpstr>阿里巴巴普惠体 M</vt:lpstr>
      <vt:lpstr>阿里巴巴普惠体 R</vt:lpstr>
      <vt:lpstr>Arial</vt:lpstr>
      <vt:lpstr>Calibri</vt:lpstr>
      <vt:lpstr>Wingdings</vt:lpstr>
      <vt:lpstr>办公资源网：www.bangongziyuan.com​​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5</cp:revision>
  <dcterms:created xsi:type="dcterms:W3CDTF">2014-06-06T07:22:00Z</dcterms:created>
  <dcterms:modified xsi:type="dcterms:W3CDTF">2021-01-05T16:05:54Z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