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7" r:id="rId2"/>
    <p:sldId id="260" r:id="rId3"/>
    <p:sldId id="261" r:id="rId4"/>
    <p:sldId id="262" r:id="rId5"/>
    <p:sldId id="263" r:id="rId6"/>
    <p:sldId id="283" r:id="rId7"/>
    <p:sldId id="308" r:id="rId8"/>
    <p:sldId id="284" r:id="rId9"/>
    <p:sldId id="264" r:id="rId10"/>
    <p:sldId id="265" r:id="rId11"/>
    <p:sldId id="309" r:id="rId12"/>
    <p:sldId id="266" r:id="rId13"/>
    <p:sldId id="269" r:id="rId14"/>
    <p:sldId id="270" r:id="rId15"/>
    <p:sldId id="310" r:id="rId16"/>
    <p:sldId id="271" r:id="rId17"/>
    <p:sldId id="275" r:id="rId18"/>
    <p:sldId id="279" r:id="rId19"/>
    <p:sldId id="281" r:id="rId20"/>
    <p:sldId id="282" r:id="rId21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pos="38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FFF"/>
    <a:srgbClr val="55EDF2"/>
    <a:srgbClr val="FFD112"/>
    <a:srgbClr val="A4C13A"/>
    <a:srgbClr val="E74928"/>
    <a:srgbClr val="ED572E"/>
    <a:srgbClr val="E94F2B"/>
    <a:srgbClr val="E94D2A"/>
    <a:srgbClr val="EC572E"/>
    <a:srgbClr val="EB5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226"/>
        <p:guide pos="385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4290" y="6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C713A759-4537-4C97-AF47-0D6A4105F29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A358EC70-BCEF-44D8-914B-3E3560DC0A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感谢您下载包图网平台上提供的</a:t>
            </a:r>
            <a:r>
              <a:rPr lang="en-US" altLang="zh-CN" sz="3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PPT</a:t>
            </a:r>
            <a:r>
              <a:rPr lang="zh-CN" altLang="en-US" sz="3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ibaotu.com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0363200" cy="6858000"/>
          </a:xfrm>
          <a:prstGeom prst="rect">
            <a:avLst/>
          </a:prstGeom>
          <a:gradFill flip="none" rotWithShape="1">
            <a:gsLst>
              <a:gs pos="21000">
                <a:schemeClr val="accent1">
                  <a:lumMod val="5000"/>
                  <a:lumOff val="95000"/>
                  <a:alpha val="94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647701" y="3237865"/>
            <a:ext cx="508000" cy="508000"/>
          </a:xfrm>
          <a:prstGeom prst="ellipse">
            <a:avLst/>
          </a:prstGeom>
          <a:noFill/>
          <a:ln w="9525">
            <a:gradFill>
              <a:gsLst>
                <a:gs pos="100000">
                  <a:srgbClr val="E33F24"/>
                </a:gs>
                <a:gs pos="0">
                  <a:srgbClr val="F26434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5070477" y="3053716"/>
            <a:ext cx="359833" cy="355600"/>
          </a:xfrm>
          <a:prstGeom prst="ellipse">
            <a:avLst/>
          </a:prstGeom>
          <a:noFill/>
          <a:ln w="9525">
            <a:gradFill>
              <a:gsLst>
                <a:gs pos="100000">
                  <a:srgbClr val="108692"/>
                </a:gs>
                <a:gs pos="0">
                  <a:srgbClr val="16B2C1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648077" y="2065233"/>
            <a:ext cx="359833" cy="359833"/>
          </a:xfrm>
          <a:prstGeom prst="ellipse">
            <a:avLst/>
          </a:prstGeom>
          <a:noFill/>
          <a:ln w="9525">
            <a:gradFill>
              <a:gsLst>
                <a:gs pos="100000">
                  <a:srgbClr val="E33F24"/>
                </a:gs>
                <a:gs pos="0">
                  <a:srgbClr val="F26434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759" y="1976332"/>
            <a:ext cx="270933" cy="270933"/>
          </a:xfrm>
          <a:prstGeom prst="ellipse">
            <a:avLst/>
          </a:prstGeom>
          <a:noFill/>
          <a:ln w="9525">
            <a:gradFill>
              <a:gsLst>
                <a:gs pos="100000">
                  <a:srgbClr val="89A13D"/>
                </a:gs>
                <a:gs pos="0">
                  <a:srgbClr val="B2D138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125009" y="4128983"/>
            <a:ext cx="218016" cy="218016"/>
          </a:xfrm>
          <a:prstGeom prst="ellipse">
            <a:avLst/>
          </a:prstGeom>
          <a:noFill/>
          <a:ln w="9525">
            <a:gradFill>
              <a:gsLst>
                <a:gs pos="100000">
                  <a:srgbClr val="108692"/>
                </a:gs>
                <a:gs pos="0">
                  <a:srgbClr val="16B2C1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311525" y="4840183"/>
            <a:ext cx="296333" cy="296333"/>
          </a:xfrm>
          <a:prstGeom prst="ellipse">
            <a:avLst/>
          </a:prstGeom>
          <a:noFill/>
          <a:ln w="9525">
            <a:gradFill>
              <a:gsLst>
                <a:gs pos="100000">
                  <a:srgbClr val="E33F24"/>
                </a:gs>
                <a:gs pos="0">
                  <a:srgbClr val="F26434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1419225" y="4228465"/>
            <a:ext cx="558800" cy="558800"/>
          </a:xfrm>
          <a:prstGeom prst="ellipse">
            <a:avLst/>
          </a:prstGeom>
          <a:noFill/>
          <a:ln w="9525">
            <a:gradFill>
              <a:gsLst>
                <a:gs pos="100000">
                  <a:srgbClr val="89A13D"/>
                </a:gs>
                <a:gs pos="0">
                  <a:srgbClr val="B2D138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3423709" y="4057016"/>
            <a:ext cx="448733" cy="446616"/>
          </a:xfrm>
          <a:prstGeom prst="ellipse">
            <a:avLst/>
          </a:prstGeom>
          <a:noFill/>
          <a:ln w="9525">
            <a:gradFill>
              <a:gsLst>
                <a:gs pos="100000">
                  <a:srgbClr val="108692"/>
                </a:gs>
                <a:gs pos="0">
                  <a:srgbClr val="16B2C1"/>
                </a:gs>
              </a:gsLst>
              <a:lin ang="27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7105651" y="3413125"/>
            <a:ext cx="1242483" cy="0"/>
          </a:xfrm>
          <a:prstGeom prst="line">
            <a:avLst/>
          </a:prstGeom>
          <a:noFill/>
          <a:ln>
            <a:gradFill>
              <a:gsLst>
                <a:gs pos="0">
                  <a:srgbClr val="FFFFFF">
                    <a:alpha val="0"/>
                  </a:srgbClr>
                </a:gs>
                <a:gs pos="100000">
                  <a:schemeClr val="bg1">
                    <a:alpha val="0"/>
                  </a:schemeClr>
                </a:gs>
                <a:gs pos="50000">
                  <a:schemeClr val="bg1"/>
                </a:gs>
              </a:gsLst>
              <a:lin ang="0" scaled="0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925830" y="2321560"/>
            <a:ext cx="1731645" cy="1735455"/>
          </a:xfrm>
          <a:prstGeom prst="ellipse">
            <a:avLst/>
          </a:pr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4008120" y="1976120"/>
            <a:ext cx="1214755" cy="1214755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2416175" y="1656080"/>
            <a:ext cx="1007745" cy="1003300"/>
          </a:xfrm>
          <a:prstGeom prst="ellipse">
            <a:avLst/>
          </a:prstGeom>
          <a:solidFill>
            <a:srgbClr val="41CCDD"/>
          </a:solidFill>
          <a:ln w="25400">
            <a:solidFill>
              <a:srgbClr val="62C7E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9" name="Oval 16"/>
          <p:cNvSpPr>
            <a:spLocks noChangeArrowheads="1"/>
          </p:cNvSpPr>
          <p:nvPr/>
        </p:nvSpPr>
        <p:spPr bwMode="auto">
          <a:xfrm>
            <a:off x="2766060" y="2680970"/>
            <a:ext cx="1310005" cy="1312545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Oval 18"/>
          <p:cNvSpPr>
            <a:spLocks noChangeArrowheads="1"/>
          </p:cNvSpPr>
          <p:nvPr/>
        </p:nvSpPr>
        <p:spPr bwMode="auto">
          <a:xfrm>
            <a:off x="4048760" y="3589020"/>
            <a:ext cx="1676400" cy="1671955"/>
          </a:xfrm>
          <a:prstGeom prst="ellipse">
            <a:avLst/>
          </a:prstGeom>
          <a:gradFill flip="none" rotWithShape="1">
            <a:gsLst>
              <a:gs pos="90000">
                <a:srgbClr val="E33F24"/>
              </a:gs>
              <a:gs pos="30000">
                <a:srgbClr val="F26434"/>
              </a:gs>
            </a:gsLst>
            <a:lin ang="2700000" scaled="1"/>
          </a:gradFill>
          <a:ln w="25400">
            <a:solidFill>
              <a:srgbClr val="EE5A3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7" name="Oval 22"/>
          <p:cNvSpPr>
            <a:spLocks noChangeArrowheads="1"/>
          </p:cNvSpPr>
          <p:nvPr/>
        </p:nvSpPr>
        <p:spPr bwMode="auto">
          <a:xfrm>
            <a:off x="2020570" y="3984625"/>
            <a:ext cx="1212850" cy="1214755"/>
          </a:xfrm>
          <a:prstGeom prst="ellipse">
            <a:avLst/>
          </a:prstGeom>
          <a:solidFill>
            <a:srgbClr val="55EDF2"/>
          </a:solidFill>
          <a:ln w="25400">
            <a:solidFill>
              <a:srgbClr val="55EDF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233795" y="2659380"/>
            <a:ext cx="54349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自我介绍</a:t>
            </a:r>
            <a:r>
              <a:rPr lang="en-US" altLang="zh-CN" sz="4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PPT</a:t>
            </a:r>
            <a:r>
              <a:rPr lang="zh-CN" altLang="en-US" sz="48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模板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6306820" y="3395980"/>
            <a:ext cx="4450080" cy="27559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  <a:sym typeface="+mn-ea"/>
              </a:rPr>
              <a:t>单击此处添加文本单击此处添加文本单击此处添加文本单击此处</a:t>
            </a:r>
            <a:endParaRPr lang="zh-CN" altLang="en-US" sz="12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pic>
        <p:nvPicPr>
          <p:cNvPr id="49" name="图片 48" descr="曲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615" y="3738245"/>
            <a:ext cx="660400" cy="184150"/>
          </a:xfrm>
          <a:prstGeom prst="rect">
            <a:avLst/>
          </a:prstGeom>
        </p:spPr>
      </p:pic>
      <p:pic>
        <p:nvPicPr>
          <p:cNvPr id="50" name="图片 49" descr="园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9825" y="710565"/>
            <a:ext cx="2762885" cy="49034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25" dur="150" fill="hold"/>
                                        <p:tgtEl>
                                          <p:spTgt spid="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2" dur="150" fill="hold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autoRev="1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9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6" dur="150" fill="hold"/>
                                        <p:tgtEl>
                                          <p:spTgt spid="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mph" presetSubtype="0" autoRev="1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53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mph" presetSubtype="0" autoRev="1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60" dur="150" fill="hold"/>
                                        <p:tgtEl>
                                          <p:spTgt spid="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4" grpId="0" bldLvl="0" animBg="1"/>
      <p:bldP spid="4" grpId="1" bldLvl="0" animBg="1"/>
      <p:bldP spid="5" grpId="0" bldLvl="0" animBg="1"/>
      <p:bldP spid="5" grpId="1" bldLvl="0" animBg="1"/>
      <p:bldP spid="6" grpId="0" bldLvl="0" animBg="1"/>
      <p:bldP spid="6" grpId="1" bldLvl="0" animBg="1"/>
      <p:bldP spid="7" grpId="0" bldLvl="0" animBg="1"/>
      <p:bldP spid="7" grpId="1" bldLvl="0" animBg="1"/>
      <p:bldP spid="8" grpId="0" bldLvl="0" animBg="1"/>
      <p:bldP spid="8" grpId="1" bldLvl="0" animBg="1"/>
      <p:bldP spid="9" grpId="0" bldLvl="0" animBg="1"/>
      <p:bldP spid="9" grpId="1" bldLvl="0" animBg="1"/>
      <p:bldP spid="10" grpId="0" bldLvl="0" animBg="1"/>
      <p:bldP spid="10" grpId="1" bldLvl="0" animBg="1"/>
      <p:bldP spid="1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529591" y="2608459"/>
            <a:ext cx="19050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335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文字 01</a:t>
            </a:r>
            <a:endParaRPr lang="zh-CN" altLang="en-US" sz="1335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此处添加详细文本描述，建议与标题相关并符合整体语言风格，语言描述尽量简洁生动。与标题相关并符合整体语言风</a:t>
            </a: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5139267" y="2858559"/>
            <a:ext cx="1905000" cy="134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335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文字 03</a:t>
            </a:r>
            <a:endParaRPr lang="zh-CN" altLang="en-US" sz="1335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此处添加详细文本描述，建议与标题相关并符合整体语言风格，语言描述尽量简洁生动。与标题相关并符合整体语言风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9560984" y="2947459"/>
            <a:ext cx="1905000" cy="134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335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文字 05</a:t>
            </a:r>
            <a:endParaRPr lang="zh-CN" altLang="en-US" sz="1335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此处添加详细文本描述，建议与标题相关并符合整体语言风格，语言描述尽量简洁生动。与标题相关并符合整体语言风</a:t>
            </a:r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7323667" y="1880659"/>
            <a:ext cx="1905000" cy="134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5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文字 04</a:t>
            </a:r>
            <a:endParaRPr lang="zh-CN" altLang="en-US" sz="1335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此处添加详细文本描述，建议与标题相关并符合整体语言风格，语言描述尽量简洁生动。与标题相关并符合整体语言风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2906184" y="1775884"/>
            <a:ext cx="1905000" cy="1344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335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文字 02</a:t>
            </a:r>
            <a:endParaRPr lang="zh-CN" altLang="en-US" sz="1335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此处添加详细文本描述，建议与标题相关并符合整体语言风格，语言描述尽量简洁生动。与标题相关并符合整体语言风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743075" y="4264025"/>
            <a:ext cx="1101090" cy="2908935"/>
            <a:chOff x="2745" y="6715"/>
            <a:chExt cx="1734" cy="4581"/>
          </a:xfrm>
        </p:grpSpPr>
        <p:cxnSp>
          <p:nvCxnSpPr>
            <p:cNvPr id="8" name="直接连接符 2"/>
            <p:cNvCxnSpPr/>
            <p:nvPr/>
          </p:nvCxnSpPr>
          <p:spPr>
            <a:xfrm flipH="1">
              <a:off x="3620" y="8454"/>
              <a:ext cx="0" cy="2842"/>
            </a:xfrm>
            <a:prstGeom prst="line">
              <a:avLst/>
            </a:prstGeom>
            <a:gradFill flip="none" rotWithShape="1">
              <a:gsLst>
                <a:gs pos="90000">
                  <a:srgbClr val="138F81"/>
                </a:gs>
                <a:gs pos="30000">
                  <a:srgbClr val="19BAA9"/>
                </a:gs>
              </a:gsLst>
              <a:lin ang="2700000" scaled="1"/>
            </a:gra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745" y="6715"/>
              <a:ext cx="1735" cy="1739"/>
            </a:xfrm>
            <a:prstGeom prst="ellipse">
              <a:avLst/>
            </a:prstGeom>
            <a:solidFill>
              <a:srgbClr val="4A5FFF"/>
            </a:soli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1867535" y="4638040"/>
            <a:ext cx="825500" cy="42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2014</a:t>
            </a:r>
            <a:endParaRPr lang="zh-CN" altLang="zh-CN" sz="21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634105" y="3414395"/>
            <a:ext cx="1101725" cy="3759200"/>
            <a:chOff x="5723" y="5377"/>
            <a:chExt cx="1735" cy="5920"/>
          </a:xfrm>
        </p:grpSpPr>
        <p:cxnSp>
          <p:nvCxnSpPr>
            <p:cNvPr id="12" name="直接连接符 69"/>
            <p:cNvCxnSpPr/>
            <p:nvPr/>
          </p:nvCxnSpPr>
          <p:spPr>
            <a:xfrm flipH="1">
              <a:off x="6591" y="7026"/>
              <a:ext cx="0" cy="4271"/>
            </a:xfrm>
            <a:prstGeom prst="line">
              <a:avLst/>
            </a:prstGeom>
            <a:gradFill flip="none" rotWithShape="1">
              <a:gsLst>
                <a:gs pos="90000">
                  <a:srgbClr val="E33F24"/>
                </a:gs>
                <a:gs pos="30000">
                  <a:srgbClr val="F26434"/>
                </a:gs>
              </a:gsLst>
              <a:lin ang="2700000" scaled="1"/>
            </a:gradFill>
            <a:ln w="25400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Oval 5"/>
            <p:cNvSpPr>
              <a:spLocks noChangeArrowheads="1"/>
            </p:cNvSpPr>
            <p:nvPr/>
          </p:nvSpPr>
          <p:spPr bwMode="auto">
            <a:xfrm>
              <a:off x="5723" y="5377"/>
              <a:ext cx="1735" cy="1739"/>
            </a:xfrm>
            <a:prstGeom prst="ellipse">
              <a:avLst/>
            </a:prstGeom>
            <a:solidFill>
              <a:srgbClr val="55EDF2"/>
            </a:solidFill>
            <a:ln w="25400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5920" y="5951"/>
              <a:ext cx="1341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135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201X</a:t>
              </a:r>
              <a:endParaRPr lang="zh-CN" altLang="zh-CN" sz="21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529580" y="4440555"/>
            <a:ext cx="1101090" cy="2731770"/>
            <a:chOff x="8708" y="6993"/>
            <a:chExt cx="1734" cy="4302"/>
          </a:xfrm>
        </p:grpSpPr>
        <p:cxnSp>
          <p:nvCxnSpPr>
            <p:cNvPr id="16" name="直接连接符 71"/>
            <p:cNvCxnSpPr/>
            <p:nvPr/>
          </p:nvCxnSpPr>
          <p:spPr>
            <a:xfrm>
              <a:off x="9567" y="8629"/>
              <a:ext cx="25" cy="2667"/>
            </a:xfrm>
            <a:prstGeom prst="line">
              <a:avLst/>
            </a:prstGeom>
            <a:gradFill flip="none" rotWithShape="1">
              <a:gsLst>
                <a:gs pos="90000">
                  <a:srgbClr val="89A13D"/>
                </a:gs>
                <a:gs pos="30000">
                  <a:srgbClr val="B2D138"/>
                </a:gs>
              </a:gsLst>
              <a:lin ang="2700000" scaled="1"/>
            </a:gradFill>
            <a:ln w="25400">
              <a:solidFill>
                <a:srgbClr val="4EF09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8708" y="6993"/>
              <a:ext cx="1735" cy="1739"/>
            </a:xfrm>
            <a:prstGeom prst="ellipse">
              <a:avLst/>
            </a:prstGeom>
            <a:solidFill>
              <a:srgbClr val="4EF090"/>
            </a:solidFill>
            <a:ln w="25400">
              <a:solidFill>
                <a:srgbClr val="4EF09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8890" y="7517"/>
              <a:ext cx="1341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r>
                <a:rPr lang="en-US" altLang="zh-CN" sz="2135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201X</a:t>
              </a:r>
              <a:endParaRPr lang="zh-CN" altLang="zh-CN" sz="21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454265" y="3495675"/>
            <a:ext cx="1101090" cy="3677920"/>
            <a:chOff x="10899" y="5505"/>
            <a:chExt cx="1734" cy="5792"/>
          </a:xfrm>
        </p:grpSpPr>
        <p:cxnSp>
          <p:nvCxnSpPr>
            <p:cNvPr id="20" name="直接连接符 73"/>
            <p:cNvCxnSpPr/>
            <p:nvPr/>
          </p:nvCxnSpPr>
          <p:spPr>
            <a:xfrm flipH="1">
              <a:off x="11767" y="7137"/>
              <a:ext cx="0" cy="4160"/>
            </a:xfrm>
            <a:prstGeom prst="line">
              <a:avLst/>
            </a:prstGeom>
            <a:gradFill flip="none" rotWithShape="1">
              <a:gsLst>
                <a:gs pos="90000">
                  <a:srgbClr val="108692"/>
                </a:gs>
                <a:gs pos="30000">
                  <a:srgbClr val="16B2C1"/>
                </a:gs>
              </a:gsLst>
              <a:lin ang="2700000" scaled="1"/>
            </a:gradFill>
            <a:ln w="25400">
              <a:solidFill>
                <a:srgbClr val="FFD11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10899" y="5505"/>
              <a:ext cx="1735" cy="1739"/>
            </a:xfrm>
            <a:prstGeom prst="ellipse">
              <a:avLst/>
            </a:prstGeom>
            <a:solidFill>
              <a:srgbClr val="FFD112"/>
            </a:solidFill>
            <a:ln w="25400">
              <a:solidFill>
                <a:srgbClr val="FFD11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5" name="Text Box 22"/>
            <p:cNvSpPr txBox="1">
              <a:spLocks noChangeArrowheads="1"/>
            </p:cNvSpPr>
            <p:nvPr/>
          </p:nvSpPr>
          <p:spPr bwMode="auto">
            <a:xfrm>
              <a:off x="11061" y="6095"/>
              <a:ext cx="1341" cy="11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135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  <a:sym typeface="+mn-ea"/>
                </a:rPr>
                <a:t>201X</a:t>
              </a:r>
              <a:endParaRPr lang="zh-CN" altLang="zh-CN" sz="21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21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9423084" y="4703825"/>
            <a:ext cx="851535" cy="420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201X</a:t>
            </a:r>
            <a:endParaRPr lang="zh-CN" altLang="zh-CN" sz="21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56" name="组 54"/>
          <p:cNvGrpSpPr/>
          <p:nvPr/>
        </p:nvGrpSpPr>
        <p:grpSpPr>
          <a:xfrm>
            <a:off x="836122" y="537615"/>
            <a:ext cx="443257" cy="401013"/>
            <a:chOff x="3119669" y="2865750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5750"/>
              <a:ext cx="1100000" cy="1100000"/>
            </a:xfrm>
            <a:prstGeom prst="ellipse">
              <a:avLst/>
            </a:prstGeom>
            <a:solidFill>
              <a:srgbClr val="55EDF2"/>
            </a:solidFill>
            <a:ln w="25400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2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55EDF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55EDF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cxnSp>
        <p:nvCxnSpPr>
          <p:cNvPr id="24" name="直接连接符 75"/>
          <p:cNvCxnSpPr/>
          <p:nvPr/>
        </p:nvCxnSpPr>
        <p:spPr>
          <a:xfrm flipH="1">
            <a:off x="9520555" y="5635625"/>
            <a:ext cx="0" cy="1696085"/>
          </a:xfrm>
          <a:prstGeom prst="line">
            <a:avLst/>
          </a:prstGeom>
          <a:gradFill flip="none" rotWithShape="1">
            <a:gsLst>
              <a:gs pos="90000">
                <a:srgbClr val="138F81"/>
              </a:gs>
              <a:gs pos="30000">
                <a:srgbClr val="19BAA9"/>
              </a:gs>
            </a:gsLst>
            <a:lin ang="2700000" scaled="1"/>
          </a:gradFill>
          <a:ln w="25400">
            <a:solidFill>
              <a:srgbClr val="ED57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Oval 5"/>
          <p:cNvSpPr>
            <a:spLocks noChangeArrowheads="1"/>
          </p:cNvSpPr>
          <p:nvPr/>
        </p:nvSpPr>
        <p:spPr bwMode="auto">
          <a:xfrm>
            <a:off x="8955405" y="4531995"/>
            <a:ext cx="1101725" cy="1104265"/>
          </a:xfrm>
          <a:prstGeom prst="ellipse">
            <a:avLst/>
          </a:prstGeom>
          <a:solidFill>
            <a:srgbClr val="ED572E"/>
          </a:solidFill>
          <a:ln w="25400">
            <a:solidFill>
              <a:srgbClr val="ED57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028430" y="4876165"/>
            <a:ext cx="942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2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3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3800"/>
                                  </p:stCondLst>
                                  <p:childTnLst>
                                    <p:animScale>
                                      <p:cBhvr>
                                        <p:cTn id="25" dur="150" fill="hold"/>
                                        <p:tgtEl>
                                          <p:spTgt spid="2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grpId="1" nodeType="withEffect">
                                  <p:stCondLst>
                                    <p:cond delay="4900"/>
                                  </p:stCondLst>
                                  <p:childTnLst>
                                    <p:animScale>
                                      <p:cBhvr>
                                        <p:cTn id="32" dur="150" fill="hold"/>
                                        <p:tgtEl>
                                          <p:spTgt spid="3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autoRev="1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animScale>
                                      <p:cBhvr>
                                        <p:cTn id="43" dur="150" fill="hold"/>
                                        <p:tgtEl>
                                          <p:spTgt spid="2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77609" y="2879213"/>
            <a:ext cx="1100000" cy="1100000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119669" y="2956019"/>
            <a:ext cx="12158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3</a:t>
            </a:r>
          </a:p>
        </p:txBody>
      </p:sp>
      <p:cxnSp>
        <p:nvCxnSpPr>
          <p:cNvPr id="17" name="直接连接符 14"/>
          <p:cNvCxnSpPr/>
          <p:nvPr/>
        </p:nvCxnSpPr>
        <p:spPr>
          <a:xfrm>
            <a:off x="5249264" y="3207463"/>
            <a:ext cx="43147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287364" y="2416616"/>
            <a:ext cx="3535680" cy="76835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4400">
                <a:solidFill>
                  <a:srgbClr val="FFD11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4400" b="1">
              <a:solidFill>
                <a:srgbClr val="FFD11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96863" y="3393570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7516689" y="33721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5296863" y="3964071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7516689" y="39807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  <p:bldP spid="9" grpId="0"/>
      <p:bldP spid="9" grpId="1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1" y="1756589"/>
            <a:ext cx="3297767" cy="3524249"/>
          </a:xfrm>
          <a:prstGeom prst="rect">
            <a:avLst/>
          </a:prstGeom>
          <a:solidFill>
            <a:srgbClr val="FFD11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Rectangle 22" descr="psb"/>
          <p:cNvSpPr>
            <a:spLocks noChangeArrowheads="1"/>
          </p:cNvSpPr>
          <p:nvPr/>
        </p:nvSpPr>
        <p:spPr bwMode="auto">
          <a:xfrm>
            <a:off x="3280834" y="1756589"/>
            <a:ext cx="3376084" cy="3524249"/>
          </a:xfrm>
          <a:prstGeom prst="rect">
            <a:avLst/>
          </a:prstGeom>
          <a:blipFill dpi="0" rotWithShape="1">
            <a:blip r:embed="rId2"/>
            <a:stretch>
              <a:fillRect r="-5560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9476317" y="1756589"/>
            <a:ext cx="2715683" cy="3524249"/>
          </a:xfrm>
          <a:prstGeom prst="rect">
            <a:avLst/>
          </a:prstGeom>
          <a:solidFill>
            <a:srgbClr val="F0603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656918" y="1756589"/>
            <a:ext cx="2815167" cy="3524249"/>
          </a:xfrm>
          <a:prstGeom prst="rect">
            <a:avLst/>
          </a:prstGeom>
          <a:solidFill>
            <a:srgbClr val="4A5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05318" y="2223552"/>
            <a:ext cx="12105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80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“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397933" y="3005421"/>
            <a:ext cx="2497667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zh-CN" altLang="en-US" sz="11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此处添加详细文本描述，建议与标题相关并符合整体语言风格，语言描述尽量简洁生动。此处添加详细文本描述，建议与标题相关并符合整体语言风格，语言描述尽量简洁生动。</a:t>
            </a:r>
          </a:p>
          <a:p>
            <a:pPr algn="ctr">
              <a:lnSpc>
                <a:spcPct val="200000"/>
              </a:lnSpc>
              <a:spcBef>
                <a:spcPts val="1000"/>
              </a:spcBef>
            </a:pPr>
            <a:endParaRPr lang="zh-CN" altLang="en-US" sz="11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6910918" y="3735671"/>
            <a:ext cx="2353733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7147984" y="3346205"/>
            <a:ext cx="1828800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335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输入文字输入文字输入</a:t>
            </a:r>
          </a:p>
        </p:txBody>
      </p:sp>
      <p:sp>
        <p:nvSpPr>
          <p:cNvPr id="10" name="Freeform 29"/>
          <p:cNvSpPr>
            <a:spLocks noEditPoints="1"/>
          </p:cNvSpPr>
          <p:nvPr/>
        </p:nvSpPr>
        <p:spPr bwMode="auto">
          <a:xfrm>
            <a:off x="9745133" y="3590501"/>
            <a:ext cx="228600" cy="287867"/>
          </a:xfrm>
          <a:custGeom>
            <a:avLst/>
            <a:gdLst>
              <a:gd name="T0" fmla="*/ 60 w 67"/>
              <a:gd name="T1" fmla="*/ 77 h 86"/>
              <a:gd name="T2" fmla="*/ 55 w 67"/>
              <a:gd name="T3" fmla="*/ 82 h 86"/>
              <a:gd name="T4" fmla="*/ 38 w 67"/>
              <a:gd name="T5" fmla="*/ 86 h 86"/>
              <a:gd name="T6" fmla="*/ 22 w 67"/>
              <a:gd name="T7" fmla="*/ 79 h 86"/>
              <a:gd name="T8" fmla="*/ 22 w 67"/>
              <a:gd name="T9" fmla="*/ 79 h 86"/>
              <a:gd name="T10" fmla="*/ 22 w 67"/>
              <a:gd name="T11" fmla="*/ 79 h 86"/>
              <a:gd name="T12" fmla="*/ 17 w 67"/>
              <a:gd name="T13" fmla="*/ 73 h 86"/>
              <a:gd name="T14" fmla="*/ 8 w 67"/>
              <a:gd name="T15" fmla="*/ 58 h 86"/>
              <a:gd name="T16" fmla="*/ 8 w 67"/>
              <a:gd name="T17" fmla="*/ 58 h 86"/>
              <a:gd name="T18" fmla="*/ 3 w 67"/>
              <a:gd name="T19" fmla="*/ 49 h 86"/>
              <a:gd name="T20" fmla="*/ 9 w 67"/>
              <a:gd name="T21" fmla="*/ 37 h 86"/>
              <a:gd name="T22" fmla="*/ 17 w 67"/>
              <a:gd name="T23" fmla="*/ 41 h 86"/>
              <a:gd name="T24" fmla="*/ 18 w 67"/>
              <a:gd name="T25" fmla="*/ 41 h 86"/>
              <a:gd name="T26" fmla="*/ 18 w 67"/>
              <a:gd name="T27" fmla="*/ 42 h 86"/>
              <a:gd name="T28" fmla="*/ 18 w 67"/>
              <a:gd name="T29" fmla="*/ 14 h 86"/>
              <a:gd name="T30" fmla="*/ 30 w 67"/>
              <a:gd name="T31" fmla="*/ 7 h 86"/>
              <a:gd name="T32" fmla="*/ 44 w 67"/>
              <a:gd name="T33" fmla="*/ 7 h 86"/>
              <a:gd name="T34" fmla="*/ 56 w 67"/>
              <a:gd name="T35" fmla="*/ 14 h 86"/>
              <a:gd name="T36" fmla="*/ 56 w 67"/>
              <a:gd name="T37" fmla="*/ 14 h 86"/>
              <a:gd name="T38" fmla="*/ 56 w 67"/>
              <a:gd name="T39" fmla="*/ 14 h 86"/>
              <a:gd name="T40" fmla="*/ 67 w 67"/>
              <a:gd name="T41" fmla="*/ 21 h 86"/>
              <a:gd name="T42" fmla="*/ 67 w 67"/>
              <a:gd name="T43" fmla="*/ 59 h 86"/>
              <a:gd name="T44" fmla="*/ 65 w 67"/>
              <a:gd name="T45" fmla="*/ 69 h 86"/>
              <a:gd name="T46" fmla="*/ 60 w 67"/>
              <a:gd name="T47" fmla="*/ 77 h 86"/>
              <a:gd name="T48" fmla="*/ 52 w 67"/>
              <a:gd name="T49" fmla="*/ 76 h 86"/>
              <a:gd name="T50" fmla="*/ 52 w 67"/>
              <a:gd name="T51" fmla="*/ 76 h 86"/>
              <a:gd name="T52" fmla="*/ 56 w 67"/>
              <a:gd name="T53" fmla="*/ 73 h 86"/>
              <a:gd name="T54" fmla="*/ 60 w 67"/>
              <a:gd name="T55" fmla="*/ 67 h 86"/>
              <a:gd name="T56" fmla="*/ 61 w 67"/>
              <a:gd name="T57" fmla="*/ 59 h 86"/>
              <a:gd name="T58" fmla="*/ 61 w 67"/>
              <a:gd name="T59" fmla="*/ 21 h 86"/>
              <a:gd name="T60" fmla="*/ 58 w 67"/>
              <a:gd name="T61" fmla="*/ 21 h 86"/>
              <a:gd name="T62" fmla="*/ 58 w 67"/>
              <a:gd name="T63" fmla="*/ 39 h 86"/>
              <a:gd name="T64" fmla="*/ 50 w 67"/>
              <a:gd name="T65" fmla="*/ 39 h 86"/>
              <a:gd name="T66" fmla="*/ 50 w 67"/>
              <a:gd name="T67" fmla="*/ 14 h 86"/>
              <a:gd name="T68" fmla="*/ 47 w 67"/>
              <a:gd name="T69" fmla="*/ 14 h 86"/>
              <a:gd name="T70" fmla="*/ 47 w 67"/>
              <a:gd name="T71" fmla="*/ 14 h 86"/>
              <a:gd name="T72" fmla="*/ 47 w 67"/>
              <a:gd name="T73" fmla="*/ 39 h 86"/>
              <a:gd name="T74" fmla="*/ 39 w 67"/>
              <a:gd name="T75" fmla="*/ 39 h 86"/>
              <a:gd name="T76" fmla="*/ 39 w 67"/>
              <a:gd name="T77" fmla="*/ 10 h 86"/>
              <a:gd name="T78" fmla="*/ 35 w 67"/>
              <a:gd name="T79" fmla="*/ 10 h 86"/>
              <a:gd name="T80" fmla="*/ 35 w 67"/>
              <a:gd name="T81" fmla="*/ 39 h 86"/>
              <a:gd name="T82" fmla="*/ 28 w 67"/>
              <a:gd name="T83" fmla="*/ 39 h 86"/>
              <a:gd name="T84" fmla="*/ 28 w 67"/>
              <a:gd name="T85" fmla="*/ 14 h 86"/>
              <a:gd name="T86" fmla="*/ 24 w 67"/>
              <a:gd name="T87" fmla="*/ 14 h 86"/>
              <a:gd name="T88" fmla="*/ 24 w 67"/>
              <a:gd name="T89" fmla="*/ 49 h 86"/>
              <a:gd name="T90" fmla="*/ 16 w 67"/>
              <a:gd name="T91" fmla="*/ 51 h 86"/>
              <a:gd name="T92" fmla="*/ 12 w 67"/>
              <a:gd name="T93" fmla="*/ 44 h 86"/>
              <a:gd name="T94" fmla="*/ 8 w 67"/>
              <a:gd name="T95" fmla="*/ 46 h 86"/>
              <a:gd name="T96" fmla="*/ 13 w 67"/>
              <a:gd name="T97" fmla="*/ 55 h 86"/>
              <a:gd name="T98" fmla="*/ 13 w 67"/>
              <a:gd name="T99" fmla="*/ 55 h 86"/>
              <a:gd name="T100" fmla="*/ 22 w 67"/>
              <a:gd name="T101" fmla="*/ 70 h 86"/>
              <a:gd name="T102" fmla="*/ 26 w 67"/>
              <a:gd name="T103" fmla="*/ 74 h 86"/>
              <a:gd name="T104" fmla="*/ 38 w 67"/>
              <a:gd name="T105" fmla="*/ 80 h 86"/>
              <a:gd name="T106" fmla="*/ 52 w 67"/>
              <a:gd name="T107" fmla="*/ 7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7" h="86">
                <a:moveTo>
                  <a:pt x="60" y="77"/>
                </a:moveTo>
                <a:cubicBezTo>
                  <a:pt x="59" y="79"/>
                  <a:pt x="57" y="80"/>
                  <a:pt x="55" y="82"/>
                </a:cubicBezTo>
                <a:cubicBezTo>
                  <a:pt x="50" y="85"/>
                  <a:pt x="44" y="86"/>
                  <a:pt x="38" y="86"/>
                </a:cubicBezTo>
                <a:cubicBezTo>
                  <a:pt x="32" y="85"/>
                  <a:pt x="26" y="83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79"/>
                  <a:pt x="22" y="79"/>
                  <a:pt x="22" y="79"/>
                </a:cubicBezTo>
                <a:cubicBezTo>
                  <a:pt x="20" y="77"/>
                  <a:pt x="18" y="75"/>
                  <a:pt x="17" y="73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3" y="49"/>
                  <a:pt x="3" y="49"/>
                  <a:pt x="3" y="49"/>
                </a:cubicBezTo>
                <a:cubicBezTo>
                  <a:pt x="0" y="44"/>
                  <a:pt x="3" y="38"/>
                  <a:pt x="9" y="37"/>
                </a:cubicBezTo>
                <a:cubicBezTo>
                  <a:pt x="12" y="37"/>
                  <a:pt x="15" y="38"/>
                  <a:pt x="17" y="41"/>
                </a:cubicBezTo>
                <a:cubicBezTo>
                  <a:pt x="17" y="41"/>
                  <a:pt x="18" y="41"/>
                  <a:pt x="18" y="41"/>
                </a:cubicBezTo>
                <a:cubicBezTo>
                  <a:pt x="18" y="42"/>
                  <a:pt x="18" y="42"/>
                  <a:pt x="18" y="42"/>
                </a:cubicBezTo>
                <a:cubicBezTo>
                  <a:pt x="18" y="14"/>
                  <a:pt x="18" y="14"/>
                  <a:pt x="18" y="14"/>
                </a:cubicBezTo>
                <a:cubicBezTo>
                  <a:pt x="18" y="8"/>
                  <a:pt x="25" y="4"/>
                  <a:pt x="30" y="7"/>
                </a:cubicBezTo>
                <a:cubicBezTo>
                  <a:pt x="32" y="0"/>
                  <a:pt x="42" y="0"/>
                  <a:pt x="44" y="7"/>
                </a:cubicBezTo>
                <a:cubicBezTo>
                  <a:pt x="49" y="4"/>
                  <a:pt x="56" y="8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56" y="14"/>
                  <a:pt x="56" y="14"/>
                  <a:pt x="56" y="14"/>
                </a:cubicBezTo>
                <a:cubicBezTo>
                  <a:pt x="61" y="12"/>
                  <a:pt x="67" y="15"/>
                  <a:pt x="67" y="21"/>
                </a:cubicBezTo>
                <a:cubicBezTo>
                  <a:pt x="67" y="59"/>
                  <a:pt x="67" y="59"/>
                  <a:pt x="67" y="59"/>
                </a:cubicBezTo>
                <a:cubicBezTo>
                  <a:pt x="67" y="62"/>
                  <a:pt x="66" y="66"/>
                  <a:pt x="65" y="69"/>
                </a:cubicBezTo>
                <a:cubicBezTo>
                  <a:pt x="64" y="72"/>
                  <a:pt x="63" y="75"/>
                  <a:pt x="60" y="77"/>
                </a:cubicBezTo>
                <a:close/>
                <a:moveTo>
                  <a:pt x="52" y="76"/>
                </a:moveTo>
                <a:cubicBezTo>
                  <a:pt x="52" y="76"/>
                  <a:pt x="52" y="76"/>
                  <a:pt x="52" y="76"/>
                </a:cubicBezTo>
                <a:cubicBezTo>
                  <a:pt x="53" y="76"/>
                  <a:pt x="55" y="74"/>
                  <a:pt x="56" y="73"/>
                </a:cubicBezTo>
                <a:cubicBezTo>
                  <a:pt x="58" y="71"/>
                  <a:pt x="59" y="69"/>
                  <a:pt x="60" y="67"/>
                </a:cubicBezTo>
                <a:cubicBezTo>
                  <a:pt x="61" y="64"/>
                  <a:pt x="61" y="62"/>
                  <a:pt x="61" y="59"/>
                </a:cubicBezTo>
                <a:cubicBezTo>
                  <a:pt x="61" y="21"/>
                  <a:pt x="61" y="21"/>
                  <a:pt x="61" y="21"/>
                </a:cubicBezTo>
                <a:cubicBezTo>
                  <a:pt x="61" y="19"/>
                  <a:pt x="58" y="19"/>
                  <a:pt x="58" y="21"/>
                </a:cubicBezTo>
                <a:cubicBezTo>
                  <a:pt x="58" y="39"/>
                  <a:pt x="58" y="39"/>
                  <a:pt x="58" y="39"/>
                </a:cubicBezTo>
                <a:cubicBezTo>
                  <a:pt x="58" y="44"/>
                  <a:pt x="50" y="44"/>
                  <a:pt x="50" y="39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2"/>
                  <a:pt x="47" y="12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39"/>
                  <a:pt x="47" y="39"/>
                  <a:pt x="47" y="39"/>
                </a:cubicBezTo>
                <a:cubicBezTo>
                  <a:pt x="47" y="44"/>
                  <a:pt x="39" y="44"/>
                  <a:pt x="39" y="39"/>
                </a:cubicBezTo>
                <a:cubicBezTo>
                  <a:pt x="39" y="10"/>
                  <a:pt x="39" y="10"/>
                  <a:pt x="39" y="10"/>
                </a:cubicBezTo>
                <a:cubicBezTo>
                  <a:pt x="39" y="7"/>
                  <a:pt x="35" y="7"/>
                  <a:pt x="35" y="10"/>
                </a:cubicBezTo>
                <a:cubicBezTo>
                  <a:pt x="35" y="39"/>
                  <a:pt x="35" y="39"/>
                  <a:pt x="35" y="39"/>
                </a:cubicBezTo>
                <a:cubicBezTo>
                  <a:pt x="35" y="44"/>
                  <a:pt x="28" y="44"/>
                  <a:pt x="28" y="39"/>
                </a:cubicBezTo>
                <a:cubicBezTo>
                  <a:pt x="28" y="14"/>
                  <a:pt x="28" y="14"/>
                  <a:pt x="28" y="14"/>
                </a:cubicBezTo>
                <a:cubicBezTo>
                  <a:pt x="28" y="12"/>
                  <a:pt x="24" y="12"/>
                  <a:pt x="24" y="14"/>
                </a:cubicBezTo>
                <a:cubicBezTo>
                  <a:pt x="24" y="49"/>
                  <a:pt x="24" y="49"/>
                  <a:pt x="24" y="49"/>
                </a:cubicBezTo>
                <a:cubicBezTo>
                  <a:pt x="24" y="53"/>
                  <a:pt x="19" y="55"/>
                  <a:pt x="16" y="51"/>
                </a:cubicBezTo>
                <a:cubicBezTo>
                  <a:pt x="12" y="44"/>
                  <a:pt x="12" y="44"/>
                  <a:pt x="12" y="44"/>
                </a:cubicBezTo>
                <a:cubicBezTo>
                  <a:pt x="11" y="42"/>
                  <a:pt x="7" y="43"/>
                  <a:pt x="8" y="46"/>
                </a:cubicBezTo>
                <a:cubicBezTo>
                  <a:pt x="13" y="55"/>
                  <a:pt x="13" y="55"/>
                  <a:pt x="13" y="55"/>
                </a:cubicBezTo>
                <a:cubicBezTo>
                  <a:pt x="13" y="55"/>
                  <a:pt x="13" y="55"/>
                  <a:pt x="13" y="55"/>
                </a:cubicBezTo>
                <a:cubicBezTo>
                  <a:pt x="22" y="70"/>
                  <a:pt x="22" y="70"/>
                  <a:pt x="22" y="70"/>
                </a:cubicBezTo>
                <a:cubicBezTo>
                  <a:pt x="23" y="72"/>
                  <a:pt x="24" y="73"/>
                  <a:pt x="26" y="74"/>
                </a:cubicBezTo>
                <a:cubicBezTo>
                  <a:pt x="29" y="77"/>
                  <a:pt x="34" y="79"/>
                  <a:pt x="38" y="80"/>
                </a:cubicBezTo>
                <a:cubicBezTo>
                  <a:pt x="43" y="80"/>
                  <a:pt x="48" y="79"/>
                  <a:pt x="52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1" name="Freeform 30"/>
          <p:cNvSpPr>
            <a:spLocks noEditPoints="1"/>
          </p:cNvSpPr>
          <p:nvPr/>
        </p:nvSpPr>
        <p:spPr bwMode="auto">
          <a:xfrm>
            <a:off x="9749368" y="2266507"/>
            <a:ext cx="258233" cy="262467"/>
          </a:xfrm>
          <a:custGeom>
            <a:avLst/>
            <a:gdLst>
              <a:gd name="T0" fmla="*/ 39 w 77"/>
              <a:gd name="T1" fmla="*/ 57 h 78"/>
              <a:gd name="T2" fmla="*/ 48 w 77"/>
              <a:gd name="T3" fmla="*/ 8 h 78"/>
              <a:gd name="T4" fmla="*/ 53 w 77"/>
              <a:gd name="T5" fmla="*/ 10 h 78"/>
              <a:gd name="T6" fmla="*/ 61 w 77"/>
              <a:gd name="T7" fmla="*/ 7 h 78"/>
              <a:gd name="T8" fmla="*/ 71 w 77"/>
              <a:gd name="T9" fmla="*/ 20 h 78"/>
              <a:gd name="T10" fmla="*/ 69 w 77"/>
              <a:gd name="T11" fmla="*/ 29 h 78"/>
              <a:gd name="T12" fmla="*/ 77 w 77"/>
              <a:gd name="T13" fmla="*/ 32 h 78"/>
              <a:gd name="T14" fmla="*/ 74 w 77"/>
              <a:gd name="T15" fmla="*/ 48 h 78"/>
              <a:gd name="T16" fmla="*/ 67 w 77"/>
              <a:gd name="T17" fmla="*/ 53 h 78"/>
              <a:gd name="T18" fmla="*/ 71 w 77"/>
              <a:gd name="T19" fmla="*/ 61 h 78"/>
              <a:gd name="T20" fmla="*/ 57 w 77"/>
              <a:gd name="T21" fmla="*/ 71 h 78"/>
              <a:gd name="T22" fmla="*/ 51 w 77"/>
              <a:gd name="T23" fmla="*/ 68 h 78"/>
              <a:gd name="T24" fmla="*/ 45 w 77"/>
              <a:gd name="T25" fmla="*/ 78 h 78"/>
              <a:gd name="T26" fmla="*/ 29 w 77"/>
              <a:gd name="T27" fmla="*/ 75 h 78"/>
              <a:gd name="T28" fmla="*/ 26 w 77"/>
              <a:gd name="T29" fmla="*/ 68 h 78"/>
              <a:gd name="T30" fmla="*/ 24 w 77"/>
              <a:gd name="T31" fmla="*/ 67 h 78"/>
              <a:gd name="T32" fmla="*/ 16 w 77"/>
              <a:gd name="T33" fmla="*/ 71 h 78"/>
              <a:gd name="T34" fmla="*/ 6 w 77"/>
              <a:gd name="T35" fmla="*/ 57 h 78"/>
              <a:gd name="T36" fmla="*/ 8 w 77"/>
              <a:gd name="T37" fmla="*/ 48 h 78"/>
              <a:gd name="T38" fmla="*/ 0 w 77"/>
              <a:gd name="T39" fmla="*/ 45 h 78"/>
              <a:gd name="T40" fmla="*/ 8 w 77"/>
              <a:gd name="T41" fmla="*/ 29 h 78"/>
              <a:gd name="T42" fmla="*/ 6 w 77"/>
              <a:gd name="T43" fmla="*/ 20 h 78"/>
              <a:gd name="T44" fmla="*/ 6 w 77"/>
              <a:gd name="T45" fmla="*/ 16 h 78"/>
              <a:gd name="T46" fmla="*/ 24 w 77"/>
              <a:gd name="T47" fmla="*/ 10 h 78"/>
              <a:gd name="T48" fmla="*/ 32 w 77"/>
              <a:gd name="T49" fmla="*/ 0 h 78"/>
              <a:gd name="T50" fmla="*/ 48 w 77"/>
              <a:gd name="T51" fmla="*/ 3 h 78"/>
              <a:gd name="T52" fmla="*/ 48 w 77"/>
              <a:gd name="T53" fmla="*/ 15 h 78"/>
              <a:gd name="T54" fmla="*/ 42 w 77"/>
              <a:gd name="T55" fmla="*/ 11 h 78"/>
              <a:gd name="T56" fmla="*/ 35 w 77"/>
              <a:gd name="T57" fmla="*/ 11 h 78"/>
              <a:gd name="T58" fmla="*/ 25 w 77"/>
              <a:gd name="T59" fmla="*/ 17 h 78"/>
              <a:gd name="T60" fmla="*/ 13 w 77"/>
              <a:gd name="T61" fmla="*/ 18 h 78"/>
              <a:gd name="T62" fmla="*/ 14 w 77"/>
              <a:gd name="T63" fmla="*/ 29 h 78"/>
              <a:gd name="T64" fmla="*/ 6 w 77"/>
              <a:gd name="T65" fmla="*/ 35 h 78"/>
              <a:gd name="T66" fmla="*/ 13 w 77"/>
              <a:gd name="T67" fmla="*/ 45 h 78"/>
              <a:gd name="T68" fmla="*/ 16 w 77"/>
              <a:gd name="T69" fmla="*/ 56 h 78"/>
              <a:gd name="T70" fmla="*/ 21 w 77"/>
              <a:gd name="T71" fmla="*/ 61 h 78"/>
              <a:gd name="T72" fmla="*/ 32 w 77"/>
              <a:gd name="T73" fmla="*/ 64 h 78"/>
              <a:gd name="T74" fmla="*/ 42 w 77"/>
              <a:gd name="T75" fmla="*/ 72 h 78"/>
              <a:gd name="T76" fmla="*/ 44 w 77"/>
              <a:gd name="T77" fmla="*/ 64 h 78"/>
              <a:gd name="T78" fmla="*/ 52 w 77"/>
              <a:gd name="T79" fmla="*/ 61 h 78"/>
              <a:gd name="T80" fmla="*/ 64 w 77"/>
              <a:gd name="T81" fmla="*/ 59 h 78"/>
              <a:gd name="T82" fmla="*/ 63 w 77"/>
              <a:gd name="T83" fmla="*/ 49 h 78"/>
              <a:gd name="T84" fmla="*/ 71 w 77"/>
              <a:gd name="T85" fmla="*/ 42 h 78"/>
              <a:gd name="T86" fmla="*/ 64 w 77"/>
              <a:gd name="T87" fmla="*/ 33 h 78"/>
              <a:gd name="T88" fmla="*/ 61 w 77"/>
              <a:gd name="T89" fmla="*/ 21 h 78"/>
              <a:gd name="T90" fmla="*/ 56 w 77"/>
              <a:gd name="T91" fmla="*/ 16 h 78"/>
              <a:gd name="T92" fmla="*/ 39 w 77"/>
              <a:gd name="T93" fmla="*/ 24 h 78"/>
              <a:gd name="T94" fmla="*/ 39 w 77"/>
              <a:gd name="T95" fmla="*/ 5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7" h="78">
                <a:moveTo>
                  <a:pt x="39" y="20"/>
                </a:moveTo>
                <a:cubicBezTo>
                  <a:pt x="49" y="20"/>
                  <a:pt x="57" y="29"/>
                  <a:pt x="57" y="39"/>
                </a:cubicBezTo>
                <a:cubicBezTo>
                  <a:pt x="57" y="49"/>
                  <a:pt x="49" y="57"/>
                  <a:pt x="39" y="57"/>
                </a:cubicBezTo>
                <a:cubicBezTo>
                  <a:pt x="28" y="57"/>
                  <a:pt x="20" y="49"/>
                  <a:pt x="20" y="39"/>
                </a:cubicBezTo>
                <a:cubicBezTo>
                  <a:pt x="20" y="29"/>
                  <a:pt x="28" y="20"/>
                  <a:pt x="39" y="20"/>
                </a:cubicBezTo>
                <a:close/>
                <a:moveTo>
                  <a:pt x="48" y="8"/>
                </a:moveTo>
                <a:cubicBezTo>
                  <a:pt x="48" y="8"/>
                  <a:pt x="48" y="8"/>
                  <a:pt x="48" y="8"/>
                </a:cubicBezTo>
                <a:cubicBezTo>
                  <a:pt x="49" y="9"/>
                  <a:pt x="50" y="9"/>
                  <a:pt x="51" y="9"/>
                </a:cubicBezTo>
                <a:cubicBezTo>
                  <a:pt x="52" y="10"/>
                  <a:pt x="52" y="10"/>
                  <a:pt x="53" y="10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5"/>
                  <a:pt x="60" y="5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7"/>
                  <a:pt x="61" y="7"/>
                  <a:pt x="61" y="7"/>
                </a:cubicBezTo>
                <a:cubicBezTo>
                  <a:pt x="71" y="16"/>
                  <a:pt x="71" y="16"/>
                  <a:pt x="71" y="16"/>
                </a:cubicBezTo>
                <a:cubicBezTo>
                  <a:pt x="72" y="17"/>
                  <a:pt x="72" y="19"/>
                  <a:pt x="71" y="20"/>
                </a:cubicBezTo>
                <a:cubicBezTo>
                  <a:pt x="67" y="24"/>
                  <a:pt x="67" y="24"/>
                  <a:pt x="67" y="24"/>
                </a:cubicBezTo>
                <a:cubicBezTo>
                  <a:pt x="67" y="25"/>
                  <a:pt x="68" y="26"/>
                  <a:pt x="68" y="26"/>
                </a:cubicBezTo>
                <a:cubicBezTo>
                  <a:pt x="68" y="27"/>
                  <a:pt x="69" y="28"/>
                  <a:pt x="69" y="29"/>
                </a:cubicBezTo>
                <a:cubicBezTo>
                  <a:pt x="74" y="29"/>
                  <a:pt x="74" y="29"/>
                  <a:pt x="74" y="29"/>
                </a:cubicBezTo>
                <a:cubicBezTo>
                  <a:pt x="76" y="29"/>
                  <a:pt x="77" y="30"/>
                  <a:pt x="77" y="32"/>
                </a:cubicBezTo>
                <a:cubicBezTo>
                  <a:pt x="77" y="32"/>
                  <a:pt x="77" y="32"/>
                  <a:pt x="77" y="32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47"/>
                  <a:pt x="76" y="48"/>
                  <a:pt x="74" y="48"/>
                </a:cubicBezTo>
                <a:cubicBezTo>
                  <a:pt x="74" y="48"/>
                  <a:pt x="74" y="48"/>
                  <a:pt x="74" y="48"/>
                </a:cubicBezTo>
                <a:cubicBezTo>
                  <a:pt x="69" y="48"/>
                  <a:pt x="69" y="48"/>
                  <a:pt x="69" y="48"/>
                </a:cubicBezTo>
                <a:cubicBezTo>
                  <a:pt x="69" y="49"/>
                  <a:pt x="68" y="50"/>
                  <a:pt x="68" y="51"/>
                </a:cubicBezTo>
                <a:cubicBezTo>
                  <a:pt x="68" y="52"/>
                  <a:pt x="67" y="53"/>
                  <a:pt x="67" y="53"/>
                </a:cubicBezTo>
                <a:cubicBezTo>
                  <a:pt x="71" y="57"/>
                  <a:pt x="71" y="57"/>
                  <a:pt x="71" y="57"/>
                </a:cubicBezTo>
                <a:cubicBezTo>
                  <a:pt x="72" y="58"/>
                  <a:pt x="72" y="60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71" y="61"/>
                  <a:pt x="71" y="61"/>
                  <a:pt x="71" y="61"/>
                </a:cubicBezTo>
                <a:cubicBezTo>
                  <a:pt x="61" y="71"/>
                  <a:pt x="61" y="71"/>
                  <a:pt x="61" y="71"/>
                </a:cubicBezTo>
                <a:cubicBezTo>
                  <a:pt x="60" y="72"/>
                  <a:pt x="58" y="72"/>
                  <a:pt x="57" y="71"/>
                </a:cubicBezTo>
                <a:cubicBezTo>
                  <a:pt x="53" y="67"/>
                  <a:pt x="53" y="67"/>
                  <a:pt x="53" y="67"/>
                </a:cubicBezTo>
                <a:cubicBezTo>
                  <a:pt x="52" y="68"/>
                  <a:pt x="52" y="68"/>
                  <a:pt x="51" y="68"/>
                </a:cubicBezTo>
                <a:cubicBezTo>
                  <a:pt x="51" y="68"/>
                  <a:pt x="51" y="68"/>
                  <a:pt x="51" y="68"/>
                </a:cubicBezTo>
                <a:cubicBezTo>
                  <a:pt x="50" y="69"/>
                  <a:pt x="49" y="69"/>
                  <a:pt x="48" y="69"/>
                </a:cubicBezTo>
                <a:cubicBezTo>
                  <a:pt x="48" y="75"/>
                  <a:pt x="48" y="75"/>
                  <a:pt x="48" y="75"/>
                </a:cubicBezTo>
                <a:cubicBezTo>
                  <a:pt x="48" y="76"/>
                  <a:pt x="47" y="78"/>
                  <a:pt x="45" y="78"/>
                </a:cubicBezTo>
                <a:cubicBezTo>
                  <a:pt x="45" y="77"/>
                  <a:pt x="45" y="77"/>
                  <a:pt x="45" y="77"/>
                </a:cubicBezTo>
                <a:cubicBezTo>
                  <a:pt x="32" y="77"/>
                  <a:pt x="32" y="77"/>
                  <a:pt x="32" y="77"/>
                </a:cubicBezTo>
                <a:cubicBezTo>
                  <a:pt x="30" y="77"/>
                  <a:pt x="29" y="76"/>
                  <a:pt x="29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29" y="69"/>
                  <a:pt x="29" y="69"/>
                  <a:pt x="29" y="69"/>
                </a:cubicBezTo>
                <a:cubicBezTo>
                  <a:pt x="28" y="69"/>
                  <a:pt x="27" y="69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8"/>
                  <a:pt x="25" y="67"/>
                  <a:pt x="24" y="67"/>
                </a:cubicBezTo>
                <a:cubicBezTo>
                  <a:pt x="20" y="71"/>
                  <a:pt x="20" y="71"/>
                  <a:pt x="20" y="71"/>
                </a:cubicBezTo>
                <a:cubicBezTo>
                  <a:pt x="19" y="72"/>
                  <a:pt x="17" y="72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16" y="71"/>
                  <a:pt x="16" y="71"/>
                  <a:pt x="16" y="71"/>
                </a:cubicBezTo>
                <a:cubicBezTo>
                  <a:pt x="6" y="61"/>
                  <a:pt x="6" y="61"/>
                  <a:pt x="6" y="61"/>
                </a:cubicBezTo>
                <a:cubicBezTo>
                  <a:pt x="5" y="60"/>
                  <a:pt x="5" y="58"/>
                  <a:pt x="6" y="57"/>
                </a:cubicBezTo>
                <a:cubicBezTo>
                  <a:pt x="10" y="53"/>
                  <a:pt x="10" y="53"/>
                  <a:pt x="10" y="53"/>
                </a:cubicBezTo>
                <a:cubicBezTo>
                  <a:pt x="10" y="53"/>
                  <a:pt x="9" y="52"/>
                  <a:pt x="9" y="51"/>
                </a:cubicBezTo>
                <a:cubicBezTo>
                  <a:pt x="9" y="50"/>
                  <a:pt x="8" y="49"/>
                  <a:pt x="8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1" y="48"/>
                  <a:pt x="0" y="4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0"/>
                  <a:pt x="1" y="29"/>
                  <a:pt x="3" y="29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9" y="27"/>
                  <a:pt x="9" y="26"/>
                </a:cubicBezTo>
                <a:cubicBezTo>
                  <a:pt x="9" y="26"/>
                  <a:pt x="10" y="25"/>
                  <a:pt x="10" y="24"/>
                </a:cubicBezTo>
                <a:cubicBezTo>
                  <a:pt x="6" y="20"/>
                  <a:pt x="6" y="20"/>
                  <a:pt x="6" y="20"/>
                </a:cubicBezTo>
                <a:cubicBezTo>
                  <a:pt x="5" y="19"/>
                  <a:pt x="5" y="17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6" y="16"/>
                  <a:pt x="6" y="16"/>
                  <a:pt x="6" y="16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5"/>
                  <a:pt x="19" y="5"/>
                  <a:pt x="20" y="7"/>
                </a:cubicBezTo>
                <a:cubicBezTo>
                  <a:pt x="24" y="10"/>
                  <a:pt x="24" y="10"/>
                  <a:pt x="24" y="10"/>
                </a:cubicBezTo>
                <a:cubicBezTo>
                  <a:pt x="25" y="10"/>
                  <a:pt x="27" y="9"/>
                  <a:pt x="29" y="8"/>
                </a:cubicBezTo>
                <a:cubicBezTo>
                  <a:pt x="29" y="3"/>
                  <a:pt x="29" y="3"/>
                  <a:pt x="29" y="3"/>
                </a:cubicBezTo>
                <a:cubicBezTo>
                  <a:pt x="29" y="1"/>
                  <a:pt x="30" y="0"/>
                  <a:pt x="32" y="0"/>
                </a:cubicBezTo>
                <a:cubicBezTo>
                  <a:pt x="32" y="0"/>
                  <a:pt x="32" y="0"/>
                  <a:pt x="3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8" y="1"/>
                  <a:pt x="48" y="3"/>
                </a:cubicBezTo>
                <a:cubicBezTo>
                  <a:pt x="48" y="3"/>
                  <a:pt x="48" y="3"/>
                  <a:pt x="48" y="3"/>
                </a:cubicBezTo>
                <a:cubicBezTo>
                  <a:pt x="48" y="8"/>
                  <a:pt x="48" y="8"/>
                  <a:pt x="48" y="8"/>
                </a:cubicBezTo>
                <a:close/>
                <a:moveTo>
                  <a:pt x="48" y="15"/>
                </a:moveTo>
                <a:cubicBezTo>
                  <a:pt x="48" y="15"/>
                  <a:pt x="48" y="15"/>
                  <a:pt x="48" y="15"/>
                </a:cubicBezTo>
                <a:cubicBezTo>
                  <a:pt x="47" y="14"/>
                  <a:pt x="46" y="14"/>
                  <a:pt x="45" y="13"/>
                </a:cubicBezTo>
                <a:cubicBezTo>
                  <a:pt x="43" y="13"/>
                  <a:pt x="42" y="12"/>
                  <a:pt x="42" y="11"/>
                </a:cubicBezTo>
                <a:cubicBezTo>
                  <a:pt x="42" y="6"/>
                  <a:pt x="42" y="6"/>
                  <a:pt x="42" y="6"/>
                </a:cubicBezTo>
                <a:cubicBezTo>
                  <a:pt x="35" y="6"/>
                  <a:pt x="35" y="6"/>
                  <a:pt x="35" y="6"/>
                </a:cubicBezTo>
                <a:cubicBezTo>
                  <a:pt x="35" y="11"/>
                  <a:pt x="35" y="11"/>
                  <a:pt x="35" y="11"/>
                </a:cubicBezTo>
                <a:cubicBezTo>
                  <a:pt x="35" y="12"/>
                  <a:pt x="34" y="13"/>
                  <a:pt x="33" y="13"/>
                </a:cubicBezTo>
                <a:cubicBezTo>
                  <a:pt x="30" y="14"/>
                  <a:pt x="27" y="15"/>
                  <a:pt x="25" y="17"/>
                </a:cubicBezTo>
                <a:cubicBezTo>
                  <a:pt x="25" y="17"/>
                  <a:pt x="25" y="17"/>
                  <a:pt x="25" y="17"/>
                </a:cubicBezTo>
                <a:cubicBezTo>
                  <a:pt x="24" y="17"/>
                  <a:pt x="22" y="17"/>
                  <a:pt x="21" y="16"/>
                </a:cubicBezTo>
                <a:cubicBezTo>
                  <a:pt x="18" y="13"/>
                  <a:pt x="18" y="13"/>
                  <a:pt x="18" y="13"/>
                </a:cubicBezTo>
                <a:cubicBezTo>
                  <a:pt x="13" y="18"/>
                  <a:pt x="13" y="18"/>
                  <a:pt x="13" y="18"/>
                </a:cubicBezTo>
                <a:cubicBezTo>
                  <a:pt x="16" y="21"/>
                  <a:pt x="16" y="21"/>
                  <a:pt x="16" y="21"/>
                </a:cubicBezTo>
                <a:cubicBezTo>
                  <a:pt x="17" y="22"/>
                  <a:pt x="17" y="24"/>
                  <a:pt x="16" y="25"/>
                </a:cubicBezTo>
                <a:cubicBezTo>
                  <a:pt x="16" y="26"/>
                  <a:pt x="15" y="27"/>
                  <a:pt x="14" y="29"/>
                </a:cubicBezTo>
                <a:cubicBezTo>
                  <a:pt x="14" y="30"/>
                  <a:pt x="14" y="31"/>
                  <a:pt x="13" y="33"/>
                </a:cubicBezTo>
                <a:cubicBezTo>
                  <a:pt x="13" y="34"/>
                  <a:pt x="12" y="35"/>
                  <a:pt x="10" y="35"/>
                </a:cubicBezTo>
                <a:cubicBezTo>
                  <a:pt x="6" y="35"/>
                  <a:pt x="6" y="35"/>
                  <a:pt x="6" y="35"/>
                </a:cubicBezTo>
                <a:cubicBezTo>
                  <a:pt x="6" y="42"/>
                  <a:pt x="6" y="42"/>
                  <a:pt x="6" y="42"/>
                </a:cubicBezTo>
                <a:cubicBezTo>
                  <a:pt x="10" y="42"/>
                  <a:pt x="10" y="42"/>
                  <a:pt x="10" y="42"/>
                </a:cubicBezTo>
                <a:cubicBezTo>
                  <a:pt x="12" y="42"/>
                  <a:pt x="13" y="43"/>
                  <a:pt x="13" y="45"/>
                </a:cubicBezTo>
                <a:cubicBezTo>
                  <a:pt x="13" y="46"/>
                  <a:pt x="14" y="47"/>
                  <a:pt x="14" y="49"/>
                </a:cubicBezTo>
                <a:cubicBezTo>
                  <a:pt x="15" y="50"/>
                  <a:pt x="16" y="51"/>
                  <a:pt x="16" y="52"/>
                </a:cubicBezTo>
                <a:cubicBezTo>
                  <a:pt x="17" y="54"/>
                  <a:pt x="17" y="55"/>
                  <a:pt x="16" y="56"/>
                </a:cubicBezTo>
                <a:cubicBezTo>
                  <a:pt x="13" y="59"/>
                  <a:pt x="13" y="59"/>
                  <a:pt x="13" y="59"/>
                </a:cubicBezTo>
                <a:cubicBezTo>
                  <a:pt x="18" y="64"/>
                  <a:pt x="18" y="64"/>
                  <a:pt x="18" y="64"/>
                </a:cubicBezTo>
                <a:cubicBezTo>
                  <a:pt x="21" y="61"/>
                  <a:pt x="21" y="61"/>
                  <a:pt x="21" y="61"/>
                </a:cubicBezTo>
                <a:cubicBezTo>
                  <a:pt x="22" y="60"/>
                  <a:pt x="24" y="60"/>
                  <a:pt x="25" y="61"/>
                </a:cubicBezTo>
                <a:cubicBezTo>
                  <a:pt x="26" y="62"/>
                  <a:pt x="27" y="62"/>
                  <a:pt x="29" y="63"/>
                </a:cubicBezTo>
                <a:cubicBezTo>
                  <a:pt x="30" y="63"/>
                  <a:pt x="31" y="64"/>
                  <a:pt x="32" y="64"/>
                </a:cubicBezTo>
                <a:cubicBezTo>
                  <a:pt x="34" y="64"/>
                  <a:pt x="35" y="66"/>
                  <a:pt x="35" y="67"/>
                </a:cubicBezTo>
                <a:cubicBezTo>
                  <a:pt x="35" y="72"/>
                  <a:pt x="35" y="72"/>
                  <a:pt x="35" y="72"/>
                </a:cubicBezTo>
                <a:cubicBezTo>
                  <a:pt x="42" y="72"/>
                  <a:pt x="42" y="72"/>
                  <a:pt x="42" y="72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7"/>
                  <a:pt x="42" y="67"/>
                  <a:pt x="42" y="67"/>
                </a:cubicBezTo>
                <a:cubicBezTo>
                  <a:pt x="42" y="66"/>
                  <a:pt x="43" y="64"/>
                  <a:pt x="44" y="64"/>
                </a:cubicBezTo>
                <a:cubicBezTo>
                  <a:pt x="46" y="64"/>
                  <a:pt x="47" y="63"/>
                  <a:pt x="48" y="63"/>
                </a:cubicBezTo>
                <a:cubicBezTo>
                  <a:pt x="48" y="63"/>
                  <a:pt x="48" y="63"/>
                  <a:pt x="48" y="63"/>
                </a:cubicBezTo>
                <a:cubicBezTo>
                  <a:pt x="50" y="62"/>
                  <a:pt x="51" y="62"/>
                  <a:pt x="52" y="61"/>
                </a:cubicBezTo>
                <a:cubicBezTo>
                  <a:pt x="53" y="60"/>
                  <a:pt x="55" y="60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64" y="59"/>
                  <a:pt x="64" y="59"/>
                  <a:pt x="64" y="59"/>
                </a:cubicBezTo>
                <a:cubicBezTo>
                  <a:pt x="61" y="56"/>
                  <a:pt x="61" y="56"/>
                  <a:pt x="61" y="56"/>
                </a:cubicBezTo>
                <a:cubicBezTo>
                  <a:pt x="60" y="55"/>
                  <a:pt x="60" y="54"/>
                  <a:pt x="61" y="52"/>
                </a:cubicBezTo>
                <a:cubicBezTo>
                  <a:pt x="61" y="51"/>
                  <a:pt x="62" y="50"/>
                  <a:pt x="63" y="49"/>
                </a:cubicBezTo>
                <a:cubicBezTo>
                  <a:pt x="63" y="47"/>
                  <a:pt x="64" y="46"/>
                  <a:pt x="64" y="45"/>
                </a:cubicBezTo>
                <a:cubicBezTo>
                  <a:pt x="64" y="43"/>
                  <a:pt x="65" y="42"/>
                  <a:pt x="67" y="42"/>
                </a:cubicBezTo>
                <a:cubicBezTo>
                  <a:pt x="71" y="42"/>
                  <a:pt x="71" y="42"/>
                  <a:pt x="71" y="42"/>
                </a:cubicBezTo>
                <a:cubicBezTo>
                  <a:pt x="71" y="35"/>
                  <a:pt x="71" y="35"/>
                  <a:pt x="71" y="35"/>
                </a:cubicBezTo>
                <a:cubicBezTo>
                  <a:pt x="67" y="35"/>
                  <a:pt x="67" y="35"/>
                  <a:pt x="67" y="35"/>
                </a:cubicBezTo>
                <a:cubicBezTo>
                  <a:pt x="65" y="35"/>
                  <a:pt x="64" y="34"/>
                  <a:pt x="64" y="33"/>
                </a:cubicBezTo>
                <a:cubicBezTo>
                  <a:pt x="64" y="31"/>
                  <a:pt x="63" y="30"/>
                  <a:pt x="63" y="29"/>
                </a:cubicBezTo>
                <a:cubicBezTo>
                  <a:pt x="62" y="27"/>
                  <a:pt x="61" y="26"/>
                  <a:pt x="61" y="25"/>
                </a:cubicBezTo>
                <a:cubicBezTo>
                  <a:pt x="60" y="24"/>
                  <a:pt x="60" y="22"/>
                  <a:pt x="61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59" y="13"/>
                  <a:pt x="59" y="13"/>
                  <a:pt x="59" y="13"/>
                </a:cubicBezTo>
                <a:cubicBezTo>
                  <a:pt x="56" y="16"/>
                  <a:pt x="56" y="16"/>
                  <a:pt x="56" y="16"/>
                </a:cubicBezTo>
                <a:cubicBezTo>
                  <a:pt x="55" y="17"/>
                  <a:pt x="53" y="17"/>
                  <a:pt x="52" y="17"/>
                </a:cubicBezTo>
                <a:cubicBezTo>
                  <a:pt x="51" y="16"/>
                  <a:pt x="50" y="15"/>
                  <a:pt x="48" y="15"/>
                </a:cubicBezTo>
                <a:close/>
                <a:moveTo>
                  <a:pt x="39" y="24"/>
                </a:moveTo>
                <a:cubicBezTo>
                  <a:pt x="39" y="24"/>
                  <a:pt x="39" y="24"/>
                  <a:pt x="39" y="24"/>
                </a:cubicBezTo>
                <a:cubicBezTo>
                  <a:pt x="30" y="24"/>
                  <a:pt x="24" y="31"/>
                  <a:pt x="24" y="39"/>
                </a:cubicBezTo>
                <a:cubicBezTo>
                  <a:pt x="24" y="47"/>
                  <a:pt x="30" y="54"/>
                  <a:pt x="39" y="54"/>
                </a:cubicBezTo>
                <a:cubicBezTo>
                  <a:pt x="47" y="54"/>
                  <a:pt x="53" y="47"/>
                  <a:pt x="53" y="39"/>
                </a:cubicBezTo>
                <a:cubicBezTo>
                  <a:pt x="53" y="31"/>
                  <a:pt x="47" y="24"/>
                  <a:pt x="39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10174818" y="2313271"/>
            <a:ext cx="1777833" cy="101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1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10174818" y="3648888"/>
            <a:ext cx="1777833" cy="101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1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6" name="椭圆 15"/>
          <p:cNvSpPr/>
          <p:nvPr/>
        </p:nvSpPr>
        <p:spPr>
          <a:xfrm>
            <a:off x="7439660" y="2061210"/>
            <a:ext cx="1109345" cy="110934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7183284" y="2410353"/>
            <a:ext cx="1698933" cy="41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665" b="1">
                <a:solidFill>
                  <a:srgbClr val="4A5FFF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85%</a:t>
            </a:r>
          </a:p>
        </p:txBody>
      </p:sp>
      <p:grpSp>
        <p:nvGrpSpPr>
          <p:cNvPr id="56" name="组 54"/>
          <p:cNvGrpSpPr/>
          <p:nvPr/>
        </p:nvGrpSpPr>
        <p:grpSpPr>
          <a:xfrm>
            <a:off x="836122" y="537615"/>
            <a:ext cx="443257" cy="401013"/>
            <a:chOff x="3119669" y="2865750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5750"/>
              <a:ext cx="1100000" cy="1100000"/>
            </a:xfrm>
            <a:prstGeom prst="ellipse">
              <a:avLst/>
            </a:prstGeom>
            <a:solidFill>
              <a:srgbClr val="FFD112"/>
            </a:solidFill>
            <a:ln w="25400">
              <a:solidFill>
                <a:srgbClr val="FFD11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3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FFD11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FFD11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025265" y="3088005"/>
            <a:ext cx="26695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/>
      <p:bldP spid="7" grpId="0" bldLvl="0" animBg="1"/>
      <p:bldP spid="8" grpId="0" bldLvl="0" animBg="1"/>
      <p:bldP spid="9" grpId="0"/>
      <p:bldP spid="10" grpId="0" animBg="1"/>
      <p:bldP spid="11" grpId="0" animBg="1"/>
      <p:bldP spid="12" grpId="0"/>
      <p:bldP spid="13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042035" y="1421130"/>
            <a:ext cx="659130" cy="661035"/>
          </a:xfrm>
          <a:prstGeom prst="ellipse">
            <a:avLst/>
          </a:prstGeom>
          <a:solidFill>
            <a:srgbClr val="ED572E"/>
          </a:solidFill>
          <a:ln w="25400">
            <a:solidFill>
              <a:srgbClr val="ED57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Rectangle 6" descr="library副本"/>
          <p:cNvSpPr>
            <a:spLocks noChangeArrowheads="1"/>
          </p:cNvSpPr>
          <p:nvPr/>
        </p:nvSpPr>
        <p:spPr bwMode="auto">
          <a:xfrm>
            <a:off x="5635571" y="1526731"/>
            <a:ext cx="2897716" cy="4491567"/>
          </a:xfrm>
          <a:prstGeom prst="rect">
            <a:avLst/>
          </a:prstGeom>
          <a:blipFill dpi="0" rotWithShape="1">
            <a:blip r:embed="rId2"/>
            <a:stretch>
              <a:fillRect r="-4932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065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533287" y="1526731"/>
            <a:ext cx="2901951" cy="4491567"/>
          </a:xfrm>
          <a:prstGeom prst="rect">
            <a:avLst/>
          </a:prstGeom>
          <a:solidFill>
            <a:srgbClr val="FFD11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146120" y="2368004"/>
            <a:ext cx="3968751" cy="0"/>
          </a:xfrm>
          <a:prstGeom prst="line">
            <a:avLst/>
          </a:prstGeom>
          <a:noFill/>
          <a:ln w="9525">
            <a:solidFill>
              <a:srgbClr val="ED57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1146120" y="3599904"/>
            <a:ext cx="3968751" cy="0"/>
          </a:xfrm>
          <a:prstGeom prst="line">
            <a:avLst/>
          </a:prstGeom>
          <a:noFill/>
          <a:ln w="9525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146120" y="4833921"/>
            <a:ext cx="3968751" cy="0"/>
          </a:xfrm>
          <a:prstGeom prst="line">
            <a:avLst/>
          </a:prstGeom>
          <a:noFill/>
          <a:ln w="9525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1146120" y="6070054"/>
            <a:ext cx="3968751" cy="0"/>
          </a:xfrm>
          <a:prstGeom prst="line">
            <a:avLst/>
          </a:prstGeom>
          <a:noFill/>
          <a:ln w="9525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967652" y="1495344"/>
            <a:ext cx="345651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输入文字 ONE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1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967652" y="2706078"/>
            <a:ext cx="3456516" cy="83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输入文字 TWO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05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967652" y="3950678"/>
            <a:ext cx="3456516" cy="83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输入文字 THREE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05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967652" y="5186811"/>
            <a:ext cx="3456516" cy="83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B" panose="00020600040101010101" charset="-122"/>
              </a:rPr>
              <a:t>输入文字 FOUR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05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8821154" y="2190548"/>
            <a:ext cx="2400300" cy="345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6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此处添加详细文本描述，建议与标题相关并符合整体语言风格，语言描述尽量简洁生动。与标题相关并符合整体语言风</a:t>
            </a:r>
            <a:endParaRPr lang="en-US" altLang="zh-CN" sz="16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16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1065530" y="2668905"/>
            <a:ext cx="659765" cy="661035"/>
          </a:xfrm>
          <a:prstGeom prst="ellipse">
            <a:avLst/>
          </a:pr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1084580" y="3906520"/>
            <a:ext cx="666115" cy="667385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1053465" y="5147310"/>
            <a:ext cx="665480" cy="667385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313337" y="5381544"/>
            <a:ext cx="177800" cy="230716"/>
            <a:chOff x="0" y="0"/>
            <a:chExt cx="84" cy="109"/>
          </a:xfrm>
          <a:solidFill>
            <a:schemeClr val="bg1"/>
          </a:solidFill>
        </p:grpSpPr>
        <p:sp>
          <p:nvSpPr>
            <p:cNvPr id="26" name="Freeform 25"/>
            <p:cNvSpPr/>
            <p:nvPr/>
          </p:nvSpPr>
          <p:spPr bwMode="auto">
            <a:xfrm>
              <a:off x="43" y="17"/>
              <a:ext cx="23" cy="23"/>
            </a:xfrm>
            <a:custGeom>
              <a:avLst/>
              <a:gdLst>
                <a:gd name="T0" fmla="*/ 23 w 23"/>
                <a:gd name="T1" fmla="*/ 23 h 23"/>
                <a:gd name="T2" fmla="*/ 0 w 23"/>
                <a:gd name="T3" fmla="*/ 23 h 23"/>
                <a:gd name="T4" fmla="*/ 0 w 23"/>
                <a:gd name="T5" fmla="*/ 0 h 23"/>
                <a:gd name="T6" fmla="*/ 4 w 23"/>
                <a:gd name="T7" fmla="*/ 0 h 23"/>
                <a:gd name="T8" fmla="*/ 4 w 23"/>
                <a:gd name="T9" fmla="*/ 19 h 23"/>
                <a:gd name="T10" fmla="*/ 23 w 23"/>
                <a:gd name="T11" fmla="*/ 19 h 23"/>
                <a:gd name="T12" fmla="*/ 23 w 23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3">
                  <a:moveTo>
                    <a:pt x="23" y="23"/>
                  </a:moveTo>
                  <a:lnTo>
                    <a:pt x="0" y="23"/>
                  </a:lnTo>
                  <a:lnTo>
                    <a:pt x="0" y="0"/>
                  </a:lnTo>
                  <a:lnTo>
                    <a:pt x="4" y="0"/>
                  </a:lnTo>
                  <a:lnTo>
                    <a:pt x="4" y="19"/>
                  </a:lnTo>
                  <a:lnTo>
                    <a:pt x="23" y="19"/>
                  </a:lnTo>
                  <a:lnTo>
                    <a:pt x="23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0" y="15"/>
              <a:ext cx="69" cy="94"/>
            </a:xfrm>
            <a:custGeom>
              <a:avLst/>
              <a:gdLst>
                <a:gd name="T0" fmla="*/ 69 w 69"/>
                <a:gd name="T1" fmla="*/ 94 h 94"/>
                <a:gd name="T2" fmla="*/ 0 w 69"/>
                <a:gd name="T3" fmla="*/ 94 h 94"/>
                <a:gd name="T4" fmla="*/ 0 w 69"/>
                <a:gd name="T5" fmla="*/ 0 h 94"/>
                <a:gd name="T6" fmla="*/ 47 w 69"/>
                <a:gd name="T7" fmla="*/ 0 h 94"/>
                <a:gd name="T8" fmla="*/ 69 w 69"/>
                <a:gd name="T9" fmla="*/ 22 h 94"/>
                <a:gd name="T10" fmla="*/ 69 w 69"/>
                <a:gd name="T11" fmla="*/ 94 h 94"/>
                <a:gd name="T12" fmla="*/ 5 w 69"/>
                <a:gd name="T13" fmla="*/ 89 h 94"/>
                <a:gd name="T14" fmla="*/ 65 w 69"/>
                <a:gd name="T15" fmla="*/ 89 h 94"/>
                <a:gd name="T16" fmla="*/ 65 w 69"/>
                <a:gd name="T17" fmla="*/ 23 h 94"/>
                <a:gd name="T18" fmla="*/ 45 w 69"/>
                <a:gd name="T19" fmla="*/ 3 h 94"/>
                <a:gd name="T20" fmla="*/ 5 w 69"/>
                <a:gd name="T21" fmla="*/ 3 h 94"/>
                <a:gd name="T22" fmla="*/ 5 w 69"/>
                <a:gd name="T23" fmla="*/ 8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9" h="94">
                  <a:moveTo>
                    <a:pt x="69" y="94"/>
                  </a:moveTo>
                  <a:lnTo>
                    <a:pt x="0" y="94"/>
                  </a:lnTo>
                  <a:lnTo>
                    <a:pt x="0" y="0"/>
                  </a:lnTo>
                  <a:lnTo>
                    <a:pt x="47" y="0"/>
                  </a:lnTo>
                  <a:lnTo>
                    <a:pt x="69" y="22"/>
                  </a:lnTo>
                  <a:lnTo>
                    <a:pt x="69" y="94"/>
                  </a:lnTo>
                  <a:close/>
                  <a:moveTo>
                    <a:pt x="5" y="89"/>
                  </a:moveTo>
                  <a:lnTo>
                    <a:pt x="65" y="89"/>
                  </a:lnTo>
                  <a:lnTo>
                    <a:pt x="65" y="23"/>
                  </a:lnTo>
                  <a:lnTo>
                    <a:pt x="45" y="3"/>
                  </a:lnTo>
                  <a:lnTo>
                    <a:pt x="5" y="3"/>
                  </a:lnTo>
                  <a:lnTo>
                    <a:pt x="5" y="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57" y="2"/>
              <a:ext cx="24" cy="23"/>
            </a:xfrm>
            <a:custGeom>
              <a:avLst/>
              <a:gdLst>
                <a:gd name="T0" fmla="*/ 24 w 24"/>
                <a:gd name="T1" fmla="*/ 23 h 23"/>
                <a:gd name="T2" fmla="*/ 0 w 24"/>
                <a:gd name="T3" fmla="*/ 23 h 23"/>
                <a:gd name="T4" fmla="*/ 0 w 24"/>
                <a:gd name="T5" fmla="*/ 0 h 23"/>
                <a:gd name="T6" fmla="*/ 5 w 24"/>
                <a:gd name="T7" fmla="*/ 0 h 23"/>
                <a:gd name="T8" fmla="*/ 5 w 24"/>
                <a:gd name="T9" fmla="*/ 19 h 23"/>
                <a:gd name="T10" fmla="*/ 24 w 24"/>
                <a:gd name="T11" fmla="*/ 19 h 23"/>
                <a:gd name="T12" fmla="*/ 24 w 24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3">
                  <a:moveTo>
                    <a:pt x="24" y="23"/>
                  </a:moveTo>
                  <a:lnTo>
                    <a:pt x="0" y="23"/>
                  </a:lnTo>
                  <a:lnTo>
                    <a:pt x="0" y="0"/>
                  </a:lnTo>
                  <a:lnTo>
                    <a:pt x="5" y="0"/>
                  </a:lnTo>
                  <a:lnTo>
                    <a:pt x="5" y="19"/>
                  </a:lnTo>
                  <a:lnTo>
                    <a:pt x="24" y="19"/>
                  </a:lnTo>
                  <a:lnTo>
                    <a:pt x="24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15" y="0"/>
              <a:ext cx="69" cy="94"/>
            </a:xfrm>
            <a:custGeom>
              <a:avLst/>
              <a:gdLst>
                <a:gd name="T0" fmla="*/ 69 w 69"/>
                <a:gd name="T1" fmla="*/ 94 h 94"/>
                <a:gd name="T2" fmla="*/ 51 w 69"/>
                <a:gd name="T3" fmla="*/ 94 h 94"/>
                <a:gd name="T4" fmla="*/ 51 w 69"/>
                <a:gd name="T5" fmla="*/ 90 h 94"/>
                <a:gd name="T6" fmla="*/ 64 w 69"/>
                <a:gd name="T7" fmla="*/ 90 h 94"/>
                <a:gd name="T8" fmla="*/ 64 w 69"/>
                <a:gd name="T9" fmla="*/ 24 h 94"/>
                <a:gd name="T10" fmla="*/ 44 w 69"/>
                <a:gd name="T11" fmla="*/ 4 h 94"/>
                <a:gd name="T12" fmla="*/ 4 w 69"/>
                <a:gd name="T13" fmla="*/ 4 h 94"/>
                <a:gd name="T14" fmla="*/ 4 w 69"/>
                <a:gd name="T15" fmla="*/ 17 h 94"/>
                <a:gd name="T16" fmla="*/ 0 w 69"/>
                <a:gd name="T17" fmla="*/ 17 h 94"/>
                <a:gd name="T18" fmla="*/ 0 w 69"/>
                <a:gd name="T19" fmla="*/ 0 h 94"/>
                <a:gd name="T20" fmla="*/ 46 w 69"/>
                <a:gd name="T21" fmla="*/ 0 h 94"/>
                <a:gd name="T22" fmla="*/ 69 w 69"/>
                <a:gd name="T23" fmla="*/ 22 h 94"/>
                <a:gd name="T24" fmla="*/ 69 w 69"/>
                <a:gd name="T2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94">
                  <a:moveTo>
                    <a:pt x="69" y="94"/>
                  </a:moveTo>
                  <a:lnTo>
                    <a:pt x="51" y="94"/>
                  </a:lnTo>
                  <a:lnTo>
                    <a:pt x="51" y="90"/>
                  </a:lnTo>
                  <a:lnTo>
                    <a:pt x="64" y="90"/>
                  </a:lnTo>
                  <a:lnTo>
                    <a:pt x="64" y="24"/>
                  </a:lnTo>
                  <a:lnTo>
                    <a:pt x="44" y="4"/>
                  </a:lnTo>
                  <a:lnTo>
                    <a:pt x="4" y="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46" y="0"/>
                  </a:lnTo>
                  <a:lnTo>
                    <a:pt x="69" y="22"/>
                  </a:lnTo>
                  <a:lnTo>
                    <a:pt x="69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308469" y="4121915"/>
            <a:ext cx="237067" cy="218016"/>
            <a:chOff x="0" y="0"/>
            <a:chExt cx="112" cy="103"/>
          </a:xfrm>
          <a:solidFill>
            <a:schemeClr val="bg1"/>
          </a:solidFill>
        </p:grpSpPr>
        <p:sp>
          <p:nvSpPr>
            <p:cNvPr id="31" name="Freeform 30"/>
            <p:cNvSpPr/>
            <p:nvPr/>
          </p:nvSpPr>
          <p:spPr bwMode="auto">
            <a:xfrm>
              <a:off x="0" y="0"/>
              <a:ext cx="105" cy="103"/>
            </a:xfrm>
            <a:custGeom>
              <a:avLst/>
              <a:gdLst>
                <a:gd name="T0" fmla="*/ 89 w 177"/>
                <a:gd name="T1" fmla="*/ 176 h 176"/>
                <a:gd name="T2" fmla="*/ 27 w 177"/>
                <a:gd name="T3" fmla="*/ 151 h 176"/>
                <a:gd name="T4" fmla="*/ 0 w 177"/>
                <a:gd name="T5" fmla="*/ 89 h 176"/>
                <a:gd name="T6" fmla="*/ 26 w 177"/>
                <a:gd name="T7" fmla="*/ 26 h 176"/>
                <a:gd name="T8" fmla="*/ 88 w 177"/>
                <a:gd name="T9" fmla="*/ 0 h 176"/>
                <a:gd name="T10" fmla="*/ 89 w 177"/>
                <a:gd name="T11" fmla="*/ 0 h 176"/>
                <a:gd name="T12" fmla="*/ 177 w 177"/>
                <a:gd name="T13" fmla="*/ 88 h 176"/>
                <a:gd name="T14" fmla="*/ 171 w 177"/>
                <a:gd name="T15" fmla="*/ 88 h 176"/>
                <a:gd name="T16" fmla="*/ 89 w 177"/>
                <a:gd name="T17" fmla="*/ 6 h 176"/>
                <a:gd name="T18" fmla="*/ 88 w 177"/>
                <a:gd name="T19" fmla="*/ 6 h 176"/>
                <a:gd name="T20" fmla="*/ 30 w 177"/>
                <a:gd name="T21" fmla="*/ 30 h 176"/>
                <a:gd name="T22" fmla="*/ 6 w 177"/>
                <a:gd name="T23" fmla="*/ 89 h 176"/>
                <a:gd name="T24" fmla="*/ 31 w 177"/>
                <a:gd name="T25" fmla="*/ 147 h 176"/>
                <a:gd name="T26" fmla="*/ 89 w 177"/>
                <a:gd name="T27" fmla="*/ 170 h 176"/>
                <a:gd name="T28" fmla="*/ 89 w 177"/>
                <a:gd name="T29" fmla="*/ 170 h 176"/>
                <a:gd name="T30" fmla="*/ 155 w 177"/>
                <a:gd name="T31" fmla="*/ 136 h 176"/>
                <a:gd name="T32" fmla="*/ 160 w 177"/>
                <a:gd name="T33" fmla="*/ 139 h 176"/>
                <a:gd name="T34" fmla="*/ 89 w 177"/>
                <a:gd name="T35" fmla="*/ 176 h 176"/>
                <a:gd name="T36" fmla="*/ 89 w 177"/>
                <a:gd name="T37" fmla="*/ 17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7" h="176">
                  <a:moveTo>
                    <a:pt x="89" y="176"/>
                  </a:moveTo>
                  <a:cubicBezTo>
                    <a:pt x="65" y="176"/>
                    <a:pt x="43" y="167"/>
                    <a:pt x="27" y="151"/>
                  </a:cubicBezTo>
                  <a:cubicBezTo>
                    <a:pt x="10" y="134"/>
                    <a:pt x="0" y="112"/>
                    <a:pt x="0" y="89"/>
                  </a:cubicBezTo>
                  <a:cubicBezTo>
                    <a:pt x="0" y="65"/>
                    <a:pt x="9" y="43"/>
                    <a:pt x="26" y="26"/>
                  </a:cubicBezTo>
                  <a:cubicBezTo>
                    <a:pt x="42" y="9"/>
                    <a:pt x="64" y="0"/>
                    <a:pt x="88" y="0"/>
                  </a:cubicBezTo>
                  <a:cubicBezTo>
                    <a:pt x="88" y="0"/>
                    <a:pt x="88" y="0"/>
                    <a:pt x="89" y="0"/>
                  </a:cubicBezTo>
                  <a:cubicBezTo>
                    <a:pt x="137" y="0"/>
                    <a:pt x="176" y="39"/>
                    <a:pt x="177" y="88"/>
                  </a:cubicBezTo>
                  <a:cubicBezTo>
                    <a:pt x="171" y="88"/>
                    <a:pt x="171" y="88"/>
                    <a:pt x="171" y="88"/>
                  </a:cubicBezTo>
                  <a:cubicBezTo>
                    <a:pt x="170" y="43"/>
                    <a:pt x="134" y="6"/>
                    <a:pt x="89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66" y="6"/>
                    <a:pt x="46" y="15"/>
                    <a:pt x="30" y="30"/>
                  </a:cubicBezTo>
                  <a:cubicBezTo>
                    <a:pt x="15" y="46"/>
                    <a:pt x="6" y="67"/>
                    <a:pt x="6" y="89"/>
                  </a:cubicBezTo>
                  <a:cubicBezTo>
                    <a:pt x="7" y="111"/>
                    <a:pt x="15" y="131"/>
                    <a:pt x="31" y="147"/>
                  </a:cubicBezTo>
                  <a:cubicBezTo>
                    <a:pt x="46" y="162"/>
                    <a:pt x="67" y="170"/>
                    <a:pt x="89" y="170"/>
                  </a:cubicBezTo>
                  <a:cubicBezTo>
                    <a:pt x="89" y="170"/>
                    <a:pt x="89" y="170"/>
                    <a:pt x="89" y="170"/>
                  </a:cubicBezTo>
                  <a:cubicBezTo>
                    <a:pt x="115" y="170"/>
                    <a:pt x="140" y="157"/>
                    <a:pt x="155" y="136"/>
                  </a:cubicBezTo>
                  <a:cubicBezTo>
                    <a:pt x="160" y="139"/>
                    <a:pt x="160" y="139"/>
                    <a:pt x="160" y="139"/>
                  </a:cubicBezTo>
                  <a:cubicBezTo>
                    <a:pt x="144" y="162"/>
                    <a:pt x="117" y="176"/>
                    <a:pt x="89" y="176"/>
                  </a:cubicBezTo>
                  <a:cubicBezTo>
                    <a:pt x="89" y="176"/>
                    <a:pt x="89" y="176"/>
                    <a:pt x="89" y="17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89" y="39"/>
              <a:ext cx="23" cy="20"/>
            </a:xfrm>
            <a:custGeom>
              <a:avLst/>
              <a:gdLst>
                <a:gd name="T0" fmla="*/ 0 w 23"/>
                <a:gd name="T1" fmla="*/ 0 h 20"/>
                <a:gd name="T2" fmla="*/ 12 w 23"/>
                <a:gd name="T3" fmla="*/ 20 h 20"/>
                <a:gd name="T4" fmla="*/ 23 w 23"/>
                <a:gd name="T5" fmla="*/ 0 h 20"/>
                <a:gd name="T6" fmla="*/ 0 w 23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0">
                  <a:moveTo>
                    <a:pt x="0" y="0"/>
                  </a:moveTo>
                  <a:lnTo>
                    <a:pt x="12" y="20"/>
                  </a:lnTo>
                  <a:lnTo>
                    <a:pt x="2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38" y="27"/>
              <a:ext cx="28" cy="24"/>
            </a:xfrm>
            <a:custGeom>
              <a:avLst/>
              <a:gdLst>
                <a:gd name="T0" fmla="*/ 0 w 47"/>
                <a:gd name="T1" fmla="*/ 41 h 41"/>
                <a:gd name="T2" fmla="*/ 0 w 47"/>
                <a:gd name="T3" fmla="*/ 24 h 41"/>
                <a:gd name="T4" fmla="*/ 23 w 47"/>
                <a:gd name="T5" fmla="*/ 0 h 41"/>
                <a:gd name="T6" fmla="*/ 47 w 47"/>
                <a:gd name="T7" fmla="*/ 24 h 41"/>
                <a:gd name="T8" fmla="*/ 47 w 47"/>
                <a:gd name="T9" fmla="*/ 40 h 41"/>
                <a:gd name="T10" fmla="*/ 0 w 47"/>
                <a:gd name="T11" fmla="*/ 41 h 41"/>
                <a:gd name="T12" fmla="*/ 23 w 47"/>
                <a:gd name="T13" fmla="*/ 6 h 41"/>
                <a:gd name="T14" fmla="*/ 6 w 47"/>
                <a:gd name="T15" fmla="*/ 24 h 41"/>
                <a:gd name="T16" fmla="*/ 6 w 47"/>
                <a:gd name="T17" fmla="*/ 35 h 41"/>
                <a:gd name="T18" fmla="*/ 41 w 47"/>
                <a:gd name="T19" fmla="*/ 34 h 41"/>
                <a:gd name="T20" fmla="*/ 41 w 47"/>
                <a:gd name="T21" fmla="*/ 24 h 41"/>
                <a:gd name="T22" fmla="*/ 23 w 47"/>
                <a:gd name="T23" fmla="*/ 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1">
                  <a:moveTo>
                    <a:pt x="0" y="41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36" y="0"/>
                    <a:pt x="47" y="11"/>
                    <a:pt x="47" y="24"/>
                  </a:cubicBezTo>
                  <a:cubicBezTo>
                    <a:pt x="47" y="40"/>
                    <a:pt x="47" y="40"/>
                    <a:pt x="47" y="40"/>
                  </a:cubicBezTo>
                  <a:lnTo>
                    <a:pt x="0" y="41"/>
                  </a:lnTo>
                  <a:close/>
                  <a:moveTo>
                    <a:pt x="23" y="6"/>
                  </a:moveTo>
                  <a:cubicBezTo>
                    <a:pt x="14" y="7"/>
                    <a:pt x="6" y="15"/>
                    <a:pt x="6" y="24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4"/>
                    <a:pt x="33" y="6"/>
                    <a:pt x="23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2" y="47"/>
              <a:ext cx="41" cy="30"/>
            </a:xfrm>
            <a:custGeom>
              <a:avLst/>
              <a:gdLst>
                <a:gd name="T0" fmla="*/ 4 w 68"/>
                <a:gd name="T1" fmla="*/ 52 h 52"/>
                <a:gd name="T2" fmla="*/ 4 w 68"/>
                <a:gd name="T3" fmla="*/ 52 h 52"/>
                <a:gd name="T4" fmla="*/ 0 w 68"/>
                <a:gd name="T5" fmla="*/ 48 h 52"/>
                <a:gd name="T6" fmla="*/ 0 w 68"/>
                <a:gd name="T7" fmla="*/ 5 h 52"/>
                <a:gd name="T8" fmla="*/ 4 w 68"/>
                <a:gd name="T9" fmla="*/ 1 h 52"/>
                <a:gd name="T10" fmla="*/ 63 w 68"/>
                <a:gd name="T11" fmla="*/ 0 h 52"/>
                <a:gd name="T12" fmla="*/ 67 w 68"/>
                <a:gd name="T13" fmla="*/ 5 h 52"/>
                <a:gd name="T14" fmla="*/ 68 w 68"/>
                <a:gd name="T15" fmla="*/ 48 h 52"/>
                <a:gd name="T16" fmla="*/ 66 w 68"/>
                <a:gd name="T17" fmla="*/ 51 h 52"/>
                <a:gd name="T18" fmla="*/ 63 w 68"/>
                <a:gd name="T19" fmla="*/ 52 h 52"/>
                <a:gd name="T20" fmla="*/ 4 w 68"/>
                <a:gd name="T21" fmla="*/ 52 h 52"/>
                <a:gd name="T22" fmla="*/ 6 w 68"/>
                <a:gd name="T23" fmla="*/ 7 h 52"/>
                <a:gd name="T24" fmla="*/ 6 w 68"/>
                <a:gd name="T25" fmla="*/ 46 h 52"/>
                <a:gd name="T26" fmla="*/ 62 w 68"/>
                <a:gd name="T27" fmla="*/ 46 h 52"/>
                <a:gd name="T28" fmla="*/ 61 w 68"/>
                <a:gd name="T29" fmla="*/ 6 h 52"/>
                <a:gd name="T30" fmla="*/ 6 w 68"/>
                <a:gd name="T31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8" h="52">
                  <a:moveTo>
                    <a:pt x="4" y="52"/>
                  </a:moveTo>
                  <a:cubicBezTo>
                    <a:pt x="4" y="52"/>
                    <a:pt x="4" y="52"/>
                    <a:pt x="4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1"/>
                    <a:pt x="4" y="1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6" y="0"/>
                    <a:pt x="67" y="2"/>
                    <a:pt x="67" y="5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68" y="49"/>
                    <a:pt x="67" y="50"/>
                    <a:pt x="66" y="51"/>
                  </a:cubicBezTo>
                  <a:cubicBezTo>
                    <a:pt x="66" y="51"/>
                    <a:pt x="65" y="52"/>
                    <a:pt x="63" y="52"/>
                  </a:cubicBezTo>
                  <a:lnTo>
                    <a:pt x="4" y="52"/>
                  </a:lnTo>
                  <a:close/>
                  <a:moveTo>
                    <a:pt x="6" y="7"/>
                  </a:moveTo>
                  <a:cubicBezTo>
                    <a:pt x="6" y="46"/>
                    <a:pt x="6" y="46"/>
                    <a:pt x="6" y="46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61" y="6"/>
                    <a:pt x="61" y="6"/>
                    <a:pt x="61" y="6"/>
                  </a:cubicBezTo>
                  <a:lnTo>
                    <a:pt x="6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263596" y="1633773"/>
            <a:ext cx="220133" cy="230717"/>
            <a:chOff x="0" y="0"/>
            <a:chExt cx="104" cy="109"/>
          </a:xfrm>
          <a:solidFill>
            <a:schemeClr val="bg1"/>
          </a:solidFill>
        </p:grpSpPr>
        <p:sp>
          <p:nvSpPr>
            <p:cNvPr id="36" name="Freeform 35"/>
            <p:cNvSpPr/>
            <p:nvPr/>
          </p:nvSpPr>
          <p:spPr bwMode="auto">
            <a:xfrm>
              <a:off x="15" y="0"/>
              <a:ext cx="11" cy="11"/>
            </a:xfrm>
            <a:custGeom>
              <a:avLst/>
              <a:gdLst>
                <a:gd name="T0" fmla="*/ 20 w 20"/>
                <a:gd name="T1" fmla="*/ 19 h 19"/>
                <a:gd name="T2" fmla="*/ 14 w 20"/>
                <a:gd name="T3" fmla="*/ 19 h 19"/>
                <a:gd name="T4" fmla="*/ 14 w 20"/>
                <a:gd name="T5" fmla="*/ 10 h 19"/>
                <a:gd name="T6" fmla="*/ 10 w 20"/>
                <a:gd name="T7" fmla="*/ 6 h 19"/>
                <a:gd name="T8" fmla="*/ 6 w 20"/>
                <a:gd name="T9" fmla="*/ 10 h 19"/>
                <a:gd name="T10" fmla="*/ 6 w 20"/>
                <a:gd name="T11" fmla="*/ 19 h 19"/>
                <a:gd name="T12" fmla="*/ 0 w 20"/>
                <a:gd name="T13" fmla="*/ 19 h 19"/>
                <a:gd name="T14" fmla="*/ 0 w 20"/>
                <a:gd name="T15" fmla="*/ 10 h 19"/>
                <a:gd name="T16" fmla="*/ 10 w 20"/>
                <a:gd name="T17" fmla="*/ 0 h 19"/>
                <a:gd name="T18" fmla="*/ 20 w 20"/>
                <a:gd name="T19" fmla="*/ 10 h 19"/>
                <a:gd name="T20" fmla="*/ 20 w 20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9">
                  <a:moveTo>
                    <a:pt x="20" y="19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8"/>
                    <a:pt x="12" y="6"/>
                    <a:pt x="10" y="6"/>
                  </a:cubicBezTo>
                  <a:cubicBezTo>
                    <a:pt x="7" y="6"/>
                    <a:pt x="6" y="8"/>
                    <a:pt x="6" y="1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78" y="0"/>
              <a:ext cx="11" cy="11"/>
            </a:xfrm>
            <a:custGeom>
              <a:avLst/>
              <a:gdLst>
                <a:gd name="T0" fmla="*/ 20 w 20"/>
                <a:gd name="T1" fmla="*/ 19 h 19"/>
                <a:gd name="T2" fmla="*/ 14 w 20"/>
                <a:gd name="T3" fmla="*/ 19 h 19"/>
                <a:gd name="T4" fmla="*/ 14 w 20"/>
                <a:gd name="T5" fmla="*/ 10 h 19"/>
                <a:gd name="T6" fmla="*/ 10 w 20"/>
                <a:gd name="T7" fmla="*/ 6 h 19"/>
                <a:gd name="T8" fmla="*/ 6 w 20"/>
                <a:gd name="T9" fmla="*/ 10 h 19"/>
                <a:gd name="T10" fmla="*/ 6 w 20"/>
                <a:gd name="T11" fmla="*/ 19 h 19"/>
                <a:gd name="T12" fmla="*/ 0 w 20"/>
                <a:gd name="T13" fmla="*/ 19 h 19"/>
                <a:gd name="T14" fmla="*/ 0 w 20"/>
                <a:gd name="T15" fmla="*/ 10 h 19"/>
                <a:gd name="T16" fmla="*/ 10 w 20"/>
                <a:gd name="T17" fmla="*/ 0 h 19"/>
                <a:gd name="T18" fmla="*/ 20 w 20"/>
                <a:gd name="T19" fmla="*/ 10 h 19"/>
                <a:gd name="T20" fmla="*/ 20 w 20"/>
                <a:gd name="T2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9">
                  <a:moveTo>
                    <a:pt x="20" y="19"/>
                  </a:moveTo>
                  <a:cubicBezTo>
                    <a:pt x="14" y="19"/>
                    <a:pt x="14" y="19"/>
                    <a:pt x="14" y="1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8"/>
                    <a:pt x="13" y="6"/>
                    <a:pt x="10" y="6"/>
                  </a:cubicBezTo>
                  <a:cubicBezTo>
                    <a:pt x="8" y="6"/>
                    <a:pt x="6" y="8"/>
                    <a:pt x="6" y="1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lnTo>
                    <a:pt x="2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0" y="9"/>
              <a:ext cx="104" cy="100"/>
            </a:xfrm>
            <a:custGeom>
              <a:avLst/>
              <a:gdLst>
                <a:gd name="T0" fmla="*/ 164 w 174"/>
                <a:gd name="T1" fmla="*/ 170 h 170"/>
                <a:gd name="T2" fmla="*/ 10 w 174"/>
                <a:gd name="T3" fmla="*/ 170 h 170"/>
                <a:gd name="T4" fmla="*/ 0 w 174"/>
                <a:gd name="T5" fmla="*/ 160 h 170"/>
                <a:gd name="T6" fmla="*/ 0 w 174"/>
                <a:gd name="T7" fmla="*/ 10 h 170"/>
                <a:gd name="T8" fmla="*/ 10 w 174"/>
                <a:gd name="T9" fmla="*/ 0 h 170"/>
                <a:gd name="T10" fmla="*/ 30 w 174"/>
                <a:gd name="T11" fmla="*/ 0 h 170"/>
                <a:gd name="T12" fmla="*/ 30 w 174"/>
                <a:gd name="T13" fmla="*/ 14 h 170"/>
                <a:gd name="T14" fmla="*/ 34 w 174"/>
                <a:gd name="T15" fmla="*/ 18 h 170"/>
                <a:gd name="T16" fmla="*/ 38 w 174"/>
                <a:gd name="T17" fmla="*/ 14 h 170"/>
                <a:gd name="T18" fmla="*/ 38 w 174"/>
                <a:gd name="T19" fmla="*/ 0 h 170"/>
                <a:gd name="T20" fmla="*/ 136 w 174"/>
                <a:gd name="T21" fmla="*/ 0 h 170"/>
                <a:gd name="T22" fmla="*/ 136 w 174"/>
                <a:gd name="T23" fmla="*/ 14 h 170"/>
                <a:gd name="T24" fmla="*/ 140 w 174"/>
                <a:gd name="T25" fmla="*/ 18 h 170"/>
                <a:gd name="T26" fmla="*/ 144 w 174"/>
                <a:gd name="T27" fmla="*/ 14 h 170"/>
                <a:gd name="T28" fmla="*/ 144 w 174"/>
                <a:gd name="T29" fmla="*/ 0 h 170"/>
                <a:gd name="T30" fmla="*/ 164 w 174"/>
                <a:gd name="T31" fmla="*/ 0 h 170"/>
                <a:gd name="T32" fmla="*/ 174 w 174"/>
                <a:gd name="T33" fmla="*/ 10 h 170"/>
                <a:gd name="T34" fmla="*/ 174 w 174"/>
                <a:gd name="T35" fmla="*/ 160 h 170"/>
                <a:gd name="T36" fmla="*/ 164 w 174"/>
                <a:gd name="T37" fmla="*/ 170 h 170"/>
                <a:gd name="T38" fmla="*/ 10 w 174"/>
                <a:gd name="T39" fmla="*/ 6 h 170"/>
                <a:gd name="T40" fmla="*/ 6 w 174"/>
                <a:gd name="T41" fmla="*/ 10 h 170"/>
                <a:gd name="T42" fmla="*/ 6 w 174"/>
                <a:gd name="T43" fmla="*/ 160 h 170"/>
                <a:gd name="T44" fmla="*/ 10 w 174"/>
                <a:gd name="T45" fmla="*/ 164 h 170"/>
                <a:gd name="T46" fmla="*/ 164 w 174"/>
                <a:gd name="T47" fmla="*/ 164 h 170"/>
                <a:gd name="T48" fmla="*/ 168 w 174"/>
                <a:gd name="T49" fmla="*/ 160 h 170"/>
                <a:gd name="T50" fmla="*/ 168 w 174"/>
                <a:gd name="T51" fmla="*/ 10 h 170"/>
                <a:gd name="T52" fmla="*/ 164 w 174"/>
                <a:gd name="T53" fmla="*/ 6 h 170"/>
                <a:gd name="T54" fmla="*/ 150 w 174"/>
                <a:gd name="T55" fmla="*/ 6 h 170"/>
                <a:gd name="T56" fmla="*/ 150 w 174"/>
                <a:gd name="T57" fmla="*/ 14 h 170"/>
                <a:gd name="T58" fmla="*/ 140 w 174"/>
                <a:gd name="T59" fmla="*/ 24 h 170"/>
                <a:gd name="T60" fmla="*/ 130 w 174"/>
                <a:gd name="T61" fmla="*/ 14 h 170"/>
                <a:gd name="T62" fmla="*/ 130 w 174"/>
                <a:gd name="T63" fmla="*/ 6 h 170"/>
                <a:gd name="T64" fmla="*/ 44 w 174"/>
                <a:gd name="T65" fmla="*/ 6 h 170"/>
                <a:gd name="T66" fmla="*/ 44 w 174"/>
                <a:gd name="T67" fmla="*/ 14 h 170"/>
                <a:gd name="T68" fmla="*/ 34 w 174"/>
                <a:gd name="T69" fmla="*/ 24 h 170"/>
                <a:gd name="T70" fmla="*/ 24 w 174"/>
                <a:gd name="T71" fmla="*/ 14 h 170"/>
                <a:gd name="T72" fmla="*/ 24 w 174"/>
                <a:gd name="T73" fmla="*/ 6 h 170"/>
                <a:gd name="T74" fmla="*/ 10 w 174"/>
                <a:gd name="T75" fmla="*/ 6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74" h="170">
                  <a:moveTo>
                    <a:pt x="164" y="170"/>
                  </a:moveTo>
                  <a:cubicBezTo>
                    <a:pt x="10" y="170"/>
                    <a:pt x="10" y="170"/>
                    <a:pt x="10" y="170"/>
                  </a:cubicBezTo>
                  <a:cubicBezTo>
                    <a:pt x="5" y="170"/>
                    <a:pt x="0" y="165"/>
                    <a:pt x="0" y="16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30" y="16"/>
                    <a:pt x="31" y="18"/>
                    <a:pt x="34" y="18"/>
                  </a:cubicBezTo>
                  <a:cubicBezTo>
                    <a:pt x="36" y="18"/>
                    <a:pt x="38" y="16"/>
                    <a:pt x="38" y="14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36" y="0"/>
                    <a:pt x="136" y="0"/>
                    <a:pt x="136" y="0"/>
                  </a:cubicBezTo>
                  <a:cubicBezTo>
                    <a:pt x="136" y="14"/>
                    <a:pt x="136" y="14"/>
                    <a:pt x="136" y="14"/>
                  </a:cubicBezTo>
                  <a:cubicBezTo>
                    <a:pt x="136" y="16"/>
                    <a:pt x="138" y="18"/>
                    <a:pt x="140" y="18"/>
                  </a:cubicBezTo>
                  <a:cubicBezTo>
                    <a:pt x="143" y="18"/>
                    <a:pt x="144" y="16"/>
                    <a:pt x="144" y="14"/>
                  </a:cubicBezTo>
                  <a:cubicBezTo>
                    <a:pt x="144" y="0"/>
                    <a:pt x="144" y="0"/>
                    <a:pt x="144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9" y="0"/>
                    <a:pt x="174" y="4"/>
                    <a:pt x="174" y="10"/>
                  </a:cubicBezTo>
                  <a:cubicBezTo>
                    <a:pt x="174" y="160"/>
                    <a:pt x="174" y="160"/>
                    <a:pt x="174" y="160"/>
                  </a:cubicBezTo>
                  <a:cubicBezTo>
                    <a:pt x="174" y="165"/>
                    <a:pt x="169" y="170"/>
                    <a:pt x="164" y="170"/>
                  </a:cubicBezTo>
                  <a:close/>
                  <a:moveTo>
                    <a:pt x="10" y="6"/>
                  </a:moveTo>
                  <a:cubicBezTo>
                    <a:pt x="8" y="6"/>
                    <a:pt x="6" y="8"/>
                    <a:pt x="6" y="10"/>
                  </a:cubicBezTo>
                  <a:cubicBezTo>
                    <a:pt x="6" y="160"/>
                    <a:pt x="6" y="160"/>
                    <a:pt x="6" y="160"/>
                  </a:cubicBezTo>
                  <a:cubicBezTo>
                    <a:pt x="6" y="162"/>
                    <a:pt x="8" y="164"/>
                    <a:pt x="10" y="164"/>
                  </a:cubicBezTo>
                  <a:cubicBezTo>
                    <a:pt x="164" y="164"/>
                    <a:pt x="164" y="164"/>
                    <a:pt x="164" y="164"/>
                  </a:cubicBezTo>
                  <a:cubicBezTo>
                    <a:pt x="166" y="164"/>
                    <a:pt x="168" y="162"/>
                    <a:pt x="168" y="160"/>
                  </a:cubicBezTo>
                  <a:cubicBezTo>
                    <a:pt x="168" y="10"/>
                    <a:pt x="168" y="10"/>
                    <a:pt x="168" y="10"/>
                  </a:cubicBezTo>
                  <a:cubicBezTo>
                    <a:pt x="168" y="8"/>
                    <a:pt x="166" y="6"/>
                    <a:pt x="164" y="6"/>
                  </a:cubicBezTo>
                  <a:cubicBezTo>
                    <a:pt x="150" y="6"/>
                    <a:pt x="150" y="6"/>
                    <a:pt x="150" y="6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50" y="19"/>
                    <a:pt x="146" y="24"/>
                    <a:pt x="140" y="24"/>
                  </a:cubicBezTo>
                  <a:cubicBezTo>
                    <a:pt x="135" y="24"/>
                    <a:pt x="130" y="19"/>
                    <a:pt x="130" y="14"/>
                  </a:cubicBezTo>
                  <a:cubicBezTo>
                    <a:pt x="130" y="6"/>
                    <a:pt x="130" y="6"/>
                    <a:pt x="130" y="6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4" y="14"/>
                    <a:pt x="44" y="14"/>
                    <a:pt x="44" y="14"/>
                  </a:cubicBezTo>
                  <a:cubicBezTo>
                    <a:pt x="44" y="19"/>
                    <a:pt x="39" y="24"/>
                    <a:pt x="34" y="24"/>
                  </a:cubicBezTo>
                  <a:cubicBezTo>
                    <a:pt x="28" y="24"/>
                    <a:pt x="24" y="19"/>
                    <a:pt x="24" y="14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78" y="11"/>
              <a:ext cx="11" cy="12"/>
            </a:xfrm>
            <a:custGeom>
              <a:avLst/>
              <a:gdLst>
                <a:gd name="T0" fmla="*/ 10 w 20"/>
                <a:gd name="T1" fmla="*/ 21 h 21"/>
                <a:gd name="T2" fmla="*/ 0 w 20"/>
                <a:gd name="T3" fmla="*/ 11 h 21"/>
                <a:gd name="T4" fmla="*/ 0 w 20"/>
                <a:gd name="T5" fmla="*/ 0 h 21"/>
                <a:gd name="T6" fmla="*/ 6 w 20"/>
                <a:gd name="T7" fmla="*/ 0 h 21"/>
                <a:gd name="T8" fmla="*/ 6 w 20"/>
                <a:gd name="T9" fmla="*/ 11 h 21"/>
                <a:gd name="T10" fmla="*/ 10 w 20"/>
                <a:gd name="T11" fmla="*/ 15 h 21"/>
                <a:gd name="T12" fmla="*/ 14 w 20"/>
                <a:gd name="T13" fmla="*/ 11 h 21"/>
                <a:gd name="T14" fmla="*/ 14 w 20"/>
                <a:gd name="T15" fmla="*/ 0 h 21"/>
                <a:gd name="T16" fmla="*/ 20 w 20"/>
                <a:gd name="T17" fmla="*/ 0 h 21"/>
                <a:gd name="T18" fmla="*/ 20 w 20"/>
                <a:gd name="T19" fmla="*/ 11 h 21"/>
                <a:gd name="T20" fmla="*/ 10 w 20"/>
                <a:gd name="T2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5" y="21"/>
                    <a:pt x="0" y="16"/>
                    <a:pt x="0" y="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3"/>
                    <a:pt x="8" y="15"/>
                    <a:pt x="10" y="15"/>
                  </a:cubicBezTo>
                  <a:cubicBezTo>
                    <a:pt x="13" y="15"/>
                    <a:pt x="14" y="13"/>
                    <a:pt x="14" y="11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6"/>
                    <a:pt x="16" y="21"/>
                    <a:pt x="1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" y="32"/>
              <a:ext cx="100" cy="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285821" y="2926211"/>
            <a:ext cx="232833" cy="224367"/>
            <a:chOff x="0" y="0"/>
            <a:chExt cx="110" cy="106"/>
          </a:xfrm>
          <a:solidFill>
            <a:schemeClr val="bg1"/>
          </a:solidFill>
        </p:grpSpPr>
        <p:sp>
          <p:nvSpPr>
            <p:cNvPr id="42" name="Freeform 41"/>
            <p:cNvSpPr/>
            <p:nvPr/>
          </p:nvSpPr>
          <p:spPr bwMode="auto">
            <a:xfrm>
              <a:off x="0" y="0"/>
              <a:ext cx="110" cy="69"/>
            </a:xfrm>
            <a:custGeom>
              <a:avLst/>
              <a:gdLst>
                <a:gd name="T0" fmla="*/ 157 w 186"/>
                <a:gd name="T1" fmla="*/ 118 h 118"/>
                <a:gd name="T2" fmla="*/ 103 w 186"/>
                <a:gd name="T3" fmla="*/ 118 h 118"/>
                <a:gd name="T4" fmla="*/ 103 w 186"/>
                <a:gd name="T5" fmla="*/ 113 h 118"/>
                <a:gd name="T6" fmla="*/ 157 w 186"/>
                <a:gd name="T7" fmla="*/ 113 h 118"/>
                <a:gd name="T8" fmla="*/ 180 w 186"/>
                <a:gd name="T9" fmla="*/ 89 h 118"/>
                <a:gd name="T10" fmla="*/ 158 w 186"/>
                <a:gd name="T11" fmla="*/ 66 h 118"/>
                <a:gd name="T12" fmla="*/ 153 w 186"/>
                <a:gd name="T13" fmla="*/ 66 h 118"/>
                <a:gd name="T14" fmla="*/ 155 w 186"/>
                <a:gd name="T15" fmla="*/ 62 h 118"/>
                <a:gd name="T16" fmla="*/ 159 w 186"/>
                <a:gd name="T17" fmla="*/ 44 h 118"/>
                <a:gd name="T18" fmla="*/ 121 w 186"/>
                <a:gd name="T19" fmla="*/ 6 h 118"/>
                <a:gd name="T20" fmla="*/ 89 w 186"/>
                <a:gd name="T21" fmla="*/ 22 h 118"/>
                <a:gd name="T22" fmla="*/ 87 w 186"/>
                <a:gd name="T23" fmla="*/ 24 h 118"/>
                <a:gd name="T24" fmla="*/ 85 w 186"/>
                <a:gd name="T25" fmla="*/ 22 h 118"/>
                <a:gd name="T26" fmla="*/ 69 w 186"/>
                <a:gd name="T27" fmla="*/ 15 h 118"/>
                <a:gd name="T28" fmla="*/ 47 w 186"/>
                <a:gd name="T29" fmla="*/ 36 h 118"/>
                <a:gd name="T30" fmla="*/ 47 w 186"/>
                <a:gd name="T31" fmla="*/ 39 h 118"/>
                <a:gd name="T32" fmla="*/ 43 w 186"/>
                <a:gd name="T33" fmla="*/ 39 h 118"/>
                <a:gd name="T34" fmla="*/ 6 w 186"/>
                <a:gd name="T35" fmla="*/ 76 h 118"/>
                <a:gd name="T36" fmla="*/ 42 w 186"/>
                <a:gd name="T37" fmla="*/ 113 h 118"/>
                <a:gd name="T38" fmla="*/ 42 w 186"/>
                <a:gd name="T39" fmla="*/ 113 h 118"/>
                <a:gd name="T40" fmla="*/ 83 w 186"/>
                <a:gd name="T41" fmla="*/ 113 h 118"/>
                <a:gd name="T42" fmla="*/ 83 w 186"/>
                <a:gd name="T43" fmla="*/ 118 h 118"/>
                <a:gd name="T44" fmla="*/ 38 w 186"/>
                <a:gd name="T45" fmla="*/ 118 h 118"/>
                <a:gd name="T46" fmla="*/ 0 w 186"/>
                <a:gd name="T47" fmla="*/ 76 h 118"/>
                <a:gd name="T48" fmla="*/ 42 w 186"/>
                <a:gd name="T49" fmla="*/ 33 h 118"/>
                <a:gd name="T50" fmla="*/ 69 w 186"/>
                <a:gd name="T51" fmla="*/ 10 h 118"/>
                <a:gd name="T52" fmla="*/ 86 w 186"/>
                <a:gd name="T53" fmla="*/ 15 h 118"/>
                <a:gd name="T54" fmla="*/ 121 w 186"/>
                <a:gd name="T55" fmla="*/ 0 h 118"/>
                <a:gd name="T56" fmla="*/ 165 w 186"/>
                <a:gd name="T57" fmla="*/ 44 h 118"/>
                <a:gd name="T58" fmla="*/ 162 w 186"/>
                <a:gd name="T59" fmla="*/ 61 h 118"/>
                <a:gd name="T60" fmla="*/ 186 w 186"/>
                <a:gd name="T61" fmla="*/ 89 h 118"/>
                <a:gd name="T62" fmla="*/ 157 w 186"/>
                <a:gd name="T6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6" h="118">
                  <a:moveTo>
                    <a:pt x="157" y="118"/>
                  </a:moveTo>
                  <a:cubicBezTo>
                    <a:pt x="103" y="118"/>
                    <a:pt x="103" y="118"/>
                    <a:pt x="103" y="118"/>
                  </a:cubicBezTo>
                  <a:cubicBezTo>
                    <a:pt x="103" y="113"/>
                    <a:pt x="103" y="113"/>
                    <a:pt x="103" y="113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70" y="113"/>
                    <a:pt x="180" y="102"/>
                    <a:pt x="180" y="89"/>
                  </a:cubicBezTo>
                  <a:cubicBezTo>
                    <a:pt x="180" y="77"/>
                    <a:pt x="170" y="67"/>
                    <a:pt x="158" y="66"/>
                  </a:cubicBezTo>
                  <a:cubicBezTo>
                    <a:pt x="153" y="66"/>
                    <a:pt x="153" y="66"/>
                    <a:pt x="153" y="66"/>
                  </a:cubicBezTo>
                  <a:cubicBezTo>
                    <a:pt x="155" y="62"/>
                    <a:pt x="155" y="62"/>
                    <a:pt x="155" y="62"/>
                  </a:cubicBezTo>
                  <a:cubicBezTo>
                    <a:pt x="158" y="56"/>
                    <a:pt x="159" y="51"/>
                    <a:pt x="159" y="44"/>
                  </a:cubicBezTo>
                  <a:cubicBezTo>
                    <a:pt x="159" y="23"/>
                    <a:pt x="142" y="6"/>
                    <a:pt x="121" y="6"/>
                  </a:cubicBezTo>
                  <a:cubicBezTo>
                    <a:pt x="108" y="6"/>
                    <a:pt x="97" y="12"/>
                    <a:pt x="89" y="22"/>
                  </a:cubicBezTo>
                  <a:cubicBezTo>
                    <a:pt x="87" y="24"/>
                    <a:pt x="87" y="24"/>
                    <a:pt x="87" y="24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81" y="18"/>
                    <a:pt x="75" y="15"/>
                    <a:pt x="69" y="15"/>
                  </a:cubicBezTo>
                  <a:cubicBezTo>
                    <a:pt x="58" y="15"/>
                    <a:pt x="48" y="25"/>
                    <a:pt x="47" y="36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23" y="39"/>
                    <a:pt x="6" y="55"/>
                    <a:pt x="6" y="76"/>
                  </a:cubicBezTo>
                  <a:cubicBezTo>
                    <a:pt x="6" y="96"/>
                    <a:pt x="22" y="112"/>
                    <a:pt x="42" y="113"/>
                  </a:cubicBezTo>
                  <a:cubicBezTo>
                    <a:pt x="42" y="113"/>
                    <a:pt x="42" y="113"/>
                    <a:pt x="42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17" y="116"/>
                    <a:pt x="0" y="98"/>
                    <a:pt x="0" y="76"/>
                  </a:cubicBezTo>
                  <a:cubicBezTo>
                    <a:pt x="0" y="52"/>
                    <a:pt x="19" y="34"/>
                    <a:pt x="42" y="33"/>
                  </a:cubicBezTo>
                  <a:cubicBezTo>
                    <a:pt x="44" y="20"/>
                    <a:pt x="55" y="10"/>
                    <a:pt x="69" y="10"/>
                  </a:cubicBezTo>
                  <a:cubicBezTo>
                    <a:pt x="76" y="10"/>
                    <a:pt x="82" y="12"/>
                    <a:pt x="86" y="15"/>
                  </a:cubicBezTo>
                  <a:cubicBezTo>
                    <a:pt x="95" y="5"/>
                    <a:pt x="107" y="0"/>
                    <a:pt x="121" y="0"/>
                  </a:cubicBezTo>
                  <a:cubicBezTo>
                    <a:pt x="145" y="0"/>
                    <a:pt x="165" y="20"/>
                    <a:pt x="165" y="44"/>
                  </a:cubicBezTo>
                  <a:cubicBezTo>
                    <a:pt x="165" y="50"/>
                    <a:pt x="164" y="56"/>
                    <a:pt x="162" y="61"/>
                  </a:cubicBezTo>
                  <a:cubicBezTo>
                    <a:pt x="176" y="63"/>
                    <a:pt x="186" y="75"/>
                    <a:pt x="186" y="89"/>
                  </a:cubicBezTo>
                  <a:cubicBezTo>
                    <a:pt x="186" y="105"/>
                    <a:pt x="173" y="118"/>
                    <a:pt x="157" y="1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37" y="85"/>
              <a:ext cx="36" cy="21"/>
            </a:xfrm>
            <a:custGeom>
              <a:avLst/>
              <a:gdLst>
                <a:gd name="T0" fmla="*/ 18 w 36"/>
                <a:gd name="T1" fmla="*/ 21 h 21"/>
                <a:gd name="T2" fmla="*/ 0 w 36"/>
                <a:gd name="T3" fmla="*/ 3 h 21"/>
                <a:gd name="T4" fmla="*/ 2 w 36"/>
                <a:gd name="T5" fmla="*/ 0 h 21"/>
                <a:gd name="T6" fmla="*/ 18 w 36"/>
                <a:gd name="T7" fmla="*/ 16 h 21"/>
                <a:gd name="T8" fmla="*/ 34 w 36"/>
                <a:gd name="T9" fmla="*/ 0 h 21"/>
                <a:gd name="T10" fmla="*/ 36 w 36"/>
                <a:gd name="T11" fmla="*/ 3 h 21"/>
                <a:gd name="T12" fmla="*/ 18 w 3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1">
                  <a:moveTo>
                    <a:pt x="18" y="21"/>
                  </a:moveTo>
                  <a:lnTo>
                    <a:pt x="0" y="3"/>
                  </a:lnTo>
                  <a:lnTo>
                    <a:pt x="2" y="0"/>
                  </a:lnTo>
                  <a:lnTo>
                    <a:pt x="18" y="16"/>
                  </a:lnTo>
                  <a:lnTo>
                    <a:pt x="34" y="0"/>
                  </a:lnTo>
                  <a:lnTo>
                    <a:pt x="36" y="3"/>
                  </a:lnTo>
                  <a:lnTo>
                    <a:pt x="18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3" y="35"/>
              <a:ext cx="4" cy="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 sz="106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56" name="组 54"/>
          <p:cNvGrpSpPr/>
          <p:nvPr/>
        </p:nvGrpSpPr>
        <p:grpSpPr>
          <a:xfrm>
            <a:off x="836122" y="537615"/>
            <a:ext cx="443257" cy="401013"/>
            <a:chOff x="3119669" y="2865750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5750"/>
              <a:ext cx="1100000" cy="1100000"/>
            </a:xfrm>
            <a:prstGeom prst="ellipse">
              <a:avLst/>
            </a:prstGeom>
            <a:solidFill>
              <a:srgbClr val="FFD112"/>
            </a:solidFill>
            <a:ln w="25400">
              <a:solidFill>
                <a:srgbClr val="FFD11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3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FFD11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FFD11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225540" y="3371850"/>
            <a:ext cx="20059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填充图片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7"/>
          <p:cNvGrpSpPr/>
          <p:nvPr/>
        </p:nvGrpSpPr>
        <p:grpSpPr>
          <a:xfrm>
            <a:off x="9456374" y="2332568"/>
            <a:ext cx="1041604" cy="2325144"/>
            <a:chOff x="7092280" y="1748632"/>
            <a:chExt cx="781203" cy="1743858"/>
          </a:xfrm>
        </p:grpSpPr>
        <p:grpSp>
          <p:nvGrpSpPr>
            <p:cNvPr id="3" name="组合 43"/>
            <p:cNvGrpSpPr/>
            <p:nvPr/>
          </p:nvGrpSpPr>
          <p:grpSpPr>
            <a:xfrm>
              <a:off x="7140575" y="1748632"/>
              <a:ext cx="698500" cy="806450"/>
              <a:chOff x="7140575" y="1748632"/>
              <a:chExt cx="698500" cy="806450"/>
            </a:xfrm>
          </p:grpSpPr>
          <p:sp>
            <p:nvSpPr>
              <p:cNvPr id="5" name="Oval 21"/>
              <p:cNvSpPr>
                <a:spLocks noChangeArrowheads="1"/>
              </p:cNvSpPr>
              <p:nvPr/>
            </p:nvSpPr>
            <p:spPr bwMode="auto">
              <a:xfrm>
                <a:off x="7254875" y="1862932"/>
                <a:ext cx="469900" cy="474662"/>
              </a:xfrm>
              <a:prstGeom prst="ellipse">
                <a:avLst/>
              </a:prstGeom>
              <a:solidFill>
                <a:srgbClr val="4A5FFF"/>
              </a:solidFill>
              <a:ln w="25400">
                <a:solidFill>
                  <a:srgbClr val="4A5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gradFill flip="none" rotWithShape="1">
                    <a:gsLst>
                      <a:gs pos="0">
                        <a:schemeClr val="lt1">
                          <a:shade val="30000"/>
                          <a:satMod val="115000"/>
                        </a:schemeClr>
                      </a:gs>
                      <a:gs pos="50000">
                        <a:schemeClr val="lt1">
                          <a:shade val="67500"/>
                          <a:satMod val="115000"/>
                        </a:schemeClr>
                      </a:gs>
                      <a:gs pos="100000">
                        <a:schemeClr val="lt1">
                          <a:shade val="100000"/>
                          <a:satMod val="115000"/>
                        </a:schemeClr>
                      </a:gs>
                    </a:gsLst>
                    <a:lin ang="2700000" scaled="1"/>
                  </a:gra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6" name="Freeform 20"/>
              <p:cNvSpPr/>
              <p:nvPr/>
            </p:nvSpPr>
            <p:spPr bwMode="auto">
              <a:xfrm>
                <a:off x="7140575" y="1748632"/>
                <a:ext cx="698500" cy="806450"/>
              </a:xfrm>
              <a:custGeom>
                <a:avLst/>
                <a:gdLst>
                  <a:gd name="T0" fmla="*/ 181 w 220"/>
                  <a:gd name="T1" fmla="*/ 39 h 252"/>
                  <a:gd name="T2" fmla="*/ 39 w 220"/>
                  <a:gd name="T3" fmla="*/ 39 h 252"/>
                  <a:gd name="T4" fmla="*/ 39 w 220"/>
                  <a:gd name="T5" fmla="*/ 181 h 252"/>
                  <a:gd name="T6" fmla="*/ 110 w 220"/>
                  <a:gd name="T7" fmla="*/ 252 h 252"/>
                  <a:gd name="T8" fmla="*/ 181 w 220"/>
                  <a:gd name="T9" fmla="*/ 181 h 252"/>
                  <a:gd name="T10" fmla="*/ 181 w 220"/>
                  <a:gd name="T11" fmla="*/ 39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0" h="251">
                    <a:moveTo>
                      <a:pt x="181" y="39"/>
                    </a:moveTo>
                    <a:cubicBezTo>
                      <a:pt x="142" y="0"/>
                      <a:pt x="78" y="0"/>
                      <a:pt x="39" y="39"/>
                    </a:cubicBezTo>
                    <a:cubicBezTo>
                      <a:pt x="0" y="78"/>
                      <a:pt x="0" y="142"/>
                      <a:pt x="39" y="181"/>
                    </a:cubicBezTo>
                    <a:cubicBezTo>
                      <a:pt x="110" y="252"/>
                      <a:pt x="110" y="252"/>
                      <a:pt x="110" y="252"/>
                    </a:cubicBezTo>
                    <a:cubicBezTo>
                      <a:pt x="181" y="181"/>
                      <a:pt x="181" y="181"/>
                      <a:pt x="181" y="181"/>
                    </a:cubicBezTo>
                    <a:cubicBezTo>
                      <a:pt x="220" y="142"/>
                      <a:pt x="220" y="78"/>
                      <a:pt x="181" y="39"/>
                    </a:cubicBezTo>
                    <a:close/>
                  </a:path>
                </a:pathLst>
              </a:custGeom>
              <a:noFill/>
              <a:ln w="6350">
                <a:solidFill>
                  <a:srgbClr val="4A5FFF"/>
                </a:solidFill>
              </a:ln>
              <a:effectLst>
                <a:outerShdw blurRad="254000" dist="190500" dir="3540000" sx="105000" sy="105000" algn="tl" rotWithShape="0">
                  <a:schemeClr val="tx1">
                    <a:lumMod val="95000"/>
                    <a:lumOff val="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gradFill flip="none" rotWithShape="1">
                    <a:gsLst>
                      <a:gs pos="0">
                        <a:schemeClr val="lt1">
                          <a:shade val="30000"/>
                          <a:satMod val="115000"/>
                        </a:schemeClr>
                      </a:gs>
                      <a:gs pos="50000">
                        <a:schemeClr val="lt1">
                          <a:shade val="67500"/>
                          <a:satMod val="115000"/>
                        </a:schemeClr>
                      </a:gs>
                      <a:gs pos="100000">
                        <a:schemeClr val="lt1">
                          <a:shade val="100000"/>
                          <a:satMod val="115000"/>
                        </a:schemeClr>
                      </a:gs>
                    </a:gsLst>
                    <a:lin ang="2700000" scaled="1"/>
                  </a:gra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092280" y="2601924"/>
              <a:ext cx="781203" cy="890566"/>
            </a:xfrm>
            <a:prstGeom prst="rect">
              <a:avLst/>
            </a:prstGeom>
            <a:noFill/>
            <a:ln w="25400">
              <a:noFill/>
            </a:ln>
            <a:effectLst>
              <a:outerShdw blurRad="254000" dist="190500" dir="3540000" sx="105000" sy="105000" algn="tl" rotWithShape="0">
                <a:schemeClr val="tx1">
                  <a:lumMod val="95000"/>
                  <a:lumOff val="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7" name="组合 46"/>
          <p:cNvGrpSpPr/>
          <p:nvPr/>
        </p:nvGrpSpPr>
        <p:grpSpPr>
          <a:xfrm>
            <a:off x="6886219" y="2332568"/>
            <a:ext cx="1041604" cy="2325144"/>
            <a:chOff x="5158949" y="1748632"/>
            <a:chExt cx="781203" cy="1743858"/>
          </a:xfrm>
        </p:grpSpPr>
        <p:grpSp>
          <p:nvGrpSpPr>
            <p:cNvPr id="8" name="组合 42"/>
            <p:cNvGrpSpPr/>
            <p:nvPr/>
          </p:nvGrpSpPr>
          <p:grpSpPr>
            <a:xfrm>
              <a:off x="5194300" y="1748632"/>
              <a:ext cx="700088" cy="806450"/>
              <a:chOff x="5194300" y="1748632"/>
              <a:chExt cx="700088" cy="806450"/>
            </a:xfrm>
          </p:grpSpPr>
          <p:sp>
            <p:nvSpPr>
              <p:cNvPr id="10" name="Oval 17"/>
              <p:cNvSpPr>
                <a:spLocks noChangeArrowheads="1"/>
              </p:cNvSpPr>
              <p:nvPr/>
            </p:nvSpPr>
            <p:spPr bwMode="auto">
              <a:xfrm>
                <a:off x="5308600" y="1862932"/>
                <a:ext cx="468313" cy="474662"/>
              </a:xfrm>
              <a:prstGeom prst="ellipse">
                <a:avLst/>
              </a:prstGeom>
              <a:solidFill>
                <a:srgbClr val="ED572E"/>
              </a:solidFill>
              <a:ln w="25400">
                <a:solidFill>
                  <a:srgbClr val="ED572E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gradFill flip="none" rotWithShape="1">
                    <a:gsLst>
                      <a:gs pos="0">
                        <a:schemeClr val="lt1">
                          <a:shade val="30000"/>
                          <a:satMod val="115000"/>
                        </a:schemeClr>
                      </a:gs>
                      <a:gs pos="50000">
                        <a:schemeClr val="lt1">
                          <a:shade val="67500"/>
                          <a:satMod val="115000"/>
                        </a:schemeClr>
                      </a:gs>
                      <a:gs pos="100000">
                        <a:schemeClr val="lt1">
                          <a:shade val="100000"/>
                          <a:satMod val="115000"/>
                        </a:schemeClr>
                      </a:gs>
                    </a:gsLst>
                    <a:lin ang="2700000" scaled="1"/>
                  </a:gra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11" name="Freeform 16"/>
              <p:cNvSpPr/>
              <p:nvPr/>
            </p:nvSpPr>
            <p:spPr bwMode="auto">
              <a:xfrm>
                <a:off x="5194300" y="1748632"/>
                <a:ext cx="700088" cy="806450"/>
              </a:xfrm>
              <a:custGeom>
                <a:avLst/>
                <a:gdLst>
                  <a:gd name="T0" fmla="*/ 181 w 220"/>
                  <a:gd name="T1" fmla="*/ 39 h 252"/>
                  <a:gd name="T2" fmla="*/ 39 w 220"/>
                  <a:gd name="T3" fmla="*/ 39 h 252"/>
                  <a:gd name="T4" fmla="*/ 39 w 220"/>
                  <a:gd name="T5" fmla="*/ 181 h 252"/>
                  <a:gd name="T6" fmla="*/ 110 w 220"/>
                  <a:gd name="T7" fmla="*/ 252 h 252"/>
                  <a:gd name="T8" fmla="*/ 181 w 220"/>
                  <a:gd name="T9" fmla="*/ 181 h 252"/>
                  <a:gd name="T10" fmla="*/ 181 w 220"/>
                  <a:gd name="T11" fmla="*/ 39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0" h="251">
                    <a:moveTo>
                      <a:pt x="181" y="39"/>
                    </a:moveTo>
                    <a:cubicBezTo>
                      <a:pt x="142" y="0"/>
                      <a:pt x="78" y="0"/>
                      <a:pt x="39" y="39"/>
                    </a:cubicBezTo>
                    <a:cubicBezTo>
                      <a:pt x="0" y="78"/>
                      <a:pt x="0" y="142"/>
                      <a:pt x="39" y="181"/>
                    </a:cubicBezTo>
                    <a:cubicBezTo>
                      <a:pt x="110" y="252"/>
                      <a:pt x="110" y="252"/>
                      <a:pt x="110" y="252"/>
                    </a:cubicBezTo>
                    <a:cubicBezTo>
                      <a:pt x="181" y="181"/>
                      <a:pt x="181" y="181"/>
                      <a:pt x="181" y="181"/>
                    </a:cubicBezTo>
                    <a:cubicBezTo>
                      <a:pt x="220" y="142"/>
                      <a:pt x="220" y="78"/>
                      <a:pt x="181" y="39"/>
                    </a:cubicBezTo>
                    <a:close/>
                  </a:path>
                </a:pathLst>
              </a:custGeom>
              <a:noFill/>
              <a:ln w="6350">
                <a:solidFill>
                  <a:srgbClr val="ED572E"/>
                </a:solidFill>
              </a:ln>
              <a:effectLst>
                <a:outerShdw blurRad="254000" dist="190500" dir="3540000" sx="105000" sy="105000" algn="tl" rotWithShape="0">
                  <a:schemeClr val="tx1">
                    <a:lumMod val="95000"/>
                    <a:lumOff val="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gradFill flip="none" rotWithShape="1">
                    <a:gsLst>
                      <a:gs pos="0">
                        <a:schemeClr val="lt1">
                          <a:shade val="30000"/>
                          <a:satMod val="115000"/>
                        </a:schemeClr>
                      </a:gs>
                      <a:gs pos="50000">
                        <a:schemeClr val="lt1">
                          <a:shade val="67500"/>
                          <a:satMod val="115000"/>
                        </a:schemeClr>
                      </a:gs>
                      <a:gs pos="100000">
                        <a:schemeClr val="lt1">
                          <a:shade val="100000"/>
                          <a:satMod val="115000"/>
                        </a:schemeClr>
                      </a:gs>
                    </a:gsLst>
                    <a:lin ang="2700000" scaled="1"/>
                  </a:gra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5158949" y="2601924"/>
              <a:ext cx="781203" cy="890566"/>
            </a:xfrm>
            <a:prstGeom prst="rect">
              <a:avLst/>
            </a:prstGeom>
            <a:noFill/>
            <a:ln w="25400">
              <a:noFill/>
            </a:ln>
            <a:effectLst>
              <a:outerShdw blurRad="254000" dist="190500" dir="3540000" sx="105000" sy="105000" algn="tl" rotWithShape="0">
                <a:schemeClr val="tx1">
                  <a:lumMod val="95000"/>
                  <a:lumOff val="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2" name="组合 45"/>
          <p:cNvGrpSpPr/>
          <p:nvPr/>
        </p:nvGrpSpPr>
        <p:grpSpPr>
          <a:xfrm>
            <a:off x="4286311" y="2332568"/>
            <a:ext cx="1041604" cy="2325144"/>
            <a:chOff x="3214733" y="1748632"/>
            <a:chExt cx="781203" cy="1743858"/>
          </a:xfrm>
        </p:grpSpPr>
        <p:grpSp>
          <p:nvGrpSpPr>
            <p:cNvPr id="13" name="组合 41"/>
            <p:cNvGrpSpPr/>
            <p:nvPr/>
          </p:nvGrpSpPr>
          <p:grpSpPr>
            <a:xfrm>
              <a:off x="3246438" y="1748632"/>
              <a:ext cx="701675" cy="806450"/>
              <a:chOff x="3246438" y="1748632"/>
              <a:chExt cx="701675" cy="806450"/>
            </a:xfrm>
          </p:grpSpPr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3363913" y="1862932"/>
                <a:ext cx="466725" cy="474662"/>
              </a:xfrm>
              <a:prstGeom prst="ellipse">
                <a:avLst/>
              </a:prstGeom>
              <a:solidFill>
                <a:srgbClr val="55EDF2"/>
              </a:solidFill>
              <a:ln w="25400">
                <a:solidFill>
                  <a:srgbClr val="55EDF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16" name="Freeform 12"/>
              <p:cNvSpPr/>
              <p:nvPr/>
            </p:nvSpPr>
            <p:spPr bwMode="auto">
              <a:xfrm>
                <a:off x="3246438" y="1748632"/>
                <a:ext cx="701675" cy="806450"/>
              </a:xfrm>
              <a:custGeom>
                <a:avLst/>
                <a:gdLst>
                  <a:gd name="T0" fmla="*/ 181 w 221"/>
                  <a:gd name="T1" fmla="*/ 39 h 252"/>
                  <a:gd name="T2" fmla="*/ 40 w 221"/>
                  <a:gd name="T3" fmla="*/ 39 h 252"/>
                  <a:gd name="T4" fmla="*/ 40 w 221"/>
                  <a:gd name="T5" fmla="*/ 181 h 252"/>
                  <a:gd name="T6" fmla="*/ 111 w 221"/>
                  <a:gd name="T7" fmla="*/ 252 h 252"/>
                  <a:gd name="T8" fmla="*/ 181 w 221"/>
                  <a:gd name="T9" fmla="*/ 181 h 252"/>
                  <a:gd name="T10" fmla="*/ 181 w 221"/>
                  <a:gd name="T11" fmla="*/ 39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1" h="251">
                    <a:moveTo>
                      <a:pt x="181" y="39"/>
                    </a:moveTo>
                    <a:cubicBezTo>
                      <a:pt x="142" y="0"/>
                      <a:pt x="79" y="0"/>
                      <a:pt x="40" y="39"/>
                    </a:cubicBezTo>
                    <a:cubicBezTo>
                      <a:pt x="0" y="78"/>
                      <a:pt x="0" y="142"/>
                      <a:pt x="40" y="181"/>
                    </a:cubicBezTo>
                    <a:cubicBezTo>
                      <a:pt x="111" y="252"/>
                      <a:pt x="111" y="252"/>
                      <a:pt x="111" y="252"/>
                    </a:cubicBezTo>
                    <a:cubicBezTo>
                      <a:pt x="181" y="181"/>
                      <a:pt x="181" y="181"/>
                      <a:pt x="181" y="181"/>
                    </a:cubicBezTo>
                    <a:cubicBezTo>
                      <a:pt x="221" y="142"/>
                      <a:pt x="221" y="78"/>
                      <a:pt x="181" y="39"/>
                    </a:cubicBezTo>
                    <a:close/>
                  </a:path>
                </a:pathLst>
              </a:custGeom>
              <a:noFill/>
              <a:ln w="6350">
                <a:solidFill>
                  <a:srgbClr val="55EDF2"/>
                </a:solidFill>
              </a:ln>
              <a:effectLst>
                <a:outerShdw blurRad="254000" dist="190500" dir="3540000" sx="105000" sy="105000" algn="tl" rotWithShape="0">
                  <a:schemeClr val="tx1">
                    <a:lumMod val="95000"/>
                    <a:lumOff val="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3214733" y="2601924"/>
              <a:ext cx="781203" cy="890566"/>
            </a:xfrm>
            <a:prstGeom prst="rect">
              <a:avLst/>
            </a:prstGeom>
            <a:noFill/>
            <a:ln w="25400">
              <a:noFill/>
            </a:ln>
            <a:effectLst>
              <a:outerShdw blurRad="254000" dist="190500" dir="3540000" sx="105000" sy="105000" algn="tl" rotWithShape="0">
                <a:schemeClr val="tx1">
                  <a:lumMod val="95000"/>
                  <a:lumOff val="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7" name="组合 44"/>
          <p:cNvGrpSpPr/>
          <p:nvPr/>
        </p:nvGrpSpPr>
        <p:grpSpPr>
          <a:xfrm>
            <a:off x="1686495" y="2332568"/>
            <a:ext cx="1041604" cy="2325144"/>
            <a:chOff x="1259632" y="1748632"/>
            <a:chExt cx="781203" cy="1743858"/>
          </a:xfrm>
        </p:grpSpPr>
        <p:grpSp>
          <p:nvGrpSpPr>
            <p:cNvPr id="18" name="组合 1"/>
            <p:cNvGrpSpPr/>
            <p:nvPr/>
          </p:nvGrpSpPr>
          <p:grpSpPr>
            <a:xfrm>
              <a:off x="1300163" y="1748632"/>
              <a:ext cx="700087" cy="806450"/>
              <a:chOff x="1300163" y="1748632"/>
              <a:chExt cx="700087" cy="806450"/>
            </a:xfrm>
          </p:grpSpPr>
          <p:sp>
            <p:nvSpPr>
              <p:cNvPr id="20" name="Oval 9"/>
              <p:cNvSpPr>
                <a:spLocks noChangeArrowheads="1"/>
              </p:cNvSpPr>
              <p:nvPr/>
            </p:nvSpPr>
            <p:spPr bwMode="auto">
              <a:xfrm>
                <a:off x="1419225" y="1862932"/>
                <a:ext cx="466725" cy="474662"/>
              </a:xfrm>
              <a:prstGeom prst="ellipse">
                <a:avLst/>
              </a:prstGeom>
              <a:solidFill>
                <a:srgbClr val="FFD112"/>
              </a:solidFill>
              <a:ln w="25400">
                <a:solidFill>
                  <a:srgbClr val="FFD11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21" name="Freeform 8"/>
              <p:cNvSpPr/>
              <p:nvPr/>
            </p:nvSpPr>
            <p:spPr bwMode="auto">
              <a:xfrm>
                <a:off x="1300163" y="1748632"/>
                <a:ext cx="700087" cy="806450"/>
              </a:xfrm>
              <a:custGeom>
                <a:avLst/>
                <a:gdLst>
                  <a:gd name="T0" fmla="*/ 181 w 220"/>
                  <a:gd name="T1" fmla="*/ 39 h 252"/>
                  <a:gd name="T2" fmla="*/ 39 w 220"/>
                  <a:gd name="T3" fmla="*/ 39 h 252"/>
                  <a:gd name="T4" fmla="*/ 39 w 220"/>
                  <a:gd name="T5" fmla="*/ 181 h 252"/>
                  <a:gd name="T6" fmla="*/ 110 w 220"/>
                  <a:gd name="T7" fmla="*/ 252 h 252"/>
                  <a:gd name="T8" fmla="*/ 181 w 220"/>
                  <a:gd name="T9" fmla="*/ 181 h 252"/>
                  <a:gd name="T10" fmla="*/ 181 w 220"/>
                  <a:gd name="T11" fmla="*/ 39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0" h="251">
                    <a:moveTo>
                      <a:pt x="181" y="39"/>
                    </a:moveTo>
                    <a:cubicBezTo>
                      <a:pt x="142" y="0"/>
                      <a:pt x="79" y="0"/>
                      <a:pt x="39" y="39"/>
                    </a:cubicBezTo>
                    <a:cubicBezTo>
                      <a:pt x="0" y="78"/>
                      <a:pt x="0" y="142"/>
                      <a:pt x="39" y="181"/>
                    </a:cubicBezTo>
                    <a:cubicBezTo>
                      <a:pt x="110" y="252"/>
                      <a:pt x="110" y="252"/>
                      <a:pt x="110" y="252"/>
                    </a:cubicBezTo>
                    <a:cubicBezTo>
                      <a:pt x="181" y="181"/>
                      <a:pt x="181" y="181"/>
                      <a:pt x="181" y="181"/>
                    </a:cubicBezTo>
                    <a:cubicBezTo>
                      <a:pt x="220" y="142"/>
                      <a:pt x="220" y="78"/>
                      <a:pt x="181" y="39"/>
                    </a:cubicBezTo>
                    <a:close/>
                  </a:path>
                </a:pathLst>
              </a:custGeom>
              <a:noFill/>
              <a:ln w="6350">
                <a:solidFill>
                  <a:srgbClr val="FFD112"/>
                </a:solidFill>
              </a:ln>
              <a:effectLst>
                <a:outerShdw blurRad="254000" dist="190500" dir="3540000" sx="105000" sy="105000" algn="tl" rotWithShape="0">
                  <a:schemeClr val="tx1">
                    <a:lumMod val="95000"/>
                    <a:lumOff val="5000"/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19" name="矩形 18"/>
            <p:cNvSpPr/>
            <p:nvPr/>
          </p:nvSpPr>
          <p:spPr>
            <a:xfrm>
              <a:off x="1259632" y="2601924"/>
              <a:ext cx="781203" cy="890566"/>
            </a:xfrm>
            <a:prstGeom prst="rect">
              <a:avLst/>
            </a:prstGeom>
            <a:noFill/>
            <a:ln w="25400">
              <a:noFill/>
            </a:ln>
            <a:effectLst>
              <a:outerShdw blurRad="254000" dist="190500" dir="3540000" sx="105000" sy="105000" algn="tl" rotWithShape="0">
                <a:schemeClr val="tx1">
                  <a:lumMod val="95000"/>
                  <a:lumOff val="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22" name="Freeform 6"/>
          <p:cNvSpPr/>
          <p:nvPr/>
        </p:nvSpPr>
        <p:spPr bwMode="auto">
          <a:xfrm>
            <a:off x="861484" y="3689351"/>
            <a:ext cx="2681816" cy="374651"/>
          </a:xfrm>
          <a:custGeom>
            <a:avLst/>
            <a:gdLst>
              <a:gd name="T0" fmla="*/ 1169 w 1267"/>
              <a:gd name="T1" fmla="*/ 177 h 177"/>
              <a:gd name="T2" fmla="*/ 0 w 1267"/>
              <a:gd name="T3" fmla="*/ 177 h 177"/>
              <a:gd name="T4" fmla="*/ 98 w 1267"/>
              <a:gd name="T5" fmla="*/ 88 h 177"/>
              <a:gd name="T6" fmla="*/ 0 w 1267"/>
              <a:gd name="T7" fmla="*/ 0 h 177"/>
              <a:gd name="T8" fmla="*/ 1169 w 1267"/>
              <a:gd name="T9" fmla="*/ 0 h 177"/>
              <a:gd name="T10" fmla="*/ 1267 w 1267"/>
              <a:gd name="T11" fmla="*/ 88 h 177"/>
              <a:gd name="T12" fmla="*/ 1169 w 1267"/>
              <a:gd name="T13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7" h="177">
                <a:moveTo>
                  <a:pt x="1169" y="177"/>
                </a:moveTo>
                <a:lnTo>
                  <a:pt x="0" y="177"/>
                </a:lnTo>
                <a:lnTo>
                  <a:pt x="98" y="88"/>
                </a:lnTo>
                <a:lnTo>
                  <a:pt x="0" y="0"/>
                </a:lnTo>
                <a:lnTo>
                  <a:pt x="1169" y="0"/>
                </a:lnTo>
                <a:lnTo>
                  <a:pt x="1267" y="88"/>
                </a:lnTo>
                <a:lnTo>
                  <a:pt x="1169" y="177"/>
                </a:lnTo>
                <a:close/>
              </a:path>
            </a:pathLst>
          </a:cu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2146301" y="3627969"/>
            <a:ext cx="114300" cy="120649"/>
          </a:xfrm>
          <a:prstGeom prst="ellipse">
            <a:avLst/>
          </a:prstGeom>
          <a:solidFill>
            <a:srgbClr val="FFD112"/>
          </a:solidFill>
          <a:ln w="19050">
            <a:solidFill>
              <a:schemeClr val="bg1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 prstMaterial="softEdge">
            <a:bevelT w="0" h="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335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4" name="Freeform 10"/>
          <p:cNvSpPr/>
          <p:nvPr/>
        </p:nvSpPr>
        <p:spPr bwMode="auto">
          <a:xfrm>
            <a:off x="3454400" y="3689351"/>
            <a:ext cx="2683933" cy="374651"/>
          </a:xfrm>
          <a:custGeom>
            <a:avLst/>
            <a:gdLst>
              <a:gd name="T0" fmla="*/ 1170 w 1268"/>
              <a:gd name="T1" fmla="*/ 177 h 177"/>
              <a:gd name="T2" fmla="*/ 0 w 1268"/>
              <a:gd name="T3" fmla="*/ 177 h 177"/>
              <a:gd name="T4" fmla="*/ 99 w 1268"/>
              <a:gd name="T5" fmla="*/ 88 h 177"/>
              <a:gd name="T6" fmla="*/ 0 w 1268"/>
              <a:gd name="T7" fmla="*/ 0 h 177"/>
              <a:gd name="T8" fmla="*/ 1170 w 1268"/>
              <a:gd name="T9" fmla="*/ 0 h 177"/>
              <a:gd name="T10" fmla="*/ 1268 w 1268"/>
              <a:gd name="T11" fmla="*/ 88 h 177"/>
              <a:gd name="T12" fmla="*/ 1170 w 1268"/>
              <a:gd name="T13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8" h="177">
                <a:moveTo>
                  <a:pt x="1170" y="177"/>
                </a:moveTo>
                <a:lnTo>
                  <a:pt x="0" y="177"/>
                </a:lnTo>
                <a:lnTo>
                  <a:pt x="99" y="88"/>
                </a:lnTo>
                <a:lnTo>
                  <a:pt x="0" y="0"/>
                </a:lnTo>
                <a:lnTo>
                  <a:pt x="1170" y="0"/>
                </a:lnTo>
                <a:lnTo>
                  <a:pt x="1268" y="88"/>
                </a:lnTo>
                <a:lnTo>
                  <a:pt x="1170" y="177"/>
                </a:lnTo>
                <a:close/>
              </a:path>
            </a:pathLst>
          </a:custGeom>
          <a:solidFill>
            <a:srgbClr val="55EDF2"/>
          </a:solidFill>
          <a:ln w="25400">
            <a:solidFill>
              <a:srgbClr val="55EDF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4739218" y="3627969"/>
            <a:ext cx="114300" cy="120649"/>
          </a:xfrm>
          <a:prstGeom prst="ellipse">
            <a:avLst/>
          </a:prstGeom>
          <a:solidFill>
            <a:srgbClr val="55EDF2"/>
          </a:solidFill>
          <a:ln w="19050">
            <a:solidFill>
              <a:schemeClr val="bg1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 prstMaterial="softEdge">
            <a:bevelT w="0" h="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335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6" name="Freeform 14"/>
          <p:cNvSpPr/>
          <p:nvPr/>
        </p:nvSpPr>
        <p:spPr bwMode="auto">
          <a:xfrm>
            <a:off x="6049434" y="3689351"/>
            <a:ext cx="2681817" cy="374651"/>
          </a:xfrm>
          <a:custGeom>
            <a:avLst/>
            <a:gdLst>
              <a:gd name="T0" fmla="*/ 1169 w 1267"/>
              <a:gd name="T1" fmla="*/ 177 h 177"/>
              <a:gd name="T2" fmla="*/ 0 w 1267"/>
              <a:gd name="T3" fmla="*/ 177 h 177"/>
              <a:gd name="T4" fmla="*/ 98 w 1267"/>
              <a:gd name="T5" fmla="*/ 88 h 177"/>
              <a:gd name="T6" fmla="*/ 0 w 1267"/>
              <a:gd name="T7" fmla="*/ 0 h 177"/>
              <a:gd name="T8" fmla="*/ 1169 w 1267"/>
              <a:gd name="T9" fmla="*/ 0 h 177"/>
              <a:gd name="T10" fmla="*/ 1267 w 1267"/>
              <a:gd name="T11" fmla="*/ 88 h 177"/>
              <a:gd name="T12" fmla="*/ 1169 w 1267"/>
              <a:gd name="T13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67" h="177">
                <a:moveTo>
                  <a:pt x="1169" y="177"/>
                </a:moveTo>
                <a:lnTo>
                  <a:pt x="0" y="177"/>
                </a:lnTo>
                <a:lnTo>
                  <a:pt x="98" y="88"/>
                </a:lnTo>
                <a:lnTo>
                  <a:pt x="0" y="0"/>
                </a:lnTo>
                <a:lnTo>
                  <a:pt x="1169" y="0"/>
                </a:lnTo>
                <a:lnTo>
                  <a:pt x="1267" y="88"/>
                </a:lnTo>
                <a:lnTo>
                  <a:pt x="1169" y="177"/>
                </a:lnTo>
                <a:close/>
              </a:path>
            </a:pathLst>
          </a:custGeom>
          <a:solidFill>
            <a:srgbClr val="ED572E"/>
          </a:solidFill>
          <a:ln w="25400">
            <a:solidFill>
              <a:srgbClr val="ED572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7" name="Oval 15"/>
          <p:cNvSpPr>
            <a:spLocks noChangeArrowheads="1"/>
          </p:cNvSpPr>
          <p:nvPr/>
        </p:nvSpPr>
        <p:spPr bwMode="auto">
          <a:xfrm>
            <a:off x="7334251" y="3627969"/>
            <a:ext cx="114300" cy="120649"/>
          </a:xfrm>
          <a:prstGeom prst="ellipse">
            <a:avLst/>
          </a:prstGeom>
          <a:solidFill>
            <a:srgbClr val="ED572E"/>
          </a:solidFill>
          <a:ln w="19050">
            <a:solidFill>
              <a:schemeClr val="bg1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 prstMaterial="softEdge">
            <a:bevelT w="0" h="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335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8" name="Freeform 18"/>
          <p:cNvSpPr/>
          <p:nvPr/>
        </p:nvSpPr>
        <p:spPr bwMode="auto">
          <a:xfrm>
            <a:off x="8642351" y="3689351"/>
            <a:ext cx="2688167" cy="374651"/>
          </a:xfrm>
          <a:custGeom>
            <a:avLst/>
            <a:gdLst>
              <a:gd name="T0" fmla="*/ 1170 w 1270"/>
              <a:gd name="T1" fmla="*/ 177 h 177"/>
              <a:gd name="T2" fmla="*/ 0 w 1270"/>
              <a:gd name="T3" fmla="*/ 177 h 177"/>
              <a:gd name="T4" fmla="*/ 100 w 1270"/>
              <a:gd name="T5" fmla="*/ 88 h 177"/>
              <a:gd name="T6" fmla="*/ 0 w 1270"/>
              <a:gd name="T7" fmla="*/ 0 h 177"/>
              <a:gd name="T8" fmla="*/ 1170 w 1270"/>
              <a:gd name="T9" fmla="*/ 0 h 177"/>
              <a:gd name="T10" fmla="*/ 1270 w 1270"/>
              <a:gd name="T11" fmla="*/ 88 h 177"/>
              <a:gd name="T12" fmla="*/ 1170 w 1270"/>
              <a:gd name="T13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70" h="177">
                <a:moveTo>
                  <a:pt x="1170" y="177"/>
                </a:moveTo>
                <a:lnTo>
                  <a:pt x="0" y="177"/>
                </a:lnTo>
                <a:lnTo>
                  <a:pt x="100" y="88"/>
                </a:lnTo>
                <a:lnTo>
                  <a:pt x="0" y="0"/>
                </a:lnTo>
                <a:lnTo>
                  <a:pt x="1170" y="0"/>
                </a:lnTo>
                <a:lnTo>
                  <a:pt x="1270" y="88"/>
                </a:lnTo>
                <a:lnTo>
                  <a:pt x="1170" y="177"/>
                </a:lnTo>
                <a:close/>
              </a:path>
            </a:pathLst>
          </a:cu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9" name="Oval 19"/>
          <p:cNvSpPr>
            <a:spLocks noChangeArrowheads="1"/>
          </p:cNvSpPr>
          <p:nvPr/>
        </p:nvSpPr>
        <p:spPr bwMode="auto">
          <a:xfrm>
            <a:off x="9927167" y="3627969"/>
            <a:ext cx="118533" cy="120649"/>
          </a:xfrm>
          <a:prstGeom prst="ellipse">
            <a:avLst/>
          </a:prstGeom>
          <a:solidFill>
            <a:srgbClr val="4A5FFF"/>
          </a:solidFill>
          <a:ln w="19050">
            <a:solidFill>
              <a:schemeClr val="bg1"/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 prstMaterial="softEdge">
            <a:bevelT w="0" h="0"/>
            <a:bevelB w="0" h="0"/>
            <a:extrusionClr>
              <a:schemeClr val="bg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335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220855" y="4529669"/>
            <a:ext cx="1994827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801071" y="4529669"/>
            <a:ext cx="1994827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421504" y="4529669"/>
            <a:ext cx="1994827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8999604" y="4529669"/>
            <a:ext cx="1994827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en-US" altLang="zh-CN" sz="1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1883834" y="3766791"/>
            <a:ext cx="651933" cy="27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6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201X</a:t>
            </a:r>
            <a:endParaRPr lang="zh-CN" altLang="en-US" sz="146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4474634" y="3766791"/>
            <a:ext cx="651933" cy="27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6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201X</a:t>
            </a:r>
            <a:endParaRPr lang="zh-CN" altLang="en-US" sz="146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073900" y="3766791"/>
            <a:ext cx="651933" cy="27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6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201X</a:t>
            </a:r>
            <a:endParaRPr lang="zh-CN" altLang="en-US" sz="146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9664700" y="3766791"/>
            <a:ext cx="651933" cy="271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  <a:buFont typeface="Arial" panose="020B0604020202020204"/>
              <a:buNone/>
            </a:pPr>
            <a:r>
              <a:rPr lang="en-US" altLang="zh-CN" sz="146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201X</a:t>
            </a:r>
            <a:endParaRPr lang="zh-CN" altLang="en-US" sz="146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8" name="Freeform 22"/>
          <p:cNvSpPr>
            <a:spLocks noEditPoints="1"/>
          </p:cNvSpPr>
          <p:nvPr/>
        </p:nvSpPr>
        <p:spPr bwMode="auto">
          <a:xfrm>
            <a:off x="2074333" y="2673351"/>
            <a:ext cx="254000" cy="256117"/>
          </a:xfrm>
          <a:custGeom>
            <a:avLst/>
            <a:gdLst>
              <a:gd name="T0" fmla="*/ 3 w 60"/>
              <a:gd name="T1" fmla="*/ 0 h 60"/>
              <a:gd name="T2" fmla="*/ 60 w 60"/>
              <a:gd name="T3" fmla="*/ 2 h 60"/>
              <a:gd name="T4" fmla="*/ 60 w 60"/>
              <a:gd name="T5" fmla="*/ 58 h 60"/>
              <a:gd name="T6" fmla="*/ 58 w 60"/>
              <a:gd name="T7" fmla="*/ 60 h 60"/>
              <a:gd name="T8" fmla="*/ 0 w 60"/>
              <a:gd name="T9" fmla="*/ 58 h 60"/>
              <a:gd name="T10" fmla="*/ 0 w 60"/>
              <a:gd name="T11" fmla="*/ 2 h 60"/>
              <a:gd name="T12" fmla="*/ 31 w 60"/>
              <a:gd name="T13" fmla="*/ 44 h 60"/>
              <a:gd name="T14" fmla="*/ 33 w 60"/>
              <a:gd name="T15" fmla="*/ 49 h 60"/>
              <a:gd name="T16" fmla="*/ 47 w 60"/>
              <a:gd name="T17" fmla="*/ 48 h 60"/>
              <a:gd name="T18" fmla="*/ 46 w 60"/>
              <a:gd name="T19" fmla="*/ 35 h 60"/>
              <a:gd name="T20" fmla="*/ 37 w 60"/>
              <a:gd name="T21" fmla="*/ 34 h 60"/>
              <a:gd name="T22" fmla="*/ 47 w 60"/>
              <a:gd name="T23" fmla="*/ 29 h 60"/>
              <a:gd name="T24" fmla="*/ 34 w 60"/>
              <a:gd name="T25" fmla="*/ 24 h 60"/>
              <a:gd name="T26" fmla="*/ 35 w 60"/>
              <a:gd name="T27" fmla="*/ 39 h 60"/>
              <a:gd name="T28" fmla="*/ 42 w 60"/>
              <a:gd name="T29" fmla="*/ 38 h 60"/>
              <a:gd name="T30" fmla="*/ 42 w 60"/>
              <a:gd name="T31" fmla="*/ 46 h 60"/>
              <a:gd name="T32" fmla="*/ 37 w 60"/>
              <a:gd name="T33" fmla="*/ 46 h 60"/>
              <a:gd name="T34" fmla="*/ 31 w 60"/>
              <a:gd name="T35" fmla="*/ 44 h 60"/>
              <a:gd name="T36" fmla="*/ 23 w 60"/>
              <a:gd name="T37" fmla="*/ 51 h 60"/>
              <a:gd name="T38" fmla="*/ 19 w 60"/>
              <a:gd name="T39" fmla="*/ 24 h 60"/>
              <a:gd name="T40" fmla="*/ 11 w 60"/>
              <a:gd name="T41" fmla="*/ 31 h 60"/>
              <a:gd name="T42" fmla="*/ 18 w 60"/>
              <a:gd name="T43" fmla="*/ 31 h 60"/>
              <a:gd name="T44" fmla="*/ 23 w 60"/>
              <a:gd name="T45" fmla="*/ 51 h 60"/>
              <a:gd name="T46" fmla="*/ 5 w 60"/>
              <a:gd name="T47" fmla="*/ 15 h 60"/>
              <a:gd name="T48" fmla="*/ 56 w 60"/>
              <a:gd name="T49" fmla="*/ 5 h 60"/>
              <a:gd name="T50" fmla="*/ 51 w 60"/>
              <a:gd name="T51" fmla="*/ 8 h 60"/>
              <a:gd name="T52" fmla="*/ 47 w 60"/>
              <a:gd name="T53" fmla="*/ 8 h 60"/>
              <a:gd name="T54" fmla="*/ 39 w 60"/>
              <a:gd name="T55" fmla="*/ 5 h 60"/>
              <a:gd name="T56" fmla="*/ 37 w 60"/>
              <a:gd name="T57" fmla="*/ 10 h 60"/>
              <a:gd name="T58" fmla="*/ 34 w 60"/>
              <a:gd name="T59" fmla="*/ 5 h 60"/>
              <a:gd name="T60" fmla="*/ 26 w 60"/>
              <a:gd name="T61" fmla="*/ 8 h 60"/>
              <a:gd name="T62" fmla="*/ 22 w 60"/>
              <a:gd name="T63" fmla="*/ 8 h 60"/>
              <a:gd name="T64" fmla="*/ 14 w 60"/>
              <a:gd name="T65" fmla="*/ 5 h 60"/>
              <a:gd name="T66" fmla="*/ 12 w 60"/>
              <a:gd name="T67" fmla="*/ 10 h 60"/>
              <a:gd name="T68" fmla="*/ 10 w 60"/>
              <a:gd name="T69" fmla="*/ 5 h 60"/>
              <a:gd name="T70" fmla="*/ 5 w 60"/>
              <a:gd name="T71" fmla="*/ 15 h 60"/>
              <a:gd name="T72" fmla="*/ 56 w 60"/>
              <a:gd name="T73" fmla="*/ 18 h 60"/>
              <a:gd name="T74" fmla="*/ 5 w 60"/>
              <a:gd name="T75" fmla="*/ 55 h 60"/>
              <a:gd name="T76" fmla="*/ 56 w 60"/>
              <a:gd name="T77" fmla="*/ 18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0" h="60">
                <a:moveTo>
                  <a:pt x="3" y="0"/>
                </a:moveTo>
                <a:cubicBezTo>
                  <a:pt x="3" y="0"/>
                  <a:pt x="3" y="0"/>
                  <a:pt x="3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59" y="0"/>
                  <a:pt x="60" y="1"/>
                  <a:pt x="60" y="2"/>
                </a:cubicBezTo>
                <a:cubicBezTo>
                  <a:pt x="60" y="2"/>
                  <a:pt x="60" y="2"/>
                  <a:pt x="60" y="2"/>
                </a:cubicBezTo>
                <a:cubicBezTo>
                  <a:pt x="60" y="58"/>
                  <a:pt x="60" y="58"/>
                  <a:pt x="60" y="58"/>
                </a:cubicBezTo>
                <a:cubicBezTo>
                  <a:pt x="60" y="59"/>
                  <a:pt x="59" y="60"/>
                  <a:pt x="58" y="60"/>
                </a:cubicBezTo>
                <a:cubicBezTo>
                  <a:pt x="58" y="60"/>
                  <a:pt x="58" y="60"/>
                  <a:pt x="58" y="60"/>
                </a:cubicBezTo>
                <a:cubicBezTo>
                  <a:pt x="3" y="60"/>
                  <a:pt x="3" y="60"/>
                  <a:pt x="3" y="60"/>
                </a:cubicBezTo>
                <a:cubicBezTo>
                  <a:pt x="1" y="60"/>
                  <a:pt x="0" y="59"/>
                  <a:pt x="0" y="58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3" y="0"/>
                </a:cubicBezTo>
                <a:close/>
                <a:moveTo>
                  <a:pt x="31" y="44"/>
                </a:moveTo>
                <a:cubicBezTo>
                  <a:pt x="31" y="44"/>
                  <a:pt x="31" y="44"/>
                  <a:pt x="31" y="44"/>
                </a:cubicBezTo>
                <a:cubicBezTo>
                  <a:pt x="31" y="46"/>
                  <a:pt x="32" y="48"/>
                  <a:pt x="33" y="49"/>
                </a:cubicBezTo>
                <a:cubicBezTo>
                  <a:pt x="35" y="50"/>
                  <a:pt x="37" y="51"/>
                  <a:pt x="40" y="51"/>
                </a:cubicBezTo>
                <a:cubicBezTo>
                  <a:pt x="43" y="51"/>
                  <a:pt x="45" y="50"/>
                  <a:pt x="47" y="48"/>
                </a:cubicBezTo>
                <a:cubicBezTo>
                  <a:pt x="48" y="46"/>
                  <a:pt x="49" y="44"/>
                  <a:pt x="49" y="42"/>
                </a:cubicBezTo>
                <a:cubicBezTo>
                  <a:pt x="49" y="39"/>
                  <a:pt x="48" y="37"/>
                  <a:pt x="46" y="35"/>
                </a:cubicBezTo>
                <a:cubicBezTo>
                  <a:pt x="45" y="34"/>
                  <a:pt x="43" y="33"/>
                  <a:pt x="41" y="33"/>
                </a:cubicBezTo>
                <a:cubicBezTo>
                  <a:pt x="39" y="33"/>
                  <a:pt x="38" y="33"/>
                  <a:pt x="37" y="34"/>
                </a:cubicBezTo>
                <a:cubicBezTo>
                  <a:pt x="38" y="29"/>
                  <a:pt x="38" y="29"/>
                  <a:pt x="38" y="29"/>
                </a:cubicBezTo>
                <a:cubicBezTo>
                  <a:pt x="47" y="29"/>
                  <a:pt x="47" y="29"/>
                  <a:pt x="47" y="29"/>
                </a:cubicBezTo>
                <a:cubicBezTo>
                  <a:pt x="47" y="24"/>
                  <a:pt x="47" y="24"/>
                  <a:pt x="47" y="24"/>
                </a:cubicBezTo>
                <a:cubicBezTo>
                  <a:pt x="34" y="24"/>
                  <a:pt x="34" y="24"/>
                  <a:pt x="34" y="24"/>
                </a:cubicBezTo>
                <a:cubicBezTo>
                  <a:pt x="31" y="38"/>
                  <a:pt x="31" y="38"/>
                  <a:pt x="31" y="38"/>
                </a:cubicBezTo>
                <a:cubicBezTo>
                  <a:pt x="35" y="39"/>
                  <a:pt x="35" y="39"/>
                  <a:pt x="35" y="39"/>
                </a:cubicBezTo>
                <a:cubicBezTo>
                  <a:pt x="37" y="38"/>
                  <a:pt x="38" y="37"/>
                  <a:pt x="39" y="37"/>
                </a:cubicBezTo>
                <a:cubicBezTo>
                  <a:pt x="41" y="37"/>
                  <a:pt x="42" y="37"/>
                  <a:pt x="42" y="38"/>
                </a:cubicBezTo>
                <a:cubicBezTo>
                  <a:pt x="43" y="39"/>
                  <a:pt x="43" y="40"/>
                  <a:pt x="43" y="42"/>
                </a:cubicBezTo>
                <a:cubicBezTo>
                  <a:pt x="43" y="44"/>
                  <a:pt x="43" y="45"/>
                  <a:pt x="42" y="46"/>
                </a:cubicBezTo>
                <a:cubicBezTo>
                  <a:pt x="42" y="47"/>
                  <a:pt x="41" y="47"/>
                  <a:pt x="40" y="47"/>
                </a:cubicBezTo>
                <a:cubicBezTo>
                  <a:pt x="39" y="47"/>
                  <a:pt x="38" y="47"/>
                  <a:pt x="37" y="46"/>
                </a:cubicBezTo>
                <a:cubicBezTo>
                  <a:pt x="36" y="45"/>
                  <a:pt x="36" y="44"/>
                  <a:pt x="36" y="43"/>
                </a:cubicBezTo>
                <a:cubicBezTo>
                  <a:pt x="31" y="44"/>
                  <a:pt x="31" y="44"/>
                  <a:pt x="31" y="44"/>
                </a:cubicBezTo>
                <a:close/>
                <a:moveTo>
                  <a:pt x="23" y="51"/>
                </a:moveTo>
                <a:cubicBezTo>
                  <a:pt x="23" y="51"/>
                  <a:pt x="23" y="51"/>
                  <a:pt x="23" y="51"/>
                </a:cubicBezTo>
                <a:cubicBezTo>
                  <a:pt x="23" y="24"/>
                  <a:pt x="23" y="24"/>
                  <a:pt x="23" y="24"/>
                </a:cubicBezTo>
                <a:cubicBezTo>
                  <a:pt x="19" y="24"/>
                  <a:pt x="19" y="24"/>
                  <a:pt x="19" y="24"/>
                </a:cubicBezTo>
                <a:cubicBezTo>
                  <a:pt x="18" y="26"/>
                  <a:pt x="17" y="27"/>
                  <a:pt x="16" y="28"/>
                </a:cubicBezTo>
                <a:cubicBezTo>
                  <a:pt x="14" y="29"/>
                  <a:pt x="13" y="30"/>
                  <a:pt x="11" y="31"/>
                </a:cubicBezTo>
                <a:cubicBezTo>
                  <a:pt x="11" y="35"/>
                  <a:pt x="11" y="35"/>
                  <a:pt x="11" y="35"/>
                </a:cubicBezTo>
                <a:cubicBezTo>
                  <a:pt x="14" y="34"/>
                  <a:pt x="16" y="33"/>
                  <a:pt x="18" y="31"/>
                </a:cubicBezTo>
                <a:cubicBezTo>
                  <a:pt x="18" y="51"/>
                  <a:pt x="18" y="51"/>
                  <a:pt x="18" y="51"/>
                </a:cubicBezTo>
                <a:cubicBezTo>
                  <a:pt x="23" y="51"/>
                  <a:pt x="23" y="51"/>
                  <a:pt x="23" y="51"/>
                </a:cubicBezTo>
                <a:close/>
                <a:moveTo>
                  <a:pt x="5" y="15"/>
                </a:moveTo>
                <a:cubicBezTo>
                  <a:pt x="5" y="15"/>
                  <a:pt x="5" y="15"/>
                  <a:pt x="5" y="15"/>
                </a:cubicBezTo>
                <a:cubicBezTo>
                  <a:pt x="56" y="15"/>
                  <a:pt x="56" y="15"/>
                  <a:pt x="5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1" y="5"/>
                  <a:pt x="51" y="5"/>
                  <a:pt x="51" y="5"/>
                </a:cubicBezTo>
                <a:cubicBezTo>
                  <a:pt x="51" y="8"/>
                  <a:pt x="51" y="8"/>
                  <a:pt x="51" y="8"/>
                </a:cubicBezTo>
                <a:cubicBezTo>
                  <a:pt x="51" y="9"/>
                  <a:pt x="50" y="10"/>
                  <a:pt x="49" y="10"/>
                </a:cubicBezTo>
                <a:cubicBezTo>
                  <a:pt x="48" y="10"/>
                  <a:pt x="47" y="9"/>
                  <a:pt x="47" y="8"/>
                </a:cubicBezTo>
                <a:cubicBezTo>
                  <a:pt x="47" y="5"/>
                  <a:pt x="47" y="5"/>
                  <a:pt x="47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8"/>
                  <a:pt x="39" y="8"/>
                  <a:pt x="39" y="8"/>
                </a:cubicBezTo>
                <a:cubicBezTo>
                  <a:pt x="39" y="9"/>
                  <a:pt x="38" y="10"/>
                  <a:pt x="37" y="10"/>
                </a:cubicBezTo>
                <a:cubicBezTo>
                  <a:pt x="35" y="10"/>
                  <a:pt x="34" y="9"/>
                  <a:pt x="34" y="8"/>
                </a:cubicBezTo>
                <a:cubicBezTo>
                  <a:pt x="34" y="5"/>
                  <a:pt x="34" y="5"/>
                  <a:pt x="34" y="5"/>
                </a:cubicBezTo>
                <a:cubicBezTo>
                  <a:pt x="26" y="5"/>
                  <a:pt x="26" y="5"/>
                  <a:pt x="26" y="5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9"/>
                  <a:pt x="25" y="10"/>
                  <a:pt x="24" y="10"/>
                </a:cubicBezTo>
                <a:cubicBezTo>
                  <a:pt x="23" y="10"/>
                  <a:pt x="22" y="9"/>
                  <a:pt x="22" y="8"/>
                </a:cubicBezTo>
                <a:cubicBezTo>
                  <a:pt x="22" y="5"/>
                  <a:pt x="22" y="5"/>
                  <a:pt x="22" y="5"/>
                </a:cubicBezTo>
                <a:cubicBezTo>
                  <a:pt x="14" y="5"/>
                  <a:pt x="14" y="5"/>
                  <a:pt x="14" y="5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9"/>
                  <a:pt x="13" y="10"/>
                  <a:pt x="12" y="10"/>
                </a:cubicBezTo>
                <a:cubicBezTo>
                  <a:pt x="11" y="10"/>
                  <a:pt x="10" y="9"/>
                  <a:pt x="10" y="8"/>
                </a:cubicBezTo>
                <a:cubicBezTo>
                  <a:pt x="10" y="5"/>
                  <a:pt x="10" y="5"/>
                  <a:pt x="10" y="5"/>
                </a:cubicBezTo>
                <a:cubicBezTo>
                  <a:pt x="5" y="5"/>
                  <a:pt x="5" y="5"/>
                  <a:pt x="5" y="5"/>
                </a:cubicBezTo>
                <a:cubicBezTo>
                  <a:pt x="5" y="15"/>
                  <a:pt x="5" y="15"/>
                  <a:pt x="5" y="15"/>
                </a:cubicBezTo>
                <a:close/>
                <a:moveTo>
                  <a:pt x="56" y="18"/>
                </a:moveTo>
                <a:cubicBezTo>
                  <a:pt x="56" y="18"/>
                  <a:pt x="56" y="18"/>
                  <a:pt x="5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55"/>
                  <a:pt x="5" y="55"/>
                  <a:pt x="5" y="55"/>
                </a:cubicBezTo>
                <a:cubicBezTo>
                  <a:pt x="56" y="55"/>
                  <a:pt x="56" y="55"/>
                  <a:pt x="56" y="55"/>
                </a:cubicBezTo>
                <a:cubicBezTo>
                  <a:pt x="56" y="18"/>
                  <a:pt x="56" y="18"/>
                  <a:pt x="56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9" name="Freeform 23"/>
          <p:cNvSpPr>
            <a:spLocks noEditPoints="1"/>
          </p:cNvSpPr>
          <p:nvPr/>
        </p:nvSpPr>
        <p:spPr bwMode="auto">
          <a:xfrm>
            <a:off x="7266517" y="2673351"/>
            <a:ext cx="254000" cy="256117"/>
          </a:xfrm>
          <a:custGeom>
            <a:avLst/>
            <a:gdLst>
              <a:gd name="T0" fmla="*/ 54 w 60"/>
              <a:gd name="T1" fmla="*/ 17 h 60"/>
              <a:gd name="T2" fmla="*/ 54 w 60"/>
              <a:gd name="T3" fmla="*/ 25 h 60"/>
              <a:gd name="T4" fmla="*/ 54 w 60"/>
              <a:gd name="T5" fmla="*/ 35 h 60"/>
              <a:gd name="T6" fmla="*/ 44 w 60"/>
              <a:gd name="T7" fmla="*/ 51 h 60"/>
              <a:gd name="T8" fmla="*/ 35 w 60"/>
              <a:gd name="T9" fmla="*/ 55 h 60"/>
              <a:gd name="T10" fmla="*/ 25 w 60"/>
              <a:gd name="T11" fmla="*/ 55 h 60"/>
              <a:gd name="T12" fmla="*/ 4 w 60"/>
              <a:gd name="T13" fmla="*/ 30 h 60"/>
              <a:gd name="T14" fmla="*/ 25 w 60"/>
              <a:gd name="T15" fmla="*/ 5 h 60"/>
              <a:gd name="T16" fmla="*/ 35 w 60"/>
              <a:gd name="T17" fmla="*/ 5 h 60"/>
              <a:gd name="T18" fmla="*/ 42 w 60"/>
              <a:gd name="T19" fmla="*/ 6 h 60"/>
              <a:gd name="T20" fmla="*/ 36 w 60"/>
              <a:gd name="T21" fmla="*/ 1 h 60"/>
              <a:gd name="T22" fmla="*/ 24 w 60"/>
              <a:gd name="T23" fmla="*/ 1 h 60"/>
              <a:gd name="T24" fmla="*/ 13 w 60"/>
              <a:gd name="T25" fmla="*/ 5 h 60"/>
              <a:gd name="T26" fmla="*/ 0 w 60"/>
              <a:gd name="T27" fmla="*/ 36 h 60"/>
              <a:gd name="T28" fmla="*/ 36 w 60"/>
              <a:gd name="T29" fmla="*/ 59 h 60"/>
              <a:gd name="T30" fmla="*/ 46 w 60"/>
              <a:gd name="T31" fmla="*/ 55 h 60"/>
              <a:gd name="T32" fmla="*/ 59 w 60"/>
              <a:gd name="T33" fmla="*/ 36 h 60"/>
              <a:gd name="T34" fmla="*/ 59 w 60"/>
              <a:gd name="T35" fmla="*/ 24 h 60"/>
              <a:gd name="T36" fmla="*/ 41 w 60"/>
              <a:gd name="T37" fmla="*/ 11 h 60"/>
              <a:gd name="T38" fmla="*/ 40 w 60"/>
              <a:gd name="T39" fmla="*/ 12 h 60"/>
              <a:gd name="T40" fmla="*/ 36 w 60"/>
              <a:gd name="T41" fmla="*/ 21 h 60"/>
              <a:gd name="T42" fmla="*/ 18 w 60"/>
              <a:gd name="T43" fmla="*/ 30 h 60"/>
              <a:gd name="T44" fmla="*/ 41 w 60"/>
              <a:gd name="T45" fmla="*/ 30 h 60"/>
              <a:gd name="T46" fmla="*/ 42 w 60"/>
              <a:gd name="T47" fmla="*/ 19 h 60"/>
              <a:gd name="T48" fmla="*/ 49 w 60"/>
              <a:gd name="T49" fmla="*/ 19 h 60"/>
              <a:gd name="T50" fmla="*/ 59 w 60"/>
              <a:gd name="T51" fmla="*/ 8 h 60"/>
              <a:gd name="T52" fmla="*/ 58 w 60"/>
              <a:gd name="T53" fmla="*/ 6 h 60"/>
              <a:gd name="T54" fmla="*/ 54 w 60"/>
              <a:gd name="T55" fmla="*/ 1 h 60"/>
              <a:gd name="T56" fmla="*/ 51 w 60"/>
              <a:gd name="T57" fmla="*/ 0 h 60"/>
              <a:gd name="T58" fmla="*/ 41 w 60"/>
              <a:gd name="T59" fmla="*/ 11 h 60"/>
              <a:gd name="T60" fmla="*/ 30 w 60"/>
              <a:gd name="T61" fmla="*/ 39 h 60"/>
              <a:gd name="T62" fmla="*/ 30 w 60"/>
              <a:gd name="T63" fmla="*/ 22 h 60"/>
              <a:gd name="T64" fmla="*/ 30 w 60"/>
              <a:gd name="T65" fmla="*/ 28 h 60"/>
              <a:gd name="T66" fmla="*/ 27 w 60"/>
              <a:gd name="T67" fmla="*/ 30 h 60"/>
              <a:gd name="T68" fmla="*/ 32 w 60"/>
              <a:gd name="T69" fmla="*/ 30 h 60"/>
              <a:gd name="T70" fmla="*/ 36 w 60"/>
              <a:gd name="T71" fmla="*/ 25 h 60"/>
              <a:gd name="T72" fmla="*/ 30 w 60"/>
              <a:gd name="T73" fmla="*/ 39 h 60"/>
              <a:gd name="T74" fmla="*/ 53 w 60"/>
              <a:gd name="T75" fmla="*/ 9 h 60"/>
              <a:gd name="T76" fmla="*/ 47 w 60"/>
              <a:gd name="T77" fmla="*/ 17 h 60"/>
              <a:gd name="T78" fmla="*/ 53 w 60"/>
              <a:gd name="T79" fmla="*/ 9 h 60"/>
              <a:gd name="T80" fmla="*/ 43 w 60"/>
              <a:gd name="T81" fmla="*/ 12 h 60"/>
              <a:gd name="T82" fmla="*/ 51 w 60"/>
              <a:gd name="T83" fmla="*/ 7 h 60"/>
              <a:gd name="T84" fmla="*/ 43 w 60"/>
              <a:gd name="T85" fmla="*/ 12 h 60"/>
              <a:gd name="T86" fmla="*/ 26 w 60"/>
              <a:gd name="T87" fmla="*/ 13 h 60"/>
              <a:gd name="T88" fmla="*/ 33 w 60"/>
              <a:gd name="T89" fmla="*/ 13 h 60"/>
              <a:gd name="T90" fmla="*/ 38 w 60"/>
              <a:gd name="T91" fmla="*/ 13 h 60"/>
              <a:gd name="T92" fmla="*/ 34 w 60"/>
              <a:gd name="T93" fmla="*/ 10 h 60"/>
              <a:gd name="T94" fmla="*/ 26 w 60"/>
              <a:gd name="T95" fmla="*/ 10 h 60"/>
              <a:gd name="T96" fmla="*/ 10 w 60"/>
              <a:gd name="T97" fmla="*/ 34 h 60"/>
              <a:gd name="T98" fmla="*/ 30 w 60"/>
              <a:gd name="T99" fmla="*/ 50 h 60"/>
              <a:gd name="T100" fmla="*/ 37 w 60"/>
              <a:gd name="T101" fmla="*/ 49 h 60"/>
              <a:gd name="T102" fmla="*/ 50 w 60"/>
              <a:gd name="T103" fmla="*/ 30 h 60"/>
              <a:gd name="T104" fmla="*/ 48 w 60"/>
              <a:gd name="T105" fmla="*/ 22 h 60"/>
              <a:gd name="T106" fmla="*/ 46 w 60"/>
              <a:gd name="T107" fmla="*/ 23 h 60"/>
              <a:gd name="T108" fmla="*/ 47 w 60"/>
              <a:gd name="T109" fmla="*/ 30 h 60"/>
              <a:gd name="T110" fmla="*/ 26 w 60"/>
              <a:gd name="T111" fmla="*/ 47 h 60"/>
              <a:gd name="T112" fmla="*/ 12 w 60"/>
              <a:gd name="T113" fmla="*/ 30 h 60"/>
              <a:gd name="T114" fmla="*/ 26 w 60"/>
              <a:gd name="T115" fmla="*/ 13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0" h="60">
                <a:moveTo>
                  <a:pt x="57" y="19"/>
                </a:moveTo>
                <a:cubicBezTo>
                  <a:pt x="57" y="17"/>
                  <a:pt x="55" y="17"/>
                  <a:pt x="54" y="17"/>
                </a:cubicBezTo>
                <a:cubicBezTo>
                  <a:pt x="53" y="18"/>
                  <a:pt x="52" y="19"/>
                  <a:pt x="53" y="20"/>
                </a:cubicBezTo>
                <a:cubicBezTo>
                  <a:pt x="54" y="22"/>
                  <a:pt x="54" y="23"/>
                  <a:pt x="54" y="25"/>
                </a:cubicBezTo>
                <a:cubicBezTo>
                  <a:pt x="55" y="27"/>
                  <a:pt x="55" y="28"/>
                  <a:pt x="55" y="30"/>
                </a:cubicBezTo>
                <a:cubicBezTo>
                  <a:pt x="55" y="32"/>
                  <a:pt x="55" y="34"/>
                  <a:pt x="54" y="35"/>
                </a:cubicBezTo>
                <a:cubicBezTo>
                  <a:pt x="54" y="37"/>
                  <a:pt x="54" y="39"/>
                  <a:pt x="53" y="40"/>
                </a:cubicBezTo>
                <a:cubicBezTo>
                  <a:pt x="51" y="45"/>
                  <a:pt x="48" y="48"/>
                  <a:pt x="44" y="51"/>
                </a:cubicBezTo>
                <a:cubicBezTo>
                  <a:pt x="42" y="52"/>
                  <a:pt x="41" y="53"/>
                  <a:pt x="39" y="54"/>
                </a:cubicBezTo>
                <a:cubicBezTo>
                  <a:pt x="38" y="54"/>
                  <a:pt x="36" y="55"/>
                  <a:pt x="35" y="55"/>
                </a:cubicBezTo>
                <a:cubicBezTo>
                  <a:pt x="33" y="55"/>
                  <a:pt x="31" y="55"/>
                  <a:pt x="30" y="55"/>
                </a:cubicBezTo>
                <a:cubicBezTo>
                  <a:pt x="28" y="55"/>
                  <a:pt x="26" y="55"/>
                  <a:pt x="25" y="55"/>
                </a:cubicBezTo>
                <a:cubicBezTo>
                  <a:pt x="15" y="53"/>
                  <a:pt x="7" y="45"/>
                  <a:pt x="5" y="35"/>
                </a:cubicBezTo>
                <a:cubicBezTo>
                  <a:pt x="4" y="34"/>
                  <a:pt x="4" y="32"/>
                  <a:pt x="4" y="30"/>
                </a:cubicBezTo>
                <a:cubicBezTo>
                  <a:pt x="4" y="20"/>
                  <a:pt x="10" y="11"/>
                  <a:pt x="20" y="7"/>
                </a:cubicBezTo>
                <a:cubicBezTo>
                  <a:pt x="21" y="6"/>
                  <a:pt x="23" y="6"/>
                  <a:pt x="25" y="5"/>
                </a:cubicBezTo>
                <a:cubicBezTo>
                  <a:pt x="26" y="5"/>
                  <a:pt x="28" y="5"/>
                  <a:pt x="30" y="5"/>
                </a:cubicBezTo>
                <a:cubicBezTo>
                  <a:pt x="31" y="5"/>
                  <a:pt x="33" y="5"/>
                  <a:pt x="35" y="5"/>
                </a:cubicBezTo>
                <a:cubicBezTo>
                  <a:pt x="36" y="6"/>
                  <a:pt x="38" y="6"/>
                  <a:pt x="39" y="7"/>
                </a:cubicBezTo>
                <a:cubicBezTo>
                  <a:pt x="41" y="7"/>
                  <a:pt x="42" y="7"/>
                  <a:pt x="42" y="6"/>
                </a:cubicBezTo>
                <a:cubicBezTo>
                  <a:pt x="43" y="4"/>
                  <a:pt x="42" y="3"/>
                  <a:pt x="41" y="3"/>
                </a:cubicBezTo>
                <a:cubicBezTo>
                  <a:pt x="39" y="2"/>
                  <a:pt x="38" y="1"/>
                  <a:pt x="36" y="1"/>
                </a:cubicBezTo>
                <a:cubicBezTo>
                  <a:pt x="34" y="0"/>
                  <a:pt x="32" y="0"/>
                  <a:pt x="30" y="0"/>
                </a:cubicBezTo>
                <a:cubicBezTo>
                  <a:pt x="28" y="0"/>
                  <a:pt x="26" y="0"/>
                  <a:pt x="24" y="1"/>
                </a:cubicBezTo>
                <a:cubicBezTo>
                  <a:pt x="22" y="1"/>
                  <a:pt x="20" y="2"/>
                  <a:pt x="18" y="3"/>
                </a:cubicBezTo>
                <a:cubicBezTo>
                  <a:pt x="16" y="3"/>
                  <a:pt x="14" y="4"/>
                  <a:pt x="13" y="5"/>
                </a:cubicBezTo>
                <a:cubicBezTo>
                  <a:pt x="5" y="11"/>
                  <a:pt x="0" y="20"/>
                  <a:pt x="0" y="30"/>
                </a:cubicBezTo>
                <a:cubicBezTo>
                  <a:pt x="0" y="32"/>
                  <a:pt x="0" y="34"/>
                  <a:pt x="0" y="36"/>
                </a:cubicBezTo>
                <a:cubicBezTo>
                  <a:pt x="3" y="50"/>
                  <a:pt x="15" y="60"/>
                  <a:pt x="30" y="60"/>
                </a:cubicBezTo>
                <a:cubicBezTo>
                  <a:pt x="32" y="60"/>
                  <a:pt x="34" y="60"/>
                  <a:pt x="36" y="59"/>
                </a:cubicBezTo>
                <a:cubicBezTo>
                  <a:pt x="38" y="59"/>
                  <a:pt x="39" y="59"/>
                  <a:pt x="41" y="58"/>
                </a:cubicBezTo>
                <a:cubicBezTo>
                  <a:pt x="43" y="57"/>
                  <a:pt x="45" y="56"/>
                  <a:pt x="46" y="55"/>
                </a:cubicBezTo>
                <a:cubicBezTo>
                  <a:pt x="51" y="52"/>
                  <a:pt x="55" y="47"/>
                  <a:pt x="57" y="42"/>
                </a:cubicBezTo>
                <a:cubicBezTo>
                  <a:pt x="58" y="40"/>
                  <a:pt x="59" y="38"/>
                  <a:pt x="59" y="36"/>
                </a:cubicBezTo>
                <a:cubicBezTo>
                  <a:pt x="59" y="34"/>
                  <a:pt x="60" y="32"/>
                  <a:pt x="60" y="30"/>
                </a:cubicBezTo>
                <a:cubicBezTo>
                  <a:pt x="60" y="28"/>
                  <a:pt x="59" y="26"/>
                  <a:pt x="59" y="24"/>
                </a:cubicBezTo>
                <a:cubicBezTo>
                  <a:pt x="59" y="22"/>
                  <a:pt x="58" y="20"/>
                  <a:pt x="57" y="19"/>
                </a:cubicBezTo>
                <a:close/>
                <a:moveTo>
                  <a:pt x="41" y="11"/>
                </a:moveTo>
                <a:cubicBezTo>
                  <a:pt x="41" y="11"/>
                  <a:pt x="41" y="11"/>
                  <a:pt x="41" y="11"/>
                </a:cubicBezTo>
                <a:cubicBezTo>
                  <a:pt x="40" y="11"/>
                  <a:pt x="40" y="11"/>
                  <a:pt x="40" y="12"/>
                </a:cubicBezTo>
                <a:cubicBezTo>
                  <a:pt x="40" y="18"/>
                  <a:pt x="40" y="18"/>
                  <a:pt x="40" y="18"/>
                </a:cubicBezTo>
                <a:cubicBezTo>
                  <a:pt x="36" y="21"/>
                  <a:pt x="36" y="21"/>
                  <a:pt x="36" y="21"/>
                </a:cubicBezTo>
                <a:cubicBezTo>
                  <a:pt x="35" y="20"/>
                  <a:pt x="32" y="19"/>
                  <a:pt x="30" y="19"/>
                </a:cubicBezTo>
                <a:cubicBezTo>
                  <a:pt x="23" y="19"/>
                  <a:pt x="18" y="24"/>
                  <a:pt x="18" y="30"/>
                </a:cubicBezTo>
                <a:cubicBezTo>
                  <a:pt x="18" y="36"/>
                  <a:pt x="23" y="41"/>
                  <a:pt x="30" y="41"/>
                </a:cubicBezTo>
                <a:cubicBezTo>
                  <a:pt x="36" y="41"/>
                  <a:pt x="41" y="36"/>
                  <a:pt x="41" y="30"/>
                </a:cubicBezTo>
                <a:cubicBezTo>
                  <a:pt x="41" y="28"/>
                  <a:pt x="40" y="25"/>
                  <a:pt x="38" y="23"/>
                </a:cubicBezTo>
                <a:cubicBezTo>
                  <a:pt x="42" y="19"/>
                  <a:pt x="42" y="19"/>
                  <a:pt x="42" y="19"/>
                </a:cubicBezTo>
                <a:cubicBezTo>
                  <a:pt x="48" y="19"/>
                  <a:pt x="48" y="19"/>
                  <a:pt x="48" y="19"/>
                </a:cubicBezTo>
                <a:cubicBezTo>
                  <a:pt x="48" y="19"/>
                  <a:pt x="49" y="19"/>
                  <a:pt x="49" y="19"/>
                </a:cubicBezTo>
                <a:cubicBezTo>
                  <a:pt x="49" y="19"/>
                  <a:pt x="49" y="19"/>
                  <a:pt x="49" y="19"/>
                </a:cubicBezTo>
                <a:cubicBezTo>
                  <a:pt x="59" y="8"/>
                  <a:pt x="59" y="8"/>
                  <a:pt x="59" y="8"/>
                </a:cubicBezTo>
                <a:cubicBezTo>
                  <a:pt x="60" y="8"/>
                  <a:pt x="60" y="7"/>
                  <a:pt x="59" y="6"/>
                </a:cubicBezTo>
                <a:cubicBezTo>
                  <a:pt x="59" y="6"/>
                  <a:pt x="59" y="6"/>
                  <a:pt x="58" y="6"/>
                </a:cubicBezTo>
                <a:cubicBezTo>
                  <a:pt x="54" y="6"/>
                  <a:pt x="54" y="6"/>
                  <a:pt x="54" y="6"/>
                </a:cubicBezTo>
                <a:cubicBezTo>
                  <a:pt x="54" y="1"/>
                  <a:pt x="54" y="1"/>
                  <a:pt x="54" y="1"/>
                </a:cubicBezTo>
                <a:cubicBezTo>
                  <a:pt x="54" y="1"/>
                  <a:pt x="54" y="1"/>
                  <a:pt x="53" y="0"/>
                </a:cubicBezTo>
                <a:cubicBezTo>
                  <a:pt x="53" y="0"/>
                  <a:pt x="52" y="0"/>
                  <a:pt x="51" y="0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11"/>
                  <a:pt x="41" y="11"/>
                  <a:pt x="41" y="11"/>
                </a:cubicBezTo>
                <a:close/>
                <a:moveTo>
                  <a:pt x="30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39"/>
                  <a:pt x="21" y="35"/>
                  <a:pt x="21" y="30"/>
                </a:cubicBezTo>
                <a:cubicBezTo>
                  <a:pt x="21" y="26"/>
                  <a:pt x="25" y="22"/>
                  <a:pt x="30" y="22"/>
                </a:cubicBezTo>
                <a:cubicBezTo>
                  <a:pt x="31" y="22"/>
                  <a:pt x="33" y="22"/>
                  <a:pt x="34" y="23"/>
                </a:cubicBezTo>
                <a:cubicBezTo>
                  <a:pt x="30" y="28"/>
                  <a:pt x="30" y="28"/>
                  <a:pt x="30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28" y="28"/>
                  <a:pt x="27" y="29"/>
                  <a:pt x="27" y="30"/>
                </a:cubicBezTo>
                <a:cubicBezTo>
                  <a:pt x="27" y="31"/>
                  <a:pt x="28" y="32"/>
                  <a:pt x="30" y="32"/>
                </a:cubicBezTo>
                <a:cubicBezTo>
                  <a:pt x="31" y="32"/>
                  <a:pt x="32" y="31"/>
                  <a:pt x="3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7"/>
                  <a:pt x="38" y="28"/>
                  <a:pt x="38" y="30"/>
                </a:cubicBezTo>
                <a:cubicBezTo>
                  <a:pt x="38" y="35"/>
                  <a:pt x="34" y="39"/>
                  <a:pt x="30" y="39"/>
                </a:cubicBezTo>
                <a:close/>
                <a:moveTo>
                  <a:pt x="53" y="9"/>
                </a:moveTo>
                <a:cubicBezTo>
                  <a:pt x="53" y="9"/>
                  <a:pt x="53" y="9"/>
                  <a:pt x="53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47" y="17"/>
                  <a:pt x="47" y="17"/>
                  <a:pt x="47" y="17"/>
                </a:cubicBezTo>
                <a:cubicBezTo>
                  <a:pt x="45" y="17"/>
                  <a:pt x="45" y="17"/>
                  <a:pt x="45" y="17"/>
                </a:cubicBezTo>
                <a:cubicBezTo>
                  <a:pt x="53" y="9"/>
                  <a:pt x="53" y="9"/>
                  <a:pt x="53" y="9"/>
                </a:cubicBezTo>
                <a:close/>
                <a:moveTo>
                  <a:pt x="43" y="12"/>
                </a:moveTo>
                <a:cubicBezTo>
                  <a:pt x="43" y="12"/>
                  <a:pt x="43" y="12"/>
                  <a:pt x="43" y="12"/>
                </a:cubicBezTo>
                <a:cubicBezTo>
                  <a:pt x="51" y="5"/>
                  <a:pt x="51" y="5"/>
                  <a:pt x="51" y="5"/>
                </a:cubicBezTo>
                <a:cubicBezTo>
                  <a:pt x="51" y="7"/>
                  <a:pt x="51" y="7"/>
                  <a:pt x="51" y="7"/>
                </a:cubicBezTo>
                <a:cubicBezTo>
                  <a:pt x="43" y="15"/>
                  <a:pt x="43" y="15"/>
                  <a:pt x="43" y="15"/>
                </a:cubicBezTo>
                <a:cubicBezTo>
                  <a:pt x="43" y="12"/>
                  <a:pt x="43" y="12"/>
                  <a:pt x="43" y="12"/>
                </a:cubicBezTo>
                <a:close/>
                <a:moveTo>
                  <a:pt x="26" y="13"/>
                </a:moveTo>
                <a:cubicBezTo>
                  <a:pt x="26" y="13"/>
                  <a:pt x="26" y="13"/>
                  <a:pt x="26" y="13"/>
                </a:cubicBezTo>
                <a:cubicBezTo>
                  <a:pt x="27" y="13"/>
                  <a:pt x="28" y="13"/>
                  <a:pt x="30" y="13"/>
                </a:cubicBezTo>
                <a:cubicBezTo>
                  <a:pt x="31" y="13"/>
                  <a:pt x="32" y="13"/>
                  <a:pt x="33" y="13"/>
                </a:cubicBezTo>
                <a:cubicBezTo>
                  <a:pt x="34" y="13"/>
                  <a:pt x="35" y="14"/>
                  <a:pt x="36" y="14"/>
                </a:cubicBezTo>
                <a:cubicBezTo>
                  <a:pt x="37" y="14"/>
                  <a:pt x="38" y="14"/>
                  <a:pt x="38" y="13"/>
                </a:cubicBezTo>
                <a:cubicBezTo>
                  <a:pt x="38" y="13"/>
                  <a:pt x="38" y="12"/>
                  <a:pt x="37" y="12"/>
                </a:cubicBezTo>
                <a:cubicBezTo>
                  <a:pt x="36" y="11"/>
                  <a:pt x="35" y="11"/>
                  <a:pt x="34" y="10"/>
                </a:cubicBezTo>
                <a:cubicBezTo>
                  <a:pt x="32" y="10"/>
                  <a:pt x="31" y="10"/>
                  <a:pt x="30" y="10"/>
                </a:cubicBezTo>
                <a:cubicBezTo>
                  <a:pt x="28" y="10"/>
                  <a:pt x="27" y="10"/>
                  <a:pt x="26" y="10"/>
                </a:cubicBezTo>
                <a:cubicBezTo>
                  <a:pt x="16" y="12"/>
                  <a:pt x="10" y="21"/>
                  <a:pt x="10" y="30"/>
                </a:cubicBezTo>
                <a:cubicBezTo>
                  <a:pt x="10" y="32"/>
                  <a:pt x="10" y="33"/>
                  <a:pt x="10" y="34"/>
                </a:cubicBezTo>
                <a:cubicBezTo>
                  <a:pt x="11" y="42"/>
                  <a:pt x="18" y="48"/>
                  <a:pt x="26" y="50"/>
                </a:cubicBezTo>
                <a:cubicBezTo>
                  <a:pt x="27" y="50"/>
                  <a:pt x="28" y="50"/>
                  <a:pt x="30" y="50"/>
                </a:cubicBezTo>
                <a:cubicBezTo>
                  <a:pt x="31" y="50"/>
                  <a:pt x="32" y="50"/>
                  <a:pt x="34" y="50"/>
                </a:cubicBezTo>
                <a:cubicBezTo>
                  <a:pt x="35" y="50"/>
                  <a:pt x="36" y="49"/>
                  <a:pt x="37" y="49"/>
                </a:cubicBezTo>
                <a:cubicBezTo>
                  <a:pt x="44" y="46"/>
                  <a:pt x="48" y="41"/>
                  <a:pt x="49" y="34"/>
                </a:cubicBezTo>
                <a:cubicBezTo>
                  <a:pt x="50" y="33"/>
                  <a:pt x="50" y="32"/>
                  <a:pt x="50" y="30"/>
                </a:cubicBezTo>
                <a:cubicBezTo>
                  <a:pt x="50" y="29"/>
                  <a:pt x="50" y="27"/>
                  <a:pt x="49" y="26"/>
                </a:cubicBezTo>
                <a:cubicBezTo>
                  <a:pt x="49" y="25"/>
                  <a:pt x="49" y="24"/>
                  <a:pt x="48" y="22"/>
                </a:cubicBezTo>
                <a:cubicBezTo>
                  <a:pt x="48" y="22"/>
                  <a:pt x="47" y="21"/>
                  <a:pt x="46" y="22"/>
                </a:cubicBezTo>
                <a:cubicBezTo>
                  <a:pt x="46" y="22"/>
                  <a:pt x="45" y="23"/>
                  <a:pt x="46" y="23"/>
                </a:cubicBezTo>
                <a:cubicBezTo>
                  <a:pt x="46" y="24"/>
                  <a:pt x="46" y="26"/>
                  <a:pt x="47" y="27"/>
                </a:cubicBezTo>
                <a:cubicBezTo>
                  <a:pt x="47" y="28"/>
                  <a:pt x="47" y="29"/>
                  <a:pt x="47" y="30"/>
                </a:cubicBezTo>
                <a:cubicBezTo>
                  <a:pt x="47" y="40"/>
                  <a:pt x="39" y="47"/>
                  <a:pt x="30" y="47"/>
                </a:cubicBezTo>
                <a:cubicBezTo>
                  <a:pt x="28" y="47"/>
                  <a:pt x="27" y="47"/>
                  <a:pt x="26" y="47"/>
                </a:cubicBezTo>
                <a:cubicBezTo>
                  <a:pt x="19" y="46"/>
                  <a:pt x="14" y="40"/>
                  <a:pt x="13" y="34"/>
                </a:cubicBezTo>
                <a:cubicBezTo>
                  <a:pt x="12" y="33"/>
                  <a:pt x="12" y="31"/>
                  <a:pt x="12" y="30"/>
                </a:cubicBezTo>
                <a:cubicBezTo>
                  <a:pt x="12" y="29"/>
                  <a:pt x="12" y="28"/>
                  <a:pt x="13" y="27"/>
                </a:cubicBezTo>
                <a:cubicBezTo>
                  <a:pt x="14" y="20"/>
                  <a:pt x="19" y="15"/>
                  <a:pt x="26" y="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0" name="Freeform 24"/>
          <p:cNvSpPr>
            <a:spLocks noEditPoints="1"/>
          </p:cNvSpPr>
          <p:nvPr/>
        </p:nvSpPr>
        <p:spPr bwMode="auto">
          <a:xfrm>
            <a:off x="4684185" y="2669117"/>
            <a:ext cx="224367" cy="264584"/>
          </a:xfrm>
          <a:custGeom>
            <a:avLst/>
            <a:gdLst>
              <a:gd name="T0" fmla="*/ 11 w 53"/>
              <a:gd name="T1" fmla="*/ 37 h 62"/>
              <a:gd name="T2" fmla="*/ 15 w 53"/>
              <a:gd name="T3" fmla="*/ 37 h 62"/>
              <a:gd name="T4" fmla="*/ 13 w 53"/>
              <a:gd name="T5" fmla="*/ 44 h 62"/>
              <a:gd name="T6" fmla="*/ 11 w 53"/>
              <a:gd name="T7" fmla="*/ 46 h 62"/>
              <a:gd name="T8" fmla="*/ 15 w 53"/>
              <a:gd name="T9" fmla="*/ 46 h 62"/>
              <a:gd name="T10" fmla="*/ 13 w 53"/>
              <a:gd name="T11" fmla="*/ 24 h 62"/>
              <a:gd name="T12" fmla="*/ 11 w 53"/>
              <a:gd name="T13" fmla="*/ 27 h 62"/>
              <a:gd name="T14" fmla="*/ 15 w 53"/>
              <a:gd name="T15" fmla="*/ 27 h 62"/>
              <a:gd name="T16" fmla="*/ 50 w 53"/>
              <a:gd name="T17" fmla="*/ 10 h 62"/>
              <a:gd name="T18" fmla="*/ 44 w 53"/>
              <a:gd name="T19" fmla="*/ 10 h 62"/>
              <a:gd name="T20" fmla="*/ 43 w 53"/>
              <a:gd name="T21" fmla="*/ 7 h 62"/>
              <a:gd name="T22" fmla="*/ 33 w 53"/>
              <a:gd name="T23" fmla="*/ 3 h 62"/>
              <a:gd name="T24" fmla="*/ 20 w 53"/>
              <a:gd name="T25" fmla="*/ 3 h 62"/>
              <a:gd name="T26" fmla="*/ 10 w 53"/>
              <a:gd name="T27" fmla="*/ 7 h 62"/>
              <a:gd name="T28" fmla="*/ 9 w 53"/>
              <a:gd name="T29" fmla="*/ 10 h 62"/>
              <a:gd name="T30" fmla="*/ 0 w 53"/>
              <a:gd name="T31" fmla="*/ 12 h 62"/>
              <a:gd name="T32" fmla="*/ 3 w 53"/>
              <a:gd name="T33" fmla="*/ 62 h 62"/>
              <a:gd name="T34" fmla="*/ 53 w 53"/>
              <a:gd name="T35" fmla="*/ 59 h 62"/>
              <a:gd name="T36" fmla="*/ 50 w 53"/>
              <a:gd name="T37" fmla="*/ 10 h 62"/>
              <a:gd name="T38" fmla="*/ 22 w 53"/>
              <a:gd name="T39" fmla="*/ 5 h 62"/>
              <a:gd name="T40" fmla="*/ 31 w 53"/>
              <a:gd name="T41" fmla="*/ 5 h 62"/>
              <a:gd name="T42" fmla="*/ 21 w 53"/>
              <a:gd name="T43" fmla="*/ 7 h 62"/>
              <a:gd name="T44" fmla="*/ 12 w 53"/>
              <a:gd name="T45" fmla="*/ 10 h 62"/>
              <a:gd name="T46" fmla="*/ 41 w 53"/>
              <a:gd name="T47" fmla="*/ 10 h 62"/>
              <a:gd name="T48" fmla="*/ 12 w 53"/>
              <a:gd name="T49" fmla="*/ 14 h 62"/>
              <a:gd name="T50" fmla="*/ 48 w 53"/>
              <a:gd name="T51" fmla="*/ 57 h 62"/>
              <a:gd name="T52" fmla="*/ 5 w 53"/>
              <a:gd name="T53" fmla="*/ 57 h 62"/>
              <a:gd name="T54" fmla="*/ 9 w 53"/>
              <a:gd name="T55" fmla="*/ 14 h 62"/>
              <a:gd name="T56" fmla="*/ 10 w 53"/>
              <a:gd name="T57" fmla="*/ 17 h 62"/>
              <a:gd name="T58" fmla="*/ 44 w 53"/>
              <a:gd name="T59" fmla="*/ 16 h 62"/>
              <a:gd name="T60" fmla="*/ 48 w 53"/>
              <a:gd name="T61" fmla="*/ 14 h 62"/>
              <a:gd name="T62" fmla="*/ 40 w 53"/>
              <a:gd name="T63" fmla="*/ 25 h 62"/>
              <a:gd name="T64" fmla="*/ 20 w 53"/>
              <a:gd name="T65" fmla="*/ 25 h 62"/>
              <a:gd name="T66" fmla="*/ 20 w 53"/>
              <a:gd name="T67" fmla="*/ 28 h 62"/>
              <a:gd name="T68" fmla="*/ 41 w 53"/>
              <a:gd name="T69" fmla="*/ 27 h 62"/>
              <a:gd name="T70" fmla="*/ 40 w 53"/>
              <a:gd name="T71" fmla="*/ 45 h 62"/>
              <a:gd name="T72" fmla="*/ 20 w 53"/>
              <a:gd name="T73" fmla="*/ 45 h 62"/>
              <a:gd name="T74" fmla="*/ 20 w 53"/>
              <a:gd name="T75" fmla="*/ 48 h 62"/>
              <a:gd name="T76" fmla="*/ 41 w 53"/>
              <a:gd name="T77" fmla="*/ 46 h 62"/>
              <a:gd name="T78" fmla="*/ 40 w 53"/>
              <a:gd name="T79" fmla="*/ 35 h 62"/>
              <a:gd name="T80" fmla="*/ 20 w 53"/>
              <a:gd name="T81" fmla="*/ 35 h 62"/>
              <a:gd name="T82" fmla="*/ 20 w 53"/>
              <a:gd name="T83" fmla="*/ 38 h 62"/>
              <a:gd name="T84" fmla="*/ 41 w 53"/>
              <a:gd name="T85" fmla="*/ 37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" h="62">
                <a:moveTo>
                  <a:pt x="13" y="34"/>
                </a:moveTo>
                <a:cubicBezTo>
                  <a:pt x="12" y="34"/>
                  <a:pt x="11" y="35"/>
                  <a:pt x="11" y="37"/>
                </a:cubicBezTo>
                <a:cubicBezTo>
                  <a:pt x="11" y="38"/>
                  <a:pt x="12" y="39"/>
                  <a:pt x="13" y="39"/>
                </a:cubicBezTo>
                <a:cubicBezTo>
                  <a:pt x="14" y="39"/>
                  <a:pt x="15" y="38"/>
                  <a:pt x="15" y="37"/>
                </a:cubicBezTo>
                <a:cubicBezTo>
                  <a:pt x="15" y="35"/>
                  <a:pt x="14" y="34"/>
                  <a:pt x="13" y="34"/>
                </a:cubicBezTo>
                <a:close/>
                <a:moveTo>
                  <a:pt x="13" y="44"/>
                </a:moveTo>
                <a:cubicBezTo>
                  <a:pt x="13" y="44"/>
                  <a:pt x="13" y="44"/>
                  <a:pt x="13" y="44"/>
                </a:cubicBezTo>
                <a:cubicBezTo>
                  <a:pt x="12" y="44"/>
                  <a:pt x="11" y="45"/>
                  <a:pt x="11" y="46"/>
                </a:cubicBezTo>
                <a:cubicBezTo>
                  <a:pt x="11" y="48"/>
                  <a:pt x="12" y="49"/>
                  <a:pt x="13" y="49"/>
                </a:cubicBezTo>
                <a:cubicBezTo>
                  <a:pt x="14" y="49"/>
                  <a:pt x="15" y="48"/>
                  <a:pt x="15" y="46"/>
                </a:cubicBezTo>
                <a:cubicBezTo>
                  <a:pt x="15" y="45"/>
                  <a:pt x="14" y="44"/>
                  <a:pt x="13" y="44"/>
                </a:cubicBezTo>
                <a:close/>
                <a:moveTo>
                  <a:pt x="13" y="24"/>
                </a:moveTo>
                <a:cubicBezTo>
                  <a:pt x="13" y="24"/>
                  <a:pt x="13" y="24"/>
                  <a:pt x="13" y="24"/>
                </a:cubicBezTo>
                <a:cubicBezTo>
                  <a:pt x="12" y="24"/>
                  <a:pt x="11" y="26"/>
                  <a:pt x="11" y="27"/>
                </a:cubicBezTo>
                <a:cubicBezTo>
                  <a:pt x="11" y="28"/>
                  <a:pt x="12" y="29"/>
                  <a:pt x="13" y="29"/>
                </a:cubicBezTo>
                <a:cubicBezTo>
                  <a:pt x="14" y="29"/>
                  <a:pt x="15" y="28"/>
                  <a:pt x="15" y="27"/>
                </a:cubicBezTo>
                <a:cubicBezTo>
                  <a:pt x="15" y="26"/>
                  <a:pt x="14" y="24"/>
                  <a:pt x="13" y="24"/>
                </a:cubicBezTo>
                <a:close/>
                <a:moveTo>
                  <a:pt x="50" y="10"/>
                </a:moveTo>
                <a:cubicBezTo>
                  <a:pt x="50" y="10"/>
                  <a:pt x="50" y="10"/>
                  <a:pt x="50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9"/>
                  <a:pt x="44" y="9"/>
                  <a:pt x="44" y="9"/>
                </a:cubicBezTo>
                <a:cubicBezTo>
                  <a:pt x="44" y="8"/>
                  <a:pt x="44" y="7"/>
                  <a:pt x="43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5" y="6"/>
                  <a:pt x="34" y="4"/>
                  <a:pt x="33" y="3"/>
                </a:cubicBezTo>
                <a:cubicBezTo>
                  <a:pt x="31" y="1"/>
                  <a:pt x="29" y="0"/>
                  <a:pt x="27" y="0"/>
                </a:cubicBezTo>
                <a:cubicBezTo>
                  <a:pt x="24" y="0"/>
                  <a:pt x="22" y="1"/>
                  <a:pt x="20" y="3"/>
                </a:cubicBezTo>
                <a:cubicBezTo>
                  <a:pt x="19" y="4"/>
                  <a:pt x="18" y="6"/>
                  <a:pt x="18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9" y="8"/>
                  <a:pt x="9" y="9"/>
                </a:cubicBezTo>
                <a:cubicBezTo>
                  <a:pt x="9" y="10"/>
                  <a:pt x="9" y="10"/>
                  <a:pt x="9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61"/>
                  <a:pt x="1" y="62"/>
                  <a:pt x="3" y="62"/>
                </a:cubicBezTo>
                <a:cubicBezTo>
                  <a:pt x="50" y="62"/>
                  <a:pt x="50" y="62"/>
                  <a:pt x="50" y="62"/>
                </a:cubicBezTo>
                <a:cubicBezTo>
                  <a:pt x="52" y="62"/>
                  <a:pt x="53" y="61"/>
                  <a:pt x="53" y="59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1"/>
                  <a:pt x="52" y="10"/>
                  <a:pt x="50" y="10"/>
                </a:cubicBezTo>
                <a:close/>
                <a:moveTo>
                  <a:pt x="22" y="5"/>
                </a:moveTo>
                <a:cubicBezTo>
                  <a:pt x="22" y="5"/>
                  <a:pt x="22" y="5"/>
                  <a:pt x="22" y="5"/>
                </a:cubicBezTo>
                <a:cubicBezTo>
                  <a:pt x="23" y="4"/>
                  <a:pt x="25" y="3"/>
                  <a:pt x="27" y="3"/>
                </a:cubicBezTo>
                <a:cubicBezTo>
                  <a:pt x="28" y="3"/>
                  <a:pt x="30" y="4"/>
                  <a:pt x="31" y="5"/>
                </a:cubicBezTo>
                <a:cubicBezTo>
                  <a:pt x="32" y="6"/>
                  <a:pt x="32" y="6"/>
                  <a:pt x="32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21" y="6"/>
                  <a:pt x="21" y="6"/>
                  <a:pt x="22" y="5"/>
                </a:cubicBezTo>
                <a:close/>
                <a:moveTo>
                  <a:pt x="12" y="10"/>
                </a:moveTo>
                <a:cubicBezTo>
                  <a:pt x="12" y="10"/>
                  <a:pt x="12" y="10"/>
                  <a:pt x="12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4"/>
                  <a:pt x="41" y="14"/>
                  <a:pt x="41" y="14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0"/>
                  <a:pt x="12" y="10"/>
                  <a:pt x="12" y="10"/>
                </a:cubicBezTo>
                <a:close/>
                <a:moveTo>
                  <a:pt x="48" y="57"/>
                </a:moveTo>
                <a:cubicBezTo>
                  <a:pt x="48" y="57"/>
                  <a:pt x="48" y="57"/>
                  <a:pt x="48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14"/>
                  <a:pt x="5" y="14"/>
                  <a:pt x="5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7"/>
                  <a:pt x="10" y="17"/>
                  <a:pt x="10" y="17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7"/>
                  <a:pt x="44" y="17"/>
                  <a:pt x="44" y="16"/>
                </a:cubicBezTo>
                <a:cubicBezTo>
                  <a:pt x="44" y="14"/>
                  <a:pt x="44" y="14"/>
                  <a:pt x="44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57"/>
                  <a:pt x="48" y="57"/>
                  <a:pt x="48" y="57"/>
                </a:cubicBezTo>
                <a:close/>
                <a:moveTo>
                  <a:pt x="40" y="25"/>
                </a:moveTo>
                <a:cubicBezTo>
                  <a:pt x="40" y="25"/>
                  <a:pt x="40" y="25"/>
                  <a:pt x="40" y="25"/>
                </a:cubicBezTo>
                <a:cubicBezTo>
                  <a:pt x="20" y="25"/>
                  <a:pt x="20" y="25"/>
                  <a:pt x="20" y="25"/>
                </a:cubicBezTo>
                <a:cubicBezTo>
                  <a:pt x="19" y="25"/>
                  <a:pt x="19" y="26"/>
                  <a:pt x="19" y="27"/>
                </a:cubicBezTo>
                <a:cubicBezTo>
                  <a:pt x="19" y="28"/>
                  <a:pt x="19" y="28"/>
                  <a:pt x="2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7"/>
                </a:cubicBezTo>
                <a:cubicBezTo>
                  <a:pt x="41" y="26"/>
                  <a:pt x="41" y="25"/>
                  <a:pt x="40" y="25"/>
                </a:cubicBezTo>
                <a:close/>
                <a:moveTo>
                  <a:pt x="40" y="45"/>
                </a:moveTo>
                <a:cubicBezTo>
                  <a:pt x="40" y="45"/>
                  <a:pt x="40" y="45"/>
                  <a:pt x="40" y="45"/>
                </a:cubicBezTo>
                <a:cubicBezTo>
                  <a:pt x="20" y="45"/>
                  <a:pt x="20" y="45"/>
                  <a:pt x="20" y="45"/>
                </a:cubicBezTo>
                <a:cubicBezTo>
                  <a:pt x="19" y="45"/>
                  <a:pt x="19" y="45"/>
                  <a:pt x="19" y="46"/>
                </a:cubicBezTo>
                <a:cubicBezTo>
                  <a:pt x="19" y="47"/>
                  <a:pt x="19" y="48"/>
                  <a:pt x="20" y="48"/>
                </a:cubicBezTo>
                <a:cubicBezTo>
                  <a:pt x="40" y="48"/>
                  <a:pt x="40" y="48"/>
                  <a:pt x="40" y="48"/>
                </a:cubicBezTo>
                <a:cubicBezTo>
                  <a:pt x="41" y="48"/>
                  <a:pt x="41" y="47"/>
                  <a:pt x="41" y="46"/>
                </a:cubicBezTo>
                <a:cubicBezTo>
                  <a:pt x="41" y="45"/>
                  <a:pt x="41" y="45"/>
                  <a:pt x="40" y="45"/>
                </a:cubicBezTo>
                <a:close/>
                <a:moveTo>
                  <a:pt x="40" y="35"/>
                </a:moveTo>
                <a:cubicBezTo>
                  <a:pt x="40" y="35"/>
                  <a:pt x="40" y="35"/>
                  <a:pt x="40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5"/>
                  <a:pt x="19" y="36"/>
                  <a:pt x="19" y="37"/>
                </a:cubicBezTo>
                <a:cubicBezTo>
                  <a:pt x="19" y="37"/>
                  <a:pt x="19" y="38"/>
                  <a:pt x="20" y="38"/>
                </a:cubicBezTo>
                <a:cubicBezTo>
                  <a:pt x="40" y="38"/>
                  <a:pt x="40" y="38"/>
                  <a:pt x="40" y="38"/>
                </a:cubicBezTo>
                <a:cubicBezTo>
                  <a:pt x="41" y="38"/>
                  <a:pt x="41" y="37"/>
                  <a:pt x="41" y="37"/>
                </a:cubicBezTo>
                <a:cubicBezTo>
                  <a:pt x="41" y="36"/>
                  <a:pt x="41" y="35"/>
                  <a:pt x="40" y="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1" name="Freeform 25"/>
          <p:cNvSpPr>
            <a:spLocks noEditPoints="1"/>
          </p:cNvSpPr>
          <p:nvPr/>
        </p:nvSpPr>
        <p:spPr bwMode="auto">
          <a:xfrm>
            <a:off x="9859433" y="2690284"/>
            <a:ext cx="254000" cy="222251"/>
          </a:xfrm>
          <a:custGeom>
            <a:avLst/>
            <a:gdLst>
              <a:gd name="T0" fmla="*/ 58 w 60"/>
              <a:gd name="T1" fmla="*/ 0 h 52"/>
              <a:gd name="T2" fmla="*/ 2 w 60"/>
              <a:gd name="T3" fmla="*/ 0 h 52"/>
              <a:gd name="T4" fmla="*/ 0 w 60"/>
              <a:gd name="T5" fmla="*/ 3 h 52"/>
              <a:gd name="T6" fmla="*/ 0 w 60"/>
              <a:gd name="T7" fmla="*/ 49 h 52"/>
              <a:gd name="T8" fmla="*/ 2 w 60"/>
              <a:gd name="T9" fmla="*/ 52 h 52"/>
              <a:gd name="T10" fmla="*/ 58 w 60"/>
              <a:gd name="T11" fmla="*/ 52 h 52"/>
              <a:gd name="T12" fmla="*/ 60 w 60"/>
              <a:gd name="T13" fmla="*/ 49 h 52"/>
              <a:gd name="T14" fmla="*/ 60 w 60"/>
              <a:gd name="T15" fmla="*/ 3 h 52"/>
              <a:gd name="T16" fmla="*/ 58 w 60"/>
              <a:gd name="T17" fmla="*/ 0 h 52"/>
              <a:gd name="T18" fmla="*/ 55 w 60"/>
              <a:gd name="T19" fmla="*/ 47 h 52"/>
              <a:gd name="T20" fmla="*/ 55 w 60"/>
              <a:gd name="T21" fmla="*/ 47 h 52"/>
              <a:gd name="T22" fmla="*/ 5 w 60"/>
              <a:gd name="T23" fmla="*/ 47 h 52"/>
              <a:gd name="T24" fmla="*/ 5 w 60"/>
              <a:gd name="T25" fmla="*/ 42 h 52"/>
              <a:gd name="T26" fmla="*/ 17 w 60"/>
              <a:gd name="T27" fmla="*/ 30 h 52"/>
              <a:gd name="T28" fmla="*/ 25 w 60"/>
              <a:gd name="T29" fmla="*/ 38 h 52"/>
              <a:gd name="T30" fmla="*/ 25 w 60"/>
              <a:gd name="T31" fmla="*/ 38 h 52"/>
              <a:gd name="T32" fmla="*/ 25 w 60"/>
              <a:gd name="T33" fmla="*/ 38 h 52"/>
              <a:gd name="T34" fmla="*/ 25 w 60"/>
              <a:gd name="T35" fmla="*/ 38 h 52"/>
              <a:gd name="T36" fmla="*/ 30 w 60"/>
              <a:gd name="T37" fmla="*/ 43 h 52"/>
              <a:gd name="T38" fmla="*/ 32 w 60"/>
              <a:gd name="T39" fmla="*/ 43 h 52"/>
              <a:gd name="T40" fmla="*/ 32 w 60"/>
              <a:gd name="T41" fmla="*/ 41 h 52"/>
              <a:gd name="T42" fmla="*/ 28 w 60"/>
              <a:gd name="T43" fmla="*/ 37 h 52"/>
              <a:gd name="T44" fmla="*/ 39 w 60"/>
              <a:gd name="T45" fmla="*/ 26 h 52"/>
              <a:gd name="T46" fmla="*/ 55 w 60"/>
              <a:gd name="T47" fmla="*/ 43 h 52"/>
              <a:gd name="T48" fmla="*/ 55 w 60"/>
              <a:gd name="T49" fmla="*/ 47 h 52"/>
              <a:gd name="T50" fmla="*/ 55 w 60"/>
              <a:gd name="T51" fmla="*/ 39 h 52"/>
              <a:gd name="T52" fmla="*/ 55 w 60"/>
              <a:gd name="T53" fmla="*/ 39 h 52"/>
              <a:gd name="T54" fmla="*/ 40 w 60"/>
              <a:gd name="T55" fmla="*/ 23 h 52"/>
              <a:gd name="T56" fmla="*/ 38 w 60"/>
              <a:gd name="T57" fmla="*/ 23 h 52"/>
              <a:gd name="T58" fmla="*/ 26 w 60"/>
              <a:gd name="T59" fmla="*/ 35 h 52"/>
              <a:gd name="T60" fmla="*/ 17 w 60"/>
              <a:gd name="T61" fmla="*/ 27 h 52"/>
              <a:gd name="T62" fmla="*/ 16 w 60"/>
              <a:gd name="T63" fmla="*/ 27 h 52"/>
              <a:gd name="T64" fmla="*/ 5 w 60"/>
              <a:gd name="T65" fmla="*/ 38 h 52"/>
              <a:gd name="T66" fmla="*/ 5 w 60"/>
              <a:gd name="T67" fmla="*/ 5 h 52"/>
              <a:gd name="T68" fmla="*/ 55 w 60"/>
              <a:gd name="T69" fmla="*/ 5 h 52"/>
              <a:gd name="T70" fmla="*/ 55 w 60"/>
              <a:gd name="T71" fmla="*/ 39 h 52"/>
              <a:gd name="T72" fmla="*/ 17 w 60"/>
              <a:gd name="T73" fmla="*/ 24 h 52"/>
              <a:gd name="T74" fmla="*/ 17 w 60"/>
              <a:gd name="T75" fmla="*/ 24 h 52"/>
              <a:gd name="T76" fmla="*/ 25 w 60"/>
              <a:gd name="T77" fmla="*/ 16 h 52"/>
              <a:gd name="T78" fmla="*/ 17 w 60"/>
              <a:gd name="T79" fmla="*/ 8 h 52"/>
              <a:gd name="T80" fmla="*/ 9 w 60"/>
              <a:gd name="T81" fmla="*/ 16 h 52"/>
              <a:gd name="T82" fmla="*/ 17 w 60"/>
              <a:gd name="T83" fmla="*/ 24 h 52"/>
              <a:gd name="T84" fmla="*/ 17 w 60"/>
              <a:gd name="T85" fmla="*/ 10 h 52"/>
              <a:gd name="T86" fmla="*/ 17 w 60"/>
              <a:gd name="T87" fmla="*/ 10 h 52"/>
              <a:gd name="T88" fmla="*/ 23 w 60"/>
              <a:gd name="T89" fmla="*/ 16 h 52"/>
              <a:gd name="T90" fmla="*/ 17 w 60"/>
              <a:gd name="T91" fmla="*/ 21 h 52"/>
              <a:gd name="T92" fmla="*/ 12 w 60"/>
              <a:gd name="T93" fmla="*/ 16 h 52"/>
              <a:gd name="T94" fmla="*/ 17 w 60"/>
              <a:gd name="T95" fmla="*/ 1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60" h="52">
                <a:moveTo>
                  <a:pt x="58" y="0"/>
                </a:move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51"/>
                  <a:pt x="1" y="52"/>
                  <a:pt x="2" y="52"/>
                </a:cubicBezTo>
                <a:cubicBezTo>
                  <a:pt x="58" y="52"/>
                  <a:pt x="58" y="52"/>
                  <a:pt x="58" y="52"/>
                </a:cubicBezTo>
                <a:cubicBezTo>
                  <a:pt x="59" y="52"/>
                  <a:pt x="60" y="51"/>
                  <a:pt x="60" y="49"/>
                </a:cubicBezTo>
                <a:cubicBezTo>
                  <a:pt x="60" y="3"/>
                  <a:pt x="60" y="3"/>
                  <a:pt x="60" y="3"/>
                </a:cubicBezTo>
                <a:cubicBezTo>
                  <a:pt x="60" y="1"/>
                  <a:pt x="59" y="0"/>
                  <a:pt x="58" y="0"/>
                </a:cubicBezTo>
                <a:close/>
                <a:moveTo>
                  <a:pt x="55" y="47"/>
                </a:moveTo>
                <a:cubicBezTo>
                  <a:pt x="55" y="47"/>
                  <a:pt x="55" y="47"/>
                  <a:pt x="55" y="47"/>
                </a:cubicBezTo>
                <a:cubicBezTo>
                  <a:pt x="5" y="47"/>
                  <a:pt x="5" y="47"/>
                  <a:pt x="5" y="47"/>
                </a:cubicBezTo>
                <a:cubicBezTo>
                  <a:pt x="5" y="42"/>
                  <a:pt x="5" y="42"/>
                  <a:pt x="5" y="42"/>
                </a:cubicBezTo>
                <a:cubicBezTo>
                  <a:pt x="17" y="30"/>
                  <a:pt x="17" y="30"/>
                  <a:pt x="17" y="30"/>
                </a:cubicBezTo>
                <a:cubicBezTo>
                  <a:pt x="25" y="38"/>
                  <a:pt x="25" y="38"/>
                  <a:pt x="25" y="38"/>
                </a:cubicBezTo>
                <a:cubicBezTo>
                  <a:pt x="25" y="38"/>
                  <a:pt x="25" y="38"/>
                  <a:pt x="25" y="38"/>
                </a:cubicBezTo>
                <a:cubicBezTo>
                  <a:pt x="25" y="38"/>
                  <a:pt x="25" y="38"/>
                  <a:pt x="25" y="38"/>
                </a:cubicBezTo>
                <a:cubicBezTo>
                  <a:pt x="25" y="38"/>
                  <a:pt x="25" y="38"/>
                  <a:pt x="25" y="38"/>
                </a:cubicBezTo>
                <a:cubicBezTo>
                  <a:pt x="30" y="43"/>
                  <a:pt x="30" y="43"/>
                  <a:pt x="30" y="43"/>
                </a:cubicBezTo>
                <a:cubicBezTo>
                  <a:pt x="30" y="44"/>
                  <a:pt x="31" y="44"/>
                  <a:pt x="32" y="43"/>
                </a:cubicBezTo>
                <a:cubicBezTo>
                  <a:pt x="32" y="43"/>
                  <a:pt x="32" y="42"/>
                  <a:pt x="32" y="41"/>
                </a:cubicBezTo>
                <a:cubicBezTo>
                  <a:pt x="28" y="37"/>
                  <a:pt x="28" y="37"/>
                  <a:pt x="28" y="37"/>
                </a:cubicBezTo>
                <a:cubicBezTo>
                  <a:pt x="39" y="26"/>
                  <a:pt x="39" y="26"/>
                  <a:pt x="39" y="26"/>
                </a:cubicBezTo>
                <a:cubicBezTo>
                  <a:pt x="55" y="43"/>
                  <a:pt x="55" y="43"/>
                  <a:pt x="55" y="43"/>
                </a:cubicBezTo>
                <a:cubicBezTo>
                  <a:pt x="55" y="47"/>
                  <a:pt x="55" y="47"/>
                  <a:pt x="55" y="47"/>
                </a:cubicBezTo>
                <a:close/>
                <a:moveTo>
                  <a:pt x="55" y="39"/>
                </a:moveTo>
                <a:cubicBezTo>
                  <a:pt x="55" y="39"/>
                  <a:pt x="55" y="39"/>
                  <a:pt x="55" y="39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23"/>
                  <a:pt x="38" y="23"/>
                  <a:pt x="38" y="23"/>
                </a:cubicBezTo>
                <a:cubicBezTo>
                  <a:pt x="26" y="35"/>
                  <a:pt x="26" y="35"/>
                  <a:pt x="26" y="35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6" y="27"/>
                  <a:pt x="16" y="27"/>
                </a:cubicBezTo>
                <a:cubicBezTo>
                  <a:pt x="5" y="38"/>
                  <a:pt x="5" y="38"/>
                  <a:pt x="5" y="38"/>
                </a:cubicBezTo>
                <a:cubicBezTo>
                  <a:pt x="5" y="5"/>
                  <a:pt x="5" y="5"/>
                  <a:pt x="5" y="5"/>
                </a:cubicBezTo>
                <a:cubicBezTo>
                  <a:pt x="55" y="5"/>
                  <a:pt x="55" y="5"/>
                  <a:pt x="55" y="5"/>
                </a:cubicBezTo>
                <a:cubicBezTo>
                  <a:pt x="55" y="39"/>
                  <a:pt x="55" y="39"/>
                  <a:pt x="55" y="39"/>
                </a:cubicBezTo>
                <a:close/>
                <a:moveTo>
                  <a:pt x="17" y="24"/>
                </a:moveTo>
                <a:cubicBezTo>
                  <a:pt x="17" y="24"/>
                  <a:pt x="17" y="24"/>
                  <a:pt x="17" y="24"/>
                </a:cubicBezTo>
                <a:cubicBezTo>
                  <a:pt x="22" y="24"/>
                  <a:pt x="25" y="20"/>
                  <a:pt x="25" y="16"/>
                </a:cubicBezTo>
                <a:cubicBezTo>
                  <a:pt x="25" y="11"/>
                  <a:pt x="22" y="8"/>
                  <a:pt x="17" y="8"/>
                </a:cubicBezTo>
                <a:cubicBezTo>
                  <a:pt x="13" y="8"/>
                  <a:pt x="9" y="11"/>
                  <a:pt x="9" y="16"/>
                </a:cubicBezTo>
                <a:cubicBezTo>
                  <a:pt x="9" y="20"/>
                  <a:pt x="13" y="24"/>
                  <a:pt x="17" y="24"/>
                </a:cubicBezTo>
                <a:close/>
                <a:moveTo>
                  <a:pt x="17" y="10"/>
                </a:moveTo>
                <a:cubicBezTo>
                  <a:pt x="17" y="10"/>
                  <a:pt x="17" y="10"/>
                  <a:pt x="17" y="10"/>
                </a:cubicBezTo>
                <a:cubicBezTo>
                  <a:pt x="20" y="10"/>
                  <a:pt x="23" y="13"/>
                  <a:pt x="23" y="16"/>
                </a:cubicBezTo>
                <a:cubicBezTo>
                  <a:pt x="23" y="18"/>
                  <a:pt x="20" y="21"/>
                  <a:pt x="17" y="21"/>
                </a:cubicBezTo>
                <a:cubicBezTo>
                  <a:pt x="15" y="21"/>
                  <a:pt x="12" y="18"/>
                  <a:pt x="12" y="16"/>
                </a:cubicBezTo>
                <a:cubicBezTo>
                  <a:pt x="12" y="13"/>
                  <a:pt x="15" y="10"/>
                  <a:pt x="17" y="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56" name="组 54"/>
          <p:cNvGrpSpPr/>
          <p:nvPr/>
        </p:nvGrpSpPr>
        <p:grpSpPr>
          <a:xfrm>
            <a:off x="836122" y="537615"/>
            <a:ext cx="443257" cy="401013"/>
            <a:chOff x="3119669" y="2865750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5750"/>
              <a:ext cx="1100000" cy="1100000"/>
            </a:xfrm>
            <a:prstGeom prst="ellipse">
              <a:avLst/>
            </a:prstGeom>
            <a:solidFill>
              <a:srgbClr val="FFD112"/>
            </a:solidFill>
            <a:ln w="25400">
              <a:solidFill>
                <a:srgbClr val="FFD11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3</a:t>
              </a:r>
            </a:p>
          </p:txBody>
        </p:sp>
      </p:grpSp>
      <p:sp>
        <p:nvSpPr>
          <p:cNvPr id="46" name="矩形 45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FFD11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FFD11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24" dur="15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6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mph" presetSubtype="0" autoRev="1" fill="hold" nodeType="withEffect">
                                  <p:stCondLst>
                                    <p:cond delay="3400"/>
                                  </p:stCondLst>
                                  <p:childTnLst>
                                    <p:animScale>
                                      <p:cBhvr>
                                        <p:cTn id="53" dur="15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6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6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6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nodeType="withEffect">
                                  <p:stCondLst>
                                    <p:cond delay="4900"/>
                                  </p:stCondLst>
                                  <p:childTnLst>
                                    <p:animScale>
                                      <p:cBhvr>
                                        <p:cTn id="82" dur="150" fill="hold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6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6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6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nodeType="withEffect">
                                  <p:stCondLst>
                                    <p:cond delay="6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mph" presetSubtype="0" autoRev="1" fill="hold" nodeType="withEffect">
                                  <p:stCondLst>
                                    <p:cond delay="6400"/>
                                  </p:stCondLst>
                                  <p:childTnLst>
                                    <p:animScale>
                                      <p:cBhvr>
                                        <p:cTn id="111" dur="150" fill="hold"/>
                                        <p:tgtEl>
                                          <p:spTgt spid="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64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6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 bldLvl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77540" y="2877820"/>
            <a:ext cx="1099820" cy="1090295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119669" y="2956019"/>
            <a:ext cx="12158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4</a:t>
            </a:r>
          </a:p>
        </p:txBody>
      </p:sp>
      <p:cxnSp>
        <p:nvCxnSpPr>
          <p:cNvPr id="17" name="直接连接符 14"/>
          <p:cNvCxnSpPr/>
          <p:nvPr/>
        </p:nvCxnSpPr>
        <p:spPr>
          <a:xfrm>
            <a:off x="5249264" y="3207463"/>
            <a:ext cx="43147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287364" y="2416616"/>
            <a:ext cx="3535680" cy="76835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4400">
                <a:solidFill>
                  <a:srgbClr val="4A5FFF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4400" b="1">
              <a:solidFill>
                <a:srgbClr val="4A5FFF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96863" y="3393570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7516689" y="33721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5296863" y="3964071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7516689" y="39807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  <p:bldP spid="9" grpId="0"/>
      <p:bldP spid="9" grpId="1"/>
      <p:bldP spid="18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0"/>
          <p:cNvGrpSpPr/>
          <p:nvPr/>
        </p:nvGrpSpPr>
        <p:grpSpPr>
          <a:xfrm>
            <a:off x="1721203" y="1581196"/>
            <a:ext cx="1848535" cy="4235592"/>
            <a:chOff x="1682499" y="1426379"/>
            <a:chExt cx="1848534" cy="4235592"/>
          </a:xfrm>
        </p:grpSpPr>
        <p:sp>
          <p:nvSpPr>
            <p:cNvPr id="3" name="圆角矩形 2"/>
            <p:cNvSpPr/>
            <p:nvPr/>
          </p:nvSpPr>
          <p:spPr>
            <a:xfrm>
              <a:off x="1682499" y="1426379"/>
              <a:ext cx="1848534" cy="423559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grpSp>
          <p:nvGrpSpPr>
            <p:cNvPr id="4" name="组合 63"/>
            <p:cNvGrpSpPr/>
            <p:nvPr/>
          </p:nvGrpSpPr>
          <p:grpSpPr>
            <a:xfrm>
              <a:off x="1874944" y="1614249"/>
              <a:ext cx="1463644" cy="1463644"/>
              <a:chOff x="1727191" y="1736169"/>
              <a:chExt cx="1463644" cy="1463644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1727191" y="1736169"/>
                <a:ext cx="1463644" cy="1463644"/>
              </a:xfrm>
              <a:prstGeom prst="ellipse">
                <a:avLst/>
              </a:prstGeom>
              <a:solidFill>
                <a:srgbClr val="55EDF2"/>
              </a:solidFill>
              <a:ln w="28575">
                <a:gradFill flip="none" rotWithShape="1">
                  <a:gsLst>
                    <a:gs pos="0">
                      <a:srgbClr val="D3D3D3"/>
                    </a:gs>
                    <a:gs pos="100000">
                      <a:schemeClr val="bg1"/>
                    </a:gs>
                  </a:gsLst>
                  <a:lin ang="2700000" scaled="1"/>
                </a:gradFill>
              </a:ln>
              <a:effectLst>
                <a:innerShdw blurRad="88900"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prstClr val="whit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grpSp>
            <p:nvGrpSpPr>
              <p:cNvPr id="14" name="组合 73"/>
              <p:cNvGrpSpPr/>
              <p:nvPr/>
            </p:nvGrpSpPr>
            <p:grpSpPr>
              <a:xfrm>
                <a:off x="1831565" y="1840543"/>
                <a:ext cx="1254894" cy="1254894"/>
                <a:chOff x="4926842" y="1732375"/>
                <a:chExt cx="1656098" cy="1656098"/>
              </a:xfrm>
            </p:grpSpPr>
            <p:sp>
              <p:nvSpPr>
                <p:cNvPr id="15" name="任意多边形 74"/>
                <p:cNvSpPr/>
                <p:nvPr/>
              </p:nvSpPr>
              <p:spPr>
                <a:xfrm>
                  <a:off x="4926842" y="1732375"/>
                  <a:ext cx="1656098" cy="1656098"/>
                </a:xfrm>
                <a:custGeom>
                  <a:avLst/>
                  <a:gdLst>
                    <a:gd name="connsiteX0" fmla="*/ 734066 w 1656097"/>
                    <a:gd name="connsiteY0" fmla="*/ 0 h 1656098"/>
                    <a:gd name="connsiteX1" fmla="*/ 922032 w 1656097"/>
                    <a:gd name="connsiteY1" fmla="*/ 0 h 1656098"/>
                    <a:gd name="connsiteX2" fmla="*/ 958682 w 1656097"/>
                    <a:gd name="connsiteY2" fmla="*/ 170987 h 1656098"/>
                    <a:gd name="connsiteX3" fmla="*/ 967537 w 1656097"/>
                    <a:gd name="connsiteY3" fmla="*/ 172338 h 1656098"/>
                    <a:gd name="connsiteX4" fmla="*/ 1042604 w 1656097"/>
                    <a:gd name="connsiteY4" fmla="*/ 194634 h 1656098"/>
                    <a:gd name="connsiteX5" fmla="*/ 1160682 w 1656097"/>
                    <a:gd name="connsiteY5" fmla="*/ 63947 h 1656098"/>
                    <a:gd name="connsiteX6" fmla="*/ 1323465 w 1656097"/>
                    <a:gd name="connsiteY6" fmla="*/ 157929 h 1656098"/>
                    <a:gd name="connsiteX7" fmla="*/ 1271151 w 1656097"/>
                    <a:gd name="connsiteY7" fmla="*/ 319877 h 1656098"/>
                    <a:gd name="connsiteX8" fmla="*/ 1280994 w 1656097"/>
                    <a:gd name="connsiteY8" fmla="*/ 327054 h 1656098"/>
                    <a:gd name="connsiteX9" fmla="*/ 1333335 w 1656097"/>
                    <a:gd name="connsiteY9" fmla="*/ 377405 h 1656098"/>
                    <a:gd name="connsiteX10" fmla="*/ 1338950 w 1656097"/>
                    <a:gd name="connsiteY10" fmla="*/ 384065 h 1656098"/>
                    <a:gd name="connsiteX11" fmla="*/ 1498169 w 1656097"/>
                    <a:gd name="connsiteY11" fmla="*/ 332634 h 1656098"/>
                    <a:gd name="connsiteX12" fmla="*/ 1592152 w 1656097"/>
                    <a:gd name="connsiteY12" fmla="*/ 495417 h 1656098"/>
                    <a:gd name="connsiteX13" fmla="*/ 1473528 w 1656097"/>
                    <a:gd name="connsiteY13" fmla="*/ 602595 h 1656098"/>
                    <a:gd name="connsiteX14" fmla="*/ 1483127 w 1656097"/>
                    <a:gd name="connsiteY14" fmla="*/ 626411 h 1656098"/>
                    <a:gd name="connsiteX15" fmla="*/ 1501984 w 1656097"/>
                    <a:gd name="connsiteY15" fmla="*/ 701032 h 1656098"/>
                    <a:gd name="connsiteX16" fmla="*/ 1656097 w 1656097"/>
                    <a:gd name="connsiteY16" fmla="*/ 734067 h 1656098"/>
                    <a:gd name="connsiteX17" fmla="*/ 1656097 w 1656097"/>
                    <a:gd name="connsiteY17" fmla="*/ 922032 h 1656098"/>
                    <a:gd name="connsiteX18" fmla="*/ 1511749 w 1656097"/>
                    <a:gd name="connsiteY18" fmla="*/ 952973 h 1656098"/>
                    <a:gd name="connsiteX19" fmla="*/ 1506114 w 1656097"/>
                    <a:gd name="connsiteY19" fmla="*/ 989892 h 1656098"/>
                    <a:gd name="connsiteX20" fmla="*/ 1491538 w 1656097"/>
                    <a:gd name="connsiteY20" fmla="*/ 1048074 h 1656098"/>
                    <a:gd name="connsiteX21" fmla="*/ 1485827 w 1656097"/>
                    <a:gd name="connsiteY21" fmla="*/ 1064617 h 1656098"/>
                    <a:gd name="connsiteX22" fmla="*/ 1592152 w 1656097"/>
                    <a:gd name="connsiteY22" fmla="*/ 1160683 h 1656098"/>
                    <a:gd name="connsiteX23" fmla="*/ 1498169 w 1656097"/>
                    <a:gd name="connsiteY23" fmla="*/ 1323465 h 1656098"/>
                    <a:gd name="connsiteX24" fmla="*/ 1367507 w 1656097"/>
                    <a:gd name="connsiteY24" fmla="*/ 1281258 h 1656098"/>
                    <a:gd name="connsiteX25" fmla="*/ 1351398 w 1656097"/>
                    <a:gd name="connsiteY25" fmla="*/ 1303350 h 1656098"/>
                    <a:gd name="connsiteX26" fmla="*/ 1301049 w 1656097"/>
                    <a:gd name="connsiteY26" fmla="*/ 1355691 h 1656098"/>
                    <a:gd name="connsiteX27" fmla="*/ 1282493 w 1656097"/>
                    <a:gd name="connsiteY27" fmla="*/ 1371332 h 1656098"/>
                    <a:gd name="connsiteX28" fmla="*/ 1323465 w 1656097"/>
                    <a:gd name="connsiteY28" fmla="*/ 1498169 h 1656098"/>
                    <a:gd name="connsiteX29" fmla="*/ 1160682 w 1656097"/>
                    <a:gd name="connsiteY29" fmla="*/ 1592152 h 1656098"/>
                    <a:gd name="connsiteX30" fmla="*/ 1074277 w 1656097"/>
                    <a:gd name="connsiteY30" fmla="*/ 1496521 h 1656098"/>
                    <a:gd name="connsiteX31" fmla="*/ 1052042 w 1656097"/>
                    <a:gd name="connsiteY31" fmla="*/ 1505484 h 1656098"/>
                    <a:gd name="connsiteX32" fmla="*/ 948719 w 1656097"/>
                    <a:gd name="connsiteY32" fmla="*/ 1531593 h 1656098"/>
                    <a:gd name="connsiteX33" fmla="*/ 922032 w 1656097"/>
                    <a:gd name="connsiteY33" fmla="*/ 1656098 h 1656098"/>
                    <a:gd name="connsiteX34" fmla="*/ 734066 w 1656097"/>
                    <a:gd name="connsiteY34" fmla="*/ 1656098 h 1656098"/>
                    <a:gd name="connsiteX35" fmla="*/ 707323 w 1656097"/>
                    <a:gd name="connsiteY35" fmla="*/ 1531333 h 1656098"/>
                    <a:gd name="connsiteX36" fmla="*/ 688561 w 1656097"/>
                    <a:gd name="connsiteY36" fmla="*/ 1528470 h 1656098"/>
                    <a:gd name="connsiteX37" fmla="*/ 581645 w 1656097"/>
                    <a:gd name="connsiteY37" fmla="*/ 1496716 h 1656098"/>
                    <a:gd name="connsiteX38" fmla="*/ 495416 w 1656097"/>
                    <a:gd name="connsiteY38" fmla="*/ 1592152 h 1656098"/>
                    <a:gd name="connsiteX39" fmla="*/ 332634 w 1656097"/>
                    <a:gd name="connsiteY39" fmla="*/ 1498169 h 1656098"/>
                    <a:gd name="connsiteX40" fmla="*/ 373389 w 1656097"/>
                    <a:gd name="connsiteY40" fmla="*/ 1372000 h 1656098"/>
                    <a:gd name="connsiteX41" fmla="*/ 293970 w 1656097"/>
                    <a:gd name="connsiteY41" fmla="*/ 1290661 h 1656098"/>
                    <a:gd name="connsiteX42" fmla="*/ 287662 w 1656097"/>
                    <a:gd name="connsiteY42" fmla="*/ 1281558 h 1656098"/>
                    <a:gd name="connsiteX43" fmla="*/ 157930 w 1656097"/>
                    <a:gd name="connsiteY43" fmla="*/ 1323465 h 1656098"/>
                    <a:gd name="connsiteX44" fmla="*/ 63947 w 1656097"/>
                    <a:gd name="connsiteY44" fmla="*/ 1160683 h 1656098"/>
                    <a:gd name="connsiteX45" fmla="*/ 170348 w 1656097"/>
                    <a:gd name="connsiteY45" fmla="*/ 1064548 h 1656098"/>
                    <a:gd name="connsiteX46" fmla="*/ 159896 w 1656097"/>
                    <a:gd name="connsiteY46" fmla="*/ 1031651 h 1656098"/>
                    <a:gd name="connsiteX47" fmla="*/ 144063 w 1656097"/>
                    <a:gd name="connsiteY47" fmla="*/ 952912 h 1656098"/>
                    <a:gd name="connsiteX48" fmla="*/ 0 w 1656097"/>
                    <a:gd name="connsiteY48" fmla="*/ 922032 h 1656098"/>
                    <a:gd name="connsiteX49" fmla="*/ 0 w 1656097"/>
                    <a:gd name="connsiteY49" fmla="*/ 734067 h 1656098"/>
                    <a:gd name="connsiteX50" fmla="*/ 152682 w 1656097"/>
                    <a:gd name="connsiteY50" fmla="*/ 701339 h 1656098"/>
                    <a:gd name="connsiteX51" fmla="*/ 159896 w 1656097"/>
                    <a:gd name="connsiteY51" fmla="*/ 669158 h 1656098"/>
                    <a:gd name="connsiteX52" fmla="*/ 182923 w 1656097"/>
                    <a:gd name="connsiteY52" fmla="*/ 602913 h 1656098"/>
                    <a:gd name="connsiteX53" fmla="*/ 63947 w 1656097"/>
                    <a:gd name="connsiteY53" fmla="*/ 495417 h 1656098"/>
                    <a:gd name="connsiteX54" fmla="*/ 157930 w 1656097"/>
                    <a:gd name="connsiteY54" fmla="*/ 332634 h 1656098"/>
                    <a:gd name="connsiteX55" fmla="*/ 318389 w 1656097"/>
                    <a:gd name="connsiteY55" fmla="*/ 384465 h 1656098"/>
                    <a:gd name="connsiteX56" fmla="*/ 353537 w 1656097"/>
                    <a:gd name="connsiteY56" fmla="*/ 346539 h 1656098"/>
                    <a:gd name="connsiteX57" fmla="*/ 385166 w 1656097"/>
                    <a:gd name="connsiteY57" fmla="*/ 320558 h 1656098"/>
                    <a:gd name="connsiteX58" fmla="*/ 332634 w 1656097"/>
                    <a:gd name="connsiteY58" fmla="*/ 157929 h 1656098"/>
                    <a:gd name="connsiteX59" fmla="*/ 495416 w 1656097"/>
                    <a:gd name="connsiteY59" fmla="*/ 63947 h 1656098"/>
                    <a:gd name="connsiteX60" fmla="*/ 612546 w 1656097"/>
                    <a:gd name="connsiteY60" fmla="*/ 193585 h 1656098"/>
                    <a:gd name="connsiteX61" fmla="*/ 688561 w 1656097"/>
                    <a:gd name="connsiteY61" fmla="*/ 172338 h 1656098"/>
                    <a:gd name="connsiteX62" fmla="*/ 697415 w 1656097"/>
                    <a:gd name="connsiteY62" fmla="*/ 170987 h 1656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656097" h="1656098">
                      <a:moveTo>
                        <a:pt x="734066" y="0"/>
                      </a:moveTo>
                      <a:lnTo>
                        <a:pt x="922032" y="0"/>
                      </a:lnTo>
                      <a:lnTo>
                        <a:pt x="958682" y="170987"/>
                      </a:lnTo>
                      <a:lnTo>
                        <a:pt x="967537" y="172338"/>
                      </a:lnTo>
                      <a:lnTo>
                        <a:pt x="1042604" y="194634"/>
                      </a:lnTo>
                      <a:lnTo>
                        <a:pt x="1160682" y="63947"/>
                      </a:lnTo>
                      <a:lnTo>
                        <a:pt x="1323465" y="157929"/>
                      </a:lnTo>
                      <a:lnTo>
                        <a:pt x="1271151" y="319877"/>
                      </a:lnTo>
                      <a:lnTo>
                        <a:pt x="1280994" y="327054"/>
                      </a:lnTo>
                      <a:cubicBezTo>
                        <a:pt x="1299308" y="342918"/>
                        <a:pt x="1316780" y="359726"/>
                        <a:pt x="1333335" y="377405"/>
                      </a:cubicBezTo>
                      <a:lnTo>
                        <a:pt x="1338950" y="384065"/>
                      </a:lnTo>
                      <a:lnTo>
                        <a:pt x="1498169" y="332634"/>
                      </a:lnTo>
                      <a:lnTo>
                        <a:pt x="1592152" y="495417"/>
                      </a:lnTo>
                      <a:lnTo>
                        <a:pt x="1473528" y="602595"/>
                      </a:lnTo>
                      <a:lnTo>
                        <a:pt x="1483127" y="626411"/>
                      </a:lnTo>
                      <a:lnTo>
                        <a:pt x="1501984" y="701032"/>
                      </a:lnTo>
                      <a:lnTo>
                        <a:pt x="1656097" y="734067"/>
                      </a:lnTo>
                      <a:lnTo>
                        <a:pt x="1656097" y="922032"/>
                      </a:lnTo>
                      <a:lnTo>
                        <a:pt x="1511749" y="952973"/>
                      </a:lnTo>
                      <a:lnTo>
                        <a:pt x="1506114" y="989892"/>
                      </a:lnTo>
                      <a:cubicBezTo>
                        <a:pt x="1502081" y="1009604"/>
                        <a:pt x="1497209" y="1029011"/>
                        <a:pt x="1491538" y="1048074"/>
                      </a:cubicBezTo>
                      <a:lnTo>
                        <a:pt x="1485827" y="1064617"/>
                      </a:lnTo>
                      <a:lnTo>
                        <a:pt x="1592152" y="1160683"/>
                      </a:lnTo>
                      <a:lnTo>
                        <a:pt x="1498169" y="1323465"/>
                      </a:lnTo>
                      <a:lnTo>
                        <a:pt x="1367507" y="1281258"/>
                      </a:lnTo>
                      <a:lnTo>
                        <a:pt x="1351398" y="1303350"/>
                      </a:lnTo>
                      <a:cubicBezTo>
                        <a:pt x="1335535" y="1321664"/>
                        <a:pt x="1318727" y="1339136"/>
                        <a:pt x="1301049" y="1355691"/>
                      </a:cubicBezTo>
                      <a:lnTo>
                        <a:pt x="1282493" y="1371332"/>
                      </a:lnTo>
                      <a:lnTo>
                        <a:pt x="1323465" y="1498169"/>
                      </a:lnTo>
                      <a:lnTo>
                        <a:pt x="1160682" y="1592152"/>
                      </a:lnTo>
                      <a:lnTo>
                        <a:pt x="1074277" y="1496521"/>
                      </a:lnTo>
                      <a:lnTo>
                        <a:pt x="1052042" y="1505484"/>
                      </a:lnTo>
                      <a:lnTo>
                        <a:pt x="948719" y="1531593"/>
                      </a:lnTo>
                      <a:lnTo>
                        <a:pt x="922032" y="1656098"/>
                      </a:lnTo>
                      <a:lnTo>
                        <a:pt x="734066" y="1656098"/>
                      </a:lnTo>
                      <a:lnTo>
                        <a:pt x="707323" y="1531333"/>
                      </a:lnTo>
                      <a:lnTo>
                        <a:pt x="688561" y="1528470"/>
                      </a:lnTo>
                      <a:lnTo>
                        <a:pt x="581645" y="1496716"/>
                      </a:lnTo>
                      <a:lnTo>
                        <a:pt x="495416" y="1592152"/>
                      </a:lnTo>
                      <a:lnTo>
                        <a:pt x="332634" y="1498169"/>
                      </a:lnTo>
                      <a:lnTo>
                        <a:pt x="373389" y="1372000"/>
                      </a:lnTo>
                      <a:lnTo>
                        <a:pt x="293970" y="1290661"/>
                      </a:lnTo>
                      <a:lnTo>
                        <a:pt x="287662" y="1281558"/>
                      </a:lnTo>
                      <a:lnTo>
                        <a:pt x="157930" y="1323465"/>
                      </a:lnTo>
                      <a:lnTo>
                        <a:pt x="63947" y="1160683"/>
                      </a:lnTo>
                      <a:lnTo>
                        <a:pt x="170348" y="1064548"/>
                      </a:lnTo>
                      <a:lnTo>
                        <a:pt x="159896" y="1031651"/>
                      </a:lnTo>
                      <a:lnTo>
                        <a:pt x="144063" y="952912"/>
                      </a:lnTo>
                      <a:lnTo>
                        <a:pt x="0" y="922032"/>
                      </a:lnTo>
                      <a:lnTo>
                        <a:pt x="0" y="734067"/>
                      </a:lnTo>
                      <a:lnTo>
                        <a:pt x="152682" y="701339"/>
                      </a:lnTo>
                      <a:lnTo>
                        <a:pt x="159896" y="669158"/>
                      </a:lnTo>
                      <a:lnTo>
                        <a:pt x="182923" y="602913"/>
                      </a:lnTo>
                      <a:lnTo>
                        <a:pt x="63947" y="495417"/>
                      </a:lnTo>
                      <a:lnTo>
                        <a:pt x="157930" y="332634"/>
                      </a:lnTo>
                      <a:lnTo>
                        <a:pt x="318389" y="384465"/>
                      </a:lnTo>
                      <a:lnTo>
                        <a:pt x="353537" y="346539"/>
                      </a:lnTo>
                      <a:lnTo>
                        <a:pt x="385166" y="320558"/>
                      </a:lnTo>
                      <a:lnTo>
                        <a:pt x="332634" y="157929"/>
                      </a:lnTo>
                      <a:lnTo>
                        <a:pt x="495416" y="63947"/>
                      </a:lnTo>
                      <a:lnTo>
                        <a:pt x="612546" y="193585"/>
                      </a:lnTo>
                      <a:lnTo>
                        <a:pt x="688561" y="172338"/>
                      </a:lnTo>
                      <a:lnTo>
                        <a:pt x="697415" y="17098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bg1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50800" dist="25400" dir="2700000" algn="tl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16" name="椭圆 15"/>
                <p:cNvSpPr/>
                <p:nvPr/>
              </p:nvSpPr>
              <p:spPr>
                <a:xfrm>
                  <a:off x="5189940" y="1995474"/>
                  <a:ext cx="1129901" cy="1129900"/>
                </a:xfrm>
                <a:prstGeom prst="ellipse">
                  <a:avLst/>
                </a:prstGeom>
                <a:solidFill>
                  <a:srgbClr val="55EDF2"/>
                </a:solidFill>
                <a:ln w="19050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</a:ln>
                <a:effectLst>
                  <a:innerShdw blurRad="50800" dist="25400" dir="13500000">
                    <a:prstClr val="black">
                      <a:alpha val="4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17" name="椭圆 16"/>
                <p:cNvSpPr/>
                <p:nvPr/>
              </p:nvSpPr>
              <p:spPr>
                <a:xfrm>
                  <a:off x="5290509" y="2100373"/>
                  <a:ext cx="928760" cy="928759"/>
                </a:xfrm>
                <a:prstGeom prst="ellipse">
                  <a:avLst/>
                </a:prstGeom>
                <a:gradFill>
                  <a:gsLst>
                    <a:gs pos="0">
                      <a:srgbClr val="F3F3F3"/>
                    </a:gs>
                    <a:gs pos="42000">
                      <a:srgbClr val="F1F1F1"/>
                    </a:gs>
                    <a:gs pos="19000">
                      <a:srgbClr val="FBFBFB"/>
                    </a:gs>
                    <a:gs pos="100000">
                      <a:srgbClr val="E6E6E6"/>
                    </a:gs>
                    <a:gs pos="71000">
                      <a:srgbClr val="E6E6E6"/>
                    </a:gs>
                  </a:gsLst>
                  <a:lin ang="0" scaled="0"/>
                </a:gradFill>
                <a:ln w="19050">
                  <a:gradFill flip="none" rotWithShape="1">
                    <a:gsLst>
                      <a:gs pos="100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2700000" scaled="1"/>
                  </a:gradFill>
                </a:ln>
                <a:effectLst>
                  <a:outerShdw blurRad="88900" dist="381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</p:grpSp>
        </p:grpSp>
        <p:grpSp>
          <p:nvGrpSpPr>
            <p:cNvPr id="5" name="组合 64"/>
            <p:cNvGrpSpPr/>
            <p:nvPr/>
          </p:nvGrpSpPr>
          <p:grpSpPr>
            <a:xfrm>
              <a:off x="2106705" y="2044972"/>
              <a:ext cx="1000117" cy="611244"/>
              <a:chOff x="4123036" y="1134371"/>
              <a:chExt cx="1000117" cy="611244"/>
            </a:xfrm>
          </p:grpSpPr>
          <p:sp>
            <p:nvSpPr>
              <p:cNvPr id="11" name="文本框 92"/>
              <p:cNvSpPr txBox="1"/>
              <p:nvPr/>
            </p:nvSpPr>
            <p:spPr>
              <a:xfrm>
                <a:off x="4123036" y="1134371"/>
                <a:ext cx="1000117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solidFill>
                      <a:srgbClr val="55EDF2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01</a:t>
                </a:r>
              </a:p>
            </p:txBody>
          </p:sp>
          <p:sp>
            <p:nvSpPr>
              <p:cNvPr id="12" name="文本框 93"/>
              <p:cNvSpPr txBox="1"/>
              <p:nvPr/>
            </p:nvSpPr>
            <p:spPr>
              <a:xfrm>
                <a:off x="4200032" y="1490345"/>
                <a:ext cx="895896" cy="255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>
                    <a:solidFill>
                      <a:srgbClr val="55EDF2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OPTION</a:t>
                </a:r>
              </a:p>
            </p:txBody>
          </p:sp>
        </p:grpSp>
        <p:sp>
          <p:nvSpPr>
            <p:cNvPr id="10" name="文本框 47"/>
            <p:cNvSpPr txBox="1"/>
            <p:nvPr/>
          </p:nvSpPr>
          <p:spPr>
            <a:xfrm>
              <a:off x="1762982" y="3774519"/>
              <a:ext cx="1704572" cy="852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000"/>
                </a:spcBef>
              </a:pPr>
              <a:r>
                <a:rPr lang="zh-CN" altLang="en-US" sz="110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此处添加详细文本描述，建议与标题相关并符合整体语言风格，</a:t>
              </a:r>
              <a:endParaRPr lang="en-US" altLang="zh-CN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817297" y="4659261"/>
              <a:ext cx="1576392" cy="34923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8" name="文本框 49"/>
            <p:cNvSpPr txBox="1"/>
            <p:nvPr/>
          </p:nvSpPr>
          <p:spPr>
            <a:xfrm>
              <a:off x="2108730" y="4739348"/>
              <a:ext cx="1000117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55EDF2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添加标题</a:t>
              </a:r>
            </a:p>
          </p:txBody>
        </p:sp>
      </p:grpSp>
      <p:grpSp>
        <p:nvGrpSpPr>
          <p:cNvPr id="18" name="组合 77"/>
          <p:cNvGrpSpPr/>
          <p:nvPr/>
        </p:nvGrpSpPr>
        <p:grpSpPr>
          <a:xfrm>
            <a:off x="6364323" y="1581195"/>
            <a:ext cx="1848535" cy="4235592"/>
            <a:chOff x="6325619" y="1426379"/>
            <a:chExt cx="1848534" cy="4235592"/>
          </a:xfrm>
        </p:grpSpPr>
        <p:sp>
          <p:nvSpPr>
            <p:cNvPr id="19" name="圆角矩形 18"/>
            <p:cNvSpPr/>
            <p:nvPr/>
          </p:nvSpPr>
          <p:spPr>
            <a:xfrm>
              <a:off x="6325619" y="1426379"/>
              <a:ext cx="1848534" cy="423559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grpSp>
          <p:nvGrpSpPr>
            <p:cNvPr id="20" name="组合 94"/>
            <p:cNvGrpSpPr/>
            <p:nvPr/>
          </p:nvGrpSpPr>
          <p:grpSpPr>
            <a:xfrm>
              <a:off x="6518064" y="1614249"/>
              <a:ext cx="1463644" cy="1463644"/>
              <a:chOff x="1727191" y="1736169"/>
              <a:chExt cx="1463644" cy="1463644"/>
            </a:xfrm>
          </p:grpSpPr>
          <p:sp>
            <p:nvSpPr>
              <p:cNvPr id="29" name="椭圆 28"/>
              <p:cNvSpPr/>
              <p:nvPr/>
            </p:nvSpPr>
            <p:spPr>
              <a:xfrm>
                <a:off x="1727191" y="1736169"/>
                <a:ext cx="1463644" cy="1463644"/>
              </a:xfrm>
              <a:prstGeom prst="ellipse">
                <a:avLst/>
              </a:prstGeom>
              <a:solidFill>
                <a:srgbClr val="FFD112"/>
              </a:solidFill>
              <a:ln w="28575">
                <a:gradFill flip="none" rotWithShape="1">
                  <a:gsLst>
                    <a:gs pos="0">
                      <a:srgbClr val="D3D3D3"/>
                    </a:gs>
                    <a:gs pos="100000">
                      <a:schemeClr val="bg1"/>
                    </a:gs>
                  </a:gsLst>
                  <a:lin ang="2700000" scaled="1"/>
                </a:gradFill>
              </a:ln>
              <a:effectLst>
                <a:innerShdw blurRad="88900"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prstClr val="whit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grpSp>
            <p:nvGrpSpPr>
              <p:cNvPr id="30" name="组合 104"/>
              <p:cNvGrpSpPr/>
              <p:nvPr/>
            </p:nvGrpSpPr>
            <p:grpSpPr>
              <a:xfrm>
                <a:off x="1831565" y="1840543"/>
                <a:ext cx="1254894" cy="1254894"/>
                <a:chOff x="4926840" y="1732375"/>
                <a:chExt cx="1656097" cy="1656098"/>
              </a:xfrm>
            </p:grpSpPr>
            <p:sp>
              <p:nvSpPr>
                <p:cNvPr id="31" name="任意多边形 105"/>
                <p:cNvSpPr/>
                <p:nvPr/>
              </p:nvSpPr>
              <p:spPr>
                <a:xfrm>
                  <a:off x="4926840" y="1732375"/>
                  <a:ext cx="1656097" cy="1656098"/>
                </a:xfrm>
                <a:custGeom>
                  <a:avLst/>
                  <a:gdLst>
                    <a:gd name="connsiteX0" fmla="*/ 734066 w 1656097"/>
                    <a:gd name="connsiteY0" fmla="*/ 0 h 1656098"/>
                    <a:gd name="connsiteX1" fmla="*/ 922032 w 1656097"/>
                    <a:gd name="connsiteY1" fmla="*/ 0 h 1656098"/>
                    <a:gd name="connsiteX2" fmla="*/ 958682 w 1656097"/>
                    <a:gd name="connsiteY2" fmla="*/ 170987 h 1656098"/>
                    <a:gd name="connsiteX3" fmla="*/ 967537 w 1656097"/>
                    <a:gd name="connsiteY3" fmla="*/ 172338 h 1656098"/>
                    <a:gd name="connsiteX4" fmla="*/ 1042604 w 1656097"/>
                    <a:gd name="connsiteY4" fmla="*/ 194634 h 1656098"/>
                    <a:gd name="connsiteX5" fmla="*/ 1160682 w 1656097"/>
                    <a:gd name="connsiteY5" fmla="*/ 63947 h 1656098"/>
                    <a:gd name="connsiteX6" fmla="*/ 1323465 w 1656097"/>
                    <a:gd name="connsiteY6" fmla="*/ 157929 h 1656098"/>
                    <a:gd name="connsiteX7" fmla="*/ 1271151 w 1656097"/>
                    <a:gd name="connsiteY7" fmla="*/ 319877 h 1656098"/>
                    <a:gd name="connsiteX8" fmla="*/ 1280994 w 1656097"/>
                    <a:gd name="connsiteY8" fmla="*/ 327054 h 1656098"/>
                    <a:gd name="connsiteX9" fmla="*/ 1333335 w 1656097"/>
                    <a:gd name="connsiteY9" fmla="*/ 377405 h 1656098"/>
                    <a:gd name="connsiteX10" fmla="*/ 1338950 w 1656097"/>
                    <a:gd name="connsiteY10" fmla="*/ 384065 h 1656098"/>
                    <a:gd name="connsiteX11" fmla="*/ 1498169 w 1656097"/>
                    <a:gd name="connsiteY11" fmla="*/ 332634 h 1656098"/>
                    <a:gd name="connsiteX12" fmla="*/ 1592152 w 1656097"/>
                    <a:gd name="connsiteY12" fmla="*/ 495417 h 1656098"/>
                    <a:gd name="connsiteX13" fmla="*/ 1473528 w 1656097"/>
                    <a:gd name="connsiteY13" fmla="*/ 602595 h 1656098"/>
                    <a:gd name="connsiteX14" fmla="*/ 1483127 w 1656097"/>
                    <a:gd name="connsiteY14" fmla="*/ 626411 h 1656098"/>
                    <a:gd name="connsiteX15" fmla="*/ 1501984 w 1656097"/>
                    <a:gd name="connsiteY15" fmla="*/ 701032 h 1656098"/>
                    <a:gd name="connsiteX16" fmla="*/ 1656097 w 1656097"/>
                    <a:gd name="connsiteY16" fmla="*/ 734067 h 1656098"/>
                    <a:gd name="connsiteX17" fmla="*/ 1656097 w 1656097"/>
                    <a:gd name="connsiteY17" fmla="*/ 922032 h 1656098"/>
                    <a:gd name="connsiteX18" fmla="*/ 1511749 w 1656097"/>
                    <a:gd name="connsiteY18" fmla="*/ 952973 h 1656098"/>
                    <a:gd name="connsiteX19" fmla="*/ 1506114 w 1656097"/>
                    <a:gd name="connsiteY19" fmla="*/ 989892 h 1656098"/>
                    <a:gd name="connsiteX20" fmla="*/ 1491538 w 1656097"/>
                    <a:gd name="connsiteY20" fmla="*/ 1048074 h 1656098"/>
                    <a:gd name="connsiteX21" fmla="*/ 1485827 w 1656097"/>
                    <a:gd name="connsiteY21" fmla="*/ 1064617 h 1656098"/>
                    <a:gd name="connsiteX22" fmla="*/ 1592152 w 1656097"/>
                    <a:gd name="connsiteY22" fmla="*/ 1160683 h 1656098"/>
                    <a:gd name="connsiteX23" fmla="*/ 1498169 w 1656097"/>
                    <a:gd name="connsiteY23" fmla="*/ 1323465 h 1656098"/>
                    <a:gd name="connsiteX24" fmla="*/ 1367507 w 1656097"/>
                    <a:gd name="connsiteY24" fmla="*/ 1281258 h 1656098"/>
                    <a:gd name="connsiteX25" fmla="*/ 1351398 w 1656097"/>
                    <a:gd name="connsiteY25" fmla="*/ 1303350 h 1656098"/>
                    <a:gd name="connsiteX26" fmla="*/ 1301049 w 1656097"/>
                    <a:gd name="connsiteY26" fmla="*/ 1355691 h 1656098"/>
                    <a:gd name="connsiteX27" fmla="*/ 1282493 w 1656097"/>
                    <a:gd name="connsiteY27" fmla="*/ 1371332 h 1656098"/>
                    <a:gd name="connsiteX28" fmla="*/ 1323465 w 1656097"/>
                    <a:gd name="connsiteY28" fmla="*/ 1498169 h 1656098"/>
                    <a:gd name="connsiteX29" fmla="*/ 1160682 w 1656097"/>
                    <a:gd name="connsiteY29" fmla="*/ 1592152 h 1656098"/>
                    <a:gd name="connsiteX30" fmla="*/ 1074277 w 1656097"/>
                    <a:gd name="connsiteY30" fmla="*/ 1496521 h 1656098"/>
                    <a:gd name="connsiteX31" fmla="*/ 1052042 w 1656097"/>
                    <a:gd name="connsiteY31" fmla="*/ 1505484 h 1656098"/>
                    <a:gd name="connsiteX32" fmla="*/ 948719 w 1656097"/>
                    <a:gd name="connsiteY32" fmla="*/ 1531593 h 1656098"/>
                    <a:gd name="connsiteX33" fmla="*/ 922032 w 1656097"/>
                    <a:gd name="connsiteY33" fmla="*/ 1656098 h 1656098"/>
                    <a:gd name="connsiteX34" fmla="*/ 734066 w 1656097"/>
                    <a:gd name="connsiteY34" fmla="*/ 1656098 h 1656098"/>
                    <a:gd name="connsiteX35" fmla="*/ 707323 w 1656097"/>
                    <a:gd name="connsiteY35" fmla="*/ 1531333 h 1656098"/>
                    <a:gd name="connsiteX36" fmla="*/ 688561 w 1656097"/>
                    <a:gd name="connsiteY36" fmla="*/ 1528470 h 1656098"/>
                    <a:gd name="connsiteX37" fmla="*/ 581645 w 1656097"/>
                    <a:gd name="connsiteY37" fmla="*/ 1496716 h 1656098"/>
                    <a:gd name="connsiteX38" fmla="*/ 495416 w 1656097"/>
                    <a:gd name="connsiteY38" fmla="*/ 1592152 h 1656098"/>
                    <a:gd name="connsiteX39" fmla="*/ 332634 w 1656097"/>
                    <a:gd name="connsiteY39" fmla="*/ 1498169 h 1656098"/>
                    <a:gd name="connsiteX40" fmla="*/ 373389 w 1656097"/>
                    <a:gd name="connsiteY40" fmla="*/ 1372000 h 1656098"/>
                    <a:gd name="connsiteX41" fmla="*/ 293970 w 1656097"/>
                    <a:gd name="connsiteY41" fmla="*/ 1290661 h 1656098"/>
                    <a:gd name="connsiteX42" fmla="*/ 287662 w 1656097"/>
                    <a:gd name="connsiteY42" fmla="*/ 1281558 h 1656098"/>
                    <a:gd name="connsiteX43" fmla="*/ 157930 w 1656097"/>
                    <a:gd name="connsiteY43" fmla="*/ 1323465 h 1656098"/>
                    <a:gd name="connsiteX44" fmla="*/ 63947 w 1656097"/>
                    <a:gd name="connsiteY44" fmla="*/ 1160683 h 1656098"/>
                    <a:gd name="connsiteX45" fmla="*/ 170348 w 1656097"/>
                    <a:gd name="connsiteY45" fmla="*/ 1064548 h 1656098"/>
                    <a:gd name="connsiteX46" fmla="*/ 159896 w 1656097"/>
                    <a:gd name="connsiteY46" fmla="*/ 1031651 h 1656098"/>
                    <a:gd name="connsiteX47" fmla="*/ 144063 w 1656097"/>
                    <a:gd name="connsiteY47" fmla="*/ 952912 h 1656098"/>
                    <a:gd name="connsiteX48" fmla="*/ 0 w 1656097"/>
                    <a:gd name="connsiteY48" fmla="*/ 922032 h 1656098"/>
                    <a:gd name="connsiteX49" fmla="*/ 0 w 1656097"/>
                    <a:gd name="connsiteY49" fmla="*/ 734067 h 1656098"/>
                    <a:gd name="connsiteX50" fmla="*/ 152682 w 1656097"/>
                    <a:gd name="connsiteY50" fmla="*/ 701339 h 1656098"/>
                    <a:gd name="connsiteX51" fmla="*/ 159896 w 1656097"/>
                    <a:gd name="connsiteY51" fmla="*/ 669158 h 1656098"/>
                    <a:gd name="connsiteX52" fmla="*/ 182923 w 1656097"/>
                    <a:gd name="connsiteY52" fmla="*/ 602913 h 1656098"/>
                    <a:gd name="connsiteX53" fmla="*/ 63947 w 1656097"/>
                    <a:gd name="connsiteY53" fmla="*/ 495417 h 1656098"/>
                    <a:gd name="connsiteX54" fmla="*/ 157930 w 1656097"/>
                    <a:gd name="connsiteY54" fmla="*/ 332634 h 1656098"/>
                    <a:gd name="connsiteX55" fmla="*/ 318389 w 1656097"/>
                    <a:gd name="connsiteY55" fmla="*/ 384465 h 1656098"/>
                    <a:gd name="connsiteX56" fmla="*/ 353537 w 1656097"/>
                    <a:gd name="connsiteY56" fmla="*/ 346539 h 1656098"/>
                    <a:gd name="connsiteX57" fmla="*/ 385166 w 1656097"/>
                    <a:gd name="connsiteY57" fmla="*/ 320558 h 1656098"/>
                    <a:gd name="connsiteX58" fmla="*/ 332634 w 1656097"/>
                    <a:gd name="connsiteY58" fmla="*/ 157929 h 1656098"/>
                    <a:gd name="connsiteX59" fmla="*/ 495416 w 1656097"/>
                    <a:gd name="connsiteY59" fmla="*/ 63947 h 1656098"/>
                    <a:gd name="connsiteX60" fmla="*/ 612546 w 1656097"/>
                    <a:gd name="connsiteY60" fmla="*/ 193585 h 1656098"/>
                    <a:gd name="connsiteX61" fmla="*/ 688561 w 1656097"/>
                    <a:gd name="connsiteY61" fmla="*/ 172338 h 1656098"/>
                    <a:gd name="connsiteX62" fmla="*/ 697415 w 1656097"/>
                    <a:gd name="connsiteY62" fmla="*/ 170987 h 1656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656097" h="1656098">
                      <a:moveTo>
                        <a:pt x="734066" y="0"/>
                      </a:moveTo>
                      <a:lnTo>
                        <a:pt x="922032" y="0"/>
                      </a:lnTo>
                      <a:lnTo>
                        <a:pt x="958682" y="170987"/>
                      </a:lnTo>
                      <a:lnTo>
                        <a:pt x="967537" y="172338"/>
                      </a:lnTo>
                      <a:lnTo>
                        <a:pt x="1042604" y="194634"/>
                      </a:lnTo>
                      <a:lnTo>
                        <a:pt x="1160682" y="63947"/>
                      </a:lnTo>
                      <a:lnTo>
                        <a:pt x="1323465" y="157929"/>
                      </a:lnTo>
                      <a:lnTo>
                        <a:pt x="1271151" y="319877"/>
                      </a:lnTo>
                      <a:lnTo>
                        <a:pt x="1280994" y="327054"/>
                      </a:lnTo>
                      <a:cubicBezTo>
                        <a:pt x="1299308" y="342918"/>
                        <a:pt x="1316780" y="359726"/>
                        <a:pt x="1333335" y="377405"/>
                      </a:cubicBezTo>
                      <a:lnTo>
                        <a:pt x="1338950" y="384065"/>
                      </a:lnTo>
                      <a:lnTo>
                        <a:pt x="1498169" y="332634"/>
                      </a:lnTo>
                      <a:lnTo>
                        <a:pt x="1592152" y="495417"/>
                      </a:lnTo>
                      <a:lnTo>
                        <a:pt x="1473528" y="602595"/>
                      </a:lnTo>
                      <a:lnTo>
                        <a:pt x="1483127" y="626411"/>
                      </a:lnTo>
                      <a:lnTo>
                        <a:pt x="1501984" y="701032"/>
                      </a:lnTo>
                      <a:lnTo>
                        <a:pt x="1656097" y="734067"/>
                      </a:lnTo>
                      <a:lnTo>
                        <a:pt x="1656097" y="922032"/>
                      </a:lnTo>
                      <a:lnTo>
                        <a:pt x="1511749" y="952973"/>
                      </a:lnTo>
                      <a:lnTo>
                        <a:pt x="1506114" y="989892"/>
                      </a:lnTo>
                      <a:cubicBezTo>
                        <a:pt x="1502081" y="1009604"/>
                        <a:pt x="1497209" y="1029011"/>
                        <a:pt x="1491538" y="1048074"/>
                      </a:cubicBezTo>
                      <a:lnTo>
                        <a:pt x="1485827" y="1064617"/>
                      </a:lnTo>
                      <a:lnTo>
                        <a:pt x="1592152" y="1160683"/>
                      </a:lnTo>
                      <a:lnTo>
                        <a:pt x="1498169" y="1323465"/>
                      </a:lnTo>
                      <a:lnTo>
                        <a:pt x="1367507" y="1281258"/>
                      </a:lnTo>
                      <a:lnTo>
                        <a:pt x="1351398" y="1303350"/>
                      </a:lnTo>
                      <a:cubicBezTo>
                        <a:pt x="1335535" y="1321664"/>
                        <a:pt x="1318727" y="1339136"/>
                        <a:pt x="1301049" y="1355691"/>
                      </a:cubicBezTo>
                      <a:lnTo>
                        <a:pt x="1282493" y="1371332"/>
                      </a:lnTo>
                      <a:lnTo>
                        <a:pt x="1323465" y="1498169"/>
                      </a:lnTo>
                      <a:lnTo>
                        <a:pt x="1160682" y="1592152"/>
                      </a:lnTo>
                      <a:lnTo>
                        <a:pt x="1074277" y="1496521"/>
                      </a:lnTo>
                      <a:lnTo>
                        <a:pt x="1052042" y="1505484"/>
                      </a:lnTo>
                      <a:lnTo>
                        <a:pt x="948719" y="1531593"/>
                      </a:lnTo>
                      <a:lnTo>
                        <a:pt x="922032" y="1656098"/>
                      </a:lnTo>
                      <a:lnTo>
                        <a:pt x="734066" y="1656098"/>
                      </a:lnTo>
                      <a:lnTo>
                        <a:pt x="707323" y="1531333"/>
                      </a:lnTo>
                      <a:lnTo>
                        <a:pt x="688561" y="1528470"/>
                      </a:lnTo>
                      <a:lnTo>
                        <a:pt x="581645" y="1496716"/>
                      </a:lnTo>
                      <a:lnTo>
                        <a:pt x="495416" y="1592152"/>
                      </a:lnTo>
                      <a:lnTo>
                        <a:pt x="332634" y="1498169"/>
                      </a:lnTo>
                      <a:lnTo>
                        <a:pt x="373389" y="1372000"/>
                      </a:lnTo>
                      <a:lnTo>
                        <a:pt x="293970" y="1290661"/>
                      </a:lnTo>
                      <a:lnTo>
                        <a:pt x="287662" y="1281558"/>
                      </a:lnTo>
                      <a:lnTo>
                        <a:pt x="157930" y="1323465"/>
                      </a:lnTo>
                      <a:lnTo>
                        <a:pt x="63947" y="1160683"/>
                      </a:lnTo>
                      <a:lnTo>
                        <a:pt x="170348" y="1064548"/>
                      </a:lnTo>
                      <a:lnTo>
                        <a:pt x="159896" y="1031651"/>
                      </a:lnTo>
                      <a:lnTo>
                        <a:pt x="144063" y="952912"/>
                      </a:lnTo>
                      <a:lnTo>
                        <a:pt x="0" y="922032"/>
                      </a:lnTo>
                      <a:lnTo>
                        <a:pt x="0" y="734067"/>
                      </a:lnTo>
                      <a:lnTo>
                        <a:pt x="152682" y="701339"/>
                      </a:lnTo>
                      <a:lnTo>
                        <a:pt x="159896" y="669158"/>
                      </a:lnTo>
                      <a:lnTo>
                        <a:pt x="182923" y="602913"/>
                      </a:lnTo>
                      <a:lnTo>
                        <a:pt x="63947" y="495417"/>
                      </a:lnTo>
                      <a:lnTo>
                        <a:pt x="157930" y="332634"/>
                      </a:lnTo>
                      <a:lnTo>
                        <a:pt x="318389" y="384465"/>
                      </a:lnTo>
                      <a:lnTo>
                        <a:pt x="353537" y="346539"/>
                      </a:lnTo>
                      <a:lnTo>
                        <a:pt x="385166" y="320558"/>
                      </a:lnTo>
                      <a:lnTo>
                        <a:pt x="332634" y="157929"/>
                      </a:lnTo>
                      <a:lnTo>
                        <a:pt x="495416" y="63947"/>
                      </a:lnTo>
                      <a:lnTo>
                        <a:pt x="612546" y="193585"/>
                      </a:lnTo>
                      <a:lnTo>
                        <a:pt x="688561" y="172338"/>
                      </a:lnTo>
                      <a:lnTo>
                        <a:pt x="697415" y="17098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bg1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50800" dist="25400" dir="2700000" algn="tl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32" name="椭圆 31"/>
                <p:cNvSpPr/>
                <p:nvPr/>
              </p:nvSpPr>
              <p:spPr>
                <a:xfrm>
                  <a:off x="5189938" y="1995474"/>
                  <a:ext cx="1129900" cy="1129900"/>
                </a:xfrm>
                <a:prstGeom prst="ellipse">
                  <a:avLst/>
                </a:prstGeom>
                <a:solidFill>
                  <a:srgbClr val="FFD112"/>
                </a:solidFill>
                <a:ln w="19050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</a:ln>
                <a:effectLst>
                  <a:innerShdw blurRad="50800" dist="25400" dir="13500000">
                    <a:prstClr val="black">
                      <a:alpha val="4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33" name="椭圆 32"/>
                <p:cNvSpPr/>
                <p:nvPr/>
              </p:nvSpPr>
              <p:spPr>
                <a:xfrm>
                  <a:off x="5290509" y="2100373"/>
                  <a:ext cx="928760" cy="928759"/>
                </a:xfrm>
                <a:prstGeom prst="ellipse">
                  <a:avLst/>
                </a:prstGeom>
                <a:gradFill>
                  <a:gsLst>
                    <a:gs pos="0">
                      <a:srgbClr val="F3F3F3"/>
                    </a:gs>
                    <a:gs pos="42000">
                      <a:srgbClr val="F1F1F1"/>
                    </a:gs>
                    <a:gs pos="19000">
                      <a:srgbClr val="FBFBFB"/>
                    </a:gs>
                    <a:gs pos="100000">
                      <a:srgbClr val="E6E6E6"/>
                    </a:gs>
                    <a:gs pos="71000">
                      <a:srgbClr val="E6E6E6"/>
                    </a:gs>
                  </a:gsLst>
                  <a:lin ang="0" scaled="0"/>
                </a:gradFill>
                <a:ln w="19050">
                  <a:gradFill flip="none" rotWithShape="1">
                    <a:gsLst>
                      <a:gs pos="100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2700000" scaled="1"/>
                  </a:gradFill>
                </a:ln>
                <a:effectLst>
                  <a:outerShdw blurRad="88900" dist="381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</p:grpSp>
        </p:grpSp>
        <p:grpSp>
          <p:nvGrpSpPr>
            <p:cNvPr id="21" name="组合 95"/>
            <p:cNvGrpSpPr/>
            <p:nvPr/>
          </p:nvGrpSpPr>
          <p:grpSpPr>
            <a:xfrm>
              <a:off x="6743990" y="2052598"/>
              <a:ext cx="1000117" cy="611244"/>
              <a:chOff x="4123036" y="1134371"/>
              <a:chExt cx="1000117" cy="611244"/>
            </a:xfrm>
          </p:grpSpPr>
          <p:sp>
            <p:nvSpPr>
              <p:cNvPr id="27" name="文本框 98"/>
              <p:cNvSpPr txBox="1"/>
              <p:nvPr/>
            </p:nvSpPr>
            <p:spPr>
              <a:xfrm>
                <a:off x="4123036" y="1134371"/>
                <a:ext cx="1000117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solidFill>
                      <a:srgbClr val="FFD112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03</a:t>
                </a:r>
              </a:p>
            </p:txBody>
          </p:sp>
          <p:sp>
            <p:nvSpPr>
              <p:cNvPr id="28" name="文本框 99"/>
              <p:cNvSpPr txBox="1"/>
              <p:nvPr/>
            </p:nvSpPr>
            <p:spPr>
              <a:xfrm>
                <a:off x="4200032" y="1490345"/>
                <a:ext cx="895896" cy="255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>
                    <a:solidFill>
                      <a:srgbClr val="FFD112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OPTION</a:t>
                </a:r>
              </a:p>
            </p:txBody>
          </p:sp>
        </p:grpSp>
        <p:sp>
          <p:nvSpPr>
            <p:cNvPr id="26" name="文本框 52"/>
            <p:cNvSpPr txBox="1"/>
            <p:nvPr/>
          </p:nvSpPr>
          <p:spPr>
            <a:xfrm>
              <a:off x="6409657" y="3774519"/>
              <a:ext cx="1704572" cy="818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000"/>
                </a:spcBef>
              </a:pPr>
              <a:r>
                <a:rPr lang="zh-CN" altLang="en-US" sz="105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此处添加详细文本描述，建议与标题相关并符合整体语言风格，</a:t>
              </a:r>
              <a:endParaRPr lang="en-US" altLang="zh-CN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463972" y="4659261"/>
              <a:ext cx="1576392" cy="34923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4" name="文本框 54"/>
            <p:cNvSpPr txBox="1"/>
            <p:nvPr/>
          </p:nvSpPr>
          <p:spPr>
            <a:xfrm>
              <a:off x="6755406" y="4726648"/>
              <a:ext cx="1000117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FFD112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添加标题</a:t>
              </a:r>
            </a:p>
          </p:txBody>
        </p:sp>
      </p:grpSp>
      <p:grpSp>
        <p:nvGrpSpPr>
          <p:cNvPr id="34" name="组合 108"/>
          <p:cNvGrpSpPr/>
          <p:nvPr/>
        </p:nvGrpSpPr>
        <p:grpSpPr>
          <a:xfrm>
            <a:off x="4028975" y="1581195"/>
            <a:ext cx="1848535" cy="4235592"/>
            <a:chOff x="3990271" y="1426379"/>
            <a:chExt cx="1848534" cy="4235592"/>
          </a:xfrm>
        </p:grpSpPr>
        <p:sp>
          <p:nvSpPr>
            <p:cNvPr id="35" name="圆角矩形 34"/>
            <p:cNvSpPr/>
            <p:nvPr/>
          </p:nvSpPr>
          <p:spPr>
            <a:xfrm>
              <a:off x="3990271" y="1426379"/>
              <a:ext cx="1848534" cy="423559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grpSp>
          <p:nvGrpSpPr>
            <p:cNvPr id="36" name="组合 110"/>
            <p:cNvGrpSpPr/>
            <p:nvPr/>
          </p:nvGrpSpPr>
          <p:grpSpPr>
            <a:xfrm>
              <a:off x="4182717" y="4023624"/>
              <a:ext cx="1463643" cy="1463644"/>
              <a:chOff x="1727192" y="1736169"/>
              <a:chExt cx="1463643" cy="1463644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1727192" y="1736169"/>
                <a:ext cx="1463643" cy="1463644"/>
              </a:xfrm>
              <a:prstGeom prst="ellipse">
                <a:avLst/>
              </a:prstGeom>
              <a:solidFill>
                <a:srgbClr val="ED572E"/>
              </a:solidFill>
              <a:ln w="28575">
                <a:gradFill flip="none" rotWithShape="1">
                  <a:gsLst>
                    <a:gs pos="0">
                      <a:srgbClr val="D3D3D3"/>
                    </a:gs>
                    <a:gs pos="100000">
                      <a:schemeClr val="bg1"/>
                    </a:gs>
                  </a:gsLst>
                  <a:lin ang="2700000" scaled="1"/>
                </a:gradFill>
              </a:ln>
              <a:effectLst>
                <a:innerShdw blurRad="88900"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prstClr val="whit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grpSp>
            <p:nvGrpSpPr>
              <p:cNvPr id="46" name="组合 120"/>
              <p:cNvGrpSpPr/>
              <p:nvPr/>
            </p:nvGrpSpPr>
            <p:grpSpPr>
              <a:xfrm>
                <a:off x="1831564" y="1839908"/>
                <a:ext cx="1254894" cy="1254895"/>
                <a:chOff x="4926839" y="1731537"/>
                <a:chExt cx="1656097" cy="1656100"/>
              </a:xfrm>
            </p:grpSpPr>
            <p:sp>
              <p:nvSpPr>
                <p:cNvPr id="47" name="任意多边形 121"/>
                <p:cNvSpPr/>
                <p:nvPr/>
              </p:nvSpPr>
              <p:spPr>
                <a:xfrm>
                  <a:off x="4926839" y="1731537"/>
                  <a:ext cx="1656097" cy="1656100"/>
                </a:xfrm>
                <a:custGeom>
                  <a:avLst/>
                  <a:gdLst>
                    <a:gd name="connsiteX0" fmla="*/ 734066 w 1656097"/>
                    <a:gd name="connsiteY0" fmla="*/ 0 h 1656098"/>
                    <a:gd name="connsiteX1" fmla="*/ 922032 w 1656097"/>
                    <a:gd name="connsiteY1" fmla="*/ 0 h 1656098"/>
                    <a:gd name="connsiteX2" fmla="*/ 958682 w 1656097"/>
                    <a:gd name="connsiteY2" fmla="*/ 170987 h 1656098"/>
                    <a:gd name="connsiteX3" fmla="*/ 967537 w 1656097"/>
                    <a:gd name="connsiteY3" fmla="*/ 172338 h 1656098"/>
                    <a:gd name="connsiteX4" fmla="*/ 1042604 w 1656097"/>
                    <a:gd name="connsiteY4" fmla="*/ 194634 h 1656098"/>
                    <a:gd name="connsiteX5" fmla="*/ 1160682 w 1656097"/>
                    <a:gd name="connsiteY5" fmla="*/ 63947 h 1656098"/>
                    <a:gd name="connsiteX6" fmla="*/ 1323465 w 1656097"/>
                    <a:gd name="connsiteY6" fmla="*/ 157929 h 1656098"/>
                    <a:gd name="connsiteX7" fmla="*/ 1271151 w 1656097"/>
                    <a:gd name="connsiteY7" fmla="*/ 319877 h 1656098"/>
                    <a:gd name="connsiteX8" fmla="*/ 1280994 w 1656097"/>
                    <a:gd name="connsiteY8" fmla="*/ 327054 h 1656098"/>
                    <a:gd name="connsiteX9" fmla="*/ 1333335 w 1656097"/>
                    <a:gd name="connsiteY9" fmla="*/ 377405 h 1656098"/>
                    <a:gd name="connsiteX10" fmla="*/ 1338950 w 1656097"/>
                    <a:gd name="connsiteY10" fmla="*/ 384065 h 1656098"/>
                    <a:gd name="connsiteX11" fmla="*/ 1498169 w 1656097"/>
                    <a:gd name="connsiteY11" fmla="*/ 332634 h 1656098"/>
                    <a:gd name="connsiteX12" fmla="*/ 1592152 w 1656097"/>
                    <a:gd name="connsiteY12" fmla="*/ 495417 h 1656098"/>
                    <a:gd name="connsiteX13" fmla="*/ 1473528 w 1656097"/>
                    <a:gd name="connsiteY13" fmla="*/ 602595 h 1656098"/>
                    <a:gd name="connsiteX14" fmla="*/ 1483127 w 1656097"/>
                    <a:gd name="connsiteY14" fmla="*/ 626411 h 1656098"/>
                    <a:gd name="connsiteX15" fmla="*/ 1501984 w 1656097"/>
                    <a:gd name="connsiteY15" fmla="*/ 701032 h 1656098"/>
                    <a:gd name="connsiteX16" fmla="*/ 1656097 w 1656097"/>
                    <a:gd name="connsiteY16" fmla="*/ 734067 h 1656098"/>
                    <a:gd name="connsiteX17" fmla="*/ 1656097 w 1656097"/>
                    <a:gd name="connsiteY17" fmla="*/ 922032 h 1656098"/>
                    <a:gd name="connsiteX18" fmla="*/ 1511749 w 1656097"/>
                    <a:gd name="connsiteY18" fmla="*/ 952973 h 1656098"/>
                    <a:gd name="connsiteX19" fmla="*/ 1506114 w 1656097"/>
                    <a:gd name="connsiteY19" fmla="*/ 989892 h 1656098"/>
                    <a:gd name="connsiteX20" fmla="*/ 1491538 w 1656097"/>
                    <a:gd name="connsiteY20" fmla="*/ 1048074 h 1656098"/>
                    <a:gd name="connsiteX21" fmla="*/ 1485827 w 1656097"/>
                    <a:gd name="connsiteY21" fmla="*/ 1064617 h 1656098"/>
                    <a:gd name="connsiteX22" fmla="*/ 1592152 w 1656097"/>
                    <a:gd name="connsiteY22" fmla="*/ 1160683 h 1656098"/>
                    <a:gd name="connsiteX23" fmla="*/ 1498169 w 1656097"/>
                    <a:gd name="connsiteY23" fmla="*/ 1323465 h 1656098"/>
                    <a:gd name="connsiteX24" fmla="*/ 1367507 w 1656097"/>
                    <a:gd name="connsiteY24" fmla="*/ 1281258 h 1656098"/>
                    <a:gd name="connsiteX25" fmla="*/ 1351398 w 1656097"/>
                    <a:gd name="connsiteY25" fmla="*/ 1303350 h 1656098"/>
                    <a:gd name="connsiteX26" fmla="*/ 1301049 w 1656097"/>
                    <a:gd name="connsiteY26" fmla="*/ 1355691 h 1656098"/>
                    <a:gd name="connsiteX27" fmla="*/ 1282493 w 1656097"/>
                    <a:gd name="connsiteY27" fmla="*/ 1371332 h 1656098"/>
                    <a:gd name="connsiteX28" fmla="*/ 1323465 w 1656097"/>
                    <a:gd name="connsiteY28" fmla="*/ 1498169 h 1656098"/>
                    <a:gd name="connsiteX29" fmla="*/ 1160682 w 1656097"/>
                    <a:gd name="connsiteY29" fmla="*/ 1592152 h 1656098"/>
                    <a:gd name="connsiteX30" fmla="*/ 1074277 w 1656097"/>
                    <a:gd name="connsiteY30" fmla="*/ 1496521 h 1656098"/>
                    <a:gd name="connsiteX31" fmla="*/ 1052042 w 1656097"/>
                    <a:gd name="connsiteY31" fmla="*/ 1505484 h 1656098"/>
                    <a:gd name="connsiteX32" fmla="*/ 948719 w 1656097"/>
                    <a:gd name="connsiteY32" fmla="*/ 1531593 h 1656098"/>
                    <a:gd name="connsiteX33" fmla="*/ 922032 w 1656097"/>
                    <a:gd name="connsiteY33" fmla="*/ 1656098 h 1656098"/>
                    <a:gd name="connsiteX34" fmla="*/ 734066 w 1656097"/>
                    <a:gd name="connsiteY34" fmla="*/ 1656098 h 1656098"/>
                    <a:gd name="connsiteX35" fmla="*/ 707323 w 1656097"/>
                    <a:gd name="connsiteY35" fmla="*/ 1531333 h 1656098"/>
                    <a:gd name="connsiteX36" fmla="*/ 688561 w 1656097"/>
                    <a:gd name="connsiteY36" fmla="*/ 1528470 h 1656098"/>
                    <a:gd name="connsiteX37" fmla="*/ 581645 w 1656097"/>
                    <a:gd name="connsiteY37" fmla="*/ 1496716 h 1656098"/>
                    <a:gd name="connsiteX38" fmla="*/ 495416 w 1656097"/>
                    <a:gd name="connsiteY38" fmla="*/ 1592152 h 1656098"/>
                    <a:gd name="connsiteX39" fmla="*/ 332634 w 1656097"/>
                    <a:gd name="connsiteY39" fmla="*/ 1498169 h 1656098"/>
                    <a:gd name="connsiteX40" fmla="*/ 373389 w 1656097"/>
                    <a:gd name="connsiteY40" fmla="*/ 1372000 h 1656098"/>
                    <a:gd name="connsiteX41" fmla="*/ 293970 w 1656097"/>
                    <a:gd name="connsiteY41" fmla="*/ 1290661 h 1656098"/>
                    <a:gd name="connsiteX42" fmla="*/ 287662 w 1656097"/>
                    <a:gd name="connsiteY42" fmla="*/ 1281558 h 1656098"/>
                    <a:gd name="connsiteX43" fmla="*/ 157930 w 1656097"/>
                    <a:gd name="connsiteY43" fmla="*/ 1323465 h 1656098"/>
                    <a:gd name="connsiteX44" fmla="*/ 63947 w 1656097"/>
                    <a:gd name="connsiteY44" fmla="*/ 1160683 h 1656098"/>
                    <a:gd name="connsiteX45" fmla="*/ 170348 w 1656097"/>
                    <a:gd name="connsiteY45" fmla="*/ 1064548 h 1656098"/>
                    <a:gd name="connsiteX46" fmla="*/ 159896 w 1656097"/>
                    <a:gd name="connsiteY46" fmla="*/ 1031651 h 1656098"/>
                    <a:gd name="connsiteX47" fmla="*/ 144063 w 1656097"/>
                    <a:gd name="connsiteY47" fmla="*/ 952912 h 1656098"/>
                    <a:gd name="connsiteX48" fmla="*/ 0 w 1656097"/>
                    <a:gd name="connsiteY48" fmla="*/ 922032 h 1656098"/>
                    <a:gd name="connsiteX49" fmla="*/ 0 w 1656097"/>
                    <a:gd name="connsiteY49" fmla="*/ 734067 h 1656098"/>
                    <a:gd name="connsiteX50" fmla="*/ 152682 w 1656097"/>
                    <a:gd name="connsiteY50" fmla="*/ 701339 h 1656098"/>
                    <a:gd name="connsiteX51" fmla="*/ 159896 w 1656097"/>
                    <a:gd name="connsiteY51" fmla="*/ 669158 h 1656098"/>
                    <a:gd name="connsiteX52" fmla="*/ 182923 w 1656097"/>
                    <a:gd name="connsiteY52" fmla="*/ 602913 h 1656098"/>
                    <a:gd name="connsiteX53" fmla="*/ 63947 w 1656097"/>
                    <a:gd name="connsiteY53" fmla="*/ 495417 h 1656098"/>
                    <a:gd name="connsiteX54" fmla="*/ 157930 w 1656097"/>
                    <a:gd name="connsiteY54" fmla="*/ 332634 h 1656098"/>
                    <a:gd name="connsiteX55" fmla="*/ 318389 w 1656097"/>
                    <a:gd name="connsiteY55" fmla="*/ 384465 h 1656098"/>
                    <a:gd name="connsiteX56" fmla="*/ 353537 w 1656097"/>
                    <a:gd name="connsiteY56" fmla="*/ 346539 h 1656098"/>
                    <a:gd name="connsiteX57" fmla="*/ 385166 w 1656097"/>
                    <a:gd name="connsiteY57" fmla="*/ 320558 h 1656098"/>
                    <a:gd name="connsiteX58" fmla="*/ 332634 w 1656097"/>
                    <a:gd name="connsiteY58" fmla="*/ 157929 h 1656098"/>
                    <a:gd name="connsiteX59" fmla="*/ 495416 w 1656097"/>
                    <a:gd name="connsiteY59" fmla="*/ 63947 h 1656098"/>
                    <a:gd name="connsiteX60" fmla="*/ 612546 w 1656097"/>
                    <a:gd name="connsiteY60" fmla="*/ 193585 h 1656098"/>
                    <a:gd name="connsiteX61" fmla="*/ 688561 w 1656097"/>
                    <a:gd name="connsiteY61" fmla="*/ 172338 h 1656098"/>
                    <a:gd name="connsiteX62" fmla="*/ 697415 w 1656097"/>
                    <a:gd name="connsiteY62" fmla="*/ 170987 h 1656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656097" h="1656098">
                      <a:moveTo>
                        <a:pt x="734066" y="0"/>
                      </a:moveTo>
                      <a:lnTo>
                        <a:pt x="922032" y="0"/>
                      </a:lnTo>
                      <a:lnTo>
                        <a:pt x="958682" y="170987"/>
                      </a:lnTo>
                      <a:lnTo>
                        <a:pt x="967537" y="172338"/>
                      </a:lnTo>
                      <a:lnTo>
                        <a:pt x="1042604" y="194634"/>
                      </a:lnTo>
                      <a:lnTo>
                        <a:pt x="1160682" y="63947"/>
                      </a:lnTo>
                      <a:lnTo>
                        <a:pt x="1323465" y="157929"/>
                      </a:lnTo>
                      <a:lnTo>
                        <a:pt x="1271151" y="319877"/>
                      </a:lnTo>
                      <a:lnTo>
                        <a:pt x="1280994" y="327054"/>
                      </a:lnTo>
                      <a:cubicBezTo>
                        <a:pt x="1299308" y="342918"/>
                        <a:pt x="1316780" y="359726"/>
                        <a:pt x="1333335" y="377405"/>
                      </a:cubicBezTo>
                      <a:lnTo>
                        <a:pt x="1338950" y="384065"/>
                      </a:lnTo>
                      <a:lnTo>
                        <a:pt x="1498169" y="332634"/>
                      </a:lnTo>
                      <a:lnTo>
                        <a:pt x="1592152" y="495417"/>
                      </a:lnTo>
                      <a:lnTo>
                        <a:pt x="1473528" y="602595"/>
                      </a:lnTo>
                      <a:lnTo>
                        <a:pt x="1483127" y="626411"/>
                      </a:lnTo>
                      <a:lnTo>
                        <a:pt x="1501984" y="701032"/>
                      </a:lnTo>
                      <a:lnTo>
                        <a:pt x="1656097" y="734067"/>
                      </a:lnTo>
                      <a:lnTo>
                        <a:pt x="1656097" y="922032"/>
                      </a:lnTo>
                      <a:lnTo>
                        <a:pt x="1511749" y="952973"/>
                      </a:lnTo>
                      <a:lnTo>
                        <a:pt x="1506114" y="989892"/>
                      </a:lnTo>
                      <a:cubicBezTo>
                        <a:pt x="1502081" y="1009604"/>
                        <a:pt x="1497209" y="1029011"/>
                        <a:pt x="1491538" y="1048074"/>
                      </a:cubicBezTo>
                      <a:lnTo>
                        <a:pt x="1485827" y="1064617"/>
                      </a:lnTo>
                      <a:lnTo>
                        <a:pt x="1592152" y="1160683"/>
                      </a:lnTo>
                      <a:lnTo>
                        <a:pt x="1498169" y="1323465"/>
                      </a:lnTo>
                      <a:lnTo>
                        <a:pt x="1367507" y="1281258"/>
                      </a:lnTo>
                      <a:lnTo>
                        <a:pt x="1351398" y="1303350"/>
                      </a:lnTo>
                      <a:cubicBezTo>
                        <a:pt x="1335535" y="1321664"/>
                        <a:pt x="1318727" y="1339136"/>
                        <a:pt x="1301049" y="1355691"/>
                      </a:cubicBezTo>
                      <a:lnTo>
                        <a:pt x="1282493" y="1371332"/>
                      </a:lnTo>
                      <a:lnTo>
                        <a:pt x="1323465" y="1498169"/>
                      </a:lnTo>
                      <a:lnTo>
                        <a:pt x="1160682" y="1592152"/>
                      </a:lnTo>
                      <a:lnTo>
                        <a:pt x="1074277" y="1496521"/>
                      </a:lnTo>
                      <a:lnTo>
                        <a:pt x="1052042" y="1505484"/>
                      </a:lnTo>
                      <a:lnTo>
                        <a:pt x="948719" y="1531593"/>
                      </a:lnTo>
                      <a:lnTo>
                        <a:pt x="922032" y="1656098"/>
                      </a:lnTo>
                      <a:lnTo>
                        <a:pt x="734066" y="1656098"/>
                      </a:lnTo>
                      <a:lnTo>
                        <a:pt x="707323" y="1531333"/>
                      </a:lnTo>
                      <a:lnTo>
                        <a:pt x="688561" y="1528470"/>
                      </a:lnTo>
                      <a:lnTo>
                        <a:pt x="581645" y="1496716"/>
                      </a:lnTo>
                      <a:lnTo>
                        <a:pt x="495416" y="1592152"/>
                      </a:lnTo>
                      <a:lnTo>
                        <a:pt x="332634" y="1498169"/>
                      </a:lnTo>
                      <a:lnTo>
                        <a:pt x="373389" y="1372000"/>
                      </a:lnTo>
                      <a:lnTo>
                        <a:pt x="293970" y="1290661"/>
                      </a:lnTo>
                      <a:lnTo>
                        <a:pt x="287662" y="1281558"/>
                      </a:lnTo>
                      <a:lnTo>
                        <a:pt x="157930" y="1323465"/>
                      </a:lnTo>
                      <a:lnTo>
                        <a:pt x="63947" y="1160683"/>
                      </a:lnTo>
                      <a:lnTo>
                        <a:pt x="170348" y="1064548"/>
                      </a:lnTo>
                      <a:lnTo>
                        <a:pt x="159896" y="1031651"/>
                      </a:lnTo>
                      <a:lnTo>
                        <a:pt x="144063" y="952912"/>
                      </a:lnTo>
                      <a:lnTo>
                        <a:pt x="0" y="922032"/>
                      </a:lnTo>
                      <a:lnTo>
                        <a:pt x="0" y="734067"/>
                      </a:lnTo>
                      <a:lnTo>
                        <a:pt x="152682" y="701339"/>
                      </a:lnTo>
                      <a:lnTo>
                        <a:pt x="159896" y="669158"/>
                      </a:lnTo>
                      <a:lnTo>
                        <a:pt x="182923" y="602913"/>
                      </a:lnTo>
                      <a:lnTo>
                        <a:pt x="63947" y="495417"/>
                      </a:lnTo>
                      <a:lnTo>
                        <a:pt x="157930" y="332634"/>
                      </a:lnTo>
                      <a:lnTo>
                        <a:pt x="318389" y="384465"/>
                      </a:lnTo>
                      <a:lnTo>
                        <a:pt x="353537" y="346539"/>
                      </a:lnTo>
                      <a:lnTo>
                        <a:pt x="385166" y="320558"/>
                      </a:lnTo>
                      <a:lnTo>
                        <a:pt x="332634" y="157929"/>
                      </a:lnTo>
                      <a:lnTo>
                        <a:pt x="495416" y="63947"/>
                      </a:lnTo>
                      <a:lnTo>
                        <a:pt x="612546" y="193585"/>
                      </a:lnTo>
                      <a:lnTo>
                        <a:pt x="688561" y="172338"/>
                      </a:lnTo>
                      <a:lnTo>
                        <a:pt x="697415" y="17098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bg1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50800" dist="25400" dir="2700000" algn="tl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48" name="椭圆 47"/>
                <p:cNvSpPr/>
                <p:nvPr/>
              </p:nvSpPr>
              <p:spPr>
                <a:xfrm>
                  <a:off x="5189939" y="1995474"/>
                  <a:ext cx="1129901" cy="1129900"/>
                </a:xfrm>
                <a:prstGeom prst="ellipse">
                  <a:avLst/>
                </a:prstGeom>
                <a:solidFill>
                  <a:srgbClr val="EA4F2B"/>
                </a:solidFill>
                <a:ln w="19050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</a:ln>
                <a:effectLst>
                  <a:innerShdw blurRad="50800" dist="25400" dir="13500000">
                    <a:prstClr val="black">
                      <a:alpha val="4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49" name="椭圆 48"/>
                <p:cNvSpPr/>
                <p:nvPr/>
              </p:nvSpPr>
              <p:spPr>
                <a:xfrm>
                  <a:off x="5290512" y="2100374"/>
                  <a:ext cx="928761" cy="928760"/>
                </a:xfrm>
                <a:prstGeom prst="ellipse">
                  <a:avLst/>
                </a:prstGeom>
                <a:gradFill>
                  <a:gsLst>
                    <a:gs pos="0">
                      <a:srgbClr val="F3F3F3"/>
                    </a:gs>
                    <a:gs pos="42000">
                      <a:srgbClr val="F1F1F1"/>
                    </a:gs>
                    <a:gs pos="19000">
                      <a:srgbClr val="FBFBFB"/>
                    </a:gs>
                    <a:gs pos="100000">
                      <a:srgbClr val="E6E6E6"/>
                    </a:gs>
                    <a:gs pos="71000">
                      <a:srgbClr val="E6E6E6"/>
                    </a:gs>
                  </a:gsLst>
                  <a:lin ang="0" scaled="0"/>
                </a:gradFill>
                <a:ln w="19050">
                  <a:gradFill flip="none" rotWithShape="1">
                    <a:gsLst>
                      <a:gs pos="100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2700000" scaled="1"/>
                  </a:gradFill>
                </a:ln>
                <a:effectLst>
                  <a:outerShdw blurRad="88900" dist="381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srgbClr val="0070C0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</p:grpSp>
        </p:grpSp>
        <p:grpSp>
          <p:nvGrpSpPr>
            <p:cNvPr id="37" name="组合 111"/>
            <p:cNvGrpSpPr/>
            <p:nvPr/>
          </p:nvGrpSpPr>
          <p:grpSpPr>
            <a:xfrm>
              <a:off x="4414477" y="4454346"/>
              <a:ext cx="1000117" cy="611246"/>
              <a:chOff x="4123036" y="1134370"/>
              <a:chExt cx="1000117" cy="611246"/>
            </a:xfrm>
          </p:grpSpPr>
          <p:sp>
            <p:nvSpPr>
              <p:cNvPr id="43" name="文本框 95"/>
              <p:cNvSpPr txBox="1"/>
              <p:nvPr/>
            </p:nvSpPr>
            <p:spPr>
              <a:xfrm>
                <a:off x="4123036" y="1134370"/>
                <a:ext cx="1000117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solidFill>
                      <a:srgbClr val="EB562E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02</a:t>
                </a:r>
              </a:p>
            </p:txBody>
          </p:sp>
          <p:sp>
            <p:nvSpPr>
              <p:cNvPr id="44" name="文本框 96"/>
              <p:cNvSpPr txBox="1"/>
              <p:nvPr/>
            </p:nvSpPr>
            <p:spPr>
              <a:xfrm>
                <a:off x="4200032" y="1490346"/>
                <a:ext cx="895896" cy="255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>
                    <a:solidFill>
                      <a:srgbClr val="EC572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OPTION</a:t>
                </a:r>
              </a:p>
            </p:txBody>
          </p:sp>
        </p:grpSp>
        <p:sp>
          <p:nvSpPr>
            <p:cNvPr id="42" name="文本框 57"/>
            <p:cNvSpPr txBox="1"/>
            <p:nvPr/>
          </p:nvSpPr>
          <p:spPr>
            <a:xfrm>
              <a:off x="4061806" y="3077289"/>
              <a:ext cx="1704572" cy="818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  <a:spcBef>
                  <a:spcPts val="1000"/>
                </a:spcBef>
              </a:pPr>
              <a:r>
                <a:rPr lang="zh-CN" altLang="en-US" sz="105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此处添加详细文本描述，建议与标题相关并符合整体语言风格，</a:t>
              </a:r>
              <a:endParaRPr lang="en-US" altLang="zh-CN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4116121" y="2399931"/>
              <a:ext cx="1576392" cy="34923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40" name="文本框 59"/>
            <p:cNvSpPr txBox="1"/>
            <p:nvPr/>
          </p:nvSpPr>
          <p:spPr>
            <a:xfrm>
              <a:off x="4407554" y="1519898"/>
              <a:ext cx="1000117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ED572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添加标题</a:t>
              </a:r>
            </a:p>
          </p:txBody>
        </p:sp>
      </p:grpSp>
      <p:grpSp>
        <p:nvGrpSpPr>
          <p:cNvPr id="50" name="组合 124"/>
          <p:cNvGrpSpPr/>
          <p:nvPr/>
        </p:nvGrpSpPr>
        <p:grpSpPr>
          <a:xfrm>
            <a:off x="8699671" y="1581195"/>
            <a:ext cx="1848535" cy="4235592"/>
            <a:chOff x="8660967" y="1426379"/>
            <a:chExt cx="1848534" cy="4235592"/>
          </a:xfrm>
        </p:grpSpPr>
        <p:sp>
          <p:nvSpPr>
            <p:cNvPr id="51" name="圆角矩形 50"/>
            <p:cNvSpPr/>
            <p:nvPr/>
          </p:nvSpPr>
          <p:spPr>
            <a:xfrm>
              <a:off x="8660967" y="1426379"/>
              <a:ext cx="1848534" cy="4235592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3F3F3"/>
                </a:gs>
                <a:gs pos="42000">
                  <a:srgbClr val="F1F1F1"/>
                </a:gs>
                <a:gs pos="19000">
                  <a:srgbClr val="FBFBFB"/>
                </a:gs>
                <a:gs pos="100000">
                  <a:srgbClr val="E6E6E6"/>
                </a:gs>
                <a:gs pos="71000">
                  <a:srgbClr val="E6E6E6"/>
                </a:gs>
              </a:gsLst>
              <a:lin ang="0" scaled="0"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grpSp>
          <p:nvGrpSpPr>
            <p:cNvPr id="52" name="组合 126"/>
            <p:cNvGrpSpPr/>
            <p:nvPr/>
          </p:nvGrpSpPr>
          <p:grpSpPr>
            <a:xfrm>
              <a:off x="8853412" y="4023624"/>
              <a:ext cx="1463644" cy="1463644"/>
              <a:chOff x="1727191" y="1736169"/>
              <a:chExt cx="1463644" cy="1463644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727191" y="1736169"/>
                <a:ext cx="1463644" cy="1463644"/>
              </a:xfrm>
              <a:prstGeom prst="ellipse">
                <a:avLst/>
              </a:prstGeom>
              <a:solidFill>
                <a:srgbClr val="4A5FFF"/>
              </a:solidFill>
              <a:ln w="28575">
                <a:gradFill flip="none" rotWithShape="1">
                  <a:gsLst>
                    <a:gs pos="0">
                      <a:srgbClr val="D3D3D3"/>
                    </a:gs>
                    <a:gs pos="100000">
                      <a:schemeClr val="bg1"/>
                    </a:gs>
                  </a:gsLst>
                  <a:lin ang="2700000" scaled="1"/>
                </a:gradFill>
              </a:ln>
              <a:effectLst>
                <a:innerShdw blurRad="88900"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prstClr val="white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grpSp>
            <p:nvGrpSpPr>
              <p:cNvPr id="62" name="组合 136"/>
              <p:cNvGrpSpPr/>
              <p:nvPr/>
            </p:nvGrpSpPr>
            <p:grpSpPr>
              <a:xfrm>
                <a:off x="1831565" y="1840543"/>
                <a:ext cx="1254894" cy="1254894"/>
                <a:chOff x="4926840" y="1732375"/>
                <a:chExt cx="1656097" cy="1656098"/>
              </a:xfrm>
            </p:grpSpPr>
            <p:sp>
              <p:nvSpPr>
                <p:cNvPr id="63" name="任意多边形 137"/>
                <p:cNvSpPr/>
                <p:nvPr/>
              </p:nvSpPr>
              <p:spPr>
                <a:xfrm>
                  <a:off x="4926840" y="1732375"/>
                  <a:ext cx="1656097" cy="1656098"/>
                </a:xfrm>
                <a:custGeom>
                  <a:avLst/>
                  <a:gdLst>
                    <a:gd name="connsiteX0" fmla="*/ 734066 w 1656097"/>
                    <a:gd name="connsiteY0" fmla="*/ 0 h 1656098"/>
                    <a:gd name="connsiteX1" fmla="*/ 922032 w 1656097"/>
                    <a:gd name="connsiteY1" fmla="*/ 0 h 1656098"/>
                    <a:gd name="connsiteX2" fmla="*/ 958682 w 1656097"/>
                    <a:gd name="connsiteY2" fmla="*/ 170987 h 1656098"/>
                    <a:gd name="connsiteX3" fmla="*/ 967537 w 1656097"/>
                    <a:gd name="connsiteY3" fmla="*/ 172338 h 1656098"/>
                    <a:gd name="connsiteX4" fmla="*/ 1042604 w 1656097"/>
                    <a:gd name="connsiteY4" fmla="*/ 194634 h 1656098"/>
                    <a:gd name="connsiteX5" fmla="*/ 1160682 w 1656097"/>
                    <a:gd name="connsiteY5" fmla="*/ 63947 h 1656098"/>
                    <a:gd name="connsiteX6" fmla="*/ 1323465 w 1656097"/>
                    <a:gd name="connsiteY6" fmla="*/ 157929 h 1656098"/>
                    <a:gd name="connsiteX7" fmla="*/ 1271151 w 1656097"/>
                    <a:gd name="connsiteY7" fmla="*/ 319877 h 1656098"/>
                    <a:gd name="connsiteX8" fmla="*/ 1280994 w 1656097"/>
                    <a:gd name="connsiteY8" fmla="*/ 327054 h 1656098"/>
                    <a:gd name="connsiteX9" fmla="*/ 1333335 w 1656097"/>
                    <a:gd name="connsiteY9" fmla="*/ 377405 h 1656098"/>
                    <a:gd name="connsiteX10" fmla="*/ 1338950 w 1656097"/>
                    <a:gd name="connsiteY10" fmla="*/ 384065 h 1656098"/>
                    <a:gd name="connsiteX11" fmla="*/ 1498169 w 1656097"/>
                    <a:gd name="connsiteY11" fmla="*/ 332634 h 1656098"/>
                    <a:gd name="connsiteX12" fmla="*/ 1592152 w 1656097"/>
                    <a:gd name="connsiteY12" fmla="*/ 495417 h 1656098"/>
                    <a:gd name="connsiteX13" fmla="*/ 1473528 w 1656097"/>
                    <a:gd name="connsiteY13" fmla="*/ 602595 h 1656098"/>
                    <a:gd name="connsiteX14" fmla="*/ 1483127 w 1656097"/>
                    <a:gd name="connsiteY14" fmla="*/ 626411 h 1656098"/>
                    <a:gd name="connsiteX15" fmla="*/ 1501984 w 1656097"/>
                    <a:gd name="connsiteY15" fmla="*/ 701032 h 1656098"/>
                    <a:gd name="connsiteX16" fmla="*/ 1656097 w 1656097"/>
                    <a:gd name="connsiteY16" fmla="*/ 734067 h 1656098"/>
                    <a:gd name="connsiteX17" fmla="*/ 1656097 w 1656097"/>
                    <a:gd name="connsiteY17" fmla="*/ 922032 h 1656098"/>
                    <a:gd name="connsiteX18" fmla="*/ 1511749 w 1656097"/>
                    <a:gd name="connsiteY18" fmla="*/ 952973 h 1656098"/>
                    <a:gd name="connsiteX19" fmla="*/ 1506114 w 1656097"/>
                    <a:gd name="connsiteY19" fmla="*/ 989892 h 1656098"/>
                    <a:gd name="connsiteX20" fmla="*/ 1491538 w 1656097"/>
                    <a:gd name="connsiteY20" fmla="*/ 1048074 h 1656098"/>
                    <a:gd name="connsiteX21" fmla="*/ 1485827 w 1656097"/>
                    <a:gd name="connsiteY21" fmla="*/ 1064617 h 1656098"/>
                    <a:gd name="connsiteX22" fmla="*/ 1592152 w 1656097"/>
                    <a:gd name="connsiteY22" fmla="*/ 1160683 h 1656098"/>
                    <a:gd name="connsiteX23" fmla="*/ 1498169 w 1656097"/>
                    <a:gd name="connsiteY23" fmla="*/ 1323465 h 1656098"/>
                    <a:gd name="connsiteX24" fmla="*/ 1367507 w 1656097"/>
                    <a:gd name="connsiteY24" fmla="*/ 1281258 h 1656098"/>
                    <a:gd name="connsiteX25" fmla="*/ 1351398 w 1656097"/>
                    <a:gd name="connsiteY25" fmla="*/ 1303350 h 1656098"/>
                    <a:gd name="connsiteX26" fmla="*/ 1301049 w 1656097"/>
                    <a:gd name="connsiteY26" fmla="*/ 1355691 h 1656098"/>
                    <a:gd name="connsiteX27" fmla="*/ 1282493 w 1656097"/>
                    <a:gd name="connsiteY27" fmla="*/ 1371332 h 1656098"/>
                    <a:gd name="connsiteX28" fmla="*/ 1323465 w 1656097"/>
                    <a:gd name="connsiteY28" fmla="*/ 1498169 h 1656098"/>
                    <a:gd name="connsiteX29" fmla="*/ 1160682 w 1656097"/>
                    <a:gd name="connsiteY29" fmla="*/ 1592152 h 1656098"/>
                    <a:gd name="connsiteX30" fmla="*/ 1074277 w 1656097"/>
                    <a:gd name="connsiteY30" fmla="*/ 1496521 h 1656098"/>
                    <a:gd name="connsiteX31" fmla="*/ 1052042 w 1656097"/>
                    <a:gd name="connsiteY31" fmla="*/ 1505484 h 1656098"/>
                    <a:gd name="connsiteX32" fmla="*/ 948719 w 1656097"/>
                    <a:gd name="connsiteY32" fmla="*/ 1531593 h 1656098"/>
                    <a:gd name="connsiteX33" fmla="*/ 922032 w 1656097"/>
                    <a:gd name="connsiteY33" fmla="*/ 1656098 h 1656098"/>
                    <a:gd name="connsiteX34" fmla="*/ 734066 w 1656097"/>
                    <a:gd name="connsiteY34" fmla="*/ 1656098 h 1656098"/>
                    <a:gd name="connsiteX35" fmla="*/ 707323 w 1656097"/>
                    <a:gd name="connsiteY35" fmla="*/ 1531333 h 1656098"/>
                    <a:gd name="connsiteX36" fmla="*/ 688561 w 1656097"/>
                    <a:gd name="connsiteY36" fmla="*/ 1528470 h 1656098"/>
                    <a:gd name="connsiteX37" fmla="*/ 581645 w 1656097"/>
                    <a:gd name="connsiteY37" fmla="*/ 1496716 h 1656098"/>
                    <a:gd name="connsiteX38" fmla="*/ 495416 w 1656097"/>
                    <a:gd name="connsiteY38" fmla="*/ 1592152 h 1656098"/>
                    <a:gd name="connsiteX39" fmla="*/ 332634 w 1656097"/>
                    <a:gd name="connsiteY39" fmla="*/ 1498169 h 1656098"/>
                    <a:gd name="connsiteX40" fmla="*/ 373389 w 1656097"/>
                    <a:gd name="connsiteY40" fmla="*/ 1372000 h 1656098"/>
                    <a:gd name="connsiteX41" fmla="*/ 293970 w 1656097"/>
                    <a:gd name="connsiteY41" fmla="*/ 1290661 h 1656098"/>
                    <a:gd name="connsiteX42" fmla="*/ 287662 w 1656097"/>
                    <a:gd name="connsiteY42" fmla="*/ 1281558 h 1656098"/>
                    <a:gd name="connsiteX43" fmla="*/ 157930 w 1656097"/>
                    <a:gd name="connsiteY43" fmla="*/ 1323465 h 1656098"/>
                    <a:gd name="connsiteX44" fmla="*/ 63947 w 1656097"/>
                    <a:gd name="connsiteY44" fmla="*/ 1160683 h 1656098"/>
                    <a:gd name="connsiteX45" fmla="*/ 170348 w 1656097"/>
                    <a:gd name="connsiteY45" fmla="*/ 1064548 h 1656098"/>
                    <a:gd name="connsiteX46" fmla="*/ 159896 w 1656097"/>
                    <a:gd name="connsiteY46" fmla="*/ 1031651 h 1656098"/>
                    <a:gd name="connsiteX47" fmla="*/ 144063 w 1656097"/>
                    <a:gd name="connsiteY47" fmla="*/ 952912 h 1656098"/>
                    <a:gd name="connsiteX48" fmla="*/ 0 w 1656097"/>
                    <a:gd name="connsiteY48" fmla="*/ 922032 h 1656098"/>
                    <a:gd name="connsiteX49" fmla="*/ 0 w 1656097"/>
                    <a:gd name="connsiteY49" fmla="*/ 734067 h 1656098"/>
                    <a:gd name="connsiteX50" fmla="*/ 152682 w 1656097"/>
                    <a:gd name="connsiteY50" fmla="*/ 701339 h 1656098"/>
                    <a:gd name="connsiteX51" fmla="*/ 159896 w 1656097"/>
                    <a:gd name="connsiteY51" fmla="*/ 669158 h 1656098"/>
                    <a:gd name="connsiteX52" fmla="*/ 182923 w 1656097"/>
                    <a:gd name="connsiteY52" fmla="*/ 602913 h 1656098"/>
                    <a:gd name="connsiteX53" fmla="*/ 63947 w 1656097"/>
                    <a:gd name="connsiteY53" fmla="*/ 495417 h 1656098"/>
                    <a:gd name="connsiteX54" fmla="*/ 157930 w 1656097"/>
                    <a:gd name="connsiteY54" fmla="*/ 332634 h 1656098"/>
                    <a:gd name="connsiteX55" fmla="*/ 318389 w 1656097"/>
                    <a:gd name="connsiteY55" fmla="*/ 384465 h 1656098"/>
                    <a:gd name="connsiteX56" fmla="*/ 353537 w 1656097"/>
                    <a:gd name="connsiteY56" fmla="*/ 346539 h 1656098"/>
                    <a:gd name="connsiteX57" fmla="*/ 385166 w 1656097"/>
                    <a:gd name="connsiteY57" fmla="*/ 320558 h 1656098"/>
                    <a:gd name="connsiteX58" fmla="*/ 332634 w 1656097"/>
                    <a:gd name="connsiteY58" fmla="*/ 157929 h 1656098"/>
                    <a:gd name="connsiteX59" fmla="*/ 495416 w 1656097"/>
                    <a:gd name="connsiteY59" fmla="*/ 63947 h 1656098"/>
                    <a:gd name="connsiteX60" fmla="*/ 612546 w 1656097"/>
                    <a:gd name="connsiteY60" fmla="*/ 193585 h 1656098"/>
                    <a:gd name="connsiteX61" fmla="*/ 688561 w 1656097"/>
                    <a:gd name="connsiteY61" fmla="*/ 172338 h 1656098"/>
                    <a:gd name="connsiteX62" fmla="*/ 697415 w 1656097"/>
                    <a:gd name="connsiteY62" fmla="*/ 170987 h 16560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</a:cxnLst>
                  <a:rect l="l" t="t" r="r" b="b"/>
                  <a:pathLst>
                    <a:path w="1656097" h="1656098">
                      <a:moveTo>
                        <a:pt x="734066" y="0"/>
                      </a:moveTo>
                      <a:lnTo>
                        <a:pt x="922032" y="0"/>
                      </a:lnTo>
                      <a:lnTo>
                        <a:pt x="958682" y="170987"/>
                      </a:lnTo>
                      <a:lnTo>
                        <a:pt x="967537" y="172338"/>
                      </a:lnTo>
                      <a:lnTo>
                        <a:pt x="1042604" y="194634"/>
                      </a:lnTo>
                      <a:lnTo>
                        <a:pt x="1160682" y="63947"/>
                      </a:lnTo>
                      <a:lnTo>
                        <a:pt x="1323465" y="157929"/>
                      </a:lnTo>
                      <a:lnTo>
                        <a:pt x="1271151" y="319877"/>
                      </a:lnTo>
                      <a:lnTo>
                        <a:pt x="1280994" y="327054"/>
                      </a:lnTo>
                      <a:cubicBezTo>
                        <a:pt x="1299308" y="342918"/>
                        <a:pt x="1316780" y="359726"/>
                        <a:pt x="1333335" y="377405"/>
                      </a:cubicBezTo>
                      <a:lnTo>
                        <a:pt x="1338950" y="384065"/>
                      </a:lnTo>
                      <a:lnTo>
                        <a:pt x="1498169" y="332634"/>
                      </a:lnTo>
                      <a:lnTo>
                        <a:pt x="1592152" y="495417"/>
                      </a:lnTo>
                      <a:lnTo>
                        <a:pt x="1473528" y="602595"/>
                      </a:lnTo>
                      <a:lnTo>
                        <a:pt x="1483127" y="626411"/>
                      </a:lnTo>
                      <a:lnTo>
                        <a:pt x="1501984" y="701032"/>
                      </a:lnTo>
                      <a:lnTo>
                        <a:pt x="1656097" y="734067"/>
                      </a:lnTo>
                      <a:lnTo>
                        <a:pt x="1656097" y="922032"/>
                      </a:lnTo>
                      <a:lnTo>
                        <a:pt x="1511749" y="952973"/>
                      </a:lnTo>
                      <a:lnTo>
                        <a:pt x="1506114" y="989892"/>
                      </a:lnTo>
                      <a:cubicBezTo>
                        <a:pt x="1502081" y="1009604"/>
                        <a:pt x="1497209" y="1029011"/>
                        <a:pt x="1491538" y="1048074"/>
                      </a:cubicBezTo>
                      <a:lnTo>
                        <a:pt x="1485827" y="1064617"/>
                      </a:lnTo>
                      <a:lnTo>
                        <a:pt x="1592152" y="1160683"/>
                      </a:lnTo>
                      <a:lnTo>
                        <a:pt x="1498169" y="1323465"/>
                      </a:lnTo>
                      <a:lnTo>
                        <a:pt x="1367507" y="1281258"/>
                      </a:lnTo>
                      <a:lnTo>
                        <a:pt x="1351398" y="1303350"/>
                      </a:lnTo>
                      <a:cubicBezTo>
                        <a:pt x="1335535" y="1321664"/>
                        <a:pt x="1318727" y="1339136"/>
                        <a:pt x="1301049" y="1355691"/>
                      </a:cubicBezTo>
                      <a:lnTo>
                        <a:pt x="1282493" y="1371332"/>
                      </a:lnTo>
                      <a:lnTo>
                        <a:pt x="1323465" y="1498169"/>
                      </a:lnTo>
                      <a:lnTo>
                        <a:pt x="1160682" y="1592152"/>
                      </a:lnTo>
                      <a:lnTo>
                        <a:pt x="1074277" y="1496521"/>
                      </a:lnTo>
                      <a:lnTo>
                        <a:pt x="1052042" y="1505484"/>
                      </a:lnTo>
                      <a:lnTo>
                        <a:pt x="948719" y="1531593"/>
                      </a:lnTo>
                      <a:lnTo>
                        <a:pt x="922032" y="1656098"/>
                      </a:lnTo>
                      <a:lnTo>
                        <a:pt x="734066" y="1656098"/>
                      </a:lnTo>
                      <a:lnTo>
                        <a:pt x="707323" y="1531333"/>
                      </a:lnTo>
                      <a:lnTo>
                        <a:pt x="688561" y="1528470"/>
                      </a:lnTo>
                      <a:lnTo>
                        <a:pt x="581645" y="1496716"/>
                      </a:lnTo>
                      <a:lnTo>
                        <a:pt x="495416" y="1592152"/>
                      </a:lnTo>
                      <a:lnTo>
                        <a:pt x="332634" y="1498169"/>
                      </a:lnTo>
                      <a:lnTo>
                        <a:pt x="373389" y="1372000"/>
                      </a:lnTo>
                      <a:lnTo>
                        <a:pt x="293970" y="1290661"/>
                      </a:lnTo>
                      <a:lnTo>
                        <a:pt x="287662" y="1281558"/>
                      </a:lnTo>
                      <a:lnTo>
                        <a:pt x="157930" y="1323465"/>
                      </a:lnTo>
                      <a:lnTo>
                        <a:pt x="63947" y="1160683"/>
                      </a:lnTo>
                      <a:lnTo>
                        <a:pt x="170348" y="1064548"/>
                      </a:lnTo>
                      <a:lnTo>
                        <a:pt x="159896" y="1031651"/>
                      </a:lnTo>
                      <a:lnTo>
                        <a:pt x="144063" y="952912"/>
                      </a:lnTo>
                      <a:lnTo>
                        <a:pt x="0" y="922032"/>
                      </a:lnTo>
                      <a:lnTo>
                        <a:pt x="0" y="734067"/>
                      </a:lnTo>
                      <a:lnTo>
                        <a:pt x="152682" y="701339"/>
                      </a:lnTo>
                      <a:lnTo>
                        <a:pt x="159896" y="669158"/>
                      </a:lnTo>
                      <a:lnTo>
                        <a:pt x="182923" y="602913"/>
                      </a:lnTo>
                      <a:lnTo>
                        <a:pt x="63947" y="495417"/>
                      </a:lnTo>
                      <a:lnTo>
                        <a:pt x="157930" y="332634"/>
                      </a:lnTo>
                      <a:lnTo>
                        <a:pt x="318389" y="384465"/>
                      </a:lnTo>
                      <a:lnTo>
                        <a:pt x="353537" y="346539"/>
                      </a:lnTo>
                      <a:lnTo>
                        <a:pt x="385166" y="320558"/>
                      </a:lnTo>
                      <a:lnTo>
                        <a:pt x="332634" y="157929"/>
                      </a:lnTo>
                      <a:lnTo>
                        <a:pt x="495416" y="63947"/>
                      </a:lnTo>
                      <a:lnTo>
                        <a:pt x="612546" y="193585"/>
                      </a:lnTo>
                      <a:lnTo>
                        <a:pt x="688561" y="172338"/>
                      </a:lnTo>
                      <a:lnTo>
                        <a:pt x="697415" y="17098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bg1"/>
                    </a:gs>
                    <a:gs pos="100000">
                      <a:srgbClr val="E2E2E2"/>
                    </a:gs>
                  </a:gsLst>
                  <a:lin ang="2700000" scaled="1"/>
                </a:gradFill>
                <a:ln>
                  <a:noFill/>
                </a:ln>
                <a:effectLst>
                  <a:outerShdw blurRad="50800" dist="25400" dir="2700000" algn="tl" rotWithShape="0">
                    <a:prstClr val="black">
                      <a:alpha val="34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64" name="椭圆 63"/>
                <p:cNvSpPr/>
                <p:nvPr/>
              </p:nvSpPr>
              <p:spPr>
                <a:xfrm>
                  <a:off x="5189938" y="1995474"/>
                  <a:ext cx="1129900" cy="1129900"/>
                </a:xfrm>
                <a:prstGeom prst="ellipse">
                  <a:avLst/>
                </a:prstGeom>
                <a:solidFill>
                  <a:srgbClr val="4A5FFF"/>
                </a:solidFill>
                <a:ln w="19050">
                  <a:gradFill flip="none" rotWithShape="1">
                    <a:gsLst>
                      <a:gs pos="0">
                        <a:schemeClr val="bg1">
                          <a:lumMod val="85000"/>
                        </a:schemeClr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</a:ln>
                <a:effectLst>
                  <a:innerShdw blurRad="50800" dist="25400" dir="13500000">
                    <a:prstClr val="black">
                      <a:alpha val="4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  <p:sp>
              <p:nvSpPr>
                <p:cNvPr id="65" name="椭圆 64"/>
                <p:cNvSpPr/>
                <p:nvPr/>
              </p:nvSpPr>
              <p:spPr>
                <a:xfrm>
                  <a:off x="5290509" y="2100373"/>
                  <a:ext cx="928760" cy="928759"/>
                </a:xfrm>
                <a:prstGeom prst="ellipse">
                  <a:avLst/>
                </a:prstGeom>
                <a:gradFill>
                  <a:gsLst>
                    <a:gs pos="0">
                      <a:srgbClr val="F3F3F3"/>
                    </a:gs>
                    <a:gs pos="42000">
                      <a:srgbClr val="F1F1F1"/>
                    </a:gs>
                    <a:gs pos="19000">
                      <a:srgbClr val="FBFBFB"/>
                    </a:gs>
                    <a:gs pos="100000">
                      <a:srgbClr val="E6E6E6"/>
                    </a:gs>
                    <a:gs pos="71000">
                      <a:srgbClr val="E6E6E6"/>
                    </a:gs>
                  </a:gsLst>
                  <a:lin ang="0" scaled="0"/>
                </a:gradFill>
                <a:ln w="19050">
                  <a:gradFill flip="none" rotWithShape="1">
                    <a:gsLst>
                      <a:gs pos="100000">
                        <a:schemeClr val="bg1">
                          <a:lumMod val="85000"/>
                        </a:schemeClr>
                      </a:gs>
                      <a:gs pos="0">
                        <a:schemeClr val="bg1"/>
                      </a:gs>
                    </a:gsLst>
                    <a:lin ang="2700000" scaled="1"/>
                  </a:gradFill>
                </a:ln>
                <a:effectLst>
                  <a:outerShdw blurRad="88900" dist="381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90">
                    <a:solidFill>
                      <a:prstClr val="white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p:txBody>
            </p:sp>
          </p:grpSp>
        </p:grpSp>
        <p:grpSp>
          <p:nvGrpSpPr>
            <p:cNvPr id="53" name="组合 127"/>
            <p:cNvGrpSpPr/>
            <p:nvPr/>
          </p:nvGrpSpPr>
          <p:grpSpPr>
            <a:xfrm>
              <a:off x="9085173" y="4454347"/>
              <a:ext cx="1000117" cy="611244"/>
              <a:chOff x="4123036" y="1134371"/>
              <a:chExt cx="1000117" cy="611244"/>
            </a:xfrm>
          </p:grpSpPr>
          <p:sp>
            <p:nvSpPr>
              <p:cNvPr id="59" name="文本框 101"/>
              <p:cNvSpPr txBox="1"/>
              <p:nvPr/>
            </p:nvSpPr>
            <p:spPr>
              <a:xfrm>
                <a:off x="4123036" y="1134371"/>
                <a:ext cx="1000117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solidFill>
                      <a:srgbClr val="4A5FFF"/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04</a:t>
                </a:r>
              </a:p>
            </p:txBody>
          </p:sp>
          <p:sp>
            <p:nvSpPr>
              <p:cNvPr id="60" name="文本框 102"/>
              <p:cNvSpPr txBox="1"/>
              <p:nvPr/>
            </p:nvSpPr>
            <p:spPr>
              <a:xfrm>
                <a:off x="4200032" y="1490345"/>
                <a:ext cx="895896" cy="255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065">
                    <a:solidFill>
                      <a:srgbClr val="4A5FFF"/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OPTION</a:t>
                </a:r>
              </a:p>
            </p:txBody>
          </p:sp>
        </p:grpSp>
        <p:sp>
          <p:nvSpPr>
            <p:cNvPr id="57" name="文本框 65"/>
            <p:cNvSpPr txBox="1"/>
            <p:nvPr/>
          </p:nvSpPr>
          <p:spPr>
            <a:xfrm>
              <a:off x="8714733" y="2767574"/>
              <a:ext cx="1780467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>
                  <a:solidFill>
                    <a:srgbClr val="4A5FFF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在此添加标题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8787385" y="2399931"/>
              <a:ext cx="1576392" cy="34923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prstClr val="white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6" name="文本框 68"/>
            <p:cNvSpPr txBox="1"/>
            <p:nvPr/>
          </p:nvSpPr>
          <p:spPr>
            <a:xfrm>
              <a:off x="9078818" y="1507198"/>
              <a:ext cx="1000117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4A5FFF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添加标题</a:t>
              </a:r>
            </a:p>
          </p:txBody>
        </p:sp>
      </p:grpSp>
      <p:sp>
        <p:nvSpPr>
          <p:cNvPr id="66" name="椭圆 7"/>
          <p:cNvSpPr/>
          <p:nvPr/>
        </p:nvSpPr>
        <p:spPr>
          <a:xfrm>
            <a:off x="1498887" y="1352036"/>
            <a:ext cx="2310176" cy="1155088"/>
          </a:xfrm>
          <a:custGeom>
            <a:avLst/>
            <a:gdLst>
              <a:gd name="connsiteX0" fmla="*/ 0 w 2310176"/>
              <a:gd name="connsiteY0" fmla="*/ 1155088 h 1155088"/>
              <a:gd name="connsiteX1" fmla="*/ 1155088 w 2310176"/>
              <a:gd name="connsiteY1" fmla="*/ 0 h 1155088"/>
              <a:gd name="connsiteX2" fmla="*/ 2310176 w 2310176"/>
              <a:gd name="connsiteY2" fmla="*/ 1155088 h 1155088"/>
              <a:gd name="connsiteX3" fmla="*/ 2310176 w 2310176"/>
              <a:gd name="connsiteY3" fmla="*/ 1155088 h 2310176"/>
              <a:gd name="connsiteX4" fmla="*/ 1246528 w 2310176"/>
              <a:gd name="connsiteY4" fmla="*/ 2401616 h 240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176" h="1155088">
                <a:moveTo>
                  <a:pt x="0" y="1155088"/>
                </a:moveTo>
                <a:cubicBezTo>
                  <a:pt x="0" y="517151"/>
                  <a:pt x="517151" y="0"/>
                  <a:pt x="1155088" y="0"/>
                </a:cubicBezTo>
                <a:cubicBezTo>
                  <a:pt x="1793025" y="0"/>
                  <a:pt x="2310176" y="517151"/>
                  <a:pt x="2310176" y="1155088"/>
                </a:cubicBezTo>
              </a:path>
            </a:pathLst>
          </a:custGeom>
          <a:noFill/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90">
              <a:solidFill>
                <a:prstClr val="white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7" name="椭圆 7"/>
          <p:cNvSpPr/>
          <p:nvPr/>
        </p:nvSpPr>
        <p:spPr>
          <a:xfrm>
            <a:off x="6145559" y="1352036"/>
            <a:ext cx="2310176" cy="1155088"/>
          </a:xfrm>
          <a:custGeom>
            <a:avLst/>
            <a:gdLst>
              <a:gd name="connsiteX0" fmla="*/ 0 w 2310176"/>
              <a:gd name="connsiteY0" fmla="*/ 1155088 h 1155088"/>
              <a:gd name="connsiteX1" fmla="*/ 1155088 w 2310176"/>
              <a:gd name="connsiteY1" fmla="*/ 0 h 1155088"/>
              <a:gd name="connsiteX2" fmla="*/ 2310176 w 2310176"/>
              <a:gd name="connsiteY2" fmla="*/ 1155088 h 1155088"/>
              <a:gd name="connsiteX3" fmla="*/ 2310176 w 2310176"/>
              <a:gd name="connsiteY3" fmla="*/ 1155088 h 2310176"/>
              <a:gd name="connsiteX4" fmla="*/ 1246528 w 2310176"/>
              <a:gd name="connsiteY4" fmla="*/ 2401616 h 240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176" h="1155088">
                <a:moveTo>
                  <a:pt x="0" y="1155088"/>
                </a:moveTo>
                <a:cubicBezTo>
                  <a:pt x="0" y="517151"/>
                  <a:pt x="517151" y="0"/>
                  <a:pt x="1155088" y="0"/>
                </a:cubicBezTo>
                <a:cubicBezTo>
                  <a:pt x="1793025" y="0"/>
                  <a:pt x="2310176" y="517151"/>
                  <a:pt x="2310176" y="1155088"/>
                </a:cubicBezTo>
              </a:path>
            </a:pathLst>
          </a:custGeom>
          <a:noFill/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90">
              <a:solidFill>
                <a:prstClr val="white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68" name="直接连接符 142"/>
          <p:cNvCxnSpPr/>
          <p:nvPr/>
        </p:nvCxnSpPr>
        <p:spPr>
          <a:xfrm flipH="1">
            <a:off x="1498887" y="2500887"/>
            <a:ext cx="0" cy="2837461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143"/>
          <p:cNvCxnSpPr/>
          <p:nvPr/>
        </p:nvCxnSpPr>
        <p:spPr>
          <a:xfrm>
            <a:off x="3809061" y="2507125"/>
            <a:ext cx="14515" cy="2378055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144"/>
          <p:cNvCxnSpPr/>
          <p:nvPr/>
        </p:nvCxnSpPr>
        <p:spPr>
          <a:xfrm flipH="1">
            <a:off x="6133754" y="2507125"/>
            <a:ext cx="11807" cy="2378055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145"/>
          <p:cNvCxnSpPr/>
          <p:nvPr/>
        </p:nvCxnSpPr>
        <p:spPr>
          <a:xfrm>
            <a:off x="8455737" y="2507125"/>
            <a:ext cx="47361" cy="2378055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146"/>
          <p:cNvCxnSpPr/>
          <p:nvPr/>
        </p:nvCxnSpPr>
        <p:spPr>
          <a:xfrm>
            <a:off x="10792997" y="2428317"/>
            <a:ext cx="20275" cy="2456863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7"/>
          <p:cNvSpPr/>
          <p:nvPr/>
        </p:nvSpPr>
        <p:spPr>
          <a:xfrm flipV="1">
            <a:off x="8503096" y="4885179"/>
            <a:ext cx="2310176" cy="1155088"/>
          </a:xfrm>
          <a:custGeom>
            <a:avLst/>
            <a:gdLst>
              <a:gd name="connsiteX0" fmla="*/ 0 w 2310176"/>
              <a:gd name="connsiteY0" fmla="*/ 1155088 h 1155088"/>
              <a:gd name="connsiteX1" fmla="*/ 1155088 w 2310176"/>
              <a:gd name="connsiteY1" fmla="*/ 0 h 1155088"/>
              <a:gd name="connsiteX2" fmla="*/ 2310176 w 2310176"/>
              <a:gd name="connsiteY2" fmla="*/ 1155088 h 1155088"/>
              <a:gd name="connsiteX3" fmla="*/ 2310176 w 2310176"/>
              <a:gd name="connsiteY3" fmla="*/ 1155088 h 2310176"/>
              <a:gd name="connsiteX4" fmla="*/ 1246528 w 2310176"/>
              <a:gd name="connsiteY4" fmla="*/ 2401616 h 240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176" h="1155088">
                <a:moveTo>
                  <a:pt x="0" y="1155088"/>
                </a:moveTo>
                <a:cubicBezTo>
                  <a:pt x="0" y="517151"/>
                  <a:pt x="517151" y="0"/>
                  <a:pt x="1155088" y="0"/>
                </a:cubicBezTo>
                <a:cubicBezTo>
                  <a:pt x="1793025" y="0"/>
                  <a:pt x="2310176" y="517151"/>
                  <a:pt x="2310176" y="1155088"/>
                </a:cubicBezTo>
              </a:path>
            </a:pathLst>
          </a:custGeom>
          <a:noFill/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90">
              <a:solidFill>
                <a:prstClr val="white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4" name="椭圆 7"/>
          <p:cNvSpPr/>
          <p:nvPr/>
        </p:nvSpPr>
        <p:spPr>
          <a:xfrm flipV="1">
            <a:off x="3823576" y="4885179"/>
            <a:ext cx="2310176" cy="1155088"/>
          </a:xfrm>
          <a:custGeom>
            <a:avLst/>
            <a:gdLst>
              <a:gd name="connsiteX0" fmla="*/ 0 w 2310176"/>
              <a:gd name="connsiteY0" fmla="*/ 1155088 h 1155088"/>
              <a:gd name="connsiteX1" fmla="*/ 1155088 w 2310176"/>
              <a:gd name="connsiteY1" fmla="*/ 0 h 1155088"/>
              <a:gd name="connsiteX2" fmla="*/ 2310176 w 2310176"/>
              <a:gd name="connsiteY2" fmla="*/ 1155088 h 1155088"/>
              <a:gd name="connsiteX3" fmla="*/ 2310176 w 2310176"/>
              <a:gd name="connsiteY3" fmla="*/ 1155088 h 2310176"/>
              <a:gd name="connsiteX4" fmla="*/ 1246528 w 2310176"/>
              <a:gd name="connsiteY4" fmla="*/ 2401616 h 240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0176" h="1155088">
                <a:moveTo>
                  <a:pt x="0" y="1155088"/>
                </a:moveTo>
                <a:cubicBezTo>
                  <a:pt x="0" y="517151"/>
                  <a:pt x="517151" y="0"/>
                  <a:pt x="1155088" y="0"/>
                </a:cubicBezTo>
                <a:cubicBezTo>
                  <a:pt x="1793025" y="0"/>
                  <a:pt x="2310176" y="517151"/>
                  <a:pt x="2310176" y="1155088"/>
                </a:cubicBezTo>
              </a:path>
            </a:pathLst>
          </a:custGeom>
          <a:noFill/>
          <a:ln w="38100">
            <a:solidFill>
              <a:schemeClr val="bg1"/>
            </a:solidFill>
          </a:ln>
          <a:effectLst>
            <a:outerShdw blurRad="76200" dist="254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zh-CN" altLang="en-US" sz="2490">
              <a:solidFill>
                <a:prstClr val="white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75" name="组 74"/>
          <p:cNvGrpSpPr/>
          <p:nvPr/>
        </p:nvGrpSpPr>
        <p:grpSpPr>
          <a:xfrm>
            <a:off x="872467" y="581063"/>
            <a:ext cx="452412" cy="409295"/>
            <a:chOff x="3119669" y="2877943"/>
            <a:chExt cx="1215879" cy="1100000"/>
          </a:xfrm>
        </p:grpSpPr>
        <p:sp>
          <p:nvSpPr>
            <p:cNvPr id="80" name="椭圆 79"/>
            <p:cNvSpPr/>
            <p:nvPr/>
          </p:nvSpPr>
          <p:spPr>
            <a:xfrm>
              <a:off x="3177609" y="2877943"/>
              <a:ext cx="1100000" cy="1100000"/>
            </a:xfrm>
            <a:prstGeom prst="ellipse">
              <a:avLst/>
            </a:prstGeom>
            <a:solidFill>
              <a:srgbClr val="4A5FFF"/>
            </a:soli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81" name="TextBox 3"/>
            <p:cNvSpPr txBox="1"/>
            <p:nvPr/>
          </p:nvSpPr>
          <p:spPr>
            <a:xfrm>
              <a:off x="3119669" y="2956020"/>
              <a:ext cx="1215879" cy="906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4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A5FFF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A5FFF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08333E-06 1.85185E-06 L -2.08333E-06 -0.05509" pathEditMode="relative" rAng="0" ptsTypes="AA">
                                      <p:cBhvr>
                                        <p:cTn id="18" dur="5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2.08333E-06 1.85185E-06 L -2.08333E-06 -0.05509" pathEditMode="relative" rAng="0" ptsTypes="AA">
                                      <p:cBhvr>
                                        <p:cTn id="41" dur="5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E-06 0.0551 L 5E-06 -4.81481E-06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2.08333E-06 0.0551 L 2.08333E-06 -4.81481E-06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3" grpId="0" animBg="1"/>
      <p:bldP spid="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3503085" y="1874309"/>
            <a:ext cx="5183716" cy="4546600"/>
            <a:chOff x="0" y="0"/>
            <a:chExt cx="2449" cy="2148"/>
          </a:xfrm>
        </p:grpSpPr>
        <p:pic>
          <p:nvPicPr>
            <p:cNvPr id="3" name="Picture 6" descr="iPhone_5S_freebi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2449" cy="2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7" descr="10111220362419802e801c5ef8副本"/>
            <p:cNvSpPr>
              <a:spLocks noChangeArrowheads="1"/>
            </p:cNvSpPr>
            <p:nvPr/>
          </p:nvSpPr>
          <p:spPr bwMode="auto">
            <a:xfrm>
              <a:off x="825" y="294"/>
              <a:ext cx="807" cy="1424"/>
            </a:xfrm>
            <a:prstGeom prst="rect">
              <a:avLst/>
            </a:prstGeom>
            <a:blipFill dpi="0" rotWithShape="1">
              <a:blip r:embed="rId3"/>
              <a:stretch>
                <a:fillRect r="-7874"/>
              </a:stretch>
            </a:blipFill>
            <a:ln w="6350" cmpd="sng">
              <a:solidFill>
                <a:schemeClr val="bg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8496301" y="2371725"/>
            <a:ext cx="3263900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  <a:endParaRPr lang="zh-CN" altLang="en-US" sz="1065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8496301" y="3599392"/>
            <a:ext cx="3263900" cy="7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8496301" y="4843992"/>
            <a:ext cx="3263900" cy="7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44501" y="2371725"/>
            <a:ext cx="3263900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44501" y="3599392"/>
            <a:ext cx="3263900" cy="753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444501" y="4843992"/>
            <a:ext cx="3263900" cy="7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3977640" y="2221230"/>
            <a:ext cx="882650" cy="881380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235563" y="2360725"/>
            <a:ext cx="366749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7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1</a:t>
            </a:r>
            <a:endParaRPr lang="zh-CN" altLang="zh-CN" sz="37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3977640" y="3489325"/>
            <a:ext cx="882650" cy="881380"/>
          </a:xfrm>
          <a:prstGeom prst="ellipse">
            <a:avLst/>
          </a:prstGeom>
          <a:gradFill flip="none" rotWithShape="1">
            <a:gsLst>
              <a:gs pos="90000">
                <a:srgbClr val="E33F24"/>
              </a:gs>
              <a:gs pos="30000">
                <a:srgbClr val="F26434"/>
              </a:gs>
            </a:gsLst>
            <a:lin ang="2700000" scaled="1"/>
          </a:gradFill>
          <a:ln w="25400">
            <a:solidFill>
              <a:srgbClr val="E94D2A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4235563" y="3596859"/>
            <a:ext cx="366749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7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</a:t>
            </a:r>
            <a:endParaRPr lang="zh-CN" altLang="zh-CN" sz="37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3977640" y="4770120"/>
            <a:ext cx="882650" cy="881380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235563" y="4866859"/>
            <a:ext cx="366749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7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3</a:t>
            </a:r>
            <a:endParaRPr lang="zh-CN" altLang="zh-CN" sz="37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5" name="Oval 7"/>
          <p:cNvSpPr>
            <a:spLocks noChangeArrowheads="1"/>
          </p:cNvSpPr>
          <p:nvPr/>
        </p:nvSpPr>
        <p:spPr bwMode="auto">
          <a:xfrm>
            <a:off x="7364730" y="2177415"/>
            <a:ext cx="882650" cy="881380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617785" y="2294050"/>
            <a:ext cx="366749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7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4</a:t>
            </a:r>
            <a:endParaRPr lang="zh-CN" altLang="zh-CN" sz="37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9" name="Oval 7"/>
          <p:cNvSpPr>
            <a:spLocks noChangeArrowheads="1"/>
          </p:cNvSpPr>
          <p:nvPr/>
        </p:nvSpPr>
        <p:spPr bwMode="auto">
          <a:xfrm>
            <a:off x="7360285" y="3448685"/>
            <a:ext cx="882650" cy="881380"/>
          </a:xfrm>
          <a:prstGeom prst="ellipse">
            <a:avLst/>
          </a:prstGeom>
          <a:gradFill flip="none" rotWithShape="1">
            <a:gsLst>
              <a:gs pos="90000">
                <a:srgbClr val="E33F24"/>
              </a:gs>
              <a:gs pos="30000">
                <a:srgbClr val="F26434"/>
              </a:gs>
            </a:gsLst>
            <a:lin ang="2700000" scaled="1"/>
          </a:gradFill>
          <a:ln w="25400">
            <a:solidFill>
              <a:srgbClr val="E94F2B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7622230" y="3596859"/>
            <a:ext cx="366749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7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5</a:t>
            </a:r>
            <a:endParaRPr lang="zh-CN" altLang="zh-CN" sz="373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7364730" y="4758690"/>
            <a:ext cx="882650" cy="881380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7622230" y="4866859"/>
            <a:ext cx="366749" cy="66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735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6</a:t>
            </a:r>
          </a:p>
        </p:txBody>
      </p:sp>
      <p:grpSp>
        <p:nvGrpSpPr>
          <p:cNvPr id="75" name="组 74"/>
          <p:cNvGrpSpPr/>
          <p:nvPr/>
        </p:nvGrpSpPr>
        <p:grpSpPr>
          <a:xfrm>
            <a:off x="872467" y="581063"/>
            <a:ext cx="452412" cy="409295"/>
            <a:chOff x="3119669" y="2877943"/>
            <a:chExt cx="1215879" cy="1100000"/>
          </a:xfrm>
        </p:grpSpPr>
        <p:sp>
          <p:nvSpPr>
            <p:cNvPr id="80" name="椭圆 79"/>
            <p:cNvSpPr/>
            <p:nvPr/>
          </p:nvSpPr>
          <p:spPr>
            <a:xfrm>
              <a:off x="3177609" y="2877943"/>
              <a:ext cx="1100000" cy="1100000"/>
            </a:xfrm>
            <a:prstGeom prst="ellipse">
              <a:avLst/>
            </a:prstGeom>
            <a:solidFill>
              <a:srgbClr val="4A5FFF"/>
            </a:soli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81" name="TextBox 3"/>
            <p:cNvSpPr txBox="1"/>
            <p:nvPr/>
          </p:nvSpPr>
          <p:spPr>
            <a:xfrm>
              <a:off x="3119669" y="2956020"/>
              <a:ext cx="1215879" cy="906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4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A5FFF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A5FFF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396865" y="3562350"/>
            <a:ext cx="2005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填充图片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 bldLvl="0" animBg="1"/>
      <p:bldP spid="18" grpId="0" bldLvl="0" animBg="1"/>
      <p:bldP spid="22" grpId="0" bldLvl="0" animBg="1"/>
      <p:bldP spid="26" grpId="0" bldLvl="0" animBg="1"/>
      <p:bldP spid="30" grpId="0" bldLvl="0" animBg="1"/>
      <p:bldP spid="34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5"/>
          <p:cNvSpPr>
            <a:spLocks noChangeArrowheads="1"/>
          </p:cNvSpPr>
          <p:nvPr/>
        </p:nvSpPr>
        <p:spPr bwMode="auto">
          <a:xfrm rot="2700000">
            <a:off x="5386228" y="2319106"/>
            <a:ext cx="1419364" cy="1421732"/>
          </a:xfrm>
          <a:prstGeom prst="rect">
            <a:avLst/>
          </a:prstGeom>
          <a:blipFill dpi="0" rotWithShape="1">
            <a:blip r:embed="rId2"/>
            <a:stretch>
              <a:fillRect/>
            </a:stretch>
          </a:blipFill>
          <a:ln>
            <a:solidFill>
              <a:srgbClr val="4A5FFF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Oval 6"/>
          <p:cNvSpPr>
            <a:spLocks noChangeArrowheads="1"/>
          </p:cNvSpPr>
          <p:nvPr/>
        </p:nvSpPr>
        <p:spPr bwMode="auto">
          <a:xfrm rot="2700000">
            <a:off x="8548115" y="2319106"/>
            <a:ext cx="1419364" cy="1421732"/>
          </a:xfrm>
          <a:prstGeom prst="rect">
            <a:avLst/>
          </a:prstGeom>
          <a:solidFill>
            <a:srgbClr val="ED572E"/>
          </a:solidFill>
          <a:ln w="28575">
            <a:solidFill>
              <a:srgbClr val="ED572E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4" name="Oval 7"/>
          <p:cNvSpPr>
            <a:spLocks noChangeArrowheads="1"/>
          </p:cNvSpPr>
          <p:nvPr/>
        </p:nvSpPr>
        <p:spPr bwMode="auto">
          <a:xfrm rot="2700000">
            <a:off x="2244080" y="2319106"/>
            <a:ext cx="1419364" cy="1421732"/>
          </a:xfrm>
          <a:prstGeom prst="rect">
            <a:avLst/>
          </a:prstGeom>
          <a:solidFill>
            <a:srgbClr val="FFD112"/>
          </a:solidFill>
          <a:ln w="28575">
            <a:solidFill>
              <a:srgbClr val="FFD112"/>
            </a:solidFill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 rot="2700000">
            <a:off x="1931934" y="2006325"/>
            <a:ext cx="2044927" cy="2047295"/>
          </a:xfrm>
          <a:prstGeom prst="rect">
            <a:avLst/>
          </a:prstGeom>
          <a:noFill/>
          <a:ln w="28575">
            <a:solidFill>
              <a:srgbClr val="FFD112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6" name="Freeform 13"/>
          <p:cNvSpPr>
            <a:spLocks noEditPoints="1"/>
          </p:cNvSpPr>
          <p:nvPr/>
        </p:nvSpPr>
        <p:spPr bwMode="auto">
          <a:xfrm>
            <a:off x="2507340" y="2643341"/>
            <a:ext cx="862091" cy="851371"/>
          </a:xfrm>
          <a:custGeom>
            <a:avLst/>
            <a:gdLst>
              <a:gd name="T0" fmla="*/ 909 w 1006"/>
              <a:gd name="T1" fmla="*/ 858 h 995"/>
              <a:gd name="T2" fmla="*/ 805 w 1006"/>
              <a:gd name="T3" fmla="*/ 858 h 995"/>
              <a:gd name="T4" fmla="*/ 969 w 1006"/>
              <a:gd name="T5" fmla="*/ 97 h 995"/>
              <a:gd name="T6" fmla="*/ 834 w 1006"/>
              <a:gd name="T7" fmla="*/ 0 h 995"/>
              <a:gd name="T8" fmla="*/ 472 w 1006"/>
              <a:gd name="T9" fmla="*/ 323 h 995"/>
              <a:gd name="T10" fmla="*/ 421 w 1006"/>
              <a:gd name="T11" fmla="*/ 397 h 995"/>
              <a:gd name="T12" fmla="*/ 376 w 1006"/>
              <a:gd name="T13" fmla="*/ 419 h 995"/>
              <a:gd name="T14" fmla="*/ 381 w 1006"/>
              <a:gd name="T15" fmla="*/ 556 h 995"/>
              <a:gd name="T16" fmla="*/ 89 w 1006"/>
              <a:gd name="T17" fmla="*/ 810 h 995"/>
              <a:gd name="T18" fmla="*/ 57 w 1006"/>
              <a:gd name="T19" fmla="*/ 995 h 995"/>
              <a:gd name="T20" fmla="*/ 208 w 1006"/>
              <a:gd name="T21" fmla="*/ 844 h 995"/>
              <a:gd name="T22" fmla="*/ 445 w 1006"/>
              <a:gd name="T23" fmla="*/ 621 h 995"/>
              <a:gd name="T24" fmla="*/ 578 w 1006"/>
              <a:gd name="T25" fmla="*/ 621 h 995"/>
              <a:gd name="T26" fmla="*/ 616 w 1006"/>
              <a:gd name="T27" fmla="*/ 537 h 995"/>
              <a:gd name="T28" fmla="*/ 674 w 1006"/>
              <a:gd name="T29" fmla="*/ 525 h 995"/>
              <a:gd name="T30" fmla="*/ 969 w 1006"/>
              <a:gd name="T31" fmla="*/ 97 h 995"/>
              <a:gd name="T32" fmla="*/ 392 w 1006"/>
              <a:gd name="T33" fmla="*/ 325 h 995"/>
              <a:gd name="T34" fmla="*/ 404 w 1006"/>
              <a:gd name="T35" fmla="*/ 312 h 995"/>
              <a:gd name="T36" fmla="*/ 436 w 1006"/>
              <a:gd name="T37" fmla="*/ 281 h 995"/>
              <a:gd name="T38" fmla="*/ 215 w 1006"/>
              <a:gd name="T39" fmla="*/ 1 h 995"/>
              <a:gd name="T40" fmla="*/ 280 w 1006"/>
              <a:gd name="T41" fmla="*/ 160 h 995"/>
              <a:gd name="T42" fmla="*/ 21 w 1006"/>
              <a:gd name="T43" fmla="*/ 195 h 995"/>
              <a:gd name="T44" fmla="*/ 232 w 1006"/>
              <a:gd name="T45" fmla="*/ 447 h 995"/>
              <a:gd name="T46" fmla="*/ 303 w 1006"/>
              <a:gd name="T47" fmla="*/ 433 h 995"/>
              <a:gd name="T48" fmla="*/ 363 w 1006"/>
              <a:gd name="T49" fmla="*/ 354 h 995"/>
              <a:gd name="T50" fmla="*/ 672 w 1006"/>
              <a:gd name="T51" fmla="*/ 606 h 995"/>
              <a:gd name="T52" fmla="*/ 617 w 1006"/>
              <a:gd name="T53" fmla="*/ 660 h 995"/>
              <a:gd name="T54" fmla="*/ 741 w 1006"/>
              <a:gd name="T55" fmla="*/ 871 h 995"/>
              <a:gd name="T56" fmla="*/ 869 w 1006"/>
              <a:gd name="T57" fmla="*/ 995 h 995"/>
              <a:gd name="T58" fmla="*/ 980 w 1006"/>
              <a:gd name="T59" fmla="*/ 825 h 995"/>
              <a:gd name="T60" fmla="*/ 702 w 1006"/>
              <a:gd name="T61" fmla="*/ 576 h 995"/>
              <a:gd name="T62" fmla="*/ 658 w 1006"/>
              <a:gd name="T63" fmla="*/ 579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05" h="995">
                <a:moveTo>
                  <a:pt x="857" y="806"/>
                </a:moveTo>
                <a:cubicBezTo>
                  <a:pt x="886" y="806"/>
                  <a:pt x="909" y="829"/>
                  <a:pt x="909" y="858"/>
                </a:cubicBezTo>
                <a:cubicBezTo>
                  <a:pt x="909" y="887"/>
                  <a:pt x="886" y="910"/>
                  <a:pt x="857" y="910"/>
                </a:cubicBezTo>
                <a:cubicBezTo>
                  <a:pt x="828" y="910"/>
                  <a:pt x="805" y="887"/>
                  <a:pt x="805" y="858"/>
                </a:cubicBezTo>
                <a:cubicBezTo>
                  <a:pt x="805" y="829"/>
                  <a:pt x="828" y="806"/>
                  <a:pt x="857" y="806"/>
                </a:cubicBezTo>
                <a:close/>
                <a:moveTo>
                  <a:pt x="969" y="97"/>
                </a:moveTo>
                <a:lnTo>
                  <a:pt x="900" y="28"/>
                </a:lnTo>
                <a:cubicBezTo>
                  <a:pt x="882" y="9"/>
                  <a:pt x="858" y="0"/>
                  <a:pt x="834" y="0"/>
                </a:cubicBezTo>
                <a:cubicBezTo>
                  <a:pt x="810" y="0"/>
                  <a:pt x="786" y="9"/>
                  <a:pt x="767" y="28"/>
                </a:cubicBezTo>
                <a:lnTo>
                  <a:pt x="472" y="323"/>
                </a:lnTo>
                <a:cubicBezTo>
                  <a:pt x="481" y="340"/>
                  <a:pt x="475" y="367"/>
                  <a:pt x="460" y="381"/>
                </a:cubicBezTo>
                <a:cubicBezTo>
                  <a:pt x="451" y="391"/>
                  <a:pt x="435" y="397"/>
                  <a:pt x="421" y="397"/>
                </a:cubicBezTo>
                <a:cubicBezTo>
                  <a:pt x="414" y="397"/>
                  <a:pt x="408" y="396"/>
                  <a:pt x="402" y="393"/>
                </a:cubicBezTo>
                <a:lnTo>
                  <a:pt x="376" y="419"/>
                </a:lnTo>
                <a:cubicBezTo>
                  <a:pt x="340" y="455"/>
                  <a:pt x="340" y="515"/>
                  <a:pt x="376" y="552"/>
                </a:cubicBezTo>
                <a:lnTo>
                  <a:pt x="381" y="556"/>
                </a:lnTo>
                <a:lnTo>
                  <a:pt x="151" y="787"/>
                </a:lnTo>
                <a:lnTo>
                  <a:pt x="89" y="810"/>
                </a:lnTo>
                <a:lnTo>
                  <a:pt x="0" y="938"/>
                </a:lnTo>
                <a:lnTo>
                  <a:pt x="57" y="995"/>
                </a:lnTo>
                <a:lnTo>
                  <a:pt x="185" y="906"/>
                </a:lnTo>
                <a:lnTo>
                  <a:pt x="208" y="844"/>
                </a:lnTo>
                <a:lnTo>
                  <a:pt x="439" y="614"/>
                </a:lnTo>
                <a:lnTo>
                  <a:pt x="445" y="621"/>
                </a:lnTo>
                <a:cubicBezTo>
                  <a:pt x="464" y="639"/>
                  <a:pt x="488" y="648"/>
                  <a:pt x="512" y="648"/>
                </a:cubicBezTo>
                <a:cubicBezTo>
                  <a:pt x="536" y="648"/>
                  <a:pt x="560" y="639"/>
                  <a:pt x="578" y="621"/>
                </a:cubicBezTo>
                <a:lnTo>
                  <a:pt x="604" y="595"/>
                </a:lnTo>
                <a:cubicBezTo>
                  <a:pt x="596" y="577"/>
                  <a:pt x="602" y="551"/>
                  <a:pt x="616" y="537"/>
                </a:cubicBezTo>
                <a:cubicBezTo>
                  <a:pt x="626" y="527"/>
                  <a:pt x="642" y="521"/>
                  <a:pt x="656" y="521"/>
                </a:cubicBezTo>
                <a:cubicBezTo>
                  <a:pt x="662" y="521"/>
                  <a:pt x="669" y="522"/>
                  <a:pt x="674" y="525"/>
                </a:cubicBezTo>
                <a:lnTo>
                  <a:pt x="969" y="230"/>
                </a:lnTo>
                <a:cubicBezTo>
                  <a:pt x="1006" y="193"/>
                  <a:pt x="1006" y="133"/>
                  <a:pt x="969" y="97"/>
                </a:cubicBezTo>
                <a:close/>
                <a:moveTo>
                  <a:pt x="363" y="354"/>
                </a:moveTo>
                <a:lnTo>
                  <a:pt x="392" y="325"/>
                </a:lnTo>
                <a:lnTo>
                  <a:pt x="418" y="338"/>
                </a:lnTo>
                <a:lnTo>
                  <a:pt x="404" y="312"/>
                </a:lnTo>
                <a:lnTo>
                  <a:pt x="433" y="284"/>
                </a:lnTo>
                <a:lnTo>
                  <a:pt x="436" y="281"/>
                </a:lnTo>
                <a:cubicBezTo>
                  <a:pt x="442" y="264"/>
                  <a:pt x="446" y="248"/>
                  <a:pt x="446" y="233"/>
                </a:cubicBezTo>
                <a:cubicBezTo>
                  <a:pt x="446" y="115"/>
                  <a:pt x="333" y="0"/>
                  <a:pt x="215" y="1"/>
                </a:cubicBezTo>
                <a:cubicBezTo>
                  <a:pt x="214" y="1"/>
                  <a:pt x="201" y="15"/>
                  <a:pt x="193" y="22"/>
                </a:cubicBezTo>
                <a:cubicBezTo>
                  <a:pt x="288" y="117"/>
                  <a:pt x="280" y="102"/>
                  <a:pt x="280" y="160"/>
                </a:cubicBezTo>
                <a:cubicBezTo>
                  <a:pt x="280" y="207"/>
                  <a:pt x="205" y="282"/>
                  <a:pt x="159" y="282"/>
                </a:cubicBezTo>
                <a:cubicBezTo>
                  <a:pt x="99" y="282"/>
                  <a:pt x="118" y="291"/>
                  <a:pt x="21" y="195"/>
                </a:cubicBezTo>
                <a:cubicBezTo>
                  <a:pt x="14" y="202"/>
                  <a:pt x="0" y="215"/>
                  <a:pt x="0" y="216"/>
                </a:cubicBezTo>
                <a:cubicBezTo>
                  <a:pt x="2" y="334"/>
                  <a:pt x="113" y="447"/>
                  <a:pt x="232" y="447"/>
                </a:cubicBezTo>
                <a:cubicBezTo>
                  <a:pt x="253" y="447"/>
                  <a:pt x="276" y="440"/>
                  <a:pt x="299" y="429"/>
                </a:cubicBezTo>
                <a:lnTo>
                  <a:pt x="303" y="433"/>
                </a:lnTo>
                <a:cubicBezTo>
                  <a:pt x="310" y="414"/>
                  <a:pt x="322" y="395"/>
                  <a:pt x="337" y="380"/>
                </a:cubicBezTo>
                <a:lnTo>
                  <a:pt x="363" y="354"/>
                </a:lnTo>
                <a:close/>
                <a:moveTo>
                  <a:pt x="658" y="579"/>
                </a:moveTo>
                <a:lnTo>
                  <a:pt x="672" y="606"/>
                </a:lnTo>
                <a:lnTo>
                  <a:pt x="644" y="634"/>
                </a:lnTo>
                <a:lnTo>
                  <a:pt x="617" y="660"/>
                </a:lnTo>
                <a:cubicBezTo>
                  <a:pt x="602" y="675"/>
                  <a:pt x="584" y="687"/>
                  <a:pt x="564" y="694"/>
                </a:cubicBezTo>
                <a:lnTo>
                  <a:pt x="741" y="871"/>
                </a:lnTo>
                <a:lnTo>
                  <a:pt x="824" y="983"/>
                </a:lnTo>
                <a:lnTo>
                  <a:pt x="869" y="995"/>
                </a:lnTo>
                <a:lnTo>
                  <a:pt x="992" y="871"/>
                </a:lnTo>
                <a:lnTo>
                  <a:pt x="980" y="825"/>
                </a:lnTo>
                <a:lnTo>
                  <a:pt x="869" y="743"/>
                </a:lnTo>
                <a:lnTo>
                  <a:pt x="702" y="576"/>
                </a:lnTo>
                <a:lnTo>
                  <a:pt x="685" y="592"/>
                </a:lnTo>
                <a:lnTo>
                  <a:pt x="658" y="57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71" tIns="34285" rIns="68571" bIns="34285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37" name="组合 11"/>
          <p:cNvGrpSpPr/>
          <p:nvPr/>
        </p:nvGrpSpPr>
        <p:grpSpPr>
          <a:xfrm>
            <a:off x="8782695" y="2608756"/>
            <a:ext cx="950202" cy="881859"/>
            <a:chOff x="5928340" y="670992"/>
            <a:chExt cx="506444" cy="470018"/>
          </a:xfrm>
          <a:solidFill>
            <a:schemeClr val="bg1"/>
          </a:solidFill>
        </p:grpSpPr>
        <p:sp>
          <p:nvSpPr>
            <p:cNvPr id="38" name="Freeform 36"/>
            <p:cNvSpPr>
              <a:spLocks noEditPoints="1"/>
            </p:cNvSpPr>
            <p:nvPr/>
          </p:nvSpPr>
          <p:spPr bwMode="auto">
            <a:xfrm>
              <a:off x="5993909" y="670992"/>
              <a:ext cx="241151" cy="160240"/>
            </a:xfrm>
            <a:custGeom>
              <a:avLst/>
              <a:gdLst>
                <a:gd name="T0" fmla="*/ 133 w 372"/>
                <a:gd name="T1" fmla="*/ 185 h 247"/>
                <a:gd name="T2" fmla="*/ 118 w 372"/>
                <a:gd name="T3" fmla="*/ 152 h 247"/>
                <a:gd name="T4" fmla="*/ 136 w 372"/>
                <a:gd name="T5" fmla="*/ 115 h 247"/>
                <a:gd name="T6" fmla="*/ 180 w 372"/>
                <a:gd name="T7" fmla="*/ 100 h 247"/>
                <a:gd name="T8" fmla="*/ 180 w 372"/>
                <a:gd name="T9" fmla="*/ 84 h 247"/>
                <a:gd name="T10" fmla="*/ 205 w 372"/>
                <a:gd name="T11" fmla="*/ 84 h 247"/>
                <a:gd name="T12" fmla="*/ 205 w 372"/>
                <a:gd name="T13" fmla="*/ 99 h 247"/>
                <a:gd name="T14" fmla="*/ 246 w 372"/>
                <a:gd name="T15" fmla="*/ 114 h 247"/>
                <a:gd name="T16" fmla="*/ 263 w 372"/>
                <a:gd name="T17" fmla="*/ 152 h 247"/>
                <a:gd name="T18" fmla="*/ 221 w 372"/>
                <a:gd name="T19" fmla="*/ 152 h 247"/>
                <a:gd name="T20" fmla="*/ 215 w 372"/>
                <a:gd name="T21" fmla="*/ 136 h 247"/>
                <a:gd name="T22" fmla="*/ 167 w 372"/>
                <a:gd name="T23" fmla="*/ 134 h 247"/>
                <a:gd name="T24" fmla="*/ 167 w 372"/>
                <a:gd name="T25" fmla="*/ 156 h 247"/>
                <a:gd name="T26" fmla="*/ 217 w 372"/>
                <a:gd name="T27" fmla="*/ 171 h 247"/>
                <a:gd name="T28" fmla="*/ 251 w 372"/>
                <a:gd name="T29" fmla="*/ 188 h 247"/>
                <a:gd name="T30" fmla="*/ 266 w 372"/>
                <a:gd name="T31" fmla="*/ 223 h 247"/>
                <a:gd name="T32" fmla="*/ 265 w 372"/>
                <a:gd name="T33" fmla="*/ 234 h 247"/>
                <a:gd name="T34" fmla="*/ 259 w 372"/>
                <a:gd name="T35" fmla="*/ 246 h 247"/>
                <a:gd name="T36" fmla="*/ 222 w 372"/>
                <a:gd name="T37" fmla="*/ 230 h 247"/>
                <a:gd name="T38" fmla="*/ 217 w 372"/>
                <a:gd name="T39" fmla="*/ 217 h 247"/>
                <a:gd name="T40" fmla="*/ 133 w 372"/>
                <a:gd name="T41" fmla="*/ 185 h 247"/>
                <a:gd name="T42" fmla="*/ 191 w 372"/>
                <a:gd name="T43" fmla="*/ 39 h 247"/>
                <a:gd name="T44" fmla="*/ 83 w 372"/>
                <a:gd name="T45" fmla="*/ 83 h 247"/>
                <a:gd name="T46" fmla="*/ 39 w 372"/>
                <a:gd name="T47" fmla="*/ 191 h 247"/>
                <a:gd name="T48" fmla="*/ 44 w 372"/>
                <a:gd name="T49" fmla="*/ 231 h 247"/>
                <a:gd name="T50" fmla="*/ 9 w 372"/>
                <a:gd name="T51" fmla="*/ 247 h 247"/>
                <a:gd name="T52" fmla="*/ 0 w 372"/>
                <a:gd name="T53" fmla="*/ 191 h 247"/>
                <a:gd name="T54" fmla="*/ 56 w 372"/>
                <a:gd name="T55" fmla="*/ 56 h 247"/>
                <a:gd name="T56" fmla="*/ 191 w 372"/>
                <a:gd name="T57" fmla="*/ 0 h 247"/>
                <a:gd name="T58" fmla="*/ 326 w 372"/>
                <a:gd name="T59" fmla="*/ 56 h 247"/>
                <a:gd name="T60" fmla="*/ 372 w 372"/>
                <a:gd name="T61" fmla="*/ 132 h 247"/>
                <a:gd name="T62" fmla="*/ 339 w 372"/>
                <a:gd name="T63" fmla="*/ 152 h 247"/>
                <a:gd name="T64" fmla="*/ 299 w 372"/>
                <a:gd name="T65" fmla="*/ 83 h 247"/>
                <a:gd name="T66" fmla="*/ 191 w 372"/>
                <a:gd name="T67" fmla="*/ 39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2" h="246">
                  <a:moveTo>
                    <a:pt x="133" y="185"/>
                  </a:moveTo>
                  <a:cubicBezTo>
                    <a:pt x="123" y="177"/>
                    <a:pt x="118" y="166"/>
                    <a:pt x="118" y="152"/>
                  </a:cubicBezTo>
                  <a:cubicBezTo>
                    <a:pt x="118" y="136"/>
                    <a:pt x="124" y="124"/>
                    <a:pt x="136" y="115"/>
                  </a:cubicBezTo>
                  <a:cubicBezTo>
                    <a:pt x="147" y="105"/>
                    <a:pt x="160" y="100"/>
                    <a:pt x="180" y="100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205" y="84"/>
                    <a:pt x="205" y="84"/>
                    <a:pt x="205" y="84"/>
                  </a:cubicBezTo>
                  <a:cubicBezTo>
                    <a:pt x="205" y="99"/>
                    <a:pt x="205" y="99"/>
                    <a:pt x="205" y="99"/>
                  </a:cubicBezTo>
                  <a:cubicBezTo>
                    <a:pt x="224" y="100"/>
                    <a:pt x="235" y="104"/>
                    <a:pt x="246" y="114"/>
                  </a:cubicBezTo>
                  <a:cubicBezTo>
                    <a:pt x="257" y="123"/>
                    <a:pt x="262" y="136"/>
                    <a:pt x="263" y="152"/>
                  </a:cubicBezTo>
                  <a:cubicBezTo>
                    <a:pt x="221" y="152"/>
                    <a:pt x="221" y="152"/>
                    <a:pt x="221" y="152"/>
                  </a:cubicBezTo>
                  <a:cubicBezTo>
                    <a:pt x="220" y="145"/>
                    <a:pt x="218" y="140"/>
                    <a:pt x="215" y="136"/>
                  </a:cubicBezTo>
                  <a:cubicBezTo>
                    <a:pt x="208" y="128"/>
                    <a:pt x="176" y="128"/>
                    <a:pt x="167" y="134"/>
                  </a:cubicBezTo>
                  <a:cubicBezTo>
                    <a:pt x="161" y="139"/>
                    <a:pt x="160" y="151"/>
                    <a:pt x="167" y="156"/>
                  </a:cubicBezTo>
                  <a:cubicBezTo>
                    <a:pt x="175" y="162"/>
                    <a:pt x="205" y="167"/>
                    <a:pt x="217" y="171"/>
                  </a:cubicBezTo>
                  <a:cubicBezTo>
                    <a:pt x="232" y="176"/>
                    <a:pt x="244" y="181"/>
                    <a:pt x="251" y="188"/>
                  </a:cubicBezTo>
                  <a:cubicBezTo>
                    <a:pt x="261" y="197"/>
                    <a:pt x="266" y="208"/>
                    <a:pt x="266" y="223"/>
                  </a:cubicBezTo>
                  <a:cubicBezTo>
                    <a:pt x="266" y="227"/>
                    <a:pt x="266" y="231"/>
                    <a:pt x="265" y="234"/>
                  </a:cubicBezTo>
                  <a:cubicBezTo>
                    <a:pt x="263" y="238"/>
                    <a:pt x="261" y="242"/>
                    <a:pt x="259" y="246"/>
                  </a:cubicBezTo>
                  <a:cubicBezTo>
                    <a:pt x="247" y="240"/>
                    <a:pt x="235" y="235"/>
                    <a:pt x="222" y="230"/>
                  </a:cubicBezTo>
                  <a:cubicBezTo>
                    <a:pt x="223" y="225"/>
                    <a:pt x="221" y="220"/>
                    <a:pt x="217" y="217"/>
                  </a:cubicBezTo>
                  <a:cubicBezTo>
                    <a:pt x="200" y="204"/>
                    <a:pt x="158" y="207"/>
                    <a:pt x="133" y="185"/>
                  </a:cubicBezTo>
                  <a:close/>
                  <a:moveTo>
                    <a:pt x="191" y="39"/>
                  </a:moveTo>
                  <a:cubicBezTo>
                    <a:pt x="149" y="39"/>
                    <a:pt x="111" y="56"/>
                    <a:pt x="83" y="83"/>
                  </a:cubicBezTo>
                  <a:cubicBezTo>
                    <a:pt x="56" y="111"/>
                    <a:pt x="39" y="149"/>
                    <a:pt x="39" y="191"/>
                  </a:cubicBezTo>
                  <a:cubicBezTo>
                    <a:pt x="39" y="205"/>
                    <a:pt x="40" y="219"/>
                    <a:pt x="44" y="231"/>
                  </a:cubicBezTo>
                  <a:cubicBezTo>
                    <a:pt x="32" y="236"/>
                    <a:pt x="20" y="241"/>
                    <a:pt x="9" y="247"/>
                  </a:cubicBezTo>
                  <a:cubicBezTo>
                    <a:pt x="3" y="229"/>
                    <a:pt x="0" y="210"/>
                    <a:pt x="0" y="191"/>
                  </a:cubicBezTo>
                  <a:cubicBezTo>
                    <a:pt x="0" y="138"/>
                    <a:pt x="22" y="91"/>
                    <a:pt x="56" y="56"/>
                  </a:cubicBezTo>
                  <a:cubicBezTo>
                    <a:pt x="91" y="22"/>
                    <a:pt x="138" y="0"/>
                    <a:pt x="191" y="0"/>
                  </a:cubicBezTo>
                  <a:cubicBezTo>
                    <a:pt x="244" y="0"/>
                    <a:pt x="291" y="22"/>
                    <a:pt x="326" y="56"/>
                  </a:cubicBezTo>
                  <a:cubicBezTo>
                    <a:pt x="347" y="77"/>
                    <a:pt x="363" y="103"/>
                    <a:pt x="372" y="132"/>
                  </a:cubicBezTo>
                  <a:cubicBezTo>
                    <a:pt x="361" y="138"/>
                    <a:pt x="349" y="145"/>
                    <a:pt x="339" y="152"/>
                  </a:cubicBezTo>
                  <a:cubicBezTo>
                    <a:pt x="332" y="126"/>
                    <a:pt x="318" y="102"/>
                    <a:pt x="299" y="83"/>
                  </a:cubicBezTo>
                  <a:cubicBezTo>
                    <a:pt x="271" y="56"/>
                    <a:pt x="233" y="39"/>
                    <a:pt x="191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6183208" y="766203"/>
              <a:ext cx="251576" cy="263409"/>
            </a:xfrm>
            <a:custGeom>
              <a:avLst/>
              <a:gdLst>
                <a:gd name="T0" fmla="*/ 41 w 388"/>
                <a:gd name="T1" fmla="*/ 59 h 406"/>
                <a:gd name="T2" fmla="*/ 185 w 388"/>
                <a:gd name="T3" fmla="*/ 0 h 406"/>
                <a:gd name="T4" fmla="*/ 329 w 388"/>
                <a:gd name="T5" fmla="*/ 59 h 406"/>
                <a:gd name="T6" fmla="*/ 388 w 388"/>
                <a:gd name="T7" fmla="*/ 203 h 406"/>
                <a:gd name="T8" fmla="*/ 329 w 388"/>
                <a:gd name="T9" fmla="*/ 347 h 406"/>
                <a:gd name="T10" fmla="*/ 185 w 388"/>
                <a:gd name="T11" fmla="*/ 406 h 406"/>
                <a:gd name="T12" fmla="*/ 111 w 388"/>
                <a:gd name="T13" fmla="*/ 393 h 406"/>
                <a:gd name="T14" fmla="*/ 116 w 388"/>
                <a:gd name="T15" fmla="*/ 342 h 406"/>
                <a:gd name="T16" fmla="*/ 36 w 388"/>
                <a:gd name="T17" fmla="*/ 149 h 406"/>
                <a:gd name="T18" fmla="*/ 0 w 388"/>
                <a:gd name="T19" fmla="*/ 119 h 406"/>
                <a:gd name="T20" fmla="*/ 41 w 388"/>
                <a:gd name="T21" fmla="*/ 59 h 406"/>
                <a:gd name="T22" fmla="*/ 123 w 388"/>
                <a:gd name="T23" fmla="*/ 197 h 406"/>
                <a:gd name="T24" fmla="*/ 107 w 388"/>
                <a:gd name="T25" fmla="*/ 161 h 406"/>
                <a:gd name="T26" fmla="*/ 126 w 388"/>
                <a:gd name="T27" fmla="*/ 121 h 406"/>
                <a:gd name="T28" fmla="*/ 173 w 388"/>
                <a:gd name="T29" fmla="*/ 105 h 406"/>
                <a:gd name="T30" fmla="*/ 173 w 388"/>
                <a:gd name="T31" fmla="*/ 88 h 406"/>
                <a:gd name="T32" fmla="*/ 200 w 388"/>
                <a:gd name="T33" fmla="*/ 88 h 406"/>
                <a:gd name="T34" fmla="*/ 200 w 388"/>
                <a:gd name="T35" fmla="*/ 104 h 406"/>
                <a:gd name="T36" fmla="*/ 244 w 388"/>
                <a:gd name="T37" fmla="*/ 120 h 406"/>
                <a:gd name="T38" fmla="*/ 262 w 388"/>
                <a:gd name="T39" fmla="*/ 161 h 406"/>
                <a:gd name="T40" fmla="*/ 217 w 388"/>
                <a:gd name="T41" fmla="*/ 161 h 406"/>
                <a:gd name="T42" fmla="*/ 211 w 388"/>
                <a:gd name="T43" fmla="*/ 144 h 406"/>
                <a:gd name="T44" fmla="*/ 160 w 388"/>
                <a:gd name="T45" fmla="*/ 142 h 406"/>
                <a:gd name="T46" fmla="*/ 159 w 388"/>
                <a:gd name="T47" fmla="*/ 165 h 406"/>
                <a:gd name="T48" fmla="*/ 213 w 388"/>
                <a:gd name="T49" fmla="*/ 181 h 406"/>
                <a:gd name="T50" fmla="*/ 250 w 388"/>
                <a:gd name="T51" fmla="*/ 200 h 406"/>
                <a:gd name="T52" fmla="*/ 265 w 388"/>
                <a:gd name="T53" fmla="*/ 237 h 406"/>
                <a:gd name="T54" fmla="*/ 248 w 388"/>
                <a:gd name="T55" fmla="*/ 279 h 406"/>
                <a:gd name="T56" fmla="*/ 198 w 388"/>
                <a:gd name="T57" fmla="*/ 296 h 406"/>
                <a:gd name="T58" fmla="*/ 198 w 388"/>
                <a:gd name="T59" fmla="*/ 318 h 406"/>
                <a:gd name="T60" fmla="*/ 172 w 388"/>
                <a:gd name="T61" fmla="*/ 318 h 406"/>
                <a:gd name="T62" fmla="*/ 172 w 388"/>
                <a:gd name="T63" fmla="*/ 296 h 406"/>
                <a:gd name="T64" fmla="*/ 123 w 388"/>
                <a:gd name="T65" fmla="*/ 279 h 406"/>
                <a:gd name="T66" fmla="*/ 105 w 388"/>
                <a:gd name="T67" fmla="*/ 233 h 406"/>
                <a:gd name="T68" fmla="*/ 152 w 388"/>
                <a:gd name="T69" fmla="*/ 233 h 406"/>
                <a:gd name="T70" fmla="*/ 158 w 388"/>
                <a:gd name="T71" fmla="*/ 254 h 406"/>
                <a:gd name="T72" fmla="*/ 212 w 388"/>
                <a:gd name="T73" fmla="*/ 256 h 406"/>
                <a:gd name="T74" fmla="*/ 213 w 388"/>
                <a:gd name="T75" fmla="*/ 231 h 406"/>
                <a:gd name="T76" fmla="*/ 123 w 388"/>
                <a:gd name="T77" fmla="*/ 1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8" h="406">
                  <a:moveTo>
                    <a:pt x="41" y="59"/>
                  </a:moveTo>
                  <a:cubicBezTo>
                    <a:pt x="78" y="22"/>
                    <a:pt x="129" y="0"/>
                    <a:pt x="185" y="0"/>
                  </a:cubicBezTo>
                  <a:cubicBezTo>
                    <a:pt x="241" y="0"/>
                    <a:pt x="292" y="22"/>
                    <a:pt x="329" y="59"/>
                  </a:cubicBezTo>
                  <a:cubicBezTo>
                    <a:pt x="366" y="96"/>
                    <a:pt x="388" y="147"/>
                    <a:pt x="388" y="203"/>
                  </a:cubicBezTo>
                  <a:cubicBezTo>
                    <a:pt x="388" y="259"/>
                    <a:pt x="366" y="310"/>
                    <a:pt x="329" y="347"/>
                  </a:cubicBezTo>
                  <a:cubicBezTo>
                    <a:pt x="292" y="384"/>
                    <a:pt x="241" y="406"/>
                    <a:pt x="185" y="406"/>
                  </a:cubicBezTo>
                  <a:cubicBezTo>
                    <a:pt x="159" y="406"/>
                    <a:pt x="134" y="401"/>
                    <a:pt x="111" y="393"/>
                  </a:cubicBezTo>
                  <a:cubicBezTo>
                    <a:pt x="114" y="376"/>
                    <a:pt x="116" y="359"/>
                    <a:pt x="116" y="342"/>
                  </a:cubicBezTo>
                  <a:cubicBezTo>
                    <a:pt x="116" y="270"/>
                    <a:pt x="87" y="200"/>
                    <a:pt x="36" y="149"/>
                  </a:cubicBezTo>
                  <a:cubicBezTo>
                    <a:pt x="25" y="138"/>
                    <a:pt x="13" y="128"/>
                    <a:pt x="0" y="119"/>
                  </a:cubicBezTo>
                  <a:cubicBezTo>
                    <a:pt x="10" y="96"/>
                    <a:pt x="24" y="76"/>
                    <a:pt x="41" y="59"/>
                  </a:cubicBezTo>
                  <a:close/>
                  <a:moveTo>
                    <a:pt x="123" y="197"/>
                  </a:moveTo>
                  <a:cubicBezTo>
                    <a:pt x="112" y="188"/>
                    <a:pt x="107" y="176"/>
                    <a:pt x="107" y="161"/>
                  </a:cubicBezTo>
                  <a:cubicBezTo>
                    <a:pt x="107" y="144"/>
                    <a:pt x="113" y="131"/>
                    <a:pt x="126" y="121"/>
                  </a:cubicBezTo>
                  <a:cubicBezTo>
                    <a:pt x="138" y="111"/>
                    <a:pt x="152" y="105"/>
                    <a:pt x="173" y="105"/>
                  </a:cubicBezTo>
                  <a:cubicBezTo>
                    <a:pt x="173" y="88"/>
                    <a:pt x="173" y="88"/>
                    <a:pt x="173" y="88"/>
                  </a:cubicBezTo>
                  <a:cubicBezTo>
                    <a:pt x="200" y="88"/>
                    <a:pt x="200" y="88"/>
                    <a:pt x="200" y="88"/>
                  </a:cubicBezTo>
                  <a:cubicBezTo>
                    <a:pt x="200" y="104"/>
                    <a:pt x="200" y="104"/>
                    <a:pt x="200" y="104"/>
                  </a:cubicBezTo>
                  <a:cubicBezTo>
                    <a:pt x="220" y="105"/>
                    <a:pt x="233" y="110"/>
                    <a:pt x="244" y="120"/>
                  </a:cubicBezTo>
                  <a:cubicBezTo>
                    <a:pt x="255" y="130"/>
                    <a:pt x="261" y="143"/>
                    <a:pt x="262" y="161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16" y="154"/>
                    <a:pt x="214" y="148"/>
                    <a:pt x="211" y="144"/>
                  </a:cubicBezTo>
                  <a:cubicBezTo>
                    <a:pt x="203" y="135"/>
                    <a:pt x="168" y="135"/>
                    <a:pt x="160" y="142"/>
                  </a:cubicBezTo>
                  <a:cubicBezTo>
                    <a:pt x="152" y="147"/>
                    <a:pt x="152" y="160"/>
                    <a:pt x="159" y="165"/>
                  </a:cubicBezTo>
                  <a:cubicBezTo>
                    <a:pt x="168" y="172"/>
                    <a:pt x="200" y="177"/>
                    <a:pt x="213" y="181"/>
                  </a:cubicBezTo>
                  <a:cubicBezTo>
                    <a:pt x="229" y="186"/>
                    <a:pt x="242" y="193"/>
                    <a:pt x="250" y="200"/>
                  </a:cubicBezTo>
                  <a:cubicBezTo>
                    <a:pt x="260" y="209"/>
                    <a:pt x="265" y="221"/>
                    <a:pt x="265" y="237"/>
                  </a:cubicBezTo>
                  <a:cubicBezTo>
                    <a:pt x="265" y="256"/>
                    <a:pt x="260" y="270"/>
                    <a:pt x="248" y="279"/>
                  </a:cubicBezTo>
                  <a:cubicBezTo>
                    <a:pt x="236" y="289"/>
                    <a:pt x="222" y="295"/>
                    <a:pt x="198" y="296"/>
                  </a:cubicBezTo>
                  <a:cubicBezTo>
                    <a:pt x="198" y="318"/>
                    <a:pt x="198" y="318"/>
                    <a:pt x="198" y="318"/>
                  </a:cubicBezTo>
                  <a:cubicBezTo>
                    <a:pt x="172" y="318"/>
                    <a:pt x="172" y="318"/>
                    <a:pt x="172" y="318"/>
                  </a:cubicBezTo>
                  <a:cubicBezTo>
                    <a:pt x="172" y="296"/>
                    <a:pt x="172" y="296"/>
                    <a:pt x="172" y="296"/>
                  </a:cubicBezTo>
                  <a:cubicBezTo>
                    <a:pt x="150" y="295"/>
                    <a:pt x="136" y="290"/>
                    <a:pt x="123" y="279"/>
                  </a:cubicBezTo>
                  <a:cubicBezTo>
                    <a:pt x="111" y="268"/>
                    <a:pt x="105" y="252"/>
                    <a:pt x="105" y="233"/>
                  </a:cubicBezTo>
                  <a:cubicBezTo>
                    <a:pt x="152" y="233"/>
                    <a:pt x="152" y="233"/>
                    <a:pt x="152" y="233"/>
                  </a:cubicBezTo>
                  <a:cubicBezTo>
                    <a:pt x="153" y="243"/>
                    <a:pt x="155" y="250"/>
                    <a:pt x="158" y="254"/>
                  </a:cubicBezTo>
                  <a:cubicBezTo>
                    <a:pt x="167" y="265"/>
                    <a:pt x="203" y="263"/>
                    <a:pt x="212" y="256"/>
                  </a:cubicBezTo>
                  <a:cubicBezTo>
                    <a:pt x="220" y="251"/>
                    <a:pt x="221" y="237"/>
                    <a:pt x="213" y="231"/>
                  </a:cubicBezTo>
                  <a:cubicBezTo>
                    <a:pt x="195" y="216"/>
                    <a:pt x="150" y="220"/>
                    <a:pt x="123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5928340" y="836444"/>
              <a:ext cx="304799" cy="304566"/>
            </a:xfrm>
            <a:custGeom>
              <a:avLst/>
              <a:gdLst>
                <a:gd name="T0" fmla="*/ 235 w 470"/>
                <a:gd name="T1" fmla="*/ 57 h 470"/>
                <a:gd name="T2" fmla="*/ 109 w 470"/>
                <a:gd name="T3" fmla="*/ 109 h 470"/>
                <a:gd name="T4" fmla="*/ 57 w 470"/>
                <a:gd name="T5" fmla="*/ 235 h 470"/>
                <a:gd name="T6" fmla="*/ 109 w 470"/>
                <a:gd name="T7" fmla="*/ 361 h 470"/>
                <a:gd name="T8" fmla="*/ 235 w 470"/>
                <a:gd name="T9" fmla="*/ 413 h 470"/>
                <a:gd name="T10" fmla="*/ 361 w 470"/>
                <a:gd name="T11" fmla="*/ 361 h 470"/>
                <a:gd name="T12" fmla="*/ 413 w 470"/>
                <a:gd name="T13" fmla="*/ 235 h 470"/>
                <a:gd name="T14" fmla="*/ 361 w 470"/>
                <a:gd name="T15" fmla="*/ 109 h 470"/>
                <a:gd name="T16" fmla="*/ 235 w 470"/>
                <a:gd name="T17" fmla="*/ 57 h 470"/>
                <a:gd name="T18" fmla="*/ 170 w 470"/>
                <a:gd name="T19" fmla="*/ 228 h 470"/>
                <a:gd name="T20" fmla="*/ 154 w 470"/>
                <a:gd name="T21" fmla="*/ 191 h 470"/>
                <a:gd name="T22" fmla="*/ 173 w 470"/>
                <a:gd name="T23" fmla="*/ 149 h 470"/>
                <a:gd name="T24" fmla="*/ 222 w 470"/>
                <a:gd name="T25" fmla="*/ 132 h 470"/>
                <a:gd name="T26" fmla="*/ 222 w 470"/>
                <a:gd name="T27" fmla="*/ 114 h 470"/>
                <a:gd name="T28" fmla="*/ 251 w 470"/>
                <a:gd name="T29" fmla="*/ 114 h 470"/>
                <a:gd name="T30" fmla="*/ 251 w 470"/>
                <a:gd name="T31" fmla="*/ 132 h 470"/>
                <a:gd name="T32" fmla="*/ 296 w 470"/>
                <a:gd name="T33" fmla="*/ 148 h 470"/>
                <a:gd name="T34" fmla="*/ 314 w 470"/>
                <a:gd name="T35" fmla="*/ 190 h 470"/>
                <a:gd name="T36" fmla="*/ 267 w 470"/>
                <a:gd name="T37" fmla="*/ 190 h 470"/>
                <a:gd name="T38" fmla="*/ 262 w 470"/>
                <a:gd name="T39" fmla="*/ 173 h 470"/>
                <a:gd name="T40" fmla="*/ 208 w 470"/>
                <a:gd name="T41" fmla="*/ 171 h 470"/>
                <a:gd name="T42" fmla="*/ 208 w 470"/>
                <a:gd name="T43" fmla="*/ 196 h 470"/>
                <a:gd name="T44" fmla="*/ 264 w 470"/>
                <a:gd name="T45" fmla="*/ 212 h 470"/>
                <a:gd name="T46" fmla="*/ 302 w 470"/>
                <a:gd name="T47" fmla="*/ 231 h 470"/>
                <a:gd name="T48" fmla="*/ 318 w 470"/>
                <a:gd name="T49" fmla="*/ 271 h 470"/>
                <a:gd name="T50" fmla="*/ 300 w 470"/>
                <a:gd name="T51" fmla="*/ 314 h 470"/>
                <a:gd name="T52" fmla="*/ 248 w 470"/>
                <a:gd name="T53" fmla="*/ 333 h 470"/>
                <a:gd name="T54" fmla="*/ 248 w 470"/>
                <a:gd name="T55" fmla="*/ 355 h 470"/>
                <a:gd name="T56" fmla="*/ 219 w 470"/>
                <a:gd name="T57" fmla="*/ 355 h 470"/>
                <a:gd name="T58" fmla="*/ 219 w 470"/>
                <a:gd name="T59" fmla="*/ 333 h 470"/>
                <a:gd name="T60" fmla="*/ 171 w 470"/>
                <a:gd name="T61" fmla="*/ 313 h 470"/>
                <a:gd name="T62" fmla="*/ 151 w 470"/>
                <a:gd name="T63" fmla="*/ 266 h 470"/>
                <a:gd name="T64" fmla="*/ 201 w 470"/>
                <a:gd name="T65" fmla="*/ 266 h 470"/>
                <a:gd name="T66" fmla="*/ 207 w 470"/>
                <a:gd name="T67" fmla="*/ 288 h 470"/>
                <a:gd name="T68" fmla="*/ 263 w 470"/>
                <a:gd name="T69" fmla="*/ 290 h 470"/>
                <a:gd name="T70" fmla="*/ 264 w 470"/>
                <a:gd name="T71" fmla="*/ 264 h 470"/>
                <a:gd name="T72" fmla="*/ 170 w 470"/>
                <a:gd name="T73" fmla="*/ 228 h 470"/>
                <a:gd name="T74" fmla="*/ 69 w 470"/>
                <a:gd name="T75" fmla="*/ 69 h 470"/>
                <a:gd name="T76" fmla="*/ 235 w 470"/>
                <a:gd name="T77" fmla="*/ 0 h 470"/>
                <a:gd name="T78" fmla="*/ 401 w 470"/>
                <a:gd name="T79" fmla="*/ 69 h 470"/>
                <a:gd name="T80" fmla="*/ 470 w 470"/>
                <a:gd name="T81" fmla="*/ 235 h 470"/>
                <a:gd name="T82" fmla="*/ 401 w 470"/>
                <a:gd name="T83" fmla="*/ 401 h 470"/>
                <a:gd name="T84" fmla="*/ 235 w 470"/>
                <a:gd name="T85" fmla="*/ 470 h 470"/>
                <a:gd name="T86" fmla="*/ 69 w 470"/>
                <a:gd name="T87" fmla="*/ 401 h 470"/>
                <a:gd name="T88" fmla="*/ 0 w 470"/>
                <a:gd name="T89" fmla="*/ 235 h 470"/>
                <a:gd name="T90" fmla="*/ 69 w 470"/>
                <a:gd name="T91" fmla="*/ 69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0" h="470">
                  <a:moveTo>
                    <a:pt x="235" y="57"/>
                  </a:moveTo>
                  <a:cubicBezTo>
                    <a:pt x="186" y="57"/>
                    <a:pt x="141" y="77"/>
                    <a:pt x="109" y="109"/>
                  </a:cubicBezTo>
                  <a:cubicBezTo>
                    <a:pt x="77" y="141"/>
                    <a:pt x="57" y="186"/>
                    <a:pt x="57" y="235"/>
                  </a:cubicBezTo>
                  <a:cubicBezTo>
                    <a:pt x="57" y="284"/>
                    <a:pt x="77" y="328"/>
                    <a:pt x="109" y="361"/>
                  </a:cubicBezTo>
                  <a:cubicBezTo>
                    <a:pt x="141" y="393"/>
                    <a:pt x="186" y="413"/>
                    <a:pt x="235" y="413"/>
                  </a:cubicBezTo>
                  <a:cubicBezTo>
                    <a:pt x="284" y="413"/>
                    <a:pt x="328" y="393"/>
                    <a:pt x="361" y="361"/>
                  </a:cubicBezTo>
                  <a:cubicBezTo>
                    <a:pt x="393" y="328"/>
                    <a:pt x="413" y="284"/>
                    <a:pt x="413" y="235"/>
                  </a:cubicBezTo>
                  <a:cubicBezTo>
                    <a:pt x="413" y="186"/>
                    <a:pt x="393" y="141"/>
                    <a:pt x="361" y="109"/>
                  </a:cubicBezTo>
                  <a:cubicBezTo>
                    <a:pt x="328" y="77"/>
                    <a:pt x="284" y="57"/>
                    <a:pt x="235" y="57"/>
                  </a:cubicBezTo>
                  <a:close/>
                  <a:moveTo>
                    <a:pt x="170" y="228"/>
                  </a:moveTo>
                  <a:cubicBezTo>
                    <a:pt x="159" y="219"/>
                    <a:pt x="154" y="207"/>
                    <a:pt x="154" y="191"/>
                  </a:cubicBezTo>
                  <a:cubicBezTo>
                    <a:pt x="154" y="174"/>
                    <a:pt x="160" y="160"/>
                    <a:pt x="173" y="149"/>
                  </a:cubicBezTo>
                  <a:cubicBezTo>
                    <a:pt x="186" y="139"/>
                    <a:pt x="200" y="133"/>
                    <a:pt x="222" y="132"/>
                  </a:cubicBezTo>
                  <a:cubicBezTo>
                    <a:pt x="222" y="114"/>
                    <a:pt x="222" y="114"/>
                    <a:pt x="222" y="114"/>
                  </a:cubicBezTo>
                  <a:cubicBezTo>
                    <a:pt x="251" y="114"/>
                    <a:pt x="251" y="114"/>
                    <a:pt x="251" y="114"/>
                  </a:cubicBezTo>
                  <a:cubicBezTo>
                    <a:pt x="251" y="132"/>
                    <a:pt x="251" y="132"/>
                    <a:pt x="251" y="132"/>
                  </a:cubicBezTo>
                  <a:cubicBezTo>
                    <a:pt x="272" y="133"/>
                    <a:pt x="284" y="138"/>
                    <a:pt x="296" y="148"/>
                  </a:cubicBezTo>
                  <a:cubicBezTo>
                    <a:pt x="308" y="158"/>
                    <a:pt x="313" y="172"/>
                    <a:pt x="314" y="190"/>
                  </a:cubicBezTo>
                  <a:cubicBezTo>
                    <a:pt x="267" y="190"/>
                    <a:pt x="267" y="190"/>
                    <a:pt x="267" y="190"/>
                  </a:cubicBezTo>
                  <a:cubicBezTo>
                    <a:pt x="266" y="182"/>
                    <a:pt x="265" y="177"/>
                    <a:pt x="262" y="173"/>
                  </a:cubicBezTo>
                  <a:cubicBezTo>
                    <a:pt x="254" y="164"/>
                    <a:pt x="218" y="164"/>
                    <a:pt x="208" y="171"/>
                  </a:cubicBezTo>
                  <a:cubicBezTo>
                    <a:pt x="201" y="177"/>
                    <a:pt x="200" y="190"/>
                    <a:pt x="208" y="196"/>
                  </a:cubicBezTo>
                  <a:cubicBezTo>
                    <a:pt x="217" y="203"/>
                    <a:pt x="250" y="208"/>
                    <a:pt x="264" y="212"/>
                  </a:cubicBezTo>
                  <a:cubicBezTo>
                    <a:pt x="281" y="218"/>
                    <a:pt x="294" y="224"/>
                    <a:pt x="302" y="231"/>
                  </a:cubicBezTo>
                  <a:cubicBezTo>
                    <a:pt x="313" y="241"/>
                    <a:pt x="318" y="254"/>
                    <a:pt x="318" y="271"/>
                  </a:cubicBezTo>
                  <a:cubicBezTo>
                    <a:pt x="319" y="290"/>
                    <a:pt x="312" y="304"/>
                    <a:pt x="300" y="314"/>
                  </a:cubicBezTo>
                  <a:cubicBezTo>
                    <a:pt x="288" y="325"/>
                    <a:pt x="272" y="332"/>
                    <a:pt x="248" y="333"/>
                  </a:cubicBezTo>
                  <a:cubicBezTo>
                    <a:pt x="248" y="355"/>
                    <a:pt x="248" y="355"/>
                    <a:pt x="248" y="355"/>
                  </a:cubicBezTo>
                  <a:cubicBezTo>
                    <a:pt x="219" y="355"/>
                    <a:pt x="219" y="355"/>
                    <a:pt x="219" y="355"/>
                  </a:cubicBezTo>
                  <a:cubicBezTo>
                    <a:pt x="219" y="333"/>
                    <a:pt x="219" y="333"/>
                    <a:pt x="219" y="333"/>
                  </a:cubicBezTo>
                  <a:cubicBezTo>
                    <a:pt x="196" y="333"/>
                    <a:pt x="183" y="325"/>
                    <a:pt x="171" y="313"/>
                  </a:cubicBezTo>
                  <a:cubicBezTo>
                    <a:pt x="158" y="302"/>
                    <a:pt x="151" y="286"/>
                    <a:pt x="151" y="266"/>
                  </a:cubicBezTo>
                  <a:cubicBezTo>
                    <a:pt x="201" y="266"/>
                    <a:pt x="201" y="266"/>
                    <a:pt x="201" y="266"/>
                  </a:cubicBezTo>
                  <a:cubicBezTo>
                    <a:pt x="202" y="276"/>
                    <a:pt x="204" y="283"/>
                    <a:pt x="207" y="288"/>
                  </a:cubicBezTo>
                  <a:cubicBezTo>
                    <a:pt x="216" y="299"/>
                    <a:pt x="254" y="297"/>
                    <a:pt x="263" y="290"/>
                  </a:cubicBezTo>
                  <a:cubicBezTo>
                    <a:pt x="272" y="284"/>
                    <a:pt x="272" y="271"/>
                    <a:pt x="264" y="264"/>
                  </a:cubicBezTo>
                  <a:cubicBezTo>
                    <a:pt x="245" y="249"/>
                    <a:pt x="198" y="252"/>
                    <a:pt x="170" y="228"/>
                  </a:cubicBezTo>
                  <a:close/>
                  <a:moveTo>
                    <a:pt x="69" y="69"/>
                  </a:moveTo>
                  <a:cubicBezTo>
                    <a:pt x="111" y="26"/>
                    <a:pt x="170" y="0"/>
                    <a:pt x="235" y="0"/>
                  </a:cubicBezTo>
                  <a:cubicBezTo>
                    <a:pt x="300" y="0"/>
                    <a:pt x="359" y="26"/>
                    <a:pt x="401" y="69"/>
                  </a:cubicBezTo>
                  <a:cubicBezTo>
                    <a:pt x="444" y="111"/>
                    <a:pt x="470" y="170"/>
                    <a:pt x="470" y="235"/>
                  </a:cubicBezTo>
                  <a:cubicBezTo>
                    <a:pt x="470" y="300"/>
                    <a:pt x="444" y="359"/>
                    <a:pt x="401" y="401"/>
                  </a:cubicBezTo>
                  <a:cubicBezTo>
                    <a:pt x="359" y="444"/>
                    <a:pt x="300" y="470"/>
                    <a:pt x="235" y="470"/>
                  </a:cubicBezTo>
                  <a:cubicBezTo>
                    <a:pt x="170" y="470"/>
                    <a:pt x="111" y="444"/>
                    <a:pt x="69" y="401"/>
                  </a:cubicBezTo>
                  <a:cubicBezTo>
                    <a:pt x="26" y="359"/>
                    <a:pt x="0" y="300"/>
                    <a:pt x="0" y="235"/>
                  </a:cubicBezTo>
                  <a:cubicBezTo>
                    <a:pt x="0" y="170"/>
                    <a:pt x="26" y="111"/>
                    <a:pt x="6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9" tIns="34295" rIns="68589" bIns="34295" numCol="1" anchor="t" anchorCtr="0" compatLnSpc="1"/>
            <a:lstStyle/>
            <a:p>
              <a:endParaRPr lang="zh-CN" altLang="en-US">
                <a:solidFill>
                  <a:schemeClr val="bg2">
                    <a:lumMod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41" name="TextBox 76"/>
          <p:cNvSpPr txBox="1"/>
          <p:nvPr/>
        </p:nvSpPr>
        <p:spPr>
          <a:xfrm>
            <a:off x="2355178" y="4796353"/>
            <a:ext cx="139527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42" name="文本框 11"/>
          <p:cNvSpPr txBox="1"/>
          <p:nvPr/>
        </p:nvSpPr>
        <p:spPr>
          <a:xfrm>
            <a:off x="1881350" y="5196463"/>
            <a:ext cx="2342933" cy="81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请在此添加文字说明。请在此添加文字说明。请在此添加文字说明</a:t>
            </a:r>
          </a:p>
        </p:txBody>
      </p:sp>
      <p:sp>
        <p:nvSpPr>
          <p:cNvPr id="43" name="TextBox 76"/>
          <p:cNvSpPr txBox="1"/>
          <p:nvPr/>
        </p:nvSpPr>
        <p:spPr>
          <a:xfrm>
            <a:off x="5398361" y="4796353"/>
            <a:ext cx="139527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44" name="文本框 13"/>
          <p:cNvSpPr txBox="1"/>
          <p:nvPr/>
        </p:nvSpPr>
        <p:spPr>
          <a:xfrm>
            <a:off x="4924533" y="5196463"/>
            <a:ext cx="2342933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请在此添加文字说明。请在此添加文字说明。请在此添加文字说明</a:t>
            </a:r>
          </a:p>
        </p:txBody>
      </p:sp>
      <p:sp>
        <p:nvSpPr>
          <p:cNvPr id="45" name="TextBox 76"/>
          <p:cNvSpPr txBox="1"/>
          <p:nvPr/>
        </p:nvSpPr>
        <p:spPr>
          <a:xfrm>
            <a:off x="8633177" y="4796353"/>
            <a:ext cx="1395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46" name="文本框 15"/>
          <p:cNvSpPr txBox="1"/>
          <p:nvPr/>
        </p:nvSpPr>
        <p:spPr>
          <a:xfrm>
            <a:off x="8159349" y="5196463"/>
            <a:ext cx="2342933" cy="78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200">
                <a:solidFill>
                  <a:schemeClr val="bg2">
                    <a:lumMod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请在此添加文字说明。请在此添加文字说明。请在此添加文字说明</a:t>
            </a:r>
          </a:p>
        </p:txBody>
      </p:sp>
      <p:sp>
        <p:nvSpPr>
          <p:cNvPr id="47" name="Freeform 9"/>
          <p:cNvSpPr>
            <a:spLocks noEditPoints="1"/>
          </p:cNvSpPr>
          <p:nvPr/>
        </p:nvSpPr>
        <p:spPr bwMode="auto">
          <a:xfrm rot="2700000">
            <a:off x="5083607" y="2006325"/>
            <a:ext cx="2044927" cy="2047295"/>
          </a:xfrm>
          <a:prstGeom prst="rect">
            <a:avLst/>
          </a:prstGeom>
          <a:noFill/>
          <a:ln w="28575">
            <a:solidFill>
              <a:srgbClr val="4A5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ED572E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8" name="Freeform 9"/>
          <p:cNvSpPr>
            <a:spLocks noEditPoints="1"/>
          </p:cNvSpPr>
          <p:nvPr/>
        </p:nvSpPr>
        <p:spPr bwMode="auto">
          <a:xfrm rot="2700000">
            <a:off x="8235280" y="2006325"/>
            <a:ext cx="2044927" cy="2047295"/>
          </a:xfrm>
          <a:prstGeom prst="rect">
            <a:avLst/>
          </a:prstGeom>
          <a:noFill/>
          <a:ln w="28575">
            <a:solidFill>
              <a:srgbClr val="ED572E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75" name="组 74"/>
          <p:cNvGrpSpPr/>
          <p:nvPr/>
        </p:nvGrpSpPr>
        <p:grpSpPr>
          <a:xfrm>
            <a:off x="872467" y="581063"/>
            <a:ext cx="452412" cy="409295"/>
            <a:chOff x="3119669" y="2877943"/>
            <a:chExt cx="1215879" cy="1100000"/>
          </a:xfrm>
        </p:grpSpPr>
        <p:sp>
          <p:nvSpPr>
            <p:cNvPr id="80" name="椭圆 79"/>
            <p:cNvSpPr/>
            <p:nvPr/>
          </p:nvSpPr>
          <p:spPr>
            <a:xfrm>
              <a:off x="3177609" y="2877943"/>
              <a:ext cx="1100000" cy="1100000"/>
            </a:xfrm>
            <a:prstGeom prst="ellipse">
              <a:avLst/>
            </a:prstGeom>
            <a:solidFill>
              <a:srgbClr val="4A5FFF"/>
            </a:soli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81" name="TextBox 3"/>
            <p:cNvSpPr txBox="1"/>
            <p:nvPr/>
          </p:nvSpPr>
          <p:spPr>
            <a:xfrm>
              <a:off x="3119669" y="2956020"/>
              <a:ext cx="1215879" cy="906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4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A5FFF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A5FFF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36590" y="2609850"/>
            <a:ext cx="10337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填充图片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33" grpId="0" bldLvl="0" animBg="1"/>
      <p:bldP spid="34" grpId="0" bldLvl="0" animBg="1"/>
      <p:bldP spid="35" grpId="0" bldLvl="0" animBg="1"/>
      <p:bldP spid="36" grpId="0" animBg="1"/>
      <p:bldP spid="41" grpId="0"/>
      <p:bldP spid="42" grpId="0"/>
      <p:bldP spid="43" grpId="0"/>
      <p:bldP spid="44" grpId="0"/>
      <p:bldP spid="45" grpId="0"/>
      <p:bldP spid="46" grpId="0"/>
      <p:bldP spid="47" grpId="0" bldLvl="0" animBg="1"/>
      <p:bldP spid="4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EditPoints="1"/>
          </p:cNvSpPr>
          <p:nvPr/>
        </p:nvSpPr>
        <p:spPr bwMode="auto">
          <a:xfrm>
            <a:off x="4055534" y="1944159"/>
            <a:ext cx="4080933" cy="4076700"/>
          </a:xfrm>
          <a:custGeom>
            <a:avLst/>
            <a:gdLst>
              <a:gd name="T0" fmla="*/ 870 w 935"/>
              <a:gd name="T1" fmla="*/ 608 h 935"/>
              <a:gd name="T2" fmla="*/ 870 w 935"/>
              <a:gd name="T3" fmla="*/ 608 h 935"/>
              <a:gd name="T4" fmla="*/ 806 w 935"/>
              <a:gd name="T5" fmla="*/ 468 h 935"/>
              <a:gd name="T6" fmla="*/ 870 w 935"/>
              <a:gd name="T7" fmla="*/ 327 h 935"/>
              <a:gd name="T8" fmla="*/ 870 w 935"/>
              <a:gd name="T9" fmla="*/ 327 h 935"/>
              <a:gd name="T10" fmla="*/ 935 w 935"/>
              <a:gd name="T11" fmla="*/ 186 h 935"/>
              <a:gd name="T12" fmla="*/ 750 w 935"/>
              <a:gd name="T13" fmla="*/ 0 h 935"/>
              <a:gd name="T14" fmla="*/ 608 w 935"/>
              <a:gd name="T15" fmla="*/ 65 h 935"/>
              <a:gd name="T16" fmla="*/ 608 w 935"/>
              <a:gd name="T17" fmla="*/ 65 h 935"/>
              <a:gd name="T18" fmla="*/ 468 w 935"/>
              <a:gd name="T19" fmla="*/ 129 h 935"/>
              <a:gd name="T20" fmla="*/ 328 w 935"/>
              <a:gd name="T21" fmla="*/ 65 h 935"/>
              <a:gd name="T22" fmla="*/ 328 w 935"/>
              <a:gd name="T23" fmla="*/ 65 h 935"/>
              <a:gd name="T24" fmla="*/ 186 w 935"/>
              <a:gd name="T25" fmla="*/ 0 h 935"/>
              <a:gd name="T26" fmla="*/ 0 w 935"/>
              <a:gd name="T27" fmla="*/ 186 h 935"/>
              <a:gd name="T28" fmla="*/ 66 w 935"/>
              <a:gd name="T29" fmla="*/ 327 h 935"/>
              <a:gd name="T30" fmla="*/ 66 w 935"/>
              <a:gd name="T31" fmla="*/ 327 h 935"/>
              <a:gd name="T32" fmla="*/ 130 w 935"/>
              <a:gd name="T33" fmla="*/ 468 h 935"/>
              <a:gd name="T34" fmla="*/ 66 w 935"/>
              <a:gd name="T35" fmla="*/ 608 h 935"/>
              <a:gd name="T36" fmla="*/ 66 w 935"/>
              <a:gd name="T37" fmla="*/ 608 h 935"/>
              <a:gd name="T38" fmla="*/ 0 w 935"/>
              <a:gd name="T39" fmla="*/ 749 h 935"/>
              <a:gd name="T40" fmla="*/ 186 w 935"/>
              <a:gd name="T41" fmla="*/ 935 h 935"/>
              <a:gd name="T42" fmla="*/ 328 w 935"/>
              <a:gd name="T43" fmla="*/ 870 h 935"/>
              <a:gd name="T44" fmla="*/ 328 w 935"/>
              <a:gd name="T45" fmla="*/ 870 h 935"/>
              <a:gd name="T46" fmla="*/ 468 w 935"/>
              <a:gd name="T47" fmla="*/ 806 h 935"/>
              <a:gd name="T48" fmla="*/ 608 w 935"/>
              <a:gd name="T49" fmla="*/ 870 h 935"/>
              <a:gd name="T50" fmla="*/ 608 w 935"/>
              <a:gd name="T51" fmla="*/ 870 h 935"/>
              <a:gd name="T52" fmla="*/ 750 w 935"/>
              <a:gd name="T53" fmla="*/ 935 h 935"/>
              <a:gd name="T54" fmla="*/ 935 w 935"/>
              <a:gd name="T55" fmla="*/ 749 h 935"/>
              <a:gd name="T56" fmla="*/ 870 w 935"/>
              <a:gd name="T57" fmla="*/ 608 h 935"/>
              <a:gd name="T58" fmla="*/ 468 w 935"/>
              <a:gd name="T59" fmla="*/ 681 h 935"/>
              <a:gd name="T60" fmla="*/ 255 w 935"/>
              <a:gd name="T61" fmla="*/ 468 h 935"/>
              <a:gd name="T62" fmla="*/ 468 w 935"/>
              <a:gd name="T63" fmla="*/ 255 h 935"/>
              <a:gd name="T64" fmla="*/ 681 w 935"/>
              <a:gd name="T65" fmla="*/ 468 h 935"/>
              <a:gd name="T66" fmla="*/ 468 w 935"/>
              <a:gd name="T67" fmla="*/ 681 h 9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5" h="935">
                <a:moveTo>
                  <a:pt x="870" y="608"/>
                </a:moveTo>
                <a:cubicBezTo>
                  <a:pt x="870" y="608"/>
                  <a:pt x="870" y="608"/>
                  <a:pt x="870" y="608"/>
                </a:cubicBezTo>
                <a:cubicBezTo>
                  <a:pt x="831" y="574"/>
                  <a:pt x="806" y="524"/>
                  <a:pt x="806" y="468"/>
                </a:cubicBezTo>
                <a:cubicBezTo>
                  <a:pt x="806" y="412"/>
                  <a:pt x="831" y="362"/>
                  <a:pt x="870" y="327"/>
                </a:cubicBezTo>
                <a:cubicBezTo>
                  <a:pt x="870" y="327"/>
                  <a:pt x="870" y="327"/>
                  <a:pt x="870" y="327"/>
                </a:cubicBezTo>
                <a:cubicBezTo>
                  <a:pt x="910" y="293"/>
                  <a:pt x="935" y="243"/>
                  <a:pt x="935" y="186"/>
                </a:cubicBezTo>
                <a:cubicBezTo>
                  <a:pt x="935" y="83"/>
                  <a:pt x="852" y="0"/>
                  <a:pt x="750" y="0"/>
                </a:cubicBezTo>
                <a:cubicBezTo>
                  <a:pt x="693" y="0"/>
                  <a:pt x="642" y="25"/>
                  <a:pt x="608" y="65"/>
                </a:cubicBezTo>
                <a:cubicBezTo>
                  <a:pt x="608" y="65"/>
                  <a:pt x="608" y="65"/>
                  <a:pt x="608" y="65"/>
                </a:cubicBezTo>
                <a:cubicBezTo>
                  <a:pt x="574" y="105"/>
                  <a:pt x="524" y="129"/>
                  <a:pt x="468" y="129"/>
                </a:cubicBezTo>
                <a:cubicBezTo>
                  <a:pt x="412" y="129"/>
                  <a:pt x="362" y="105"/>
                  <a:pt x="328" y="65"/>
                </a:cubicBezTo>
                <a:cubicBezTo>
                  <a:pt x="328" y="65"/>
                  <a:pt x="328" y="65"/>
                  <a:pt x="328" y="65"/>
                </a:cubicBezTo>
                <a:cubicBezTo>
                  <a:pt x="294" y="25"/>
                  <a:pt x="243" y="0"/>
                  <a:pt x="186" y="0"/>
                </a:cubicBezTo>
                <a:cubicBezTo>
                  <a:pt x="83" y="0"/>
                  <a:pt x="0" y="83"/>
                  <a:pt x="0" y="186"/>
                </a:cubicBezTo>
                <a:cubicBezTo>
                  <a:pt x="0" y="243"/>
                  <a:pt x="26" y="293"/>
                  <a:pt x="66" y="327"/>
                </a:cubicBezTo>
                <a:cubicBezTo>
                  <a:pt x="66" y="327"/>
                  <a:pt x="66" y="327"/>
                  <a:pt x="66" y="327"/>
                </a:cubicBezTo>
                <a:cubicBezTo>
                  <a:pt x="105" y="362"/>
                  <a:pt x="130" y="412"/>
                  <a:pt x="130" y="468"/>
                </a:cubicBezTo>
                <a:cubicBezTo>
                  <a:pt x="130" y="524"/>
                  <a:pt x="105" y="574"/>
                  <a:pt x="66" y="608"/>
                </a:cubicBezTo>
                <a:cubicBezTo>
                  <a:pt x="66" y="608"/>
                  <a:pt x="66" y="608"/>
                  <a:pt x="66" y="608"/>
                </a:cubicBezTo>
                <a:cubicBezTo>
                  <a:pt x="26" y="642"/>
                  <a:pt x="0" y="693"/>
                  <a:pt x="0" y="749"/>
                </a:cubicBezTo>
                <a:cubicBezTo>
                  <a:pt x="0" y="852"/>
                  <a:pt x="83" y="935"/>
                  <a:pt x="186" y="935"/>
                </a:cubicBezTo>
                <a:cubicBezTo>
                  <a:pt x="243" y="935"/>
                  <a:pt x="294" y="910"/>
                  <a:pt x="328" y="870"/>
                </a:cubicBezTo>
                <a:cubicBezTo>
                  <a:pt x="328" y="870"/>
                  <a:pt x="328" y="870"/>
                  <a:pt x="328" y="870"/>
                </a:cubicBezTo>
                <a:cubicBezTo>
                  <a:pt x="362" y="831"/>
                  <a:pt x="412" y="806"/>
                  <a:pt x="468" y="806"/>
                </a:cubicBezTo>
                <a:cubicBezTo>
                  <a:pt x="524" y="806"/>
                  <a:pt x="574" y="831"/>
                  <a:pt x="608" y="870"/>
                </a:cubicBezTo>
                <a:cubicBezTo>
                  <a:pt x="608" y="870"/>
                  <a:pt x="608" y="870"/>
                  <a:pt x="608" y="870"/>
                </a:cubicBezTo>
                <a:cubicBezTo>
                  <a:pt x="642" y="910"/>
                  <a:pt x="693" y="935"/>
                  <a:pt x="750" y="935"/>
                </a:cubicBezTo>
                <a:cubicBezTo>
                  <a:pt x="852" y="935"/>
                  <a:pt x="935" y="852"/>
                  <a:pt x="935" y="749"/>
                </a:cubicBezTo>
                <a:cubicBezTo>
                  <a:pt x="935" y="693"/>
                  <a:pt x="910" y="642"/>
                  <a:pt x="870" y="608"/>
                </a:cubicBezTo>
                <a:close/>
                <a:moveTo>
                  <a:pt x="468" y="681"/>
                </a:moveTo>
                <a:cubicBezTo>
                  <a:pt x="350" y="681"/>
                  <a:pt x="255" y="585"/>
                  <a:pt x="255" y="468"/>
                </a:cubicBezTo>
                <a:cubicBezTo>
                  <a:pt x="255" y="350"/>
                  <a:pt x="350" y="255"/>
                  <a:pt x="468" y="255"/>
                </a:cubicBezTo>
                <a:cubicBezTo>
                  <a:pt x="585" y="255"/>
                  <a:pt x="681" y="350"/>
                  <a:pt x="681" y="468"/>
                </a:cubicBezTo>
                <a:cubicBezTo>
                  <a:pt x="681" y="585"/>
                  <a:pt x="585" y="681"/>
                  <a:pt x="468" y="681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 w="63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3" name="Group 14"/>
          <p:cNvGrpSpPr/>
          <p:nvPr/>
        </p:nvGrpSpPr>
        <p:grpSpPr>
          <a:xfrm>
            <a:off x="8390467" y="4989196"/>
            <a:ext cx="292100" cy="292100"/>
            <a:chOff x="0" y="0"/>
            <a:chExt cx="205" cy="206"/>
          </a:xfrm>
          <a:solidFill>
            <a:srgbClr val="16B2C1"/>
          </a:solidFill>
        </p:grpSpPr>
        <p:sp>
          <p:nvSpPr>
            <p:cNvPr id="4" name="Freeform 15"/>
            <p:cNvSpPr>
              <a:spLocks noEditPoints="1"/>
            </p:cNvSpPr>
            <p:nvPr/>
          </p:nvSpPr>
          <p:spPr bwMode="auto">
            <a:xfrm>
              <a:off x="0" y="0"/>
              <a:ext cx="205" cy="206"/>
            </a:xfrm>
            <a:custGeom>
              <a:avLst/>
              <a:gdLst>
                <a:gd name="T0" fmla="*/ 70 w 140"/>
                <a:gd name="T1" fmla="*/ 0 h 140"/>
                <a:gd name="T2" fmla="*/ 0 w 140"/>
                <a:gd name="T3" fmla="*/ 70 h 140"/>
                <a:gd name="T4" fmla="*/ 70 w 140"/>
                <a:gd name="T5" fmla="*/ 140 h 140"/>
                <a:gd name="T6" fmla="*/ 140 w 140"/>
                <a:gd name="T7" fmla="*/ 70 h 140"/>
                <a:gd name="T8" fmla="*/ 70 w 140"/>
                <a:gd name="T9" fmla="*/ 0 h 140"/>
                <a:gd name="T10" fmla="*/ 70 w 140"/>
                <a:gd name="T11" fmla="*/ 128 h 140"/>
                <a:gd name="T12" fmla="*/ 12 w 140"/>
                <a:gd name="T13" fmla="*/ 70 h 140"/>
                <a:gd name="T14" fmla="*/ 70 w 140"/>
                <a:gd name="T15" fmla="*/ 12 h 140"/>
                <a:gd name="T16" fmla="*/ 128 w 140"/>
                <a:gd name="T17" fmla="*/ 70 h 140"/>
                <a:gd name="T18" fmla="*/ 70 w 140"/>
                <a:gd name="T19" fmla="*/ 1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40">
                  <a:moveTo>
                    <a:pt x="70" y="0"/>
                  </a:moveTo>
                  <a:cubicBezTo>
                    <a:pt x="32" y="0"/>
                    <a:pt x="0" y="32"/>
                    <a:pt x="0" y="70"/>
                  </a:cubicBezTo>
                  <a:cubicBezTo>
                    <a:pt x="0" y="109"/>
                    <a:pt x="32" y="140"/>
                    <a:pt x="70" y="140"/>
                  </a:cubicBezTo>
                  <a:cubicBezTo>
                    <a:pt x="109" y="140"/>
                    <a:pt x="140" y="109"/>
                    <a:pt x="140" y="70"/>
                  </a:cubicBezTo>
                  <a:cubicBezTo>
                    <a:pt x="140" y="32"/>
                    <a:pt x="109" y="0"/>
                    <a:pt x="70" y="0"/>
                  </a:cubicBezTo>
                  <a:close/>
                  <a:moveTo>
                    <a:pt x="70" y="128"/>
                  </a:moveTo>
                  <a:cubicBezTo>
                    <a:pt x="38" y="128"/>
                    <a:pt x="12" y="102"/>
                    <a:pt x="12" y="70"/>
                  </a:cubicBezTo>
                  <a:cubicBezTo>
                    <a:pt x="12" y="38"/>
                    <a:pt x="38" y="12"/>
                    <a:pt x="70" y="12"/>
                  </a:cubicBezTo>
                  <a:cubicBezTo>
                    <a:pt x="102" y="12"/>
                    <a:pt x="128" y="38"/>
                    <a:pt x="128" y="70"/>
                  </a:cubicBezTo>
                  <a:cubicBezTo>
                    <a:pt x="128" y="102"/>
                    <a:pt x="102" y="128"/>
                    <a:pt x="70" y="1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" name="Freeform 16"/>
            <p:cNvSpPr/>
            <p:nvPr/>
          </p:nvSpPr>
          <p:spPr bwMode="auto">
            <a:xfrm>
              <a:off x="60" y="60"/>
              <a:ext cx="87" cy="86"/>
            </a:xfrm>
            <a:custGeom>
              <a:avLst/>
              <a:gdLst>
                <a:gd name="T0" fmla="*/ 56 w 59"/>
                <a:gd name="T1" fmla="*/ 2 h 58"/>
                <a:gd name="T2" fmla="*/ 48 w 59"/>
                <a:gd name="T3" fmla="*/ 2 h 58"/>
                <a:gd name="T4" fmla="*/ 29 w 59"/>
                <a:gd name="T5" fmla="*/ 21 h 58"/>
                <a:gd name="T6" fmla="*/ 11 w 59"/>
                <a:gd name="T7" fmla="*/ 2 h 58"/>
                <a:gd name="T8" fmla="*/ 2 w 59"/>
                <a:gd name="T9" fmla="*/ 2 h 58"/>
                <a:gd name="T10" fmla="*/ 2 w 59"/>
                <a:gd name="T11" fmla="*/ 11 h 58"/>
                <a:gd name="T12" fmla="*/ 21 w 59"/>
                <a:gd name="T13" fmla="*/ 29 h 58"/>
                <a:gd name="T14" fmla="*/ 2 w 59"/>
                <a:gd name="T15" fmla="*/ 48 h 58"/>
                <a:gd name="T16" fmla="*/ 2 w 59"/>
                <a:gd name="T17" fmla="*/ 56 h 58"/>
                <a:gd name="T18" fmla="*/ 7 w 59"/>
                <a:gd name="T19" fmla="*/ 58 h 58"/>
                <a:gd name="T20" fmla="*/ 11 w 59"/>
                <a:gd name="T21" fmla="*/ 56 h 58"/>
                <a:gd name="T22" fmla="*/ 29 w 59"/>
                <a:gd name="T23" fmla="*/ 38 h 58"/>
                <a:gd name="T24" fmla="*/ 48 w 59"/>
                <a:gd name="T25" fmla="*/ 56 h 58"/>
                <a:gd name="T26" fmla="*/ 52 w 59"/>
                <a:gd name="T27" fmla="*/ 58 h 58"/>
                <a:gd name="T28" fmla="*/ 56 w 59"/>
                <a:gd name="T29" fmla="*/ 56 h 58"/>
                <a:gd name="T30" fmla="*/ 56 w 59"/>
                <a:gd name="T31" fmla="*/ 48 h 58"/>
                <a:gd name="T32" fmla="*/ 38 w 59"/>
                <a:gd name="T33" fmla="*/ 29 h 58"/>
                <a:gd name="T34" fmla="*/ 56 w 59"/>
                <a:gd name="T35" fmla="*/ 11 h 58"/>
                <a:gd name="T36" fmla="*/ 56 w 59"/>
                <a:gd name="T37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7">
                  <a:moveTo>
                    <a:pt x="56" y="2"/>
                  </a:moveTo>
                  <a:cubicBezTo>
                    <a:pt x="54" y="0"/>
                    <a:pt x="50" y="0"/>
                    <a:pt x="48" y="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8" y="0"/>
                    <a:pt x="5" y="0"/>
                    <a:pt x="2" y="2"/>
                  </a:cubicBezTo>
                  <a:cubicBezTo>
                    <a:pt x="0" y="5"/>
                    <a:pt x="0" y="8"/>
                    <a:pt x="2" y="11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0" y="50"/>
                    <a:pt x="0" y="54"/>
                    <a:pt x="2" y="56"/>
                  </a:cubicBezTo>
                  <a:cubicBezTo>
                    <a:pt x="3" y="58"/>
                    <a:pt x="5" y="58"/>
                    <a:pt x="7" y="58"/>
                  </a:cubicBezTo>
                  <a:cubicBezTo>
                    <a:pt x="8" y="58"/>
                    <a:pt x="10" y="58"/>
                    <a:pt x="11" y="56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9" y="58"/>
                    <a:pt x="51" y="58"/>
                    <a:pt x="52" y="58"/>
                  </a:cubicBezTo>
                  <a:cubicBezTo>
                    <a:pt x="54" y="58"/>
                    <a:pt x="55" y="58"/>
                    <a:pt x="56" y="56"/>
                  </a:cubicBezTo>
                  <a:cubicBezTo>
                    <a:pt x="59" y="54"/>
                    <a:pt x="59" y="50"/>
                    <a:pt x="56" y="48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9" y="8"/>
                    <a:pt x="59" y="5"/>
                    <a:pt x="56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6" name="Freeform 17"/>
            <p:cNvSpPr>
              <a:spLocks noEditPoints="1"/>
            </p:cNvSpPr>
            <p:nvPr/>
          </p:nvSpPr>
          <p:spPr bwMode="auto">
            <a:xfrm>
              <a:off x="0" y="0"/>
              <a:ext cx="205" cy="206"/>
            </a:xfrm>
            <a:custGeom>
              <a:avLst/>
              <a:gdLst>
                <a:gd name="T0" fmla="*/ 70 w 140"/>
                <a:gd name="T1" fmla="*/ 0 h 140"/>
                <a:gd name="T2" fmla="*/ 0 w 140"/>
                <a:gd name="T3" fmla="*/ 70 h 140"/>
                <a:gd name="T4" fmla="*/ 70 w 140"/>
                <a:gd name="T5" fmla="*/ 140 h 140"/>
                <a:gd name="T6" fmla="*/ 140 w 140"/>
                <a:gd name="T7" fmla="*/ 70 h 140"/>
                <a:gd name="T8" fmla="*/ 70 w 140"/>
                <a:gd name="T9" fmla="*/ 0 h 140"/>
                <a:gd name="T10" fmla="*/ 70 w 140"/>
                <a:gd name="T11" fmla="*/ 128 h 140"/>
                <a:gd name="T12" fmla="*/ 12 w 140"/>
                <a:gd name="T13" fmla="*/ 70 h 140"/>
                <a:gd name="T14" fmla="*/ 70 w 140"/>
                <a:gd name="T15" fmla="*/ 12 h 140"/>
                <a:gd name="T16" fmla="*/ 128 w 140"/>
                <a:gd name="T17" fmla="*/ 70 h 140"/>
                <a:gd name="T18" fmla="*/ 70 w 140"/>
                <a:gd name="T19" fmla="*/ 128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40">
                  <a:moveTo>
                    <a:pt x="70" y="0"/>
                  </a:moveTo>
                  <a:cubicBezTo>
                    <a:pt x="32" y="0"/>
                    <a:pt x="0" y="32"/>
                    <a:pt x="0" y="70"/>
                  </a:cubicBezTo>
                  <a:cubicBezTo>
                    <a:pt x="0" y="109"/>
                    <a:pt x="32" y="140"/>
                    <a:pt x="70" y="140"/>
                  </a:cubicBezTo>
                  <a:cubicBezTo>
                    <a:pt x="109" y="140"/>
                    <a:pt x="140" y="109"/>
                    <a:pt x="140" y="70"/>
                  </a:cubicBezTo>
                  <a:cubicBezTo>
                    <a:pt x="140" y="32"/>
                    <a:pt x="109" y="0"/>
                    <a:pt x="70" y="0"/>
                  </a:cubicBezTo>
                  <a:close/>
                  <a:moveTo>
                    <a:pt x="70" y="128"/>
                  </a:moveTo>
                  <a:cubicBezTo>
                    <a:pt x="38" y="128"/>
                    <a:pt x="12" y="102"/>
                    <a:pt x="12" y="70"/>
                  </a:cubicBezTo>
                  <a:cubicBezTo>
                    <a:pt x="12" y="38"/>
                    <a:pt x="38" y="12"/>
                    <a:pt x="70" y="12"/>
                  </a:cubicBezTo>
                  <a:cubicBezTo>
                    <a:pt x="102" y="12"/>
                    <a:pt x="128" y="38"/>
                    <a:pt x="128" y="70"/>
                  </a:cubicBezTo>
                  <a:cubicBezTo>
                    <a:pt x="128" y="102"/>
                    <a:pt x="102" y="128"/>
                    <a:pt x="70" y="128"/>
                  </a:cubicBezTo>
                  <a:close/>
                </a:path>
              </a:pathLst>
            </a:custGeom>
            <a:solidFill>
              <a:srgbClr val="4A5FFF"/>
            </a:solidFill>
            <a:ln w="9525">
              <a:solidFill>
                <a:srgbClr val="4A5FFF"/>
              </a:solidFill>
              <a:round/>
            </a:ln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7" name="Freeform 18"/>
            <p:cNvSpPr/>
            <p:nvPr/>
          </p:nvSpPr>
          <p:spPr bwMode="auto">
            <a:xfrm>
              <a:off x="60" y="60"/>
              <a:ext cx="87" cy="86"/>
            </a:xfrm>
            <a:custGeom>
              <a:avLst/>
              <a:gdLst>
                <a:gd name="T0" fmla="*/ 56 w 59"/>
                <a:gd name="T1" fmla="*/ 2 h 58"/>
                <a:gd name="T2" fmla="*/ 48 w 59"/>
                <a:gd name="T3" fmla="*/ 2 h 58"/>
                <a:gd name="T4" fmla="*/ 29 w 59"/>
                <a:gd name="T5" fmla="*/ 21 h 58"/>
                <a:gd name="T6" fmla="*/ 11 w 59"/>
                <a:gd name="T7" fmla="*/ 2 h 58"/>
                <a:gd name="T8" fmla="*/ 2 w 59"/>
                <a:gd name="T9" fmla="*/ 2 h 58"/>
                <a:gd name="T10" fmla="*/ 2 w 59"/>
                <a:gd name="T11" fmla="*/ 11 h 58"/>
                <a:gd name="T12" fmla="*/ 21 w 59"/>
                <a:gd name="T13" fmla="*/ 29 h 58"/>
                <a:gd name="T14" fmla="*/ 2 w 59"/>
                <a:gd name="T15" fmla="*/ 48 h 58"/>
                <a:gd name="T16" fmla="*/ 2 w 59"/>
                <a:gd name="T17" fmla="*/ 56 h 58"/>
                <a:gd name="T18" fmla="*/ 7 w 59"/>
                <a:gd name="T19" fmla="*/ 58 h 58"/>
                <a:gd name="T20" fmla="*/ 11 w 59"/>
                <a:gd name="T21" fmla="*/ 56 h 58"/>
                <a:gd name="T22" fmla="*/ 29 w 59"/>
                <a:gd name="T23" fmla="*/ 38 h 58"/>
                <a:gd name="T24" fmla="*/ 48 w 59"/>
                <a:gd name="T25" fmla="*/ 56 h 58"/>
                <a:gd name="T26" fmla="*/ 52 w 59"/>
                <a:gd name="T27" fmla="*/ 58 h 58"/>
                <a:gd name="T28" fmla="*/ 56 w 59"/>
                <a:gd name="T29" fmla="*/ 56 h 58"/>
                <a:gd name="T30" fmla="*/ 56 w 59"/>
                <a:gd name="T31" fmla="*/ 48 h 58"/>
                <a:gd name="T32" fmla="*/ 38 w 59"/>
                <a:gd name="T33" fmla="*/ 29 h 58"/>
                <a:gd name="T34" fmla="*/ 56 w 59"/>
                <a:gd name="T35" fmla="*/ 11 h 58"/>
                <a:gd name="T36" fmla="*/ 56 w 59"/>
                <a:gd name="T37" fmla="*/ 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7">
                  <a:moveTo>
                    <a:pt x="56" y="2"/>
                  </a:moveTo>
                  <a:cubicBezTo>
                    <a:pt x="54" y="0"/>
                    <a:pt x="50" y="0"/>
                    <a:pt x="48" y="2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8" y="0"/>
                    <a:pt x="5" y="0"/>
                    <a:pt x="2" y="2"/>
                  </a:cubicBezTo>
                  <a:cubicBezTo>
                    <a:pt x="0" y="5"/>
                    <a:pt x="0" y="8"/>
                    <a:pt x="2" y="11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" y="48"/>
                    <a:pt x="2" y="48"/>
                    <a:pt x="2" y="48"/>
                  </a:cubicBezTo>
                  <a:cubicBezTo>
                    <a:pt x="0" y="50"/>
                    <a:pt x="0" y="54"/>
                    <a:pt x="2" y="56"/>
                  </a:cubicBezTo>
                  <a:cubicBezTo>
                    <a:pt x="3" y="58"/>
                    <a:pt x="5" y="58"/>
                    <a:pt x="7" y="58"/>
                  </a:cubicBezTo>
                  <a:cubicBezTo>
                    <a:pt x="8" y="58"/>
                    <a:pt x="10" y="58"/>
                    <a:pt x="11" y="56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9" y="58"/>
                    <a:pt x="51" y="58"/>
                    <a:pt x="52" y="58"/>
                  </a:cubicBezTo>
                  <a:cubicBezTo>
                    <a:pt x="54" y="58"/>
                    <a:pt x="55" y="58"/>
                    <a:pt x="56" y="56"/>
                  </a:cubicBezTo>
                  <a:cubicBezTo>
                    <a:pt x="59" y="54"/>
                    <a:pt x="59" y="50"/>
                    <a:pt x="56" y="48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9" y="8"/>
                    <a:pt x="59" y="5"/>
                    <a:pt x="56" y="2"/>
                  </a:cubicBezTo>
                  <a:close/>
                </a:path>
              </a:pathLst>
            </a:custGeom>
            <a:solidFill>
              <a:srgbClr val="4A5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8" name="Group 19"/>
          <p:cNvGrpSpPr/>
          <p:nvPr/>
        </p:nvGrpSpPr>
        <p:grpSpPr>
          <a:xfrm>
            <a:off x="3522134" y="2509310"/>
            <a:ext cx="292100" cy="292100"/>
            <a:chOff x="0" y="0"/>
            <a:chExt cx="205" cy="206"/>
          </a:xfrm>
          <a:solidFill>
            <a:srgbClr val="19BAA9"/>
          </a:solidFill>
        </p:grpSpPr>
        <p:sp>
          <p:nvSpPr>
            <p:cNvPr id="9" name="Freeform 20"/>
            <p:cNvSpPr>
              <a:spLocks noEditPoints="1"/>
            </p:cNvSpPr>
            <p:nvPr/>
          </p:nvSpPr>
          <p:spPr bwMode="auto">
            <a:xfrm>
              <a:off x="0" y="0"/>
              <a:ext cx="205" cy="206"/>
            </a:xfrm>
            <a:custGeom>
              <a:avLst/>
              <a:gdLst>
                <a:gd name="T0" fmla="*/ 0 w 205"/>
                <a:gd name="T1" fmla="*/ 0 h 206"/>
                <a:gd name="T2" fmla="*/ 0 w 205"/>
                <a:gd name="T3" fmla="*/ 206 h 206"/>
                <a:gd name="T4" fmla="*/ 205 w 205"/>
                <a:gd name="T5" fmla="*/ 206 h 206"/>
                <a:gd name="T6" fmla="*/ 205 w 205"/>
                <a:gd name="T7" fmla="*/ 0 h 206"/>
                <a:gd name="T8" fmla="*/ 0 w 205"/>
                <a:gd name="T9" fmla="*/ 0 h 206"/>
                <a:gd name="T10" fmla="*/ 188 w 205"/>
                <a:gd name="T11" fmla="*/ 188 h 206"/>
                <a:gd name="T12" fmla="*/ 17 w 205"/>
                <a:gd name="T13" fmla="*/ 188 h 206"/>
                <a:gd name="T14" fmla="*/ 17 w 205"/>
                <a:gd name="T15" fmla="*/ 17 h 206"/>
                <a:gd name="T16" fmla="*/ 188 w 205"/>
                <a:gd name="T17" fmla="*/ 17 h 206"/>
                <a:gd name="T18" fmla="*/ 188 w 205"/>
                <a:gd name="T19" fmla="*/ 188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206">
                  <a:moveTo>
                    <a:pt x="0" y="0"/>
                  </a:moveTo>
                  <a:lnTo>
                    <a:pt x="0" y="206"/>
                  </a:lnTo>
                  <a:lnTo>
                    <a:pt x="205" y="206"/>
                  </a:lnTo>
                  <a:lnTo>
                    <a:pt x="205" y="0"/>
                  </a:lnTo>
                  <a:lnTo>
                    <a:pt x="0" y="0"/>
                  </a:lnTo>
                  <a:close/>
                  <a:moveTo>
                    <a:pt x="188" y="188"/>
                  </a:moveTo>
                  <a:lnTo>
                    <a:pt x="17" y="188"/>
                  </a:lnTo>
                  <a:lnTo>
                    <a:pt x="17" y="17"/>
                  </a:lnTo>
                  <a:lnTo>
                    <a:pt x="188" y="17"/>
                  </a:lnTo>
                  <a:lnTo>
                    <a:pt x="188" y="188"/>
                  </a:lnTo>
                  <a:close/>
                </a:path>
              </a:pathLst>
            </a:custGeom>
            <a:solidFill>
              <a:srgbClr val="FFD112"/>
            </a:solidFill>
            <a:ln w="9525">
              <a:solidFill>
                <a:srgbClr val="FFD112"/>
              </a:solidFill>
              <a:round/>
            </a:ln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0" name="Freeform 21"/>
            <p:cNvSpPr/>
            <p:nvPr/>
          </p:nvSpPr>
          <p:spPr bwMode="auto">
            <a:xfrm>
              <a:off x="48" y="60"/>
              <a:ext cx="112" cy="90"/>
            </a:xfrm>
            <a:custGeom>
              <a:avLst/>
              <a:gdLst>
                <a:gd name="T0" fmla="*/ 112 w 112"/>
                <a:gd name="T1" fmla="*/ 12 h 90"/>
                <a:gd name="T2" fmla="*/ 99 w 112"/>
                <a:gd name="T3" fmla="*/ 0 h 90"/>
                <a:gd name="T4" fmla="*/ 44 w 112"/>
                <a:gd name="T5" fmla="*/ 66 h 90"/>
                <a:gd name="T6" fmla="*/ 10 w 112"/>
                <a:gd name="T7" fmla="*/ 38 h 90"/>
                <a:gd name="T8" fmla="*/ 0 w 112"/>
                <a:gd name="T9" fmla="*/ 53 h 90"/>
                <a:gd name="T10" fmla="*/ 47 w 112"/>
                <a:gd name="T11" fmla="*/ 90 h 90"/>
                <a:gd name="T12" fmla="*/ 112 w 112"/>
                <a:gd name="T13" fmla="*/ 1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90">
                  <a:moveTo>
                    <a:pt x="112" y="12"/>
                  </a:moveTo>
                  <a:lnTo>
                    <a:pt x="99" y="0"/>
                  </a:lnTo>
                  <a:lnTo>
                    <a:pt x="44" y="66"/>
                  </a:lnTo>
                  <a:lnTo>
                    <a:pt x="10" y="38"/>
                  </a:lnTo>
                  <a:lnTo>
                    <a:pt x="0" y="53"/>
                  </a:lnTo>
                  <a:lnTo>
                    <a:pt x="47" y="90"/>
                  </a:lnTo>
                  <a:lnTo>
                    <a:pt x="112" y="12"/>
                  </a:lnTo>
                  <a:close/>
                </a:path>
              </a:pathLst>
            </a:custGeom>
            <a:solidFill>
              <a:srgbClr val="FFD1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1" name="Group 22"/>
          <p:cNvGrpSpPr/>
          <p:nvPr/>
        </p:nvGrpSpPr>
        <p:grpSpPr>
          <a:xfrm>
            <a:off x="3522134" y="4989310"/>
            <a:ext cx="292100" cy="296333"/>
            <a:chOff x="0" y="-2"/>
            <a:chExt cx="205" cy="208"/>
          </a:xfrm>
          <a:solidFill>
            <a:srgbClr val="B2D138"/>
          </a:solidFill>
        </p:grpSpPr>
        <p:sp>
          <p:nvSpPr>
            <p:cNvPr id="12" name="Freeform 23"/>
            <p:cNvSpPr>
              <a:spLocks noEditPoints="1"/>
            </p:cNvSpPr>
            <p:nvPr/>
          </p:nvSpPr>
          <p:spPr bwMode="auto">
            <a:xfrm>
              <a:off x="0" y="-2"/>
              <a:ext cx="205" cy="208"/>
            </a:xfrm>
            <a:custGeom>
              <a:avLst/>
              <a:gdLst>
                <a:gd name="T0" fmla="*/ 136 w 140"/>
                <a:gd name="T1" fmla="*/ 55 h 141"/>
                <a:gd name="T2" fmla="*/ 122 w 140"/>
                <a:gd name="T3" fmla="*/ 46 h 141"/>
                <a:gd name="T4" fmla="*/ 127 w 140"/>
                <a:gd name="T5" fmla="*/ 29 h 141"/>
                <a:gd name="T6" fmla="*/ 106 w 140"/>
                <a:gd name="T7" fmla="*/ 14 h 141"/>
                <a:gd name="T8" fmla="*/ 90 w 140"/>
                <a:gd name="T9" fmla="*/ 17 h 141"/>
                <a:gd name="T10" fmla="*/ 81 w 140"/>
                <a:gd name="T11" fmla="*/ 2 h 141"/>
                <a:gd name="T12" fmla="*/ 55 w 140"/>
                <a:gd name="T13" fmla="*/ 6 h 141"/>
                <a:gd name="T14" fmla="*/ 46 w 140"/>
                <a:gd name="T15" fmla="*/ 19 h 141"/>
                <a:gd name="T16" fmla="*/ 29 w 140"/>
                <a:gd name="T17" fmla="*/ 14 h 141"/>
                <a:gd name="T18" fmla="*/ 13 w 140"/>
                <a:gd name="T19" fmla="*/ 36 h 141"/>
                <a:gd name="T20" fmla="*/ 16 w 140"/>
                <a:gd name="T21" fmla="*/ 51 h 141"/>
                <a:gd name="T22" fmla="*/ 1 w 140"/>
                <a:gd name="T23" fmla="*/ 60 h 141"/>
                <a:gd name="T24" fmla="*/ 1 w 140"/>
                <a:gd name="T25" fmla="*/ 81 h 141"/>
                <a:gd name="T26" fmla="*/ 16 w 140"/>
                <a:gd name="T27" fmla="*/ 90 h 141"/>
                <a:gd name="T28" fmla="*/ 13 w 140"/>
                <a:gd name="T29" fmla="*/ 106 h 141"/>
                <a:gd name="T30" fmla="*/ 29 w 140"/>
                <a:gd name="T31" fmla="*/ 127 h 141"/>
                <a:gd name="T32" fmla="*/ 46 w 140"/>
                <a:gd name="T33" fmla="*/ 123 h 141"/>
                <a:gd name="T34" fmla="*/ 55 w 140"/>
                <a:gd name="T35" fmla="*/ 136 h 141"/>
                <a:gd name="T36" fmla="*/ 70 w 140"/>
                <a:gd name="T37" fmla="*/ 141 h 141"/>
                <a:gd name="T38" fmla="*/ 86 w 140"/>
                <a:gd name="T39" fmla="*/ 136 h 141"/>
                <a:gd name="T40" fmla="*/ 95 w 140"/>
                <a:gd name="T41" fmla="*/ 123 h 141"/>
                <a:gd name="T42" fmla="*/ 112 w 140"/>
                <a:gd name="T43" fmla="*/ 127 h 141"/>
                <a:gd name="T44" fmla="*/ 127 w 140"/>
                <a:gd name="T45" fmla="*/ 106 h 141"/>
                <a:gd name="T46" fmla="*/ 125 w 140"/>
                <a:gd name="T47" fmla="*/ 90 h 141"/>
                <a:gd name="T48" fmla="*/ 139 w 140"/>
                <a:gd name="T49" fmla="*/ 81 h 141"/>
                <a:gd name="T50" fmla="*/ 139 w 140"/>
                <a:gd name="T51" fmla="*/ 60 h 141"/>
                <a:gd name="T52" fmla="*/ 118 w 140"/>
                <a:gd name="T53" fmla="*/ 80 h 141"/>
                <a:gd name="T54" fmla="*/ 110 w 140"/>
                <a:gd name="T55" fmla="*/ 92 h 141"/>
                <a:gd name="T56" fmla="*/ 115 w 140"/>
                <a:gd name="T57" fmla="*/ 108 h 141"/>
                <a:gd name="T58" fmla="*/ 98 w 140"/>
                <a:gd name="T59" fmla="*/ 111 h 141"/>
                <a:gd name="T60" fmla="*/ 83 w 140"/>
                <a:gd name="T61" fmla="*/ 114 h 141"/>
                <a:gd name="T62" fmla="*/ 76 w 140"/>
                <a:gd name="T63" fmla="*/ 128 h 141"/>
                <a:gd name="T64" fmla="*/ 61 w 140"/>
                <a:gd name="T65" fmla="*/ 118 h 141"/>
                <a:gd name="T66" fmla="*/ 49 w 140"/>
                <a:gd name="T67" fmla="*/ 111 h 141"/>
                <a:gd name="T68" fmla="*/ 33 w 140"/>
                <a:gd name="T69" fmla="*/ 115 h 141"/>
                <a:gd name="T70" fmla="*/ 31 w 140"/>
                <a:gd name="T71" fmla="*/ 98 h 141"/>
                <a:gd name="T72" fmla="*/ 27 w 140"/>
                <a:gd name="T73" fmla="*/ 84 h 141"/>
                <a:gd name="T74" fmla="*/ 13 w 140"/>
                <a:gd name="T75" fmla="*/ 76 h 141"/>
                <a:gd name="T76" fmla="*/ 13 w 140"/>
                <a:gd name="T77" fmla="*/ 65 h 141"/>
                <a:gd name="T78" fmla="*/ 27 w 140"/>
                <a:gd name="T79" fmla="*/ 58 h 141"/>
                <a:gd name="T80" fmla="*/ 31 w 140"/>
                <a:gd name="T81" fmla="*/ 44 h 141"/>
                <a:gd name="T82" fmla="*/ 33 w 140"/>
                <a:gd name="T83" fmla="*/ 26 h 141"/>
                <a:gd name="T84" fmla="*/ 49 w 140"/>
                <a:gd name="T85" fmla="*/ 31 h 141"/>
                <a:gd name="T86" fmla="*/ 61 w 140"/>
                <a:gd name="T87" fmla="*/ 23 h 141"/>
                <a:gd name="T88" fmla="*/ 76 w 140"/>
                <a:gd name="T89" fmla="*/ 13 h 141"/>
                <a:gd name="T90" fmla="*/ 83 w 140"/>
                <a:gd name="T91" fmla="*/ 27 h 141"/>
                <a:gd name="T92" fmla="*/ 98 w 140"/>
                <a:gd name="T93" fmla="*/ 31 h 141"/>
                <a:gd name="T94" fmla="*/ 115 w 140"/>
                <a:gd name="T95" fmla="*/ 34 h 141"/>
                <a:gd name="T96" fmla="*/ 110 w 140"/>
                <a:gd name="T97" fmla="*/ 49 h 141"/>
                <a:gd name="T98" fmla="*/ 118 w 140"/>
                <a:gd name="T99" fmla="*/ 62 h 141"/>
                <a:gd name="T100" fmla="*/ 128 w 140"/>
                <a:gd name="T101" fmla="*/ 7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0" h="141">
                  <a:moveTo>
                    <a:pt x="139" y="60"/>
                  </a:moveTo>
                  <a:cubicBezTo>
                    <a:pt x="139" y="58"/>
                    <a:pt x="138" y="56"/>
                    <a:pt x="136" y="55"/>
                  </a:cubicBezTo>
                  <a:cubicBezTo>
                    <a:pt x="125" y="51"/>
                    <a:pt x="125" y="51"/>
                    <a:pt x="125" y="51"/>
                  </a:cubicBezTo>
                  <a:cubicBezTo>
                    <a:pt x="124" y="50"/>
                    <a:pt x="123" y="48"/>
                    <a:pt x="122" y="46"/>
                  </a:cubicBezTo>
                  <a:cubicBezTo>
                    <a:pt x="127" y="36"/>
                    <a:pt x="127" y="36"/>
                    <a:pt x="127" y="36"/>
                  </a:cubicBezTo>
                  <a:cubicBezTo>
                    <a:pt x="128" y="34"/>
                    <a:pt x="128" y="31"/>
                    <a:pt x="127" y="29"/>
                  </a:cubicBezTo>
                  <a:cubicBezTo>
                    <a:pt x="123" y="24"/>
                    <a:pt x="117" y="19"/>
                    <a:pt x="112" y="14"/>
                  </a:cubicBezTo>
                  <a:cubicBezTo>
                    <a:pt x="110" y="13"/>
                    <a:pt x="108" y="13"/>
                    <a:pt x="106" y="14"/>
                  </a:cubicBezTo>
                  <a:cubicBezTo>
                    <a:pt x="95" y="19"/>
                    <a:pt x="95" y="19"/>
                    <a:pt x="95" y="19"/>
                  </a:cubicBezTo>
                  <a:cubicBezTo>
                    <a:pt x="93" y="18"/>
                    <a:pt x="91" y="17"/>
                    <a:pt x="90" y="17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85" y="4"/>
                    <a:pt x="83" y="2"/>
                    <a:pt x="81" y="2"/>
                  </a:cubicBezTo>
                  <a:cubicBezTo>
                    <a:pt x="73" y="0"/>
                    <a:pt x="67" y="0"/>
                    <a:pt x="60" y="2"/>
                  </a:cubicBezTo>
                  <a:cubicBezTo>
                    <a:pt x="58" y="2"/>
                    <a:pt x="56" y="4"/>
                    <a:pt x="55" y="6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49" y="17"/>
                    <a:pt x="47" y="18"/>
                    <a:pt x="46" y="19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3" y="13"/>
                    <a:pt x="31" y="13"/>
                    <a:pt x="29" y="14"/>
                  </a:cubicBezTo>
                  <a:cubicBezTo>
                    <a:pt x="23" y="19"/>
                    <a:pt x="18" y="24"/>
                    <a:pt x="14" y="29"/>
                  </a:cubicBezTo>
                  <a:cubicBezTo>
                    <a:pt x="13" y="31"/>
                    <a:pt x="12" y="34"/>
                    <a:pt x="13" y="3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8"/>
                    <a:pt x="17" y="50"/>
                    <a:pt x="16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3" y="56"/>
                    <a:pt x="2" y="58"/>
                    <a:pt x="1" y="60"/>
                  </a:cubicBezTo>
                  <a:cubicBezTo>
                    <a:pt x="1" y="64"/>
                    <a:pt x="0" y="67"/>
                    <a:pt x="0" y="71"/>
                  </a:cubicBezTo>
                  <a:cubicBezTo>
                    <a:pt x="0" y="74"/>
                    <a:pt x="1" y="77"/>
                    <a:pt x="1" y="81"/>
                  </a:cubicBezTo>
                  <a:cubicBezTo>
                    <a:pt x="2" y="84"/>
                    <a:pt x="3" y="85"/>
                    <a:pt x="5" y="86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17" y="92"/>
                    <a:pt x="18" y="94"/>
                    <a:pt x="18" y="95"/>
                  </a:cubicBezTo>
                  <a:cubicBezTo>
                    <a:pt x="13" y="106"/>
                    <a:pt x="13" y="106"/>
                    <a:pt x="13" y="106"/>
                  </a:cubicBezTo>
                  <a:cubicBezTo>
                    <a:pt x="12" y="108"/>
                    <a:pt x="13" y="110"/>
                    <a:pt x="14" y="112"/>
                  </a:cubicBezTo>
                  <a:cubicBezTo>
                    <a:pt x="18" y="118"/>
                    <a:pt x="23" y="123"/>
                    <a:pt x="29" y="127"/>
                  </a:cubicBezTo>
                  <a:cubicBezTo>
                    <a:pt x="31" y="128"/>
                    <a:pt x="33" y="129"/>
                    <a:pt x="35" y="128"/>
                  </a:cubicBezTo>
                  <a:cubicBezTo>
                    <a:pt x="46" y="123"/>
                    <a:pt x="46" y="123"/>
                    <a:pt x="46" y="123"/>
                  </a:cubicBezTo>
                  <a:cubicBezTo>
                    <a:pt x="47" y="124"/>
                    <a:pt x="49" y="124"/>
                    <a:pt x="51" y="125"/>
                  </a:cubicBezTo>
                  <a:cubicBezTo>
                    <a:pt x="55" y="136"/>
                    <a:pt x="55" y="136"/>
                    <a:pt x="55" y="136"/>
                  </a:cubicBezTo>
                  <a:cubicBezTo>
                    <a:pt x="56" y="138"/>
                    <a:pt x="58" y="140"/>
                    <a:pt x="60" y="140"/>
                  </a:cubicBezTo>
                  <a:cubicBezTo>
                    <a:pt x="64" y="140"/>
                    <a:pt x="67" y="141"/>
                    <a:pt x="70" y="141"/>
                  </a:cubicBezTo>
                  <a:cubicBezTo>
                    <a:pt x="74" y="141"/>
                    <a:pt x="77" y="140"/>
                    <a:pt x="81" y="140"/>
                  </a:cubicBezTo>
                  <a:cubicBezTo>
                    <a:pt x="83" y="140"/>
                    <a:pt x="85" y="138"/>
                    <a:pt x="86" y="136"/>
                  </a:cubicBezTo>
                  <a:cubicBezTo>
                    <a:pt x="90" y="125"/>
                    <a:pt x="90" y="125"/>
                    <a:pt x="90" y="125"/>
                  </a:cubicBezTo>
                  <a:cubicBezTo>
                    <a:pt x="91" y="124"/>
                    <a:pt x="93" y="124"/>
                    <a:pt x="95" y="123"/>
                  </a:cubicBezTo>
                  <a:cubicBezTo>
                    <a:pt x="106" y="128"/>
                    <a:pt x="106" y="128"/>
                    <a:pt x="106" y="128"/>
                  </a:cubicBezTo>
                  <a:cubicBezTo>
                    <a:pt x="108" y="129"/>
                    <a:pt x="110" y="128"/>
                    <a:pt x="112" y="127"/>
                  </a:cubicBezTo>
                  <a:cubicBezTo>
                    <a:pt x="117" y="123"/>
                    <a:pt x="123" y="118"/>
                    <a:pt x="127" y="112"/>
                  </a:cubicBezTo>
                  <a:cubicBezTo>
                    <a:pt x="128" y="110"/>
                    <a:pt x="128" y="108"/>
                    <a:pt x="127" y="106"/>
                  </a:cubicBezTo>
                  <a:cubicBezTo>
                    <a:pt x="122" y="95"/>
                    <a:pt x="122" y="95"/>
                    <a:pt x="122" y="95"/>
                  </a:cubicBezTo>
                  <a:cubicBezTo>
                    <a:pt x="123" y="94"/>
                    <a:pt x="124" y="92"/>
                    <a:pt x="125" y="90"/>
                  </a:cubicBezTo>
                  <a:cubicBezTo>
                    <a:pt x="136" y="86"/>
                    <a:pt x="136" y="86"/>
                    <a:pt x="136" y="86"/>
                  </a:cubicBezTo>
                  <a:cubicBezTo>
                    <a:pt x="138" y="85"/>
                    <a:pt x="139" y="84"/>
                    <a:pt x="139" y="81"/>
                  </a:cubicBezTo>
                  <a:cubicBezTo>
                    <a:pt x="140" y="77"/>
                    <a:pt x="140" y="74"/>
                    <a:pt x="140" y="71"/>
                  </a:cubicBezTo>
                  <a:cubicBezTo>
                    <a:pt x="140" y="67"/>
                    <a:pt x="140" y="64"/>
                    <a:pt x="139" y="60"/>
                  </a:cubicBezTo>
                  <a:close/>
                  <a:moveTo>
                    <a:pt x="128" y="76"/>
                  </a:moveTo>
                  <a:cubicBezTo>
                    <a:pt x="118" y="80"/>
                    <a:pt x="118" y="80"/>
                    <a:pt x="118" y="80"/>
                  </a:cubicBezTo>
                  <a:cubicBezTo>
                    <a:pt x="116" y="80"/>
                    <a:pt x="115" y="82"/>
                    <a:pt x="114" y="84"/>
                  </a:cubicBezTo>
                  <a:cubicBezTo>
                    <a:pt x="113" y="87"/>
                    <a:pt x="112" y="90"/>
                    <a:pt x="110" y="92"/>
                  </a:cubicBezTo>
                  <a:cubicBezTo>
                    <a:pt x="109" y="94"/>
                    <a:pt x="109" y="96"/>
                    <a:pt x="110" y="9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3" y="111"/>
                    <a:pt x="110" y="113"/>
                    <a:pt x="107" y="115"/>
                  </a:cubicBezTo>
                  <a:cubicBezTo>
                    <a:pt x="98" y="111"/>
                    <a:pt x="98" y="111"/>
                    <a:pt x="98" y="111"/>
                  </a:cubicBezTo>
                  <a:cubicBezTo>
                    <a:pt x="96" y="110"/>
                    <a:pt x="94" y="110"/>
                    <a:pt x="92" y="111"/>
                  </a:cubicBezTo>
                  <a:cubicBezTo>
                    <a:pt x="89" y="112"/>
                    <a:pt x="86" y="113"/>
                    <a:pt x="83" y="114"/>
                  </a:cubicBezTo>
                  <a:cubicBezTo>
                    <a:pt x="81" y="115"/>
                    <a:pt x="80" y="116"/>
                    <a:pt x="79" y="118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72" y="129"/>
                    <a:pt x="69" y="129"/>
                    <a:pt x="65" y="12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6"/>
                    <a:pt x="59" y="115"/>
                    <a:pt x="57" y="114"/>
                  </a:cubicBezTo>
                  <a:cubicBezTo>
                    <a:pt x="54" y="113"/>
                    <a:pt x="51" y="112"/>
                    <a:pt x="49" y="111"/>
                  </a:cubicBezTo>
                  <a:cubicBezTo>
                    <a:pt x="47" y="110"/>
                    <a:pt x="45" y="110"/>
                    <a:pt x="43" y="111"/>
                  </a:cubicBezTo>
                  <a:cubicBezTo>
                    <a:pt x="33" y="115"/>
                    <a:pt x="33" y="115"/>
                    <a:pt x="33" y="115"/>
                  </a:cubicBezTo>
                  <a:cubicBezTo>
                    <a:pt x="31" y="113"/>
                    <a:pt x="28" y="111"/>
                    <a:pt x="26" y="108"/>
                  </a:cubicBezTo>
                  <a:cubicBezTo>
                    <a:pt x="31" y="98"/>
                    <a:pt x="31" y="98"/>
                    <a:pt x="31" y="98"/>
                  </a:cubicBezTo>
                  <a:cubicBezTo>
                    <a:pt x="31" y="96"/>
                    <a:pt x="31" y="94"/>
                    <a:pt x="30" y="92"/>
                  </a:cubicBezTo>
                  <a:cubicBezTo>
                    <a:pt x="29" y="90"/>
                    <a:pt x="28" y="87"/>
                    <a:pt x="27" y="84"/>
                  </a:cubicBezTo>
                  <a:cubicBezTo>
                    <a:pt x="26" y="82"/>
                    <a:pt x="25" y="80"/>
                    <a:pt x="23" y="8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2" y="74"/>
                    <a:pt x="12" y="72"/>
                    <a:pt x="12" y="71"/>
                  </a:cubicBezTo>
                  <a:cubicBezTo>
                    <a:pt x="12" y="69"/>
                    <a:pt x="12" y="67"/>
                    <a:pt x="13" y="65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5" y="61"/>
                    <a:pt x="26" y="60"/>
                    <a:pt x="27" y="58"/>
                  </a:cubicBezTo>
                  <a:cubicBezTo>
                    <a:pt x="28" y="55"/>
                    <a:pt x="29" y="52"/>
                    <a:pt x="30" y="49"/>
                  </a:cubicBezTo>
                  <a:cubicBezTo>
                    <a:pt x="31" y="47"/>
                    <a:pt x="31" y="45"/>
                    <a:pt x="31" y="4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8" y="31"/>
                    <a:pt x="31" y="28"/>
                    <a:pt x="33" y="2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45" y="32"/>
                    <a:pt x="47" y="32"/>
                    <a:pt x="49" y="31"/>
                  </a:cubicBezTo>
                  <a:cubicBezTo>
                    <a:pt x="51" y="29"/>
                    <a:pt x="54" y="28"/>
                    <a:pt x="57" y="27"/>
                  </a:cubicBezTo>
                  <a:cubicBezTo>
                    <a:pt x="59" y="27"/>
                    <a:pt x="61" y="25"/>
                    <a:pt x="61" y="23"/>
                  </a:cubicBezTo>
                  <a:cubicBezTo>
                    <a:pt x="65" y="13"/>
                    <a:pt x="65" y="13"/>
                    <a:pt x="65" y="13"/>
                  </a:cubicBezTo>
                  <a:cubicBezTo>
                    <a:pt x="69" y="13"/>
                    <a:pt x="72" y="13"/>
                    <a:pt x="76" y="13"/>
                  </a:cubicBezTo>
                  <a:cubicBezTo>
                    <a:pt x="79" y="23"/>
                    <a:pt x="79" y="23"/>
                    <a:pt x="79" y="23"/>
                  </a:cubicBezTo>
                  <a:cubicBezTo>
                    <a:pt x="80" y="25"/>
                    <a:pt x="81" y="27"/>
                    <a:pt x="83" y="27"/>
                  </a:cubicBezTo>
                  <a:cubicBezTo>
                    <a:pt x="86" y="28"/>
                    <a:pt x="89" y="29"/>
                    <a:pt x="92" y="31"/>
                  </a:cubicBezTo>
                  <a:cubicBezTo>
                    <a:pt x="94" y="32"/>
                    <a:pt x="96" y="32"/>
                    <a:pt x="98" y="31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10" y="28"/>
                    <a:pt x="113" y="31"/>
                    <a:pt x="115" y="34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09" y="45"/>
                    <a:pt x="109" y="47"/>
                    <a:pt x="110" y="49"/>
                  </a:cubicBezTo>
                  <a:cubicBezTo>
                    <a:pt x="112" y="52"/>
                    <a:pt x="113" y="55"/>
                    <a:pt x="114" y="58"/>
                  </a:cubicBezTo>
                  <a:cubicBezTo>
                    <a:pt x="115" y="60"/>
                    <a:pt x="116" y="61"/>
                    <a:pt x="118" y="62"/>
                  </a:cubicBezTo>
                  <a:cubicBezTo>
                    <a:pt x="128" y="65"/>
                    <a:pt x="128" y="65"/>
                    <a:pt x="128" y="65"/>
                  </a:cubicBezTo>
                  <a:cubicBezTo>
                    <a:pt x="128" y="67"/>
                    <a:pt x="128" y="69"/>
                    <a:pt x="128" y="71"/>
                  </a:cubicBezTo>
                  <a:cubicBezTo>
                    <a:pt x="128" y="72"/>
                    <a:pt x="128" y="74"/>
                    <a:pt x="128" y="76"/>
                  </a:cubicBezTo>
                  <a:close/>
                </a:path>
              </a:pathLst>
            </a:custGeom>
            <a:solidFill>
              <a:srgbClr val="55EDF2"/>
            </a:solidFill>
            <a:ln w="9525">
              <a:solidFill>
                <a:srgbClr val="55EDF2"/>
              </a:solidFill>
              <a:round/>
            </a:ln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3" name="Freeform 24"/>
            <p:cNvSpPr>
              <a:spLocks noEditPoints="1"/>
            </p:cNvSpPr>
            <p:nvPr/>
          </p:nvSpPr>
          <p:spPr bwMode="auto">
            <a:xfrm>
              <a:off x="63" y="62"/>
              <a:ext cx="81" cy="81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7 h 55"/>
                <a:gd name="T4" fmla="*/ 27 w 55"/>
                <a:gd name="T5" fmla="*/ 55 h 55"/>
                <a:gd name="T6" fmla="*/ 55 w 55"/>
                <a:gd name="T7" fmla="*/ 27 h 55"/>
                <a:gd name="T8" fmla="*/ 27 w 55"/>
                <a:gd name="T9" fmla="*/ 0 h 55"/>
                <a:gd name="T10" fmla="*/ 27 w 55"/>
                <a:gd name="T11" fmla="*/ 43 h 55"/>
                <a:gd name="T12" fmla="*/ 12 w 55"/>
                <a:gd name="T13" fmla="*/ 27 h 55"/>
                <a:gd name="T14" fmla="*/ 27 w 55"/>
                <a:gd name="T15" fmla="*/ 12 h 55"/>
                <a:gd name="T16" fmla="*/ 43 w 55"/>
                <a:gd name="T17" fmla="*/ 27 h 55"/>
                <a:gd name="T18" fmla="*/ 27 w 55"/>
                <a:gd name="T19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2"/>
                    <a:pt x="0" y="27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3" y="55"/>
                    <a:pt x="55" y="43"/>
                    <a:pt x="55" y="27"/>
                  </a:cubicBezTo>
                  <a:cubicBezTo>
                    <a:pt x="55" y="12"/>
                    <a:pt x="43" y="0"/>
                    <a:pt x="27" y="0"/>
                  </a:cubicBezTo>
                  <a:close/>
                  <a:moveTo>
                    <a:pt x="27" y="43"/>
                  </a:moveTo>
                  <a:cubicBezTo>
                    <a:pt x="19" y="43"/>
                    <a:pt x="12" y="36"/>
                    <a:pt x="12" y="27"/>
                  </a:cubicBezTo>
                  <a:cubicBezTo>
                    <a:pt x="12" y="19"/>
                    <a:pt x="19" y="12"/>
                    <a:pt x="27" y="12"/>
                  </a:cubicBezTo>
                  <a:cubicBezTo>
                    <a:pt x="36" y="12"/>
                    <a:pt x="43" y="19"/>
                    <a:pt x="43" y="27"/>
                  </a:cubicBezTo>
                  <a:cubicBezTo>
                    <a:pt x="43" y="36"/>
                    <a:pt x="36" y="43"/>
                    <a:pt x="27" y="43"/>
                  </a:cubicBezTo>
                  <a:close/>
                </a:path>
              </a:pathLst>
            </a:custGeom>
            <a:solidFill>
              <a:srgbClr val="55EDF2"/>
            </a:solidFill>
            <a:ln w="9525">
              <a:solidFill>
                <a:srgbClr val="55EDF2"/>
              </a:solidFill>
              <a:round/>
            </a:ln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4" name="Group 25"/>
          <p:cNvGrpSpPr/>
          <p:nvPr/>
        </p:nvGrpSpPr>
        <p:grpSpPr>
          <a:xfrm>
            <a:off x="8390467" y="2509310"/>
            <a:ext cx="292100" cy="292100"/>
            <a:chOff x="0" y="0"/>
            <a:chExt cx="205" cy="207"/>
          </a:xfrm>
          <a:solidFill>
            <a:srgbClr val="F26434"/>
          </a:solidFill>
        </p:grpSpPr>
        <p:sp>
          <p:nvSpPr>
            <p:cNvPr id="15" name="Freeform 26"/>
            <p:cNvSpPr>
              <a:spLocks noEditPoints="1"/>
            </p:cNvSpPr>
            <p:nvPr/>
          </p:nvSpPr>
          <p:spPr bwMode="auto">
            <a:xfrm>
              <a:off x="0" y="0"/>
              <a:ext cx="205" cy="207"/>
            </a:xfrm>
            <a:custGeom>
              <a:avLst/>
              <a:gdLst>
                <a:gd name="T0" fmla="*/ 70 w 140"/>
                <a:gd name="T1" fmla="*/ 140 h 140"/>
                <a:gd name="T2" fmla="*/ 0 w 140"/>
                <a:gd name="T3" fmla="*/ 70 h 140"/>
                <a:gd name="T4" fmla="*/ 70 w 140"/>
                <a:gd name="T5" fmla="*/ 0 h 140"/>
                <a:gd name="T6" fmla="*/ 140 w 140"/>
                <a:gd name="T7" fmla="*/ 70 h 140"/>
                <a:gd name="T8" fmla="*/ 70 w 140"/>
                <a:gd name="T9" fmla="*/ 140 h 140"/>
                <a:gd name="T10" fmla="*/ 70 w 140"/>
                <a:gd name="T11" fmla="*/ 12 h 140"/>
                <a:gd name="T12" fmla="*/ 12 w 140"/>
                <a:gd name="T13" fmla="*/ 70 h 140"/>
                <a:gd name="T14" fmla="*/ 70 w 140"/>
                <a:gd name="T15" fmla="*/ 128 h 140"/>
                <a:gd name="T16" fmla="*/ 128 w 140"/>
                <a:gd name="T17" fmla="*/ 70 h 140"/>
                <a:gd name="T18" fmla="*/ 70 w 140"/>
                <a:gd name="T19" fmla="*/ 1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" h="140">
                  <a:moveTo>
                    <a:pt x="70" y="140"/>
                  </a:moveTo>
                  <a:cubicBezTo>
                    <a:pt x="32" y="140"/>
                    <a:pt x="0" y="109"/>
                    <a:pt x="0" y="70"/>
                  </a:cubicBezTo>
                  <a:cubicBezTo>
                    <a:pt x="0" y="32"/>
                    <a:pt x="32" y="0"/>
                    <a:pt x="70" y="0"/>
                  </a:cubicBezTo>
                  <a:cubicBezTo>
                    <a:pt x="109" y="0"/>
                    <a:pt x="140" y="32"/>
                    <a:pt x="140" y="70"/>
                  </a:cubicBezTo>
                  <a:cubicBezTo>
                    <a:pt x="140" y="109"/>
                    <a:pt x="109" y="140"/>
                    <a:pt x="70" y="140"/>
                  </a:cubicBezTo>
                  <a:close/>
                  <a:moveTo>
                    <a:pt x="70" y="12"/>
                  </a:moveTo>
                  <a:cubicBezTo>
                    <a:pt x="38" y="12"/>
                    <a:pt x="12" y="38"/>
                    <a:pt x="12" y="70"/>
                  </a:cubicBezTo>
                  <a:cubicBezTo>
                    <a:pt x="12" y="102"/>
                    <a:pt x="38" y="128"/>
                    <a:pt x="70" y="128"/>
                  </a:cubicBezTo>
                  <a:cubicBezTo>
                    <a:pt x="102" y="128"/>
                    <a:pt x="128" y="102"/>
                    <a:pt x="128" y="70"/>
                  </a:cubicBezTo>
                  <a:cubicBezTo>
                    <a:pt x="128" y="38"/>
                    <a:pt x="102" y="12"/>
                    <a:pt x="7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6" name="Freeform 27"/>
            <p:cNvSpPr/>
            <p:nvPr/>
          </p:nvSpPr>
          <p:spPr bwMode="auto">
            <a:xfrm>
              <a:off x="94" y="40"/>
              <a:ext cx="63" cy="72"/>
            </a:xfrm>
            <a:custGeom>
              <a:avLst/>
              <a:gdLst>
                <a:gd name="T0" fmla="*/ 37 w 43"/>
                <a:gd name="T1" fmla="*/ 49 h 49"/>
                <a:gd name="T2" fmla="*/ 6 w 43"/>
                <a:gd name="T3" fmla="*/ 49 h 49"/>
                <a:gd name="T4" fmla="*/ 0 w 43"/>
                <a:gd name="T5" fmla="*/ 43 h 49"/>
                <a:gd name="T6" fmla="*/ 0 w 43"/>
                <a:gd name="T7" fmla="*/ 6 h 49"/>
                <a:gd name="T8" fmla="*/ 6 w 43"/>
                <a:gd name="T9" fmla="*/ 0 h 49"/>
                <a:gd name="T10" fmla="*/ 12 w 43"/>
                <a:gd name="T11" fmla="*/ 6 h 49"/>
                <a:gd name="T12" fmla="*/ 12 w 43"/>
                <a:gd name="T13" fmla="*/ 37 h 49"/>
                <a:gd name="T14" fmla="*/ 37 w 43"/>
                <a:gd name="T15" fmla="*/ 37 h 49"/>
                <a:gd name="T16" fmla="*/ 43 w 43"/>
                <a:gd name="T17" fmla="*/ 43 h 49"/>
                <a:gd name="T18" fmla="*/ 37 w 43"/>
                <a:gd name="T1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9">
                  <a:moveTo>
                    <a:pt x="37" y="49"/>
                  </a:moveTo>
                  <a:cubicBezTo>
                    <a:pt x="6" y="49"/>
                    <a:pt x="6" y="49"/>
                    <a:pt x="6" y="49"/>
                  </a:cubicBezTo>
                  <a:cubicBezTo>
                    <a:pt x="3" y="49"/>
                    <a:pt x="0" y="46"/>
                    <a:pt x="0" y="4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0" y="37"/>
                    <a:pt x="43" y="40"/>
                    <a:pt x="43" y="43"/>
                  </a:cubicBezTo>
                  <a:cubicBezTo>
                    <a:pt x="43" y="46"/>
                    <a:pt x="40" y="49"/>
                    <a:pt x="3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814917" y="2469093"/>
            <a:ext cx="2497667" cy="100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8892117" y="2469093"/>
            <a:ext cx="2497667" cy="100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9" name="Rectangle 30"/>
          <p:cNvSpPr>
            <a:spLocks noChangeArrowheads="1"/>
          </p:cNvSpPr>
          <p:nvPr/>
        </p:nvSpPr>
        <p:spPr bwMode="auto">
          <a:xfrm>
            <a:off x="814917" y="4949826"/>
            <a:ext cx="2497667" cy="100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8892117" y="4975226"/>
            <a:ext cx="2497667" cy="100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zh-CN" altLang="en-US" sz="16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en-US" altLang="zh-CN" sz="16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6735445" y="4632325"/>
            <a:ext cx="1183005" cy="1181100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4252595" y="2147570"/>
            <a:ext cx="1179195" cy="1176655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9" name="Oval 8"/>
          <p:cNvSpPr>
            <a:spLocks noChangeArrowheads="1"/>
          </p:cNvSpPr>
          <p:nvPr/>
        </p:nvSpPr>
        <p:spPr bwMode="auto">
          <a:xfrm>
            <a:off x="6735445" y="2152015"/>
            <a:ext cx="1183005" cy="1176655"/>
          </a:xfrm>
          <a:prstGeom prst="ellipse">
            <a:avLst/>
          </a:prstGeom>
          <a:gradFill flip="none" rotWithShape="1">
            <a:gsLst>
              <a:gs pos="90000">
                <a:srgbClr val="E33F24"/>
              </a:gs>
              <a:gs pos="30000">
                <a:srgbClr val="F26434"/>
              </a:gs>
            </a:gsLst>
            <a:lin ang="2700000" scaled="1"/>
          </a:gradFill>
          <a:ln w="25400">
            <a:solidFill>
              <a:srgbClr val="E7492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4281170" y="4639945"/>
            <a:ext cx="1179195" cy="1181100"/>
          </a:xfrm>
          <a:prstGeom prst="ellipse">
            <a:avLst/>
          </a:prstGeom>
          <a:solidFill>
            <a:srgbClr val="55EDF2"/>
          </a:solidFill>
          <a:ln w="25400">
            <a:solidFill>
              <a:srgbClr val="55EDF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4588722" y="2368550"/>
            <a:ext cx="54229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1</a:t>
            </a:r>
            <a:endParaRPr lang="zh-CN" altLang="zh-CN" sz="4800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7034743" y="2330451"/>
            <a:ext cx="613833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8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</a:t>
            </a:r>
            <a:endParaRPr lang="zh-CN" altLang="zh-CN" sz="4800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4618356" y="4787900"/>
            <a:ext cx="54229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3</a:t>
            </a:r>
            <a:endParaRPr lang="zh-CN" altLang="zh-CN" sz="4800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7044055" y="4787900"/>
            <a:ext cx="542290" cy="829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4</a:t>
            </a:r>
            <a:endParaRPr lang="zh-CN" altLang="zh-CN" sz="4800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75" name="组 74"/>
          <p:cNvGrpSpPr/>
          <p:nvPr/>
        </p:nvGrpSpPr>
        <p:grpSpPr>
          <a:xfrm>
            <a:off x="872467" y="581063"/>
            <a:ext cx="452412" cy="409295"/>
            <a:chOff x="3119669" y="2877943"/>
            <a:chExt cx="1215879" cy="1100000"/>
          </a:xfrm>
        </p:grpSpPr>
        <p:sp>
          <p:nvSpPr>
            <p:cNvPr id="80" name="椭圆 79"/>
            <p:cNvSpPr/>
            <p:nvPr/>
          </p:nvSpPr>
          <p:spPr>
            <a:xfrm>
              <a:off x="3177609" y="2877943"/>
              <a:ext cx="1100000" cy="1100000"/>
            </a:xfrm>
            <a:prstGeom prst="ellipse">
              <a:avLst/>
            </a:prstGeom>
            <a:solidFill>
              <a:srgbClr val="4A5FFF"/>
            </a:soli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81" name="TextBox 3"/>
            <p:cNvSpPr txBox="1"/>
            <p:nvPr/>
          </p:nvSpPr>
          <p:spPr>
            <a:xfrm>
              <a:off x="3119669" y="2956020"/>
              <a:ext cx="1215879" cy="906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4</a:t>
              </a:r>
            </a:p>
          </p:txBody>
        </p:sp>
      </p:grpSp>
      <p:sp>
        <p:nvSpPr>
          <p:cNvPr id="39" name="矩形 38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A5FFF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A5FFF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7" dur="150" fill="hold"/>
                                        <p:tgtEl>
                                          <p:spTgt spid="3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32" dur="150" fill="hold"/>
                                        <p:tgtEl>
                                          <p:spTgt spid="3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mph" presetSubtype="0" autoRev="1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Scale>
                                      <p:cBhvr>
                                        <p:cTn id="47" dur="150" fill="hold"/>
                                        <p:tgtEl>
                                          <p:spTgt spid="3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6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mph" presetSubtype="0" autoRev="1" fill="hold" grpId="1" nodeType="withEffect">
                                  <p:stCondLst>
                                    <p:cond delay="3700"/>
                                  </p:stCondLst>
                                  <p:childTnLst>
                                    <p:animScale>
                                      <p:cBhvr>
                                        <p:cTn id="62" dur="150" fill="hold"/>
                                        <p:tgtEl>
                                          <p:spTgt spid="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6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6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18" grpId="0"/>
      <p:bldP spid="19" grpId="0"/>
      <p:bldP spid="20" grpId="0"/>
      <p:bldP spid="33" grpId="0" bldLvl="0" animBg="1"/>
      <p:bldP spid="33" grpId="1" bldLvl="0" animBg="1"/>
      <p:bldP spid="34" grpId="0" bldLvl="0" animBg="1"/>
      <p:bldP spid="34" grpId="1" bldLvl="0" animBg="1"/>
      <p:bldP spid="35" grpId="0" bldLvl="0" animBg="1"/>
      <p:bldP spid="35" grpId="1" bldLvl="0" animBg="1"/>
      <p:bldP spid="36" grpId="0" bldLvl="0" animBg="1"/>
      <p:bldP spid="36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椭圆 20"/>
          <p:cNvSpPr/>
          <p:nvPr/>
        </p:nvSpPr>
        <p:spPr>
          <a:xfrm>
            <a:off x="2122112" y="2210939"/>
            <a:ext cx="2403236" cy="2403230"/>
          </a:xfrm>
          <a:prstGeom prst="ellipse">
            <a:avLst/>
          </a:prstGeom>
          <a:gradFill flip="none" rotWithShape="1">
            <a:gsLst>
              <a:gs pos="90000">
                <a:srgbClr val="E33F24"/>
              </a:gs>
              <a:gs pos="30000">
                <a:srgbClr val="F26434"/>
              </a:gs>
            </a:gsLst>
            <a:lin ang="2700000" scaled="1"/>
          </a:gradFill>
          <a:ln w="25400">
            <a:solidFill>
              <a:srgbClr val="F2643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544788" y="2873945"/>
            <a:ext cx="1557885" cy="1076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265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目录</a:t>
            </a:r>
            <a:endParaRPr lang="en-US" altLang="zh-CN" sz="4265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/>
            <a:r>
              <a:rPr lang="en-US" altLang="zh-CN" sz="2135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contents</a:t>
            </a:r>
            <a:endParaRPr lang="zh-CN" altLang="en-US" sz="2135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287586" y="1118659"/>
            <a:ext cx="754021" cy="754021"/>
          </a:xfrm>
          <a:prstGeom prst="ellipse">
            <a:avLst/>
          </a:pr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0818" y="1180813"/>
            <a:ext cx="28755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1</a:t>
            </a:r>
          </a:p>
        </p:txBody>
      </p:sp>
      <p:sp>
        <p:nvSpPr>
          <p:cNvPr id="8" name="椭圆 7"/>
          <p:cNvSpPr/>
          <p:nvPr/>
        </p:nvSpPr>
        <p:spPr>
          <a:xfrm>
            <a:off x="6272815" y="2370847"/>
            <a:ext cx="754021" cy="754021"/>
          </a:xfrm>
          <a:prstGeom prst="ellipse">
            <a:avLst/>
          </a:prstGeom>
          <a:solidFill>
            <a:srgbClr val="55EDF2"/>
          </a:solidFill>
          <a:ln w="25400">
            <a:solidFill>
              <a:srgbClr val="55EDF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TextBox 22"/>
          <p:cNvSpPr txBox="1"/>
          <p:nvPr/>
        </p:nvSpPr>
        <p:spPr>
          <a:xfrm>
            <a:off x="6480647" y="2405695"/>
            <a:ext cx="28755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</a:t>
            </a:r>
          </a:p>
        </p:txBody>
      </p:sp>
      <p:sp>
        <p:nvSpPr>
          <p:cNvPr id="10" name="椭圆 9"/>
          <p:cNvSpPr/>
          <p:nvPr/>
        </p:nvSpPr>
        <p:spPr>
          <a:xfrm>
            <a:off x="6272815" y="3731211"/>
            <a:ext cx="754021" cy="754021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6506047" y="3806065"/>
            <a:ext cx="28755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3</a:t>
            </a:r>
          </a:p>
        </p:txBody>
      </p:sp>
      <p:sp>
        <p:nvSpPr>
          <p:cNvPr id="12" name="椭圆 11"/>
          <p:cNvSpPr/>
          <p:nvPr/>
        </p:nvSpPr>
        <p:spPr>
          <a:xfrm>
            <a:off x="6272815" y="4952363"/>
            <a:ext cx="754021" cy="754021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3" name="TextBox 28"/>
          <p:cNvSpPr txBox="1"/>
          <p:nvPr/>
        </p:nvSpPr>
        <p:spPr>
          <a:xfrm>
            <a:off x="6493347" y="5027217"/>
            <a:ext cx="28755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4</a:t>
            </a:r>
          </a:p>
        </p:txBody>
      </p:sp>
      <p:sp>
        <p:nvSpPr>
          <p:cNvPr id="14" name="矩形 13"/>
          <p:cNvSpPr/>
          <p:nvPr/>
        </p:nvSpPr>
        <p:spPr>
          <a:xfrm>
            <a:off x="7513922" y="1220755"/>
            <a:ext cx="2592288" cy="107632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200" b="1">
              <a:solidFill>
                <a:schemeClr val="tx1">
                  <a:lumMod val="65000"/>
                  <a:lumOff val="3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13922" y="2494293"/>
            <a:ext cx="3264363" cy="58356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en-US" altLang="zh-CN" sz="3200" b="1">
              <a:solidFill>
                <a:prstClr val="black">
                  <a:lumMod val="65000"/>
                  <a:lumOff val="35000"/>
                </a:prst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513922" y="3866720"/>
            <a:ext cx="3264363" cy="58356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en-US" altLang="zh-CN" sz="3200" b="1">
              <a:solidFill>
                <a:prstClr val="black">
                  <a:lumMod val="65000"/>
                  <a:lumOff val="35000"/>
                </a:prst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13922" y="5061181"/>
            <a:ext cx="3264363" cy="58356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en-US" altLang="zh-CN" sz="3200" b="1">
              <a:solidFill>
                <a:prstClr val="black">
                  <a:lumMod val="65000"/>
                  <a:lumOff val="35000"/>
                </a:prst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1263297" y="3939972"/>
            <a:ext cx="754021" cy="754021"/>
          </a:xfrm>
          <a:prstGeom prst="ellipse">
            <a:avLst/>
          </a:prstGeom>
          <a:solidFill>
            <a:srgbClr val="55EDF2"/>
          </a:solidFill>
          <a:ln w="25400">
            <a:solidFill>
              <a:srgbClr val="55EDF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220165" y="4741631"/>
            <a:ext cx="754021" cy="754021"/>
          </a:xfrm>
          <a:prstGeom prst="ellipse">
            <a:avLst/>
          </a:pr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632367" y="4818853"/>
            <a:ext cx="754021" cy="754021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1035601" y="2752057"/>
            <a:ext cx="754021" cy="754021"/>
          </a:xfrm>
          <a:prstGeom prst="ellipse">
            <a:avLst/>
          </a:pr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autoRev="1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Scale>
                                      <p:cBhvr>
                                        <p:cTn id="25" dur="150" fill="hold"/>
                                        <p:tgtEl>
                                          <p:spTgt spid="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6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mph" presetSubtype="0" autoRev="1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Scale>
                                      <p:cBhvr>
                                        <p:cTn id="43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54" dur="150" fill="hold"/>
                                        <p:tgtEl>
                                          <p:spTgt spid="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61" dur="150" fill="hold"/>
                                        <p:tgtEl>
                                          <p:spTgt spid="1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6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mph" presetSubtype="0" autoRev="1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72" dur="15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mph" presetSubtype="0" autoRev="1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Scale>
                                      <p:cBhvr>
                                        <p:cTn id="79" dur="15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90" dur="150" fill="hold"/>
                                        <p:tgtEl>
                                          <p:spTgt spid="2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7" dur="150" fill="hold"/>
                                        <p:tgtEl>
                                          <p:spTgt spid="2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mph" presetSubtype="0" autoRev="1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104" dur="150" fill="hold"/>
                                        <p:tgtEl>
                                          <p:spTgt spid="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mph" presetSubtype="0" autoRev="1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111" dur="150" fill="hold"/>
                                        <p:tgtEl>
                                          <p:spTgt spid="2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6" presetClass="emph" presetSubtype="0" autoRev="1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118" dur="150" fill="hold"/>
                                        <p:tgtEl>
                                          <p:spTgt spid="2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1" grpId="1" bldLvl="0" animBg="1"/>
      <p:bldP spid="5" grpId="0"/>
      <p:bldP spid="5" grpId="1"/>
      <p:bldP spid="6" grpId="0" bldLvl="0" animBg="1"/>
      <p:bldP spid="6" grpId="1" bldLvl="0" animBg="1"/>
      <p:bldP spid="7" grpId="0"/>
      <p:bldP spid="7" grpId="1"/>
      <p:bldP spid="8" grpId="0" bldLvl="0" animBg="1"/>
      <p:bldP spid="8" grpId="1" bldLvl="0" animBg="1"/>
      <p:bldP spid="9" grpId="0"/>
      <p:bldP spid="9" grpId="1"/>
      <p:bldP spid="10" grpId="0" bldLvl="0" animBg="1"/>
      <p:bldP spid="10" grpId="1" bldLvl="0" animBg="1"/>
      <p:bldP spid="11" grpId="0"/>
      <p:bldP spid="11" grpId="1"/>
      <p:bldP spid="12" grpId="0" bldLvl="0" animBg="1"/>
      <p:bldP spid="12" grpId="1" bldLvl="0" animBg="1"/>
      <p:bldP spid="13" grpId="0"/>
      <p:bldP spid="13" grpId="1"/>
      <p:bldP spid="14" grpId="0"/>
      <p:bldP spid="15" grpId="0"/>
      <p:bldP spid="16" grpId="0"/>
      <p:bldP spid="17" grpId="0"/>
      <p:bldP spid="22" grpId="0" bldLvl="0" animBg="1"/>
      <p:bldP spid="22" grpId="1" bldLvl="0" animBg="1"/>
      <p:bldP spid="23" grpId="0" bldLvl="0" animBg="1"/>
      <p:bldP spid="23" grpId="1" bldLvl="0" animBg="1"/>
      <p:bldP spid="24" grpId="0" bldLvl="0" animBg="1"/>
      <p:bldP spid="24" grpId="1" bldLvl="0" animBg="1"/>
      <p:bldP spid="25" grpId="0" bldLvl="0" animBg="1"/>
      <p:bldP spid="25" grpId="1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园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650" y="254635"/>
            <a:ext cx="3543300" cy="6286500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3283016" y="2760607"/>
            <a:ext cx="7238934" cy="1250236"/>
            <a:chOff x="3206816" y="2729539"/>
            <a:chExt cx="7238934" cy="1250236"/>
          </a:xfrm>
        </p:grpSpPr>
        <p:sp>
          <p:nvSpPr>
            <p:cNvPr id="30" name="PA_文本框 4"/>
            <p:cNvSpPr txBox="1"/>
            <p:nvPr>
              <p:custDataLst>
                <p:tags r:id="rId1"/>
              </p:custDataLst>
            </p:nvPr>
          </p:nvSpPr>
          <p:spPr>
            <a:xfrm>
              <a:off x="3844356" y="2729539"/>
              <a:ext cx="6601394" cy="922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kern="1600"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  <a:sym typeface="+mn-lt"/>
                </a:rPr>
                <a:t>感谢您的观看</a:t>
              </a:r>
            </a:p>
          </p:txBody>
        </p:sp>
        <p:sp>
          <p:nvSpPr>
            <p:cNvPr id="31" name="文本框 6"/>
            <p:cNvSpPr txBox="1"/>
            <p:nvPr/>
          </p:nvSpPr>
          <p:spPr>
            <a:xfrm>
              <a:off x="3206816" y="3426690"/>
              <a:ext cx="6334694" cy="5530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>
                  <a:solidFill>
                    <a:schemeClr val="bg1">
                      <a:lumMod val="50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Lorem ipsum dolor sit amet, Lorem dolor sit Lorem ipsum dolor sit amet,consectetur. amet, consectetur. ipsum dolor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78244" y="2864608"/>
            <a:ext cx="1100000" cy="1100000"/>
          </a:xfrm>
          <a:prstGeom prst="ellipse">
            <a:avLst/>
          </a:pr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119669" y="2956019"/>
            <a:ext cx="1215880" cy="91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335" b="1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1</a:t>
            </a:r>
            <a:endParaRPr lang="zh-CN" altLang="en-US" sz="2665">
              <a:solidFill>
                <a:schemeClr val="bg1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17" name="直接连接符 14"/>
          <p:cNvCxnSpPr/>
          <p:nvPr/>
        </p:nvCxnSpPr>
        <p:spPr>
          <a:xfrm>
            <a:off x="5249264" y="3207463"/>
            <a:ext cx="43147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287364" y="2416616"/>
            <a:ext cx="3535680" cy="76835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4400">
                <a:solidFill>
                  <a:srgbClr val="4EF090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4400" b="1">
              <a:solidFill>
                <a:srgbClr val="4EF090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96863" y="3393570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7516689" y="33721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5296863" y="3964071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7516689" y="39807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  <p:bldP spid="9" grpId="0"/>
      <p:bldP spid="9" grpId="1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35313" y="1932324"/>
            <a:ext cx="3404016" cy="97155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490">
                <a:solidFill>
                  <a:srgbClr val="F16233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  <a:endParaRPr lang="en-US" altLang="zh-CN" sz="2490">
              <a:solidFill>
                <a:srgbClr val="1399A6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spcBef>
                <a:spcPts val="1000"/>
              </a:spcBef>
            </a:pP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37641" y="3271720"/>
            <a:ext cx="3404016" cy="84328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zh-CN" altLang="en-US" sz="2490">
                <a:solidFill>
                  <a:srgbClr val="FFD11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  <a:endParaRPr lang="en-US" altLang="zh-CN" sz="2490">
              <a:solidFill>
                <a:srgbClr val="ABC939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r>
              <a:rPr lang="zh-CN" altLang="en-US" sz="1200">
                <a:solidFill>
                  <a:prstClr val="white">
                    <a:lumMod val="50000"/>
                  </a:prst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237641" y="4568028"/>
            <a:ext cx="3404016" cy="84328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zh-CN" altLang="en-US" sz="2490">
                <a:solidFill>
                  <a:srgbClr val="4A5FFF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  <a:endParaRPr lang="en-US" altLang="zh-CN" sz="2490">
              <a:solidFill>
                <a:srgbClr val="EA4F2B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r>
              <a:rPr lang="zh-CN" altLang="en-US" sz="1200">
                <a:solidFill>
                  <a:prstClr val="white">
                    <a:lumMod val="50000"/>
                  </a:prst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cxnSp>
        <p:nvCxnSpPr>
          <p:cNvPr id="5" name="直接连接符 29"/>
          <p:cNvCxnSpPr/>
          <p:nvPr/>
        </p:nvCxnSpPr>
        <p:spPr>
          <a:xfrm>
            <a:off x="6400797" y="2976663"/>
            <a:ext cx="4064507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</p:cxnSp>
      <p:cxnSp>
        <p:nvCxnSpPr>
          <p:cNvPr id="6" name="直接连接符 30"/>
          <p:cNvCxnSpPr/>
          <p:nvPr/>
        </p:nvCxnSpPr>
        <p:spPr>
          <a:xfrm>
            <a:off x="6400050" y="4390635"/>
            <a:ext cx="4065255" cy="0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</p:spPr>
      </p:cxnSp>
      <p:grpSp>
        <p:nvGrpSpPr>
          <p:cNvPr id="7" name="组合 31"/>
          <p:cNvGrpSpPr/>
          <p:nvPr/>
        </p:nvGrpSpPr>
        <p:grpSpPr>
          <a:xfrm>
            <a:off x="1280755" y="1615491"/>
            <a:ext cx="4618429" cy="4082911"/>
            <a:chOff x="512440" y="949532"/>
            <a:chExt cx="3771528" cy="3334209"/>
          </a:xfrm>
        </p:grpSpPr>
        <p:pic>
          <p:nvPicPr>
            <p:cNvPr id="8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78"/>
            <a:stretch>
              <a:fillRect/>
            </a:stretch>
          </p:blipFill>
          <p:spPr>
            <a:xfrm>
              <a:off x="512440" y="949532"/>
              <a:ext cx="3771528" cy="3334209"/>
            </a:xfrm>
            <a:prstGeom prst="rect">
              <a:avLst/>
            </a:prstGeom>
            <a:effectLst>
              <a:reflection blurRad="6350" endPos="14000" dir="5400000" sy="-100000" algn="bl" rotWithShape="0"/>
            </a:effectLst>
          </p:spPr>
        </p:pic>
        <p:pic>
          <p:nvPicPr>
            <p:cNvPr id="9" name="Picture 2" descr="C:\Users\Administrator\Desktop\画板 1.png画板 1"/>
            <p:cNvPicPr>
              <a:picLocks noChangeAspect="1" noChangeArrowheads="1"/>
            </p:cNvPicPr>
            <p:nvPr/>
          </p:nvPicPr>
          <p:blipFill>
            <a:blip r:embed="rId3"/>
            <a:srcRect l="5964" r="5964"/>
            <a:stretch>
              <a:fillRect/>
            </a:stretch>
          </p:blipFill>
          <p:spPr bwMode="auto">
            <a:xfrm>
              <a:off x="708144" y="1156746"/>
              <a:ext cx="3374655" cy="215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透明"/>
            <p:cNvSpPr/>
            <p:nvPr/>
          </p:nvSpPr>
          <p:spPr bwMode="auto">
            <a:xfrm>
              <a:off x="2343885" y="1156746"/>
              <a:ext cx="1738915" cy="2176456"/>
            </a:xfrm>
            <a:custGeom>
              <a:avLst/>
              <a:gdLst>
                <a:gd name="T0" fmla="*/ 1682 w 1682"/>
                <a:gd name="T1" fmla="*/ 0 h 2069"/>
                <a:gd name="T2" fmla="*/ 789 w 1682"/>
                <a:gd name="T3" fmla="*/ 0 h 2069"/>
                <a:gd name="T4" fmla="*/ 0 w 1682"/>
                <a:gd name="T5" fmla="*/ 2069 h 2069"/>
                <a:gd name="T6" fmla="*/ 1682 w 1682"/>
                <a:gd name="T7" fmla="*/ 2069 h 2069"/>
                <a:gd name="T8" fmla="*/ 1682 w 1682"/>
                <a:gd name="T9" fmla="*/ 0 h 2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2" h="2069">
                  <a:moveTo>
                    <a:pt x="1682" y="0"/>
                  </a:moveTo>
                  <a:lnTo>
                    <a:pt x="789" y="0"/>
                  </a:lnTo>
                  <a:lnTo>
                    <a:pt x="0" y="2069"/>
                  </a:lnTo>
                  <a:lnTo>
                    <a:pt x="1682" y="2069"/>
                  </a:lnTo>
                  <a:lnTo>
                    <a:pt x="1682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30000"/>
                  </a:schemeClr>
                </a:gs>
                <a:gs pos="23000">
                  <a:schemeClr val="bg1">
                    <a:alpha val="2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81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1" name="组合 35"/>
          <p:cNvGrpSpPr/>
          <p:nvPr/>
        </p:nvGrpSpPr>
        <p:grpSpPr>
          <a:xfrm>
            <a:off x="6349598" y="1978786"/>
            <a:ext cx="734055" cy="734055"/>
            <a:chOff x="4499992" y="267494"/>
            <a:chExt cx="599448" cy="599448"/>
          </a:xfrm>
        </p:grpSpPr>
        <p:grpSp>
          <p:nvGrpSpPr>
            <p:cNvPr id="12" name="组合 36"/>
            <p:cNvGrpSpPr/>
            <p:nvPr/>
          </p:nvGrpSpPr>
          <p:grpSpPr>
            <a:xfrm>
              <a:off x="4499992" y="267494"/>
              <a:ext cx="599448" cy="599448"/>
              <a:chOff x="4131160" y="713581"/>
              <a:chExt cx="881684" cy="881684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65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rgbClr val="F16233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65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13" name="Freeform 70"/>
            <p:cNvSpPr>
              <a:spLocks noEditPoints="1"/>
            </p:cNvSpPr>
            <p:nvPr/>
          </p:nvSpPr>
          <p:spPr bwMode="auto">
            <a:xfrm>
              <a:off x="4679089" y="422857"/>
              <a:ext cx="241254" cy="288722"/>
            </a:xfrm>
            <a:custGeom>
              <a:avLst/>
              <a:gdLst>
                <a:gd name="T0" fmla="*/ 346 w 346"/>
                <a:gd name="T1" fmla="*/ 77 h 414"/>
                <a:gd name="T2" fmla="*/ 345 w 346"/>
                <a:gd name="T3" fmla="*/ 75 h 414"/>
                <a:gd name="T4" fmla="*/ 345 w 346"/>
                <a:gd name="T5" fmla="*/ 74 h 414"/>
                <a:gd name="T6" fmla="*/ 343 w 346"/>
                <a:gd name="T7" fmla="*/ 72 h 414"/>
                <a:gd name="T8" fmla="*/ 273 w 346"/>
                <a:gd name="T9" fmla="*/ 2 h 414"/>
                <a:gd name="T10" fmla="*/ 271 w 346"/>
                <a:gd name="T11" fmla="*/ 0 h 414"/>
                <a:gd name="T12" fmla="*/ 270 w 346"/>
                <a:gd name="T13" fmla="*/ 0 h 414"/>
                <a:gd name="T14" fmla="*/ 268 w 346"/>
                <a:gd name="T15" fmla="*/ 0 h 414"/>
                <a:gd name="T16" fmla="*/ 268 w 346"/>
                <a:gd name="T17" fmla="*/ 0 h 414"/>
                <a:gd name="T18" fmla="*/ 7 w 346"/>
                <a:gd name="T19" fmla="*/ 0 h 414"/>
                <a:gd name="T20" fmla="*/ 0 w 346"/>
                <a:gd name="T21" fmla="*/ 7 h 414"/>
                <a:gd name="T22" fmla="*/ 0 w 346"/>
                <a:gd name="T23" fmla="*/ 407 h 414"/>
                <a:gd name="T24" fmla="*/ 7 w 346"/>
                <a:gd name="T25" fmla="*/ 414 h 414"/>
                <a:gd name="T26" fmla="*/ 338 w 346"/>
                <a:gd name="T27" fmla="*/ 414 h 414"/>
                <a:gd name="T28" fmla="*/ 346 w 346"/>
                <a:gd name="T29" fmla="*/ 407 h 414"/>
                <a:gd name="T30" fmla="*/ 346 w 346"/>
                <a:gd name="T31" fmla="*/ 77 h 414"/>
                <a:gd name="T32" fmla="*/ 346 w 346"/>
                <a:gd name="T33" fmla="*/ 77 h 414"/>
                <a:gd name="T34" fmla="*/ 275 w 346"/>
                <a:gd name="T35" fmla="*/ 25 h 414"/>
                <a:gd name="T36" fmla="*/ 320 w 346"/>
                <a:gd name="T37" fmla="*/ 70 h 414"/>
                <a:gd name="T38" fmla="*/ 275 w 346"/>
                <a:gd name="T39" fmla="*/ 70 h 414"/>
                <a:gd name="T40" fmla="*/ 275 w 346"/>
                <a:gd name="T41" fmla="*/ 25 h 414"/>
                <a:gd name="T42" fmla="*/ 14 w 346"/>
                <a:gd name="T43" fmla="*/ 400 h 414"/>
                <a:gd name="T44" fmla="*/ 14 w 346"/>
                <a:gd name="T45" fmla="*/ 14 h 414"/>
                <a:gd name="T46" fmla="*/ 260 w 346"/>
                <a:gd name="T47" fmla="*/ 14 h 414"/>
                <a:gd name="T48" fmla="*/ 260 w 346"/>
                <a:gd name="T49" fmla="*/ 77 h 414"/>
                <a:gd name="T50" fmla="*/ 268 w 346"/>
                <a:gd name="T51" fmla="*/ 85 h 414"/>
                <a:gd name="T52" fmla="*/ 331 w 346"/>
                <a:gd name="T53" fmla="*/ 85 h 414"/>
                <a:gd name="T54" fmla="*/ 331 w 346"/>
                <a:gd name="T55" fmla="*/ 400 h 414"/>
                <a:gd name="T56" fmla="*/ 14 w 346"/>
                <a:gd name="T57" fmla="*/ 400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46" h="413">
                  <a:moveTo>
                    <a:pt x="346" y="77"/>
                  </a:moveTo>
                  <a:cubicBezTo>
                    <a:pt x="345" y="76"/>
                    <a:pt x="345" y="76"/>
                    <a:pt x="345" y="75"/>
                  </a:cubicBezTo>
                  <a:cubicBezTo>
                    <a:pt x="345" y="75"/>
                    <a:pt x="345" y="75"/>
                    <a:pt x="345" y="74"/>
                  </a:cubicBezTo>
                  <a:cubicBezTo>
                    <a:pt x="345" y="74"/>
                    <a:pt x="344" y="73"/>
                    <a:pt x="343" y="7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2" y="1"/>
                    <a:pt x="272" y="1"/>
                    <a:pt x="271" y="0"/>
                  </a:cubicBezTo>
                  <a:cubicBezTo>
                    <a:pt x="271" y="0"/>
                    <a:pt x="270" y="0"/>
                    <a:pt x="270" y="0"/>
                  </a:cubicBezTo>
                  <a:cubicBezTo>
                    <a:pt x="270" y="0"/>
                    <a:pt x="269" y="0"/>
                    <a:pt x="268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0" y="411"/>
                    <a:pt x="3" y="414"/>
                    <a:pt x="7" y="414"/>
                  </a:cubicBezTo>
                  <a:cubicBezTo>
                    <a:pt x="338" y="414"/>
                    <a:pt x="338" y="414"/>
                    <a:pt x="338" y="414"/>
                  </a:cubicBezTo>
                  <a:cubicBezTo>
                    <a:pt x="342" y="414"/>
                    <a:pt x="346" y="411"/>
                    <a:pt x="346" y="407"/>
                  </a:cubicBezTo>
                  <a:cubicBezTo>
                    <a:pt x="346" y="77"/>
                    <a:pt x="346" y="77"/>
                    <a:pt x="346" y="77"/>
                  </a:cubicBezTo>
                  <a:cubicBezTo>
                    <a:pt x="346" y="77"/>
                    <a:pt x="346" y="77"/>
                    <a:pt x="346" y="77"/>
                  </a:cubicBezTo>
                  <a:close/>
                  <a:moveTo>
                    <a:pt x="275" y="25"/>
                  </a:moveTo>
                  <a:cubicBezTo>
                    <a:pt x="320" y="70"/>
                    <a:pt x="320" y="70"/>
                    <a:pt x="320" y="70"/>
                  </a:cubicBezTo>
                  <a:cubicBezTo>
                    <a:pt x="275" y="70"/>
                    <a:pt x="275" y="70"/>
                    <a:pt x="275" y="70"/>
                  </a:cubicBezTo>
                  <a:lnTo>
                    <a:pt x="275" y="25"/>
                  </a:lnTo>
                  <a:close/>
                  <a:moveTo>
                    <a:pt x="14" y="40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260" y="14"/>
                    <a:pt x="260" y="14"/>
                    <a:pt x="260" y="14"/>
                  </a:cubicBezTo>
                  <a:cubicBezTo>
                    <a:pt x="260" y="77"/>
                    <a:pt x="260" y="77"/>
                    <a:pt x="260" y="77"/>
                  </a:cubicBezTo>
                  <a:cubicBezTo>
                    <a:pt x="260" y="81"/>
                    <a:pt x="264" y="85"/>
                    <a:pt x="268" y="85"/>
                  </a:cubicBezTo>
                  <a:cubicBezTo>
                    <a:pt x="331" y="85"/>
                    <a:pt x="331" y="85"/>
                    <a:pt x="331" y="85"/>
                  </a:cubicBezTo>
                  <a:cubicBezTo>
                    <a:pt x="331" y="400"/>
                    <a:pt x="331" y="400"/>
                    <a:pt x="331" y="400"/>
                  </a:cubicBezTo>
                  <a:lnTo>
                    <a:pt x="14" y="4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28" tIns="45715" rIns="91428" bIns="45715" numCol="1" anchor="t" anchorCtr="0" compatLnSpc="1"/>
            <a:lstStyle/>
            <a:p>
              <a:endParaRPr lang="en-US" sz="249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6" name="组合 40"/>
          <p:cNvGrpSpPr/>
          <p:nvPr/>
        </p:nvGrpSpPr>
        <p:grpSpPr>
          <a:xfrm>
            <a:off x="6368493" y="3271719"/>
            <a:ext cx="734055" cy="734055"/>
            <a:chOff x="5418452" y="307702"/>
            <a:chExt cx="599448" cy="599448"/>
          </a:xfrm>
        </p:grpSpPr>
        <p:grpSp>
          <p:nvGrpSpPr>
            <p:cNvPr id="17" name="组合 41"/>
            <p:cNvGrpSpPr/>
            <p:nvPr/>
          </p:nvGrpSpPr>
          <p:grpSpPr>
            <a:xfrm>
              <a:off x="5418452" y="307702"/>
              <a:ext cx="599448" cy="599448"/>
              <a:chOff x="4131160" y="713581"/>
              <a:chExt cx="881684" cy="881684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65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20" name="椭圆 19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rgbClr val="FFD112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65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18" name="Freeform 72"/>
            <p:cNvSpPr>
              <a:spLocks noEditPoints="1"/>
            </p:cNvSpPr>
            <p:nvPr/>
          </p:nvSpPr>
          <p:spPr bwMode="auto">
            <a:xfrm>
              <a:off x="5580112" y="455050"/>
              <a:ext cx="297176" cy="297712"/>
            </a:xfrm>
            <a:custGeom>
              <a:avLst/>
              <a:gdLst>
                <a:gd name="T0" fmla="*/ 337 w 411"/>
                <a:gd name="T1" fmla="*/ 198 h 412"/>
                <a:gd name="T2" fmla="*/ 284 w 411"/>
                <a:gd name="T3" fmla="*/ 220 h 412"/>
                <a:gd name="T4" fmla="*/ 249 w 411"/>
                <a:gd name="T5" fmla="*/ 185 h 412"/>
                <a:gd name="T6" fmla="*/ 283 w 411"/>
                <a:gd name="T7" fmla="*/ 107 h 412"/>
                <a:gd name="T8" fmla="*/ 176 w 411"/>
                <a:gd name="T9" fmla="*/ 0 h 412"/>
                <a:gd name="T10" fmla="*/ 68 w 411"/>
                <a:gd name="T11" fmla="*/ 107 h 412"/>
                <a:gd name="T12" fmla="*/ 116 w 411"/>
                <a:gd name="T13" fmla="*/ 196 h 412"/>
                <a:gd name="T14" fmla="*/ 96 w 411"/>
                <a:gd name="T15" fmla="*/ 266 h 412"/>
                <a:gd name="T16" fmla="*/ 74 w 411"/>
                <a:gd name="T17" fmla="*/ 263 h 412"/>
                <a:gd name="T18" fmla="*/ 0 w 411"/>
                <a:gd name="T19" fmla="*/ 337 h 412"/>
                <a:gd name="T20" fmla="*/ 74 w 411"/>
                <a:gd name="T21" fmla="*/ 412 h 412"/>
                <a:gd name="T22" fmla="*/ 149 w 411"/>
                <a:gd name="T23" fmla="*/ 337 h 412"/>
                <a:gd name="T24" fmla="*/ 110 w 411"/>
                <a:gd name="T25" fmla="*/ 272 h 412"/>
                <a:gd name="T26" fmla="*/ 130 w 411"/>
                <a:gd name="T27" fmla="*/ 204 h 412"/>
                <a:gd name="T28" fmla="*/ 176 w 411"/>
                <a:gd name="T29" fmla="*/ 214 h 412"/>
                <a:gd name="T30" fmla="*/ 238 w 411"/>
                <a:gd name="T31" fmla="*/ 195 h 412"/>
                <a:gd name="T32" fmla="*/ 275 w 411"/>
                <a:gd name="T33" fmla="*/ 232 h 412"/>
                <a:gd name="T34" fmla="*/ 262 w 411"/>
                <a:gd name="T35" fmla="*/ 273 h 412"/>
                <a:gd name="T36" fmla="*/ 337 w 411"/>
                <a:gd name="T37" fmla="*/ 347 h 412"/>
                <a:gd name="T38" fmla="*/ 411 w 411"/>
                <a:gd name="T39" fmla="*/ 273 h 412"/>
                <a:gd name="T40" fmla="*/ 337 w 411"/>
                <a:gd name="T41" fmla="*/ 198 h 412"/>
                <a:gd name="T42" fmla="*/ 134 w 411"/>
                <a:gd name="T43" fmla="*/ 337 h 412"/>
                <a:gd name="T44" fmla="*/ 74 w 411"/>
                <a:gd name="T45" fmla="*/ 397 h 412"/>
                <a:gd name="T46" fmla="*/ 14 w 411"/>
                <a:gd name="T47" fmla="*/ 337 h 412"/>
                <a:gd name="T48" fmla="*/ 74 w 411"/>
                <a:gd name="T49" fmla="*/ 278 h 412"/>
                <a:gd name="T50" fmla="*/ 134 w 411"/>
                <a:gd name="T51" fmla="*/ 337 h 412"/>
                <a:gd name="T52" fmla="*/ 83 w 411"/>
                <a:gd name="T53" fmla="*/ 107 h 412"/>
                <a:gd name="T54" fmla="*/ 176 w 411"/>
                <a:gd name="T55" fmla="*/ 14 h 412"/>
                <a:gd name="T56" fmla="*/ 268 w 411"/>
                <a:gd name="T57" fmla="*/ 107 h 412"/>
                <a:gd name="T58" fmla="*/ 176 w 411"/>
                <a:gd name="T59" fmla="*/ 200 h 412"/>
                <a:gd name="T60" fmla="*/ 83 w 411"/>
                <a:gd name="T61" fmla="*/ 107 h 412"/>
                <a:gd name="T62" fmla="*/ 337 w 411"/>
                <a:gd name="T63" fmla="*/ 332 h 412"/>
                <a:gd name="T64" fmla="*/ 277 w 411"/>
                <a:gd name="T65" fmla="*/ 273 h 412"/>
                <a:gd name="T66" fmla="*/ 337 w 411"/>
                <a:gd name="T67" fmla="*/ 213 h 412"/>
                <a:gd name="T68" fmla="*/ 397 w 411"/>
                <a:gd name="T69" fmla="*/ 273 h 412"/>
                <a:gd name="T70" fmla="*/ 337 w 411"/>
                <a:gd name="T71" fmla="*/ 332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1" h="412">
                  <a:moveTo>
                    <a:pt x="337" y="198"/>
                  </a:moveTo>
                  <a:cubicBezTo>
                    <a:pt x="316" y="198"/>
                    <a:pt x="298" y="206"/>
                    <a:pt x="284" y="220"/>
                  </a:cubicBezTo>
                  <a:cubicBezTo>
                    <a:pt x="249" y="185"/>
                    <a:pt x="249" y="185"/>
                    <a:pt x="249" y="185"/>
                  </a:cubicBezTo>
                  <a:cubicBezTo>
                    <a:pt x="270" y="166"/>
                    <a:pt x="283" y="138"/>
                    <a:pt x="283" y="107"/>
                  </a:cubicBezTo>
                  <a:cubicBezTo>
                    <a:pt x="283" y="48"/>
                    <a:pt x="235" y="0"/>
                    <a:pt x="176" y="0"/>
                  </a:cubicBezTo>
                  <a:cubicBezTo>
                    <a:pt x="117" y="0"/>
                    <a:pt x="68" y="48"/>
                    <a:pt x="68" y="107"/>
                  </a:cubicBezTo>
                  <a:cubicBezTo>
                    <a:pt x="68" y="144"/>
                    <a:pt x="88" y="177"/>
                    <a:pt x="116" y="196"/>
                  </a:cubicBezTo>
                  <a:cubicBezTo>
                    <a:pt x="96" y="266"/>
                    <a:pt x="96" y="266"/>
                    <a:pt x="96" y="266"/>
                  </a:cubicBezTo>
                  <a:cubicBezTo>
                    <a:pt x="89" y="264"/>
                    <a:pt x="82" y="263"/>
                    <a:pt x="74" y="263"/>
                  </a:cubicBezTo>
                  <a:cubicBezTo>
                    <a:pt x="33" y="263"/>
                    <a:pt x="0" y="296"/>
                    <a:pt x="0" y="337"/>
                  </a:cubicBezTo>
                  <a:cubicBezTo>
                    <a:pt x="0" y="378"/>
                    <a:pt x="33" y="412"/>
                    <a:pt x="74" y="412"/>
                  </a:cubicBezTo>
                  <a:cubicBezTo>
                    <a:pt x="115" y="412"/>
                    <a:pt x="149" y="378"/>
                    <a:pt x="149" y="337"/>
                  </a:cubicBezTo>
                  <a:cubicBezTo>
                    <a:pt x="149" y="309"/>
                    <a:pt x="133" y="284"/>
                    <a:pt x="110" y="272"/>
                  </a:cubicBezTo>
                  <a:cubicBezTo>
                    <a:pt x="130" y="204"/>
                    <a:pt x="130" y="204"/>
                    <a:pt x="130" y="204"/>
                  </a:cubicBezTo>
                  <a:cubicBezTo>
                    <a:pt x="144" y="210"/>
                    <a:pt x="159" y="214"/>
                    <a:pt x="176" y="214"/>
                  </a:cubicBezTo>
                  <a:cubicBezTo>
                    <a:pt x="199" y="214"/>
                    <a:pt x="220" y="207"/>
                    <a:pt x="238" y="195"/>
                  </a:cubicBezTo>
                  <a:cubicBezTo>
                    <a:pt x="275" y="232"/>
                    <a:pt x="275" y="232"/>
                    <a:pt x="275" y="232"/>
                  </a:cubicBezTo>
                  <a:cubicBezTo>
                    <a:pt x="267" y="243"/>
                    <a:pt x="262" y="257"/>
                    <a:pt x="262" y="273"/>
                  </a:cubicBezTo>
                  <a:cubicBezTo>
                    <a:pt x="262" y="314"/>
                    <a:pt x="296" y="347"/>
                    <a:pt x="337" y="347"/>
                  </a:cubicBezTo>
                  <a:cubicBezTo>
                    <a:pt x="378" y="347"/>
                    <a:pt x="411" y="314"/>
                    <a:pt x="411" y="273"/>
                  </a:cubicBezTo>
                  <a:cubicBezTo>
                    <a:pt x="411" y="231"/>
                    <a:pt x="378" y="198"/>
                    <a:pt x="337" y="198"/>
                  </a:cubicBezTo>
                  <a:close/>
                  <a:moveTo>
                    <a:pt x="134" y="337"/>
                  </a:moveTo>
                  <a:cubicBezTo>
                    <a:pt x="134" y="370"/>
                    <a:pt x="107" y="397"/>
                    <a:pt x="74" y="397"/>
                  </a:cubicBezTo>
                  <a:cubicBezTo>
                    <a:pt x="41" y="397"/>
                    <a:pt x="14" y="370"/>
                    <a:pt x="14" y="337"/>
                  </a:cubicBezTo>
                  <a:cubicBezTo>
                    <a:pt x="14" y="304"/>
                    <a:pt x="41" y="278"/>
                    <a:pt x="74" y="278"/>
                  </a:cubicBezTo>
                  <a:cubicBezTo>
                    <a:pt x="107" y="278"/>
                    <a:pt x="134" y="304"/>
                    <a:pt x="134" y="337"/>
                  </a:cubicBezTo>
                  <a:close/>
                  <a:moveTo>
                    <a:pt x="83" y="107"/>
                  </a:moveTo>
                  <a:cubicBezTo>
                    <a:pt x="83" y="56"/>
                    <a:pt x="125" y="14"/>
                    <a:pt x="176" y="14"/>
                  </a:cubicBezTo>
                  <a:cubicBezTo>
                    <a:pt x="227" y="14"/>
                    <a:pt x="268" y="56"/>
                    <a:pt x="268" y="107"/>
                  </a:cubicBezTo>
                  <a:cubicBezTo>
                    <a:pt x="268" y="158"/>
                    <a:pt x="227" y="200"/>
                    <a:pt x="176" y="200"/>
                  </a:cubicBezTo>
                  <a:cubicBezTo>
                    <a:pt x="125" y="200"/>
                    <a:pt x="83" y="158"/>
                    <a:pt x="83" y="107"/>
                  </a:cubicBezTo>
                  <a:close/>
                  <a:moveTo>
                    <a:pt x="337" y="332"/>
                  </a:moveTo>
                  <a:cubicBezTo>
                    <a:pt x="304" y="332"/>
                    <a:pt x="277" y="306"/>
                    <a:pt x="277" y="273"/>
                  </a:cubicBezTo>
                  <a:cubicBezTo>
                    <a:pt x="277" y="240"/>
                    <a:pt x="304" y="213"/>
                    <a:pt x="337" y="213"/>
                  </a:cubicBezTo>
                  <a:cubicBezTo>
                    <a:pt x="370" y="213"/>
                    <a:pt x="397" y="240"/>
                    <a:pt x="397" y="273"/>
                  </a:cubicBezTo>
                  <a:cubicBezTo>
                    <a:pt x="397" y="306"/>
                    <a:pt x="370" y="332"/>
                    <a:pt x="337" y="3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28" tIns="45715" rIns="91428" bIns="45715" numCol="1" anchor="t" anchorCtr="0" compatLnSpc="1"/>
            <a:lstStyle/>
            <a:p>
              <a:endParaRPr lang="en-US" sz="249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21" name="组合 45"/>
          <p:cNvGrpSpPr/>
          <p:nvPr/>
        </p:nvGrpSpPr>
        <p:grpSpPr>
          <a:xfrm>
            <a:off x="6381979" y="4534761"/>
            <a:ext cx="734055" cy="734055"/>
            <a:chOff x="6516216" y="334289"/>
            <a:chExt cx="599448" cy="599448"/>
          </a:xfrm>
        </p:grpSpPr>
        <p:grpSp>
          <p:nvGrpSpPr>
            <p:cNvPr id="22" name="组合 46"/>
            <p:cNvGrpSpPr/>
            <p:nvPr/>
          </p:nvGrpSpPr>
          <p:grpSpPr>
            <a:xfrm>
              <a:off x="6516216" y="334289"/>
              <a:ext cx="599448" cy="599448"/>
              <a:chOff x="4131160" y="713581"/>
              <a:chExt cx="881684" cy="881684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4131160" y="713581"/>
                <a:ext cx="881684" cy="881684"/>
              </a:xfrm>
              <a:prstGeom prst="ellipse">
                <a:avLst/>
              </a:prstGeom>
              <a:gradFill flip="none" rotWithShape="1">
                <a:gsLst>
                  <a:gs pos="4500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000000" scaled="0"/>
              </a:gradFill>
              <a:ln w="6350">
                <a:gradFill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bg1"/>
                    </a:gs>
                  </a:gsLst>
                  <a:lin ang="17400000" scaled="0"/>
                </a:gra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65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4237176" y="819597"/>
                <a:ext cx="669652" cy="669652"/>
              </a:xfrm>
              <a:prstGeom prst="ellipse">
                <a:avLst/>
              </a:prstGeom>
              <a:solidFill>
                <a:srgbClr val="4A5FFF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35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65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  <p:sp>
          <p:nvSpPr>
            <p:cNvPr id="23" name="Freeform 13"/>
            <p:cNvSpPr>
              <a:spLocks noEditPoints="1"/>
            </p:cNvSpPr>
            <p:nvPr/>
          </p:nvSpPr>
          <p:spPr bwMode="auto">
            <a:xfrm>
              <a:off x="6723586" y="474407"/>
              <a:ext cx="184708" cy="340466"/>
            </a:xfrm>
            <a:custGeom>
              <a:avLst/>
              <a:gdLst>
                <a:gd name="T0" fmla="*/ 2 w 122"/>
                <a:gd name="T1" fmla="*/ 65 h 225"/>
                <a:gd name="T2" fmla="*/ 14 w 122"/>
                <a:gd name="T3" fmla="*/ 77 h 225"/>
                <a:gd name="T4" fmla="*/ 17 w 122"/>
                <a:gd name="T5" fmla="*/ 76 h 225"/>
                <a:gd name="T6" fmla="*/ 119 w 122"/>
                <a:gd name="T7" fmla="*/ 42 h 225"/>
                <a:gd name="T8" fmla="*/ 119 w 122"/>
                <a:gd name="T9" fmla="*/ 30 h 225"/>
                <a:gd name="T10" fmla="*/ 105 w 122"/>
                <a:gd name="T11" fmla="*/ 23 h 225"/>
                <a:gd name="T12" fmla="*/ 3 w 122"/>
                <a:gd name="T13" fmla="*/ 57 h 225"/>
                <a:gd name="T14" fmla="*/ 108 w 122"/>
                <a:gd name="T15" fmla="*/ 28 h 225"/>
                <a:gd name="T16" fmla="*/ 114 w 122"/>
                <a:gd name="T17" fmla="*/ 35 h 225"/>
                <a:gd name="T18" fmla="*/ 111 w 122"/>
                <a:gd name="T19" fmla="*/ 42 h 225"/>
                <a:gd name="T20" fmla="*/ 14 w 122"/>
                <a:gd name="T21" fmla="*/ 71 h 225"/>
                <a:gd name="T22" fmla="*/ 9 w 122"/>
                <a:gd name="T23" fmla="*/ 67 h 225"/>
                <a:gd name="T24" fmla="*/ 8 w 122"/>
                <a:gd name="T25" fmla="*/ 59 h 225"/>
                <a:gd name="T26" fmla="*/ 106 w 122"/>
                <a:gd name="T27" fmla="*/ 28 h 225"/>
                <a:gd name="T28" fmla="*/ 14 w 122"/>
                <a:gd name="T29" fmla="*/ 43 h 225"/>
                <a:gd name="T30" fmla="*/ 66 w 122"/>
                <a:gd name="T31" fmla="*/ 28 h 225"/>
                <a:gd name="T32" fmla="*/ 73 w 122"/>
                <a:gd name="T33" fmla="*/ 10 h 225"/>
                <a:gd name="T34" fmla="*/ 9 w 122"/>
                <a:gd name="T35" fmla="*/ 17 h 225"/>
                <a:gd name="T36" fmla="*/ 3 w 122"/>
                <a:gd name="T37" fmla="*/ 35 h 225"/>
                <a:gd name="T38" fmla="*/ 61 w 122"/>
                <a:gd name="T39" fmla="*/ 8 h 225"/>
                <a:gd name="T40" fmla="*/ 67 w 122"/>
                <a:gd name="T41" fmla="*/ 12 h 225"/>
                <a:gd name="T42" fmla="*/ 65 w 122"/>
                <a:gd name="T43" fmla="*/ 22 h 225"/>
                <a:gd name="T44" fmla="*/ 14 w 122"/>
                <a:gd name="T45" fmla="*/ 37 h 225"/>
                <a:gd name="T46" fmla="*/ 8 w 122"/>
                <a:gd name="T47" fmla="*/ 30 h 225"/>
                <a:gd name="T48" fmla="*/ 120 w 122"/>
                <a:gd name="T49" fmla="*/ 101 h 225"/>
                <a:gd name="T50" fmla="*/ 105 w 122"/>
                <a:gd name="T51" fmla="*/ 90 h 225"/>
                <a:gd name="T52" fmla="*/ 72 w 122"/>
                <a:gd name="T53" fmla="*/ 110 h 225"/>
                <a:gd name="T54" fmla="*/ 55 w 122"/>
                <a:gd name="T55" fmla="*/ 138 h 225"/>
                <a:gd name="T56" fmla="*/ 53 w 122"/>
                <a:gd name="T57" fmla="*/ 99 h 225"/>
                <a:gd name="T58" fmla="*/ 119 w 122"/>
                <a:gd name="T59" fmla="*/ 76 h 225"/>
                <a:gd name="T60" fmla="*/ 119 w 122"/>
                <a:gd name="T61" fmla="*/ 64 h 225"/>
                <a:gd name="T62" fmla="*/ 9 w 122"/>
                <a:gd name="T63" fmla="*/ 85 h 225"/>
                <a:gd name="T64" fmla="*/ 1 w 122"/>
                <a:gd name="T65" fmla="*/ 97 h 225"/>
                <a:gd name="T66" fmla="*/ 3 w 122"/>
                <a:gd name="T67" fmla="*/ 102 h 225"/>
                <a:gd name="T68" fmla="*/ 11 w 122"/>
                <a:gd name="T69" fmla="*/ 110 h 225"/>
                <a:gd name="T70" fmla="*/ 28 w 122"/>
                <a:gd name="T71" fmla="*/ 121 h 225"/>
                <a:gd name="T72" fmla="*/ 17 w 122"/>
                <a:gd name="T73" fmla="*/ 138 h 225"/>
                <a:gd name="T74" fmla="*/ 40 w 122"/>
                <a:gd name="T75" fmla="*/ 209 h 225"/>
                <a:gd name="T76" fmla="*/ 53 w 122"/>
                <a:gd name="T77" fmla="*/ 225 h 225"/>
                <a:gd name="T78" fmla="*/ 87 w 122"/>
                <a:gd name="T79" fmla="*/ 214 h 225"/>
                <a:gd name="T80" fmla="*/ 110 w 122"/>
                <a:gd name="T81" fmla="*/ 187 h 225"/>
                <a:gd name="T82" fmla="*/ 99 w 122"/>
                <a:gd name="T83" fmla="*/ 138 h 225"/>
                <a:gd name="T84" fmla="*/ 104 w 122"/>
                <a:gd name="T85" fmla="*/ 117 h 225"/>
                <a:gd name="T86" fmla="*/ 120 w 122"/>
                <a:gd name="T87" fmla="*/ 101 h 225"/>
                <a:gd name="T88" fmla="*/ 47 w 122"/>
                <a:gd name="T89" fmla="*/ 101 h 225"/>
                <a:gd name="T90" fmla="*/ 49 w 122"/>
                <a:gd name="T91" fmla="*/ 138 h 225"/>
                <a:gd name="T92" fmla="*/ 35 w 122"/>
                <a:gd name="T93" fmla="*/ 121 h 225"/>
                <a:gd name="T94" fmla="*/ 24 w 122"/>
                <a:gd name="T95" fmla="*/ 108 h 225"/>
                <a:gd name="T96" fmla="*/ 12 w 122"/>
                <a:gd name="T97" fmla="*/ 104 h 225"/>
                <a:gd name="T98" fmla="*/ 8 w 122"/>
                <a:gd name="T99" fmla="*/ 97 h 225"/>
                <a:gd name="T100" fmla="*/ 8 w 122"/>
                <a:gd name="T101" fmla="*/ 93 h 225"/>
                <a:gd name="T102" fmla="*/ 12 w 122"/>
                <a:gd name="T103" fmla="*/ 90 h 225"/>
                <a:gd name="T104" fmla="*/ 24 w 122"/>
                <a:gd name="T105" fmla="*/ 86 h 225"/>
                <a:gd name="T106" fmla="*/ 108 w 122"/>
                <a:gd name="T107" fmla="*/ 62 h 225"/>
                <a:gd name="T108" fmla="*/ 114 w 122"/>
                <a:gd name="T109" fmla="*/ 69 h 225"/>
                <a:gd name="T110" fmla="*/ 111 w 122"/>
                <a:gd name="T111" fmla="*/ 76 h 225"/>
                <a:gd name="T112" fmla="*/ 43 w 122"/>
                <a:gd name="T113" fmla="*/ 98 h 225"/>
                <a:gd name="T114" fmla="*/ 103 w 122"/>
                <a:gd name="T115" fmla="*/ 111 h 225"/>
                <a:gd name="T116" fmla="*/ 92 w 122"/>
                <a:gd name="T117" fmla="*/ 138 h 225"/>
                <a:gd name="T118" fmla="*/ 78 w 122"/>
                <a:gd name="T119" fmla="*/ 110 h 225"/>
                <a:gd name="T120" fmla="*/ 106 w 122"/>
                <a:gd name="T121" fmla="*/ 96 h 225"/>
                <a:gd name="T122" fmla="*/ 114 w 122"/>
                <a:gd name="T123" fmla="*/ 103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" h="225">
                  <a:moveTo>
                    <a:pt x="3" y="57"/>
                  </a:moveTo>
                  <a:cubicBezTo>
                    <a:pt x="1" y="59"/>
                    <a:pt x="1" y="62"/>
                    <a:pt x="2" y="65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4" y="74"/>
                    <a:pt x="9" y="77"/>
                    <a:pt x="14" y="77"/>
                  </a:cubicBezTo>
                  <a:cubicBezTo>
                    <a:pt x="14" y="77"/>
                    <a:pt x="14" y="77"/>
                    <a:pt x="14" y="77"/>
                  </a:cubicBezTo>
                  <a:cubicBezTo>
                    <a:pt x="15" y="77"/>
                    <a:pt x="16" y="77"/>
                    <a:pt x="17" y="76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115" y="47"/>
                    <a:pt x="118" y="45"/>
                    <a:pt x="119" y="42"/>
                  </a:cubicBezTo>
                  <a:cubicBezTo>
                    <a:pt x="120" y="40"/>
                    <a:pt x="121" y="37"/>
                    <a:pt x="120" y="34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17" y="25"/>
                    <a:pt x="113" y="22"/>
                    <a:pt x="108" y="22"/>
                  </a:cubicBezTo>
                  <a:cubicBezTo>
                    <a:pt x="107" y="22"/>
                    <a:pt x="106" y="22"/>
                    <a:pt x="105" y="23"/>
                  </a:cubicBezTo>
                  <a:cubicBezTo>
                    <a:pt x="9" y="51"/>
                    <a:pt x="9" y="51"/>
                    <a:pt x="9" y="51"/>
                  </a:cubicBezTo>
                  <a:cubicBezTo>
                    <a:pt x="6" y="52"/>
                    <a:pt x="4" y="54"/>
                    <a:pt x="3" y="57"/>
                  </a:cubicBezTo>
                  <a:close/>
                  <a:moveTo>
                    <a:pt x="106" y="28"/>
                  </a:moveTo>
                  <a:cubicBezTo>
                    <a:pt x="107" y="28"/>
                    <a:pt x="107" y="28"/>
                    <a:pt x="108" y="28"/>
                  </a:cubicBezTo>
                  <a:cubicBezTo>
                    <a:pt x="110" y="28"/>
                    <a:pt x="112" y="30"/>
                    <a:pt x="113" y="32"/>
                  </a:cubicBezTo>
                  <a:cubicBezTo>
                    <a:pt x="114" y="35"/>
                    <a:pt x="114" y="35"/>
                    <a:pt x="114" y="35"/>
                  </a:cubicBezTo>
                  <a:cubicBezTo>
                    <a:pt x="115" y="37"/>
                    <a:pt x="114" y="38"/>
                    <a:pt x="114" y="40"/>
                  </a:cubicBezTo>
                  <a:cubicBezTo>
                    <a:pt x="113" y="41"/>
                    <a:pt x="112" y="42"/>
                    <a:pt x="111" y="42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5" y="71"/>
                    <a:pt x="14" y="71"/>
                    <a:pt x="14" y="71"/>
                  </a:cubicBezTo>
                  <a:cubicBezTo>
                    <a:pt x="14" y="71"/>
                    <a:pt x="14" y="71"/>
                    <a:pt x="14" y="71"/>
                  </a:cubicBezTo>
                  <a:cubicBezTo>
                    <a:pt x="11" y="71"/>
                    <a:pt x="9" y="69"/>
                    <a:pt x="9" y="67"/>
                  </a:cubicBezTo>
                  <a:cubicBezTo>
                    <a:pt x="8" y="63"/>
                    <a:pt x="8" y="63"/>
                    <a:pt x="8" y="63"/>
                  </a:cubicBezTo>
                  <a:cubicBezTo>
                    <a:pt x="7" y="62"/>
                    <a:pt x="7" y="61"/>
                    <a:pt x="8" y="59"/>
                  </a:cubicBezTo>
                  <a:cubicBezTo>
                    <a:pt x="9" y="58"/>
                    <a:pt x="10" y="57"/>
                    <a:pt x="11" y="57"/>
                  </a:cubicBezTo>
                  <a:lnTo>
                    <a:pt x="106" y="28"/>
                  </a:lnTo>
                  <a:close/>
                  <a:moveTo>
                    <a:pt x="3" y="35"/>
                  </a:moveTo>
                  <a:cubicBezTo>
                    <a:pt x="4" y="40"/>
                    <a:pt x="9" y="43"/>
                    <a:pt x="14" y="43"/>
                  </a:cubicBezTo>
                  <a:cubicBezTo>
                    <a:pt x="15" y="43"/>
                    <a:pt x="16" y="43"/>
                    <a:pt x="17" y="43"/>
                  </a:cubicBezTo>
                  <a:cubicBezTo>
                    <a:pt x="66" y="28"/>
                    <a:pt x="66" y="28"/>
                    <a:pt x="66" y="28"/>
                  </a:cubicBezTo>
                  <a:cubicBezTo>
                    <a:pt x="72" y="26"/>
                    <a:pt x="76" y="19"/>
                    <a:pt x="74" y="13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1" y="4"/>
                    <a:pt x="65" y="0"/>
                    <a:pt x="59" y="2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3" y="19"/>
                    <a:pt x="0" y="25"/>
                    <a:pt x="2" y="31"/>
                  </a:cubicBezTo>
                  <a:lnTo>
                    <a:pt x="3" y="35"/>
                  </a:lnTo>
                  <a:close/>
                  <a:moveTo>
                    <a:pt x="11" y="23"/>
                  </a:move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2" y="8"/>
                    <a:pt x="62" y="8"/>
                  </a:cubicBezTo>
                  <a:cubicBezTo>
                    <a:pt x="64" y="8"/>
                    <a:pt x="67" y="9"/>
                    <a:pt x="67" y="12"/>
                  </a:cubicBezTo>
                  <a:cubicBezTo>
                    <a:pt x="68" y="15"/>
                    <a:pt x="68" y="15"/>
                    <a:pt x="68" y="15"/>
                  </a:cubicBezTo>
                  <a:cubicBezTo>
                    <a:pt x="69" y="18"/>
                    <a:pt x="68" y="21"/>
                    <a:pt x="65" y="2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7"/>
                    <a:pt x="14" y="37"/>
                  </a:cubicBezTo>
                  <a:cubicBezTo>
                    <a:pt x="11" y="37"/>
                    <a:pt x="9" y="36"/>
                    <a:pt x="9" y="33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7" y="27"/>
                    <a:pt x="8" y="24"/>
                    <a:pt x="11" y="23"/>
                  </a:cubicBezTo>
                  <a:close/>
                  <a:moveTo>
                    <a:pt x="120" y="101"/>
                  </a:moveTo>
                  <a:cubicBezTo>
                    <a:pt x="119" y="97"/>
                    <a:pt x="119" y="97"/>
                    <a:pt x="119" y="97"/>
                  </a:cubicBezTo>
                  <a:cubicBezTo>
                    <a:pt x="117" y="92"/>
                    <a:pt x="110" y="88"/>
                    <a:pt x="105" y="90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76" y="98"/>
                    <a:pt x="72" y="104"/>
                    <a:pt x="72" y="110"/>
                  </a:cubicBezTo>
                  <a:cubicBezTo>
                    <a:pt x="72" y="138"/>
                    <a:pt x="72" y="138"/>
                    <a:pt x="72" y="138"/>
                  </a:cubicBezTo>
                  <a:cubicBezTo>
                    <a:pt x="55" y="138"/>
                    <a:pt x="55" y="138"/>
                    <a:pt x="55" y="138"/>
                  </a:cubicBezTo>
                  <a:cubicBezTo>
                    <a:pt x="55" y="106"/>
                    <a:pt x="55" y="106"/>
                    <a:pt x="55" y="106"/>
                  </a:cubicBezTo>
                  <a:cubicBezTo>
                    <a:pt x="55" y="104"/>
                    <a:pt x="54" y="101"/>
                    <a:pt x="53" y="99"/>
                  </a:cubicBezTo>
                  <a:cubicBezTo>
                    <a:pt x="112" y="82"/>
                    <a:pt x="112" y="82"/>
                    <a:pt x="112" y="82"/>
                  </a:cubicBezTo>
                  <a:cubicBezTo>
                    <a:pt x="115" y="81"/>
                    <a:pt x="118" y="79"/>
                    <a:pt x="119" y="76"/>
                  </a:cubicBezTo>
                  <a:cubicBezTo>
                    <a:pt x="120" y="73"/>
                    <a:pt x="121" y="70"/>
                    <a:pt x="120" y="67"/>
                  </a:cubicBezTo>
                  <a:cubicBezTo>
                    <a:pt x="119" y="64"/>
                    <a:pt x="119" y="64"/>
                    <a:pt x="119" y="64"/>
                  </a:cubicBezTo>
                  <a:cubicBezTo>
                    <a:pt x="117" y="58"/>
                    <a:pt x="110" y="54"/>
                    <a:pt x="105" y="56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6" y="86"/>
                    <a:pt x="4" y="88"/>
                    <a:pt x="3" y="90"/>
                  </a:cubicBezTo>
                  <a:cubicBezTo>
                    <a:pt x="1" y="92"/>
                    <a:pt x="1" y="95"/>
                    <a:pt x="1" y="97"/>
                  </a:cubicBezTo>
                  <a:cubicBezTo>
                    <a:pt x="2" y="98"/>
                    <a:pt x="2" y="98"/>
                    <a:pt x="2" y="99"/>
                  </a:cubicBezTo>
                  <a:cubicBezTo>
                    <a:pt x="3" y="102"/>
                    <a:pt x="3" y="102"/>
                    <a:pt x="3" y="102"/>
                  </a:cubicBezTo>
                  <a:cubicBezTo>
                    <a:pt x="4" y="106"/>
                    <a:pt x="7" y="109"/>
                    <a:pt x="10" y="110"/>
                  </a:cubicBezTo>
                  <a:cubicBezTo>
                    <a:pt x="11" y="110"/>
                    <a:pt x="11" y="110"/>
                    <a:pt x="11" y="110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26" y="114"/>
                    <a:pt x="28" y="118"/>
                    <a:pt x="28" y="121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17" y="138"/>
                    <a:pt x="17" y="138"/>
                    <a:pt x="17" y="138"/>
                  </a:cubicBezTo>
                  <a:cubicBezTo>
                    <a:pt x="17" y="187"/>
                    <a:pt x="17" y="187"/>
                    <a:pt x="17" y="187"/>
                  </a:cubicBezTo>
                  <a:cubicBezTo>
                    <a:pt x="17" y="199"/>
                    <a:pt x="28" y="208"/>
                    <a:pt x="40" y="209"/>
                  </a:cubicBezTo>
                  <a:cubicBezTo>
                    <a:pt x="40" y="214"/>
                    <a:pt x="40" y="214"/>
                    <a:pt x="40" y="214"/>
                  </a:cubicBezTo>
                  <a:cubicBezTo>
                    <a:pt x="40" y="220"/>
                    <a:pt x="46" y="225"/>
                    <a:pt x="53" y="225"/>
                  </a:cubicBezTo>
                  <a:cubicBezTo>
                    <a:pt x="74" y="225"/>
                    <a:pt x="74" y="225"/>
                    <a:pt x="74" y="225"/>
                  </a:cubicBezTo>
                  <a:cubicBezTo>
                    <a:pt x="81" y="225"/>
                    <a:pt x="87" y="220"/>
                    <a:pt x="87" y="214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99" y="208"/>
                    <a:pt x="110" y="199"/>
                    <a:pt x="110" y="187"/>
                  </a:cubicBezTo>
                  <a:cubicBezTo>
                    <a:pt x="110" y="138"/>
                    <a:pt x="110" y="138"/>
                    <a:pt x="110" y="138"/>
                  </a:cubicBezTo>
                  <a:cubicBezTo>
                    <a:pt x="99" y="138"/>
                    <a:pt x="99" y="138"/>
                    <a:pt x="99" y="138"/>
                  </a:cubicBezTo>
                  <a:cubicBezTo>
                    <a:pt x="99" y="125"/>
                    <a:pt x="99" y="125"/>
                    <a:pt x="99" y="125"/>
                  </a:cubicBezTo>
                  <a:cubicBezTo>
                    <a:pt x="99" y="122"/>
                    <a:pt x="101" y="118"/>
                    <a:pt x="104" y="117"/>
                  </a:cubicBezTo>
                  <a:cubicBezTo>
                    <a:pt x="112" y="115"/>
                    <a:pt x="112" y="115"/>
                    <a:pt x="112" y="115"/>
                  </a:cubicBezTo>
                  <a:cubicBezTo>
                    <a:pt x="118" y="113"/>
                    <a:pt x="122" y="107"/>
                    <a:pt x="120" y="101"/>
                  </a:cubicBezTo>
                  <a:close/>
                  <a:moveTo>
                    <a:pt x="43" y="98"/>
                  </a:moveTo>
                  <a:cubicBezTo>
                    <a:pt x="45" y="99"/>
                    <a:pt x="46" y="100"/>
                    <a:pt x="47" y="101"/>
                  </a:cubicBezTo>
                  <a:cubicBezTo>
                    <a:pt x="48" y="103"/>
                    <a:pt x="49" y="104"/>
                    <a:pt x="49" y="106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35" y="138"/>
                    <a:pt x="35" y="138"/>
                    <a:pt x="35" y="138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16"/>
                    <a:pt x="30" y="110"/>
                    <a:pt x="25" y="108"/>
                  </a:cubicBezTo>
                  <a:cubicBezTo>
                    <a:pt x="25" y="108"/>
                    <a:pt x="24" y="108"/>
                    <a:pt x="24" y="108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12" y="104"/>
                    <a:pt x="12" y="104"/>
                    <a:pt x="12" y="104"/>
                  </a:cubicBezTo>
                  <a:cubicBezTo>
                    <a:pt x="10" y="104"/>
                    <a:pt x="9" y="102"/>
                    <a:pt x="9" y="101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7" y="96"/>
                    <a:pt x="7" y="94"/>
                    <a:pt x="8" y="93"/>
                  </a:cubicBezTo>
                  <a:cubicBezTo>
                    <a:pt x="9" y="92"/>
                    <a:pt x="10" y="91"/>
                    <a:pt x="11" y="90"/>
                  </a:cubicBezTo>
                  <a:cubicBezTo>
                    <a:pt x="12" y="90"/>
                    <a:pt x="12" y="90"/>
                    <a:pt x="12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24" y="86"/>
                    <a:pt x="24" y="86"/>
                    <a:pt x="24" y="86"/>
                  </a:cubicBezTo>
                  <a:cubicBezTo>
                    <a:pt x="106" y="62"/>
                    <a:pt x="106" y="62"/>
                    <a:pt x="106" y="62"/>
                  </a:cubicBezTo>
                  <a:cubicBezTo>
                    <a:pt x="107" y="62"/>
                    <a:pt x="107" y="62"/>
                    <a:pt x="108" y="62"/>
                  </a:cubicBezTo>
                  <a:cubicBezTo>
                    <a:pt x="110" y="62"/>
                    <a:pt x="112" y="63"/>
                    <a:pt x="113" y="66"/>
                  </a:cubicBezTo>
                  <a:cubicBezTo>
                    <a:pt x="114" y="69"/>
                    <a:pt x="114" y="69"/>
                    <a:pt x="114" y="69"/>
                  </a:cubicBezTo>
                  <a:cubicBezTo>
                    <a:pt x="115" y="71"/>
                    <a:pt x="114" y="72"/>
                    <a:pt x="114" y="73"/>
                  </a:cubicBezTo>
                  <a:cubicBezTo>
                    <a:pt x="113" y="74"/>
                    <a:pt x="112" y="75"/>
                    <a:pt x="111" y="76"/>
                  </a:cubicBezTo>
                  <a:cubicBezTo>
                    <a:pt x="49" y="94"/>
                    <a:pt x="49" y="94"/>
                    <a:pt x="49" y="94"/>
                  </a:cubicBezTo>
                  <a:cubicBezTo>
                    <a:pt x="39" y="97"/>
                    <a:pt x="43" y="98"/>
                    <a:pt x="43" y="98"/>
                  </a:cubicBezTo>
                  <a:close/>
                  <a:moveTo>
                    <a:pt x="111" y="109"/>
                  </a:moveTo>
                  <a:cubicBezTo>
                    <a:pt x="103" y="111"/>
                    <a:pt x="103" y="111"/>
                    <a:pt x="103" y="111"/>
                  </a:cubicBezTo>
                  <a:cubicBezTo>
                    <a:pt x="97" y="113"/>
                    <a:pt x="92" y="119"/>
                    <a:pt x="92" y="125"/>
                  </a:cubicBezTo>
                  <a:cubicBezTo>
                    <a:pt x="92" y="138"/>
                    <a:pt x="92" y="138"/>
                    <a:pt x="92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78" y="107"/>
                    <a:pt x="81" y="103"/>
                    <a:pt x="84" y="102"/>
                  </a:cubicBezTo>
                  <a:cubicBezTo>
                    <a:pt x="106" y="96"/>
                    <a:pt x="106" y="96"/>
                    <a:pt x="106" y="96"/>
                  </a:cubicBezTo>
                  <a:cubicBezTo>
                    <a:pt x="109" y="95"/>
                    <a:pt x="112" y="96"/>
                    <a:pt x="113" y="99"/>
                  </a:cubicBezTo>
                  <a:cubicBezTo>
                    <a:pt x="114" y="103"/>
                    <a:pt x="114" y="103"/>
                    <a:pt x="114" y="103"/>
                  </a:cubicBezTo>
                  <a:cubicBezTo>
                    <a:pt x="115" y="106"/>
                    <a:pt x="113" y="109"/>
                    <a:pt x="111" y="1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28" tIns="45715" rIns="91428" bIns="45715" numCol="1" anchor="t" anchorCtr="0" compatLnSpc="1"/>
            <a:lstStyle/>
            <a:p>
              <a:endParaRPr lang="en-US" sz="249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2" name="组 31"/>
          <p:cNvGrpSpPr/>
          <p:nvPr/>
        </p:nvGrpSpPr>
        <p:grpSpPr>
          <a:xfrm>
            <a:off x="836122" y="542060"/>
            <a:ext cx="443257" cy="401013"/>
            <a:chOff x="3119669" y="2877943"/>
            <a:chExt cx="1215879" cy="1100000"/>
          </a:xfrm>
        </p:grpSpPr>
        <p:sp>
          <p:nvSpPr>
            <p:cNvPr id="30" name="椭圆 29"/>
            <p:cNvSpPr/>
            <p:nvPr/>
          </p:nvSpPr>
          <p:spPr>
            <a:xfrm>
              <a:off x="3177609" y="2877943"/>
              <a:ext cx="1100000" cy="1100000"/>
            </a:xfrm>
            <a:prstGeom prst="ellipse">
              <a:avLst/>
            </a:prstGeom>
            <a:solidFill>
              <a:srgbClr val="4EF090"/>
            </a:solidFill>
            <a:ln w="25400">
              <a:solidFill>
                <a:srgbClr val="4EF09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1" name="TextBox 3"/>
            <p:cNvSpPr txBox="1"/>
            <p:nvPr/>
          </p:nvSpPr>
          <p:spPr>
            <a:xfrm>
              <a:off x="3119669" y="2956018"/>
              <a:ext cx="1215879" cy="928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bg1"/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rPr>
                <a:t>1</a:t>
              </a:r>
              <a:endParaRPr lang="zh-CN" altLang="en-US" sz="16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EF090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EF090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728595" y="2224405"/>
            <a:ext cx="269557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填充</a:t>
            </a:r>
          </a:p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组 54"/>
          <p:cNvGrpSpPr/>
          <p:nvPr/>
        </p:nvGrpSpPr>
        <p:grpSpPr>
          <a:xfrm>
            <a:off x="836122" y="538250"/>
            <a:ext cx="443257" cy="401013"/>
            <a:chOff x="3119669" y="2867492"/>
            <a:chExt cx="1215879" cy="1100000"/>
          </a:xfrm>
        </p:grpSpPr>
        <p:sp>
          <p:nvSpPr>
            <p:cNvPr id="60" name="椭圆 59"/>
            <p:cNvSpPr/>
            <p:nvPr/>
          </p:nvSpPr>
          <p:spPr>
            <a:xfrm>
              <a:off x="3177609" y="2867492"/>
              <a:ext cx="1100000" cy="1100000"/>
            </a:xfrm>
            <a:prstGeom prst="ellipse">
              <a:avLst/>
            </a:prstGeom>
            <a:solidFill>
              <a:srgbClr val="4EF090"/>
            </a:solidFill>
            <a:ln w="25400">
              <a:solidFill>
                <a:srgbClr val="4EF09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61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1</a:t>
              </a:r>
              <a:endParaRPr lang="zh-CN" altLang="en-US" sz="16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1279379" y="1781721"/>
            <a:ext cx="3593765" cy="401797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64" name="组合 30"/>
          <p:cNvGrpSpPr/>
          <p:nvPr/>
        </p:nvGrpSpPr>
        <p:grpSpPr>
          <a:xfrm>
            <a:off x="5776293" y="1976283"/>
            <a:ext cx="5621850" cy="1017433"/>
            <a:chOff x="1283903" y="1996834"/>
            <a:chExt cx="4582137" cy="829268"/>
          </a:xfrm>
        </p:grpSpPr>
        <p:grpSp>
          <p:nvGrpSpPr>
            <p:cNvPr id="65" name="组合 31"/>
            <p:cNvGrpSpPr/>
            <p:nvPr/>
          </p:nvGrpSpPr>
          <p:grpSpPr>
            <a:xfrm>
              <a:off x="2123229" y="1996834"/>
              <a:ext cx="3742811" cy="829268"/>
              <a:chOff x="7483989" y="3433235"/>
              <a:chExt cx="3742811" cy="829268"/>
            </a:xfrm>
          </p:grpSpPr>
          <p:sp>
            <p:nvSpPr>
              <p:cNvPr id="69" name="矩形 68"/>
              <p:cNvSpPr/>
              <p:nvPr/>
            </p:nvSpPr>
            <p:spPr>
              <a:xfrm>
                <a:off x="7483989" y="3732519"/>
                <a:ext cx="3742811" cy="52998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此处添加详细文本描述，建议与标题相关并符合整体语言风格，语言描述尽量</a:t>
                </a:r>
                <a:r>
                  <a:rPr lang="en-US" altLang="zh-CN"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……</a:t>
                </a:r>
              </a:p>
            </p:txBody>
          </p:sp>
          <p:sp>
            <p:nvSpPr>
              <p:cNvPr id="70" name="矩形 69"/>
              <p:cNvSpPr/>
              <p:nvPr/>
            </p:nvSpPr>
            <p:spPr>
              <a:xfrm>
                <a:off x="7483989" y="3433235"/>
                <a:ext cx="2050552" cy="34521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标题文字添加</a:t>
                </a:r>
              </a:p>
            </p:txBody>
          </p:sp>
        </p:grpSp>
        <p:grpSp>
          <p:nvGrpSpPr>
            <p:cNvPr id="66" name="组合 32"/>
            <p:cNvGrpSpPr/>
            <p:nvPr/>
          </p:nvGrpSpPr>
          <p:grpSpPr>
            <a:xfrm>
              <a:off x="1283903" y="2122141"/>
              <a:ext cx="751552" cy="584200"/>
              <a:chOff x="915919" y="1853169"/>
              <a:chExt cx="1012961" cy="787400"/>
            </a:xfrm>
          </p:grpSpPr>
          <p:sp>
            <p:nvSpPr>
              <p:cNvPr id="67" name="平行四边形 66"/>
              <p:cNvSpPr/>
              <p:nvPr/>
            </p:nvSpPr>
            <p:spPr>
              <a:xfrm>
                <a:off x="915919" y="1853169"/>
                <a:ext cx="1012961" cy="787400"/>
              </a:xfrm>
              <a:prstGeom prst="parallelogram">
                <a:avLst/>
              </a:prstGeom>
              <a:solidFill>
                <a:srgbClr val="EA502B"/>
              </a:solidFill>
              <a:ln>
                <a:solidFill>
                  <a:srgbClr val="EA4F2B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68" name="椭圆 9"/>
              <p:cNvSpPr/>
              <p:nvPr/>
            </p:nvSpPr>
            <p:spPr>
              <a:xfrm>
                <a:off x="1237694" y="2063723"/>
                <a:ext cx="369412" cy="366291"/>
              </a:xfrm>
              <a:custGeom>
                <a:avLst/>
                <a:gdLst>
                  <a:gd name="connsiteX0" fmla="*/ 192254 w 338138"/>
                  <a:gd name="connsiteY0" fmla="*/ 135421 h 335282"/>
                  <a:gd name="connsiteX1" fmla="*/ 152810 w 338138"/>
                  <a:gd name="connsiteY1" fmla="*/ 151158 h 335282"/>
                  <a:gd name="connsiteX2" fmla="*/ 152810 w 338138"/>
                  <a:gd name="connsiteY2" fmla="*/ 229842 h 335282"/>
                  <a:gd name="connsiteX3" fmla="*/ 232697 w 338138"/>
                  <a:gd name="connsiteY3" fmla="*/ 229842 h 335282"/>
                  <a:gd name="connsiteX4" fmla="*/ 232697 w 338138"/>
                  <a:gd name="connsiteY4" fmla="*/ 151158 h 335282"/>
                  <a:gd name="connsiteX5" fmla="*/ 192254 w 338138"/>
                  <a:gd name="connsiteY5" fmla="*/ 135421 h 335282"/>
                  <a:gd name="connsiteX6" fmla="*/ 238125 w 338138"/>
                  <a:gd name="connsiteY6" fmla="*/ 69850 h 335282"/>
                  <a:gd name="connsiteX7" fmla="*/ 225425 w 338138"/>
                  <a:gd name="connsiteY7" fmla="*/ 80963 h 335282"/>
                  <a:gd name="connsiteX8" fmla="*/ 238125 w 338138"/>
                  <a:gd name="connsiteY8" fmla="*/ 92076 h 335282"/>
                  <a:gd name="connsiteX9" fmla="*/ 250825 w 338138"/>
                  <a:gd name="connsiteY9" fmla="*/ 80963 h 335282"/>
                  <a:gd name="connsiteX10" fmla="*/ 238125 w 338138"/>
                  <a:gd name="connsiteY10" fmla="*/ 69850 h 335282"/>
                  <a:gd name="connsiteX11" fmla="*/ 214313 w 338138"/>
                  <a:gd name="connsiteY11" fmla="*/ 57150 h 335282"/>
                  <a:gd name="connsiteX12" fmla="*/ 263526 w 338138"/>
                  <a:gd name="connsiteY12" fmla="*/ 57150 h 335282"/>
                  <a:gd name="connsiteX13" fmla="*/ 263526 w 338138"/>
                  <a:gd name="connsiteY13" fmla="*/ 106363 h 335282"/>
                  <a:gd name="connsiteX14" fmla="*/ 214313 w 338138"/>
                  <a:gd name="connsiteY14" fmla="*/ 106363 h 335282"/>
                  <a:gd name="connsiteX15" fmla="*/ 49213 w 338138"/>
                  <a:gd name="connsiteY15" fmla="*/ 57150 h 335282"/>
                  <a:gd name="connsiteX16" fmla="*/ 195263 w 338138"/>
                  <a:gd name="connsiteY16" fmla="*/ 57150 h 335282"/>
                  <a:gd name="connsiteX17" fmla="*/ 195263 w 338138"/>
                  <a:gd name="connsiteY17" fmla="*/ 106363 h 335282"/>
                  <a:gd name="connsiteX18" fmla="*/ 49213 w 338138"/>
                  <a:gd name="connsiteY18" fmla="*/ 106363 h 335282"/>
                  <a:gd name="connsiteX19" fmla="*/ 22225 w 338138"/>
                  <a:gd name="connsiteY19" fmla="*/ 28575 h 335282"/>
                  <a:gd name="connsiteX20" fmla="*/ 22225 w 338138"/>
                  <a:gd name="connsiteY20" fmla="*/ 269875 h 335282"/>
                  <a:gd name="connsiteX21" fmla="*/ 241853 w 338138"/>
                  <a:gd name="connsiteY21" fmla="*/ 269875 h 335282"/>
                  <a:gd name="connsiteX22" fmla="*/ 247114 w 338138"/>
                  <a:gd name="connsiteY22" fmla="*/ 259384 h 335282"/>
                  <a:gd name="connsiteX23" fmla="*/ 233962 w 338138"/>
                  <a:gd name="connsiteY23" fmla="*/ 248892 h 335282"/>
                  <a:gd name="connsiteX24" fmla="*/ 155054 w 338138"/>
                  <a:gd name="connsiteY24" fmla="*/ 251515 h 335282"/>
                  <a:gd name="connsiteX25" fmla="*/ 49843 w 338138"/>
                  <a:gd name="connsiteY25" fmla="*/ 251515 h 335282"/>
                  <a:gd name="connsiteX26" fmla="*/ 49843 w 338138"/>
                  <a:gd name="connsiteY26" fmla="*/ 231844 h 335282"/>
                  <a:gd name="connsiteX27" fmla="*/ 135327 w 338138"/>
                  <a:gd name="connsiteY27" fmla="*/ 231844 h 335282"/>
                  <a:gd name="connsiteX28" fmla="*/ 122175 w 338138"/>
                  <a:gd name="connsiteY28" fmla="*/ 201682 h 335282"/>
                  <a:gd name="connsiteX29" fmla="*/ 49843 w 338138"/>
                  <a:gd name="connsiteY29" fmla="*/ 201682 h 335282"/>
                  <a:gd name="connsiteX30" fmla="*/ 49843 w 338138"/>
                  <a:gd name="connsiteY30" fmla="*/ 183322 h 335282"/>
                  <a:gd name="connsiteX31" fmla="*/ 120860 w 338138"/>
                  <a:gd name="connsiteY31" fmla="*/ 183322 h 335282"/>
                  <a:gd name="connsiteX32" fmla="*/ 131381 w 338138"/>
                  <a:gd name="connsiteY32" fmla="*/ 153159 h 335282"/>
                  <a:gd name="connsiteX33" fmla="*/ 49843 w 338138"/>
                  <a:gd name="connsiteY33" fmla="*/ 153159 h 335282"/>
                  <a:gd name="connsiteX34" fmla="*/ 49843 w 338138"/>
                  <a:gd name="connsiteY34" fmla="*/ 134800 h 335282"/>
                  <a:gd name="connsiteX35" fmla="*/ 147163 w 338138"/>
                  <a:gd name="connsiteY35" fmla="*/ 134800 h 335282"/>
                  <a:gd name="connsiteX36" fmla="*/ 243168 w 338138"/>
                  <a:gd name="connsiteY36" fmla="*/ 138734 h 335282"/>
                  <a:gd name="connsiteX37" fmla="*/ 251059 w 338138"/>
                  <a:gd name="connsiteY37" fmla="*/ 231844 h 335282"/>
                  <a:gd name="connsiteX38" fmla="*/ 264210 w 338138"/>
                  <a:gd name="connsiteY38" fmla="*/ 243647 h 335282"/>
                  <a:gd name="connsiteX39" fmla="*/ 272101 w 338138"/>
                  <a:gd name="connsiteY39" fmla="*/ 238401 h 335282"/>
                  <a:gd name="connsiteX40" fmla="*/ 290513 w 338138"/>
                  <a:gd name="connsiteY40" fmla="*/ 256761 h 335282"/>
                  <a:gd name="connsiteX41" fmla="*/ 290513 w 338138"/>
                  <a:gd name="connsiteY41" fmla="*/ 28575 h 335282"/>
                  <a:gd name="connsiteX42" fmla="*/ 22225 w 338138"/>
                  <a:gd name="connsiteY42" fmla="*/ 28575 h 335282"/>
                  <a:gd name="connsiteX43" fmla="*/ 0 w 338138"/>
                  <a:gd name="connsiteY43" fmla="*/ 0 h 335282"/>
                  <a:gd name="connsiteX44" fmla="*/ 311721 w 338138"/>
                  <a:gd name="connsiteY44" fmla="*/ 0 h 335282"/>
                  <a:gd name="connsiteX45" fmla="*/ 311721 w 338138"/>
                  <a:gd name="connsiteY45" fmla="*/ 278479 h 335282"/>
                  <a:gd name="connsiteX46" fmla="*/ 338138 w 338138"/>
                  <a:gd name="connsiteY46" fmla="*/ 304875 h 335282"/>
                  <a:gd name="connsiteX47" fmla="*/ 330213 w 338138"/>
                  <a:gd name="connsiteY47" fmla="*/ 325992 h 335282"/>
                  <a:gd name="connsiteX48" fmla="*/ 307759 w 338138"/>
                  <a:gd name="connsiteY48" fmla="*/ 335230 h 335282"/>
                  <a:gd name="connsiteX49" fmla="*/ 262850 w 338138"/>
                  <a:gd name="connsiteY49" fmla="*/ 291677 h 335282"/>
                  <a:gd name="connsiteX50" fmla="*/ 0 w 338138"/>
                  <a:gd name="connsiteY50" fmla="*/ 291677 h 335282"/>
                  <a:gd name="connsiteX51" fmla="*/ 0 w 338138"/>
                  <a:gd name="connsiteY51" fmla="*/ 0 h 335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8138" h="335282">
                    <a:moveTo>
                      <a:pt x="192254" y="135421"/>
                    </a:moveTo>
                    <a:cubicBezTo>
                      <a:pt x="177774" y="135421"/>
                      <a:pt x="163461" y="140666"/>
                      <a:pt x="152810" y="151158"/>
                    </a:cubicBezTo>
                    <a:cubicBezTo>
                      <a:pt x="130175" y="173452"/>
                      <a:pt x="130175" y="207548"/>
                      <a:pt x="152810" y="229842"/>
                    </a:cubicBezTo>
                    <a:cubicBezTo>
                      <a:pt x="174113" y="250825"/>
                      <a:pt x="210062" y="250825"/>
                      <a:pt x="232697" y="229842"/>
                    </a:cubicBezTo>
                    <a:cubicBezTo>
                      <a:pt x="254000" y="207548"/>
                      <a:pt x="254000" y="173452"/>
                      <a:pt x="232697" y="151158"/>
                    </a:cubicBezTo>
                    <a:cubicBezTo>
                      <a:pt x="221379" y="140666"/>
                      <a:pt x="206733" y="135421"/>
                      <a:pt x="192254" y="135421"/>
                    </a:cubicBezTo>
                    <a:close/>
                    <a:moveTo>
                      <a:pt x="238125" y="69850"/>
                    </a:moveTo>
                    <a:cubicBezTo>
                      <a:pt x="231111" y="69850"/>
                      <a:pt x="225425" y="74825"/>
                      <a:pt x="225425" y="80963"/>
                    </a:cubicBezTo>
                    <a:cubicBezTo>
                      <a:pt x="225425" y="87101"/>
                      <a:pt x="231111" y="92076"/>
                      <a:pt x="238125" y="92076"/>
                    </a:cubicBezTo>
                    <a:cubicBezTo>
                      <a:pt x="245139" y="92076"/>
                      <a:pt x="250825" y="87101"/>
                      <a:pt x="250825" y="80963"/>
                    </a:cubicBezTo>
                    <a:cubicBezTo>
                      <a:pt x="250825" y="74825"/>
                      <a:pt x="245139" y="69850"/>
                      <a:pt x="238125" y="69850"/>
                    </a:cubicBezTo>
                    <a:close/>
                    <a:moveTo>
                      <a:pt x="214313" y="57150"/>
                    </a:moveTo>
                    <a:lnTo>
                      <a:pt x="263526" y="57150"/>
                    </a:lnTo>
                    <a:lnTo>
                      <a:pt x="263526" y="106363"/>
                    </a:lnTo>
                    <a:lnTo>
                      <a:pt x="214313" y="106363"/>
                    </a:lnTo>
                    <a:close/>
                    <a:moveTo>
                      <a:pt x="49213" y="57150"/>
                    </a:moveTo>
                    <a:lnTo>
                      <a:pt x="195263" y="57150"/>
                    </a:lnTo>
                    <a:lnTo>
                      <a:pt x="195263" y="106363"/>
                    </a:lnTo>
                    <a:lnTo>
                      <a:pt x="49213" y="106363"/>
                    </a:lnTo>
                    <a:close/>
                    <a:moveTo>
                      <a:pt x="22225" y="28575"/>
                    </a:moveTo>
                    <a:cubicBezTo>
                      <a:pt x="22225" y="28575"/>
                      <a:pt x="22225" y="28575"/>
                      <a:pt x="22225" y="269875"/>
                    </a:cubicBezTo>
                    <a:lnTo>
                      <a:pt x="241853" y="269875"/>
                    </a:lnTo>
                    <a:cubicBezTo>
                      <a:pt x="241853" y="269875"/>
                      <a:pt x="241853" y="269875"/>
                      <a:pt x="247114" y="259384"/>
                    </a:cubicBezTo>
                    <a:cubicBezTo>
                      <a:pt x="247114" y="259384"/>
                      <a:pt x="247114" y="259384"/>
                      <a:pt x="233962" y="248892"/>
                    </a:cubicBezTo>
                    <a:cubicBezTo>
                      <a:pt x="210289" y="264629"/>
                      <a:pt x="178726" y="265941"/>
                      <a:pt x="155054" y="251515"/>
                    </a:cubicBezTo>
                    <a:cubicBezTo>
                      <a:pt x="155054" y="251515"/>
                      <a:pt x="155054" y="251515"/>
                      <a:pt x="49843" y="251515"/>
                    </a:cubicBezTo>
                    <a:cubicBezTo>
                      <a:pt x="49843" y="251515"/>
                      <a:pt x="49843" y="251515"/>
                      <a:pt x="49843" y="231844"/>
                    </a:cubicBezTo>
                    <a:cubicBezTo>
                      <a:pt x="49843" y="231844"/>
                      <a:pt x="49843" y="231844"/>
                      <a:pt x="135327" y="231844"/>
                    </a:cubicBezTo>
                    <a:cubicBezTo>
                      <a:pt x="128751" y="222664"/>
                      <a:pt x="123490" y="213484"/>
                      <a:pt x="122175" y="201682"/>
                    </a:cubicBezTo>
                    <a:cubicBezTo>
                      <a:pt x="122175" y="201682"/>
                      <a:pt x="122175" y="201682"/>
                      <a:pt x="49843" y="201682"/>
                    </a:cubicBezTo>
                    <a:cubicBezTo>
                      <a:pt x="49843" y="201682"/>
                      <a:pt x="49843" y="201682"/>
                      <a:pt x="49843" y="183322"/>
                    </a:cubicBezTo>
                    <a:cubicBezTo>
                      <a:pt x="49843" y="183322"/>
                      <a:pt x="49843" y="183322"/>
                      <a:pt x="120860" y="183322"/>
                    </a:cubicBezTo>
                    <a:cubicBezTo>
                      <a:pt x="122175" y="172831"/>
                      <a:pt x="124806" y="162339"/>
                      <a:pt x="131381" y="153159"/>
                    </a:cubicBezTo>
                    <a:cubicBezTo>
                      <a:pt x="131381" y="153159"/>
                      <a:pt x="131381" y="153159"/>
                      <a:pt x="49843" y="153159"/>
                    </a:cubicBezTo>
                    <a:cubicBezTo>
                      <a:pt x="49843" y="153159"/>
                      <a:pt x="49843" y="153159"/>
                      <a:pt x="49843" y="134800"/>
                    </a:cubicBezTo>
                    <a:cubicBezTo>
                      <a:pt x="49843" y="134800"/>
                      <a:pt x="49843" y="134800"/>
                      <a:pt x="147163" y="134800"/>
                    </a:cubicBezTo>
                    <a:cubicBezTo>
                      <a:pt x="174781" y="111194"/>
                      <a:pt x="216865" y="112506"/>
                      <a:pt x="243168" y="138734"/>
                    </a:cubicBezTo>
                    <a:cubicBezTo>
                      <a:pt x="269471" y="164962"/>
                      <a:pt x="270786" y="202993"/>
                      <a:pt x="251059" y="231844"/>
                    </a:cubicBezTo>
                    <a:cubicBezTo>
                      <a:pt x="251059" y="231844"/>
                      <a:pt x="251059" y="231844"/>
                      <a:pt x="264210" y="243647"/>
                    </a:cubicBezTo>
                    <a:cubicBezTo>
                      <a:pt x="264210" y="243647"/>
                      <a:pt x="264210" y="243647"/>
                      <a:pt x="272101" y="238401"/>
                    </a:cubicBezTo>
                    <a:cubicBezTo>
                      <a:pt x="272101" y="238401"/>
                      <a:pt x="272101" y="238401"/>
                      <a:pt x="290513" y="256761"/>
                    </a:cubicBezTo>
                    <a:cubicBezTo>
                      <a:pt x="290513" y="256761"/>
                      <a:pt x="290513" y="256761"/>
                      <a:pt x="290513" y="28575"/>
                    </a:cubicBezTo>
                    <a:cubicBezTo>
                      <a:pt x="290513" y="28575"/>
                      <a:pt x="290513" y="28575"/>
                      <a:pt x="22225" y="28575"/>
                    </a:cubicBezTo>
                    <a:close/>
                    <a:moveTo>
                      <a:pt x="0" y="0"/>
                    </a:moveTo>
                    <a:cubicBezTo>
                      <a:pt x="0" y="0"/>
                      <a:pt x="0" y="0"/>
                      <a:pt x="311721" y="0"/>
                    </a:cubicBezTo>
                    <a:cubicBezTo>
                      <a:pt x="311721" y="0"/>
                      <a:pt x="311721" y="0"/>
                      <a:pt x="311721" y="278479"/>
                    </a:cubicBezTo>
                    <a:cubicBezTo>
                      <a:pt x="311721" y="278479"/>
                      <a:pt x="311721" y="278479"/>
                      <a:pt x="338138" y="304875"/>
                    </a:cubicBezTo>
                    <a:cubicBezTo>
                      <a:pt x="338138" y="304875"/>
                      <a:pt x="338138" y="316753"/>
                      <a:pt x="330213" y="325992"/>
                    </a:cubicBezTo>
                    <a:cubicBezTo>
                      <a:pt x="320967" y="336550"/>
                      <a:pt x="307759" y="335230"/>
                      <a:pt x="307759" y="335230"/>
                    </a:cubicBezTo>
                    <a:cubicBezTo>
                      <a:pt x="307759" y="335230"/>
                      <a:pt x="307759" y="335230"/>
                      <a:pt x="262850" y="291677"/>
                    </a:cubicBezTo>
                    <a:cubicBezTo>
                      <a:pt x="262850" y="291677"/>
                      <a:pt x="262850" y="291677"/>
                      <a:pt x="0" y="291677"/>
                    </a:cubicBezTo>
                    <a:cubicBezTo>
                      <a:pt x="0" y="291677"/>
                      <a:pt x="0" y="291677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</p:grpSp>
      <p:grpSp>
        <p:nvGrpSpPr>
          <p:cNvPr id="71" name="组合 62"/>
          <p:cNvGrpSpPr/>
          <p:nvPr/>
        </p:nvGrpSpPr>
        <p:grpSpPr>
          <a:xfrm>
            <a:off x="5776293" y="3224058"/>
            <a:ext cx="5621850" cy="1017433"/>
            <a:chOff x="1283903" y="1996834"/>
            <a:chExt cx="4582137" cy="829268"/>
          </a:xfrm>
        </p:grpSpPr>
        <p:grpSp>
          <p:nvGrpSpPr>
            <p:cNvPr id="72" name="组合 63"/>
            <p:cNvGrpSpPr/>
            <p:nvPr/>
          </p:nvGrpSpPr>
          <p:grpSpPr>
            <a:xfrm>
              <a:off x="2123229" y="1996834"/>
              <a:ext cx="3742811" cy="829268"/>
              <a:chOff x="7483989" y="3433235"/>
              <a:chExt cx="3742811" cy="829268"/>
            </a:xfrm>
          </p:grpSpPr>
          <p:sp>
            <p:nvSpPr>
              <p:cNvPr id="76" name="矩形 75"/>
              <p:cNvSpPr/>
              <p:nvPr/>
            </p:nvSpPr>
            <p:spPr>
              <a:xfrm>
                <a:off x="7483989" y="3732519"/>
                <a:ext cx="3742811" cy="52998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此处添加详细文本描述，建议与标题相关并符合整体语言风格，语言描述尽量</a:t>
                </a:r>
                <a:r>
                  <a:rPr lang="en-US" altLang="zh-CN"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……</a:t>
                </a: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7483989" y="3433235"/>
                <a:ext cx="2050552" cy="34521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标题文字添加</a:t>
                </a:r>
              </a:p>
            </p:txBody>
          </p:sp>
        </p:grpSp>
        <p:grpSp>
          <p:nvGrpSpPr>
            <p:cNvPr id="73" name="组合 64"/>
            <p:cNvGrpSpPr/>
            <p:nvPr/>
          </p:nvGrpSpPr>
          <p:grpSpPr>
            <a:xfrm>
              <a:off x="1283903" y="2122141"/>
              <a:ext cx="751552" cy="584200"/>
              <a:chOff x="915919" y="1853169"/>
              <a:chExt cx="1012961" cy="787400"/>
            </a:xfrm>
          </p:grpSpPr>
          <p:sp>
            <p:nvSpPr>
              <p:cNvPr id="74" name="平行四边形 73"/>
              <p:cNvSpPr/>
              <p:nvPr/>
            </p:nvSpPr>
            <p:spPr>
              <a:xfrm>
                <a:off x="915919" y="1853169"/>
                <a:ext cx="1012961" cy="787400"/>
              </a:xfrm>
              <a:prstGeom prst="parallelogram">
                <a:avLst/>
              </a:prstGeom>
              <a:solidFill>
                <a:srgbClr val="FFDA42"/>
              </a:solidFill>
              <a:ln>
                <a:solidFill>
                  <a:srgbClr val="FFDA4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75" name="椭圆 16"/>
              <p:cNvSpPr/>
              <p:nvPr/>
            </p:nvSpPr>
            <p:spPr>
              <a:xfrm>
                <a:off x="1237694" y="2062163"/>
                <a:ext cx="369412" cy="369412"/>
              </a:xfrm>
              <a:custGeom>
                <a:avLst/>
                <a:gdLst>
                  <a:gd name="connsiteX0" fmla="*/ 311151 w 331788"/>
                  <a:gd name="connsiteY0" fmla="*/ 34925 h 331788"/>
                  <a:gd name="connsiteX1" fmla="*/ 331788 w 331788"/>
                  <a:gd name="connsiteY1" fmla="*/ 92075 h 331788"/>
                  <a:gd name="connsiteX2" fmla="*/ 311151 w 331788"/>
                  <a:gd name="connsiteY2" fmla="*/ 98425 h 331788"/>
                  <a:gd name="connsiteX3" fmla="*/ 304801 w 331788"/>
                  <a:gd name="connsiteY3" fmla="*/ 76200 h 331788"/>
                  <a:gd name="connsiteX4" fmla="*/ 254001 w 331788"/>
                  <a:gd name="connsiteY4" fmla="*/ 222251 h 331788"/>
                  <a:gd name="connsiteX5" fmla="*/ 206376 w 331788"/>
                  <a:gd name="connsiteY5" fmla="*/ 146050 h 331788"/>
                  <a:gd name="connsiteX6" fmla="*/ 157163 w 331788"/>
                  <a:gd name="connsiteY6" fmla="*/ 241301 h 331788"/>
                  <a:gd name="connsiteX7" fmla="*/ 103188 w 331788"/>
                  <a:gd name="connsiteY7" fmla="*/ 163513 h 331788"/>
                  <a:gd name="connsiteX8" fmla="*/ 61913 w 331788"/>
                  <a:gd name="connsiteY8" fmla="*/ 242888 h 331788"/>
                  <a:gd name="connsiteX9" fmla="*/ 44450 w 331788"/>
                  <a:gd name="connsiteY9" fmla="*/ 231776 h 331788"/>
                  <a:gd name="connsiteX10" fmla="*/ 101600 w 331788"/>
                  <a:gd name="connsiteY10" fmla="*/ 123825 h 331788"/>
                  <a:gd name="connsiteX11" fmla="*/ 153988 w 331788"/>
                  <a:gd name="connsiteY11" fmla="*/ 201613 h 331788"/>
                  <a:gd name="connsiteX12" fmla="*/ 203201 w 331788"/>
                  <a:gd name="connsiteY12" fmla="*/ 106363 h 331788"/>
                  <a:gd name="connsiteX13" fmla="*/ 247651 w 331788"/>
                  <a:gd name="connsiteY13" fmla="*/ 174625 h 331788"/>
                  <a:gd name="connsiteX14" fmla="*/ 284163 w 331788"/>
                  <a:gd name="connsiteY14" fmla="*/ 69850 h 331788"/>
                  <a:gd name="connsiteX15" fmla="*/ 263526 w 331788"/>
                  <a:gd name="connsiteY15" fmla="*/ 79375 h 331788"/>
                  <a:gd name="connsiteX16" fmla="*/ 255588 w 331788"/>
                  <a:gd name="connsiteY16" fmla="*/ 61913 h 331788"/>
                  <a:gd name="connsiteX17" fmla="*/ 0 w 331788"/>
                  <a:gd name="connsiteY17" fmla="*/ 0 h 331788"/>
                  <a:gd name="connsiteX18" fmla="*/ 20637 w 331788"/>
                  <a:gd name="connsiteY18" fmla="*/ 0 h 331788"/>
                  <a:gd name="connsiteX19" fmla="*/ 20637 w 331788"/>
                  <a:gd name="connsiteY19" fmla="*/ 311151 h 331788"/>
                  <a:gd name="connsiteX20" fmla="*/ 331788 w 331788"/>
                  <a:gd name="connsiteY20" fmla="*/ 311151 h 331788"/>
                  <a:gd name="connsiteX21" fmla="*/ 331788 w 331788"/>
                  <a:gd name="connsiteY21" fmla="*/ 331788 h 331788"/>
                  <a:gd name="connsiteX22" fmla="*/ 0 w 331788"/>
                  <a:gd name="connsiteY22" fmla="*/ 331788 h 331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31788" h="331788">
                    <a:moveTo>
                      <a:pt x="311151" y="34925"/>
                    </a:moveTo>
                    <a:lnTo>
                      <a:pt x="331788" y="92075"/>
                    </a:lnTo>
                    <a:lnTo>
                      <a:pt x="311151" y="98425"/>
                    </a:lnTo>
                    <a:lnTo>
                      <a:pt x="304801" y="76200"/>
                    </a:lnTo>
                    <a:lnTo>
                      <a:pt x="254001" y="222251"/>
                    </a:lnTo>
                    <a:lnTo>
                      <a:pt x="206376" y="146050"/>
                    </a:lnTo>
                    <a:lnTo>
                      <a:pt x="157163" y="241301"/>
                    </a:lnTo>
                    <a:lnTo>
                      <a:pt x="103188" y="163513"/>
                    </a:lnTo>
                    <a:lnTo>
                      <a:pt x="61913" y="242888"/>
                    </a:lnTo>
                    <a:lnTo>
                      <a:pt x="44450" y="231776"/>
                    </a:lnTo>
                    <a:lnTo>
                      <a:pt x="101600" y="123825"/>
                    </a:lnTo>
                    <a:lnTo>
                      <a:pt x="153988" y="201613"/>
                    </a:lnTo>
                    <a:lnTo>
                      <a:pt x="203201" y="106363"/>
                    </a:lnTo>
                    <a:lnTo>
                      <a:pt x="247651" y="174625"/>
                    </a:lnTo>
                    <a:lnTo>
                      <a:pt x="284163" y="69850"/>
                    </a:lnTo>
                    <a:lnTo>
                      <a:pt x="263526" y="79375"/>
                    </a:lnTo>
                    <a:lnTo>
                      <a:pt x="255588" y="61913"/>
                    </a:lnTo>
                    <a:close/>
                    <a:moveTo>
                      <a:pt x="0" y="0"/>
                    </a:moveTo>
                    <a:lnTo>
                      <a:pt x="20637" y="0"/>
                    </a:lnTo>
                    <a:lnTo>
                      <a:pt x="20637" y="311151"/>
                    </a:lnTo>
                    <a:lnTo>
                      <a:pt x="331788" y="311151"/>
                    </a:lnTo>
                    <a:lnTo>
                      <a:pt x="331788" y="331788"/>
                    </a:lnTo>
                    <a:lnTo>
                      <a:pt x="0" y="33178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</p:grpSp>
      <p:grpSp>
        <p:nvGrpSpPr>
          <p:cNvPr id="78" name="组合 69"/>
          <p:cNvGrpSpPr/>
          <p:nvPr/>
        </p:nvGrpSpPr>
        <p:grpSpPr>
          <a:xfrm>
            <a:off x="5776293" y="4471833"/>
            <a:ext cx="5621850" cy="1017433"/>
            <a:chOff x="1283903" y="1996834"/>
            <a:chExt cx="4582137" cy="829268"/>
          </a:xfrm>
        </p:grpSpPr>
        <p:grpSp>
          <p:nvGrpSpPr>
            <p:cNvPr id="79" name="组合 70"/>
            <p:cNvGrpSpPr/>
            <p:nvPr/>
          </p:nvGrpSpPr>
          <p:grpSpPr>
            <a:xfrm>
              <a:off x="2123229" y="1996834"/>
              <a:ext cx="3742811" cy="829268"/>
              <a:chOff x="7483989" y="3433235"/>
              <a:chExt cx="3742811" cy="829268"/>
            </a:xfrm>
          </p:grpSpPr>
          <p:sp>
            <p:nvSpPr>
              <p:cNvPr id="83" name="矩形 82"/>
              <p:cNvSpPr/>
              <p:nvPr/>
            </p:nvSpPr>
            <p:spPr>
              <a:xfrm>
                <a:off x="7483989" y="3732519"/>
                <a:ext cx="3742811" cy="52998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此处添加详细文本描述，建议与标题相关并符合整体语言风格，语言描述尽量</a:t>
                </a:r>
                <a:r>
                  <a:rPr lang="en-US" altLang="zh-CN" sz="14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R" panose="00020600040101010101" charset="-122"/>
                    <a:ea typeface="阿里巴巴普惠体 R" panose="00020600040101010101" charset="-122"/>
                    <a:cs typeface="阿里巴巴普惠体 R" panose="00020600040101010101" charset="-122"/>
                  </a:rPr>
                  <a:t>……</a:t>
                </a:r>
              </a:p>
            </p:txBody>
          </p:sp>
          <p:sp>
            <p:nvSpPr>
              <p:cNvPr id="84" name="矩形 83"/>
              <p:cNvSpPr/>
              <p:nvPr/>
            </p:nvSpPr>
            <p:spPr>
              <a:xfrm>
                <a:off x="7483989" y="3433235"/>
                <a:ext cx="2050552" cy="345214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阿里巴巴普惠体 B" panose="00020600040101010101" charset="-122"/>
                    <a:ea typeface="阿里巴巴普惠体 B" panose="00020600040101010101" charset="-122"/>
                    <a:cs typeface="阿里巴巴普惠体 R" panose="00020600040101010101" charset="-122"/>
                  </a:rPr>
                  <a:t>标题文字添加</a:t>
                </a:r>
              </a:p>
            </p:txBody>
          </p:sp>
        </p:grpSp>
        <p:grpSp>
          <p:nvGrpSpPr>
            <p:cNvPr id="80" name="组合 71"/>
            <p:cNvGrpSpPr/>
            <p:nvPr/>
          </p:nvGrpSpPr>
          <p:grpSpPr>
            <a:xfrm>
              <a:off x="1283903" y="2122141"/>
              <a:ext cx="751552" cy="584200"/>
              <a:chOff x="915919" y="1853169"/>
              <a:chExt cx="1012961" cy="787400"/>
            </a:xfrm>
          </p:grpSpPr>
          <p:sp>
            <p:nvSpPr>
              <p:cNvPr id="81" name="平行四边形 80"/>
              <p:cNvSpPr/>
              <p:nvPr/>
            </p:nvSpPr>
            <p:spPr>
              <a:xfrm>
                <a:off x="915919" y="1853169"/>
                <a:ext cx="1012961" cy="787400"/>
              </a:xfrm>
              <a:prstGeom prst="parallelogram">
                <a:avLst/>
              </a:prstGeom>
              <a:solidFill>
                <a:srgbClr val="4A5FFF"/>
              </a:solidFill>
              <a:ln>
                <a:solidFill>
                  <a:srgbClr val="4A5FFF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  <p:sp>
            <p:nvSpPr>
              <p:cNvPr id="82" name="椭圆 23"/>
              <p:cNvSpPr/>
              <p:nvPr/>
            </p:nvSpPr>
            <p:spPr>
              <a:xfrm>
                <a:off x="1237694" y="2087311"/>
                <a:ext cx="369412" cy="319115"/>
              </a:xfrm>
              <a:custGeom>
                <a:avLst/>
                <a:gdLst>
                  <a:gd name="T0" fmla="*/ 185 w 256"/>
                  <a:gd name="T1" fmla="*/ 0 h 222"/>
                  <a:gd name="T2" fmla="*/ 256 w 256"/>
                  <a:gd name="T3" fmla="*/ 71 h 222"/>
                  <a:gd name="T4" fmla="*/ 128 w 256"/>
                  <a:gd name="T5" fmla="*/ 222 h 222"/>
                  <a:gd name="T6" fmla="*/ 0 w 256"/>
                  <a:gd name="T7" fmla="*/ 71 h 222"/>
                  <a:gd name="T8" fmla="*/ 71 w 256"/>
                  <a:gd name="T9" fmla="*/ 0 h 222"/>
                  <a:gd name="T10" fmla="*/ 128 w 256"/>
                  <a:gd name="T11" fmla="*/ 30 h 222"/>
                  <a:gd name="T12" fmla="*/ 185 w 256"/>
                  <a:gd name="T13" fmla="*/ 0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6" h="221">
                    <a:moveTo>
                      <a:pt x="185" y="0"/>
                    </a:moveTo>
                    <a:cubicBezTo>
                      <a:pt x="224" y="0"/>
                      <a:pt x="256" y="32"/>
                      <a:pt x="256" y="71"/>
                    </a:cubicBezTo>
                    <a:cubicBezTo>
                      <a:pt x="256" y="136"/>
                      <a:pt x="128" y="222"/>
                      <a:pt x="128" y="222"/>
                    </a:cubicBezTo>
                    <a:cubicBezTo>
                      <a:pt x="128" y="222"/>
                      <a:pt x="0" y="139"/>
                      <a:pt x="0" y="71"/>
                    </a:cubicBezTo>
                    <a:cubicBezTo>
                      <a:pt x="0" y="23"/>
                      <a:pt x="32" y="0"/>
                      <a:pt x="71" y="0"/>
                    </a:cubicBezTo>
                    <a:cubicBezTo>
                      <a:pt x="94" y="0"/>
                      <a:pt x="115" y="12"/>
                      <a:pt x="128" y="30"/>
                    </a:cubicBezTo>
                    <a:cubicBezTo>
                      <a:pt x="141" y="12"/>
                      <a:pt x="162" y="0"/>
                      <a:pt x="18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65000"/>
                      <a:lumOff val="35000"/>
                    </a:schemeClr>
                  </a:solidFill>
                  <a:latin typeface="阿里巴巴普惠体 R" panose="00020600040101010101" charset="-122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EF090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EF090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10765" y="2790825"/>
            <a:ext cx="20059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填充图片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6"/>
          <p:cNvSpPr/>
          <p:nvPr/>
        </p:nvSpPr>
        <p:spPr bwMode="auto">
          <a:xfrm>
            <a:off x="8566485" y="2933422"/>
            <a:ext cx="1792817" cy="651933"/>
          </a:xfrm>
          <a:custGeom>
            <a:avLst/>
            <a:gdLst>
              <a:gd name="T0" fmla="*/ 0 w 847"/>
              <a:gd name="T1" fmla="*/ 308 h 308"/>
              <a:gd name="T2" fmla="*/ 0 w 847"/>
              <a:gd name="T3" fmla="*/ 0 h 308"/>
              <a:gd name="T4" fmla="*/ 847 w 847"/>
              <a:gd name="T5" fmla="*/ 0 h 308"/>
              <a:gd name="T6" fmla="*/ 847 w 847"/>
              <a:gd name="T7" fmla="*/ 105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6" h="308">
                <a:moveTo>
                  <a:pt x="0" y="308"/>
                </a:moveTo>
                <a:lnTo>
                  <a:pt x="0" y="0"/>
                </a:lnTo>
                <a:lnTo>
                  <a:pt x="847" y="0"/>
                </a:lnTo>
                <a:lnTo>
                  <a:pt x="847" y="105"/>
                </a:lnTo>
              </a:path>
            </a:pathLst>
          </a:custGeom>
          <a:noFill/>
          <a:ln w="9525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Freeform 38"/>
          <p:cNvSpPr/>
          <p:nvPr/>
        </p:nvSpPr>
        <p:spPr bwMode="auto">
          <a:xfrm>
            <a:off x="4153235" y="4935788"/>
            <a:ext cx="1318683" cy="594784"/>
          </a:xfrm>
          <a:custGeom>
            <a:avLst/>
            <a:gdLst>
              <a:gd name="T0" fmla="*/ 476 w 623"/>
              <a:gd name="T1" fmla="*/ 0 h 281"/>
              <a:gd name="T2" fmla="*/ 623 w 623"/>
              <a:gd name="T3" fmla="*/ 0 h 281"/>
              <a:gd name="T4" fmla="*/ 623 w 623"/>
              <a:gd name="T5" fmla="*/ 281 h 281"/>
              <a:gd name="T6" fmla="*/ 0 w 623"/>
              <a:gd name="T7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3" h="281">
                <a:moveTo>
                  <a:pt x="476" y="0"/>
                </a:moveTo>
                <a:lnTo>
                  <a:pt x="623" y="0"/>
                </a:lnTo>
                <a:lnTo>
                  <a:pt x="623" y="281"/>
                </a:lnTo>
                <a:lnTo>
                  <a:pt x="0" y="281"/>
                </a:lnTo>
              </a:path>
            </a:pathLst>
          </a:custGeom>
          <a:noFill/>
          <a:ln w="9525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Freeform 39"/>
          <p:cNvSpPr/>
          <p:nvPr/>
        </p:nvSpPr>
        <p:spPr bwMode="auto">
          <a:xfrm>
            <a:off x="6195817" y="4499756"/>
            <a:ext cx="1543051" cy="1030817"/>
          </a:xfrm>
          <a:custGeom>
            <a:avLst/>
            <a:gdLst>
              <a:gd name="T0" fmla="*/ 159 w 729"/>
              <a:gd name="T1" fmla="*/ 0 h 487"/>
              <a:gd name="T2" fmla="*/ 0 w 729"/>
              <a:gd name="T3" fmla="*/ 0 h 487"/>
              <a:gd name="T4" fmla="*/ 0 w 729"/>
              <a:gd name="T5" fmla="*/ 487 h 487"/>
              <a:gd name="T6" fmla="*/ 729 w 729"/>
              <a:gd name="T7" fmla="*/ 487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9" h="487">
                <a:moveTo>
                  <a:pt x="159" y="0"/>
                </a:moveTo>
                <a:lnTo>
                  <a:pt x="0" y="0"/>
                </a:lnTo>
                <a:lnTo>
                  <a:pt x="0" y="487"/>
                </a:lnTo>
                <a:lnTo>
                  <a:pt x="729" y="487"/>
                </a:lnTo>
              </a:path>
            </a:pathLst>
          </a:custGeom>
          <a:noFill/>
          <a:ln w="9525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601468" y="3289022"/>
            <a:ext cx="25908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9" name="Rectangle 41"/>
          <p:cNvSpPr>
            <a:spLocks noChangeArrowheads="1"/>
          </p:cNvSpPr>
          <p:nvPr/>
        </p:nvSpPr>
        <p:spPr bwMode="auto">
          <a:xfrm>
            <a:off x="1634401" y="1536422"/>
            <a:ext cx="2590800" cy="93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spcBef>
                <a:spcPts val="1000"/>
              </a:spcBef>
            </a:pPr>
            <a:r>
              <a:rPr lang="zh-CN" altLang="en-US" sz="11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7578001" y="1536422"/>
            <a:ext cx="25908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9068135" y="3289022"/>
            <a:ext cx="25908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7855284" y="5050088"/>
            <a:ext cx="25908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1471417" y="5050088"/>
            <a:ext cx="25908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</a:t>
            </a:r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grpSp>
        <p:nvGrpSpPr>
          <p:cNvPr id="55" name="组合 54"/>
          <p:cNvGrpSpPr/>
          <p:nvPr/>
        </p:nvGrpSpPr>
        <p:grpSpPr>
          <a:xfrm>
            <a:off x="4295140" y="1982470"/>
            <a:ext cx="1773555" cy="2174875"/>
            <a:chOff x="6764" y="3122"/>
            <a:chExt cx="2793" cy="3425"/>
          </a:xfrm>
        </p:grpSpPr>
        <p:sp>
          <p:nvSpPr>
            <p:cNvPr id="2" name="Freeform 34"/>
            <p:cNvSpPr/>
            <p:nvPr/>
          </p:nvSpPr>
          <p:spPr bwMode="auto">
            <a:xfrm>
              <a:off x="6764" y="3122"/>
              <a:ext cx="1480" cy="433"/>
            </a:xfrm>
            <a:custGeom>
              <a:avLst/>
              <a:gdLst>
                <a:gd name="T0" fmla="*/ 444 w 444"/>
                <a:gd name="T1" fmla="*/ 130 h 130"/>
                <a:gd name="T2" fmla="*/ 444 w 444"/>
                <a:gd name="T3" fmla="*/ 0 h 130"/>
                <a:gd name="T4" fmla="*/ 0 w 444"/>
                <a:gd name="T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3" h="130">
                  <a:moveTo>
                    <a:pt x="444" y="130"/>
                  </a:moveTo>
                  <a:lnTo>
                    <a:pt x="444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6" name="Freeform 5"/>
            <p:cNvSpPr/>
            <p:nvPr/>
          </p:nvSpPr>
          <p:spPr bwMode="auto">
            <a:xfrm>
              <a:off x="6927" y="3507"/>
              <a:ext cx="2630" cy="3040"/>
            </a:xfrm>
            <a:custGeom>
              <a:avLst/>
              <a:gdLst>
                <a:gd name="T0" fmla="*/ 0 w 789"/>
                <a:gd name="T1" fmla="*/ 227 h 912"/>
                <a:gd name="T2" fmla="*/ 396 w 789"/>
                <a:gd name="T3" fmla="*/ 0 h 912"/>
                <a:gd name="T4" fmla="*/ 789 w 789"/>
                <a:gd name="T5" fmla="*/ 227 h 912"/>
                <a:gd name="T6" fmla="*/ 789 w 789"/>
                <a:gd name="T7" fmla="*/ 682 h 912"/>
                <a:gd name="T8" fmla="*/ 396 w 789"/>
                <a:gd name="T9" fmla="*/ 912 h 912"/>
                <a:gd name="T10" fmla="*/ 0 w 789"/>
                <a:gd name="T11" fmla="*/ 682 h 912"/>
                <a:gd name="T12" fmla="*/ 0 w 789"/>
                <a:gd name="T13" fmla="*/ 227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9" h="912">
                  <a:moveTo>
                    <a:pt x="0" y="227"/>
                  </a:moveTo>
                  <a:lnTo>
                    <a:pt x="396" y="0"/>
                  </a:lnTo>
                  <a:lnTo>
                    <a:pt x="789" y="227"/>
                  </a:lnTo>
                  <a:lnTo>
                    <a:pt x="789" y="682"/>
                  </a:lnTo>
                  <a:lnTo>
                    <a:pt x="396" y="912"/>
                  </a:lnTo>
                  <a:lnTo>
                    <a:pt x="0" y="682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4A5FFF"/>
            </a:solidFill>
            <a:ln w="25400">
              <a:solidFill>
                <a:srgbClr val="4A5FF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901190" y="2933700"/>
            <a:ext cx="2392045" cy="1301750"/>
            <a:chOff x="2994" y="4620"/>
            <a:chExt cx="3767" cy="2050"/>
          </a:xfrm>
        </p:grpSpPr>
        <p:sp>
          <p:nvSpPr>
            <p:cNvPr id="5" name="Freeform 37"/>
            <p:cNvSpPr/>
            <p:nvPr/>
          </p:nvSpPr>
          <p:spPr bwMode="auto">
            <a:xfrm>
              <a:off x="2994" y="4620"/>
              <a:ext cx="3107" cy="510"/>
            </a:xfrm>
            <a:custGeom>
              <a:avLst/>
              <a:gdLst>
                <a:gd name="T0" fmla="*/ 932 w 932"/>
                <a:gd name="T1" fmla="*/ 153 h 153"/>
                <a:gd name="T2" fmla="*/ 932 w 932"/>
                <a:gd name="T3" fmla="*/ 0 h 153"/>
                <a:gd name="T4" fmla="*/ 0 w 932"/>
                <a:gd name="T5" fmla="*/ 0 h 153"/>
                <a:gd name="T6" fmla="*/ 0 w 932"/>
                <a:gd name="T7" fmla="*/ 105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2" h="153">
                  <a:moveTo>
                    <a:pt x="932" y="153"/>
                  </a:moveTo>
                  <a:lnTo>
                    <a:pt x="932" y="0"/>
                  </a:lnTo>
                  <a:lnTo>
                    <a:pt x="0" y="0"/>
                  </a:lnTo>
                  <a:lnTo>
                    <a:pt x="0" y="105"/>
                  </a:lnTo>
                </a:path>
              </a:pathLst>
            </a:custGeom>
            <a:noFill/>
            <a:ln w="9525">
              <a:gradFill>
                <a:gsLst>
                  <a:gs pos="100000">
                    <a:srgbClr val="E33F24"/>
                  </a:gs>
                  <a:gs pos="0">
                    <a:srgbClr val="F26434"/>
                  </a:gs>
                </a:gsLst>
                <a:lin ang="27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5439" y="5140"/>
              <a:ext cx="1323" cy="1530"/>
            </a:xfrm>
            <a:custGeom>
              <a:avLst/>
              <a:gdLst>
                <a:gd name="T0" fmla="*/ 0 w 397"/>
                <a:gd name="T1" fmla="*/ 115 h 459"/>
                <a:gd name="T2" fmla="*/ 198 w 397"/>
                <a:gd name="T3" fmla="*/ 0 h 459"/>
                <a:gd name="T4" fmla="*/ 397 w 397"/>
                <a:gd name="T5" fmla="*/ 115 h 459"/>
                <a:gd name="T6" fmla="*/ 397 w 397"/>
                <a:gd name="T7" fmla="*/ 344 h 459"/>
                <a:gd name="T8" fmla="*/ 198 w 397"/>
                <a:gd name="T9" fmla="*/ 459 h 459"/>
                <a:gd name="T10" fmla="*/ 0 w 397"/>
                <a:gd name="T11" fmla="*/ 344 h 459"/>
                <a:gd name="T12" fmla="*/ 0 w 397"/>
                <a:gd name="T13" fmla="*/ 11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7" h="459">
                  <a:moveTo>
                    <a:pt x="0" y="115"/>
                  </a:moveTo>
                  <a:lnTo>
                    <a:pt x="198" y="0"/>
                  </a:lnTo>
                  <a:lnTo>
                    <a:pt x="397" y="115"/>
                  </a:lnTo>
                  <a:lnTo>
                    <a:pt x="397" y="344"/>
                  </a:lnTo>
                  <a:lnTo>
                    <a:pt x="198" y="459"/>
                  </a:lnTo>
                  <a:lnTo>
                    <a:pt x="0" y="344"/>
                  </a:lnTo>
                  <a:lnTo>
                    <a:pt x="0" y="115"/>
                  </a:lnTo>
                  <a:close/>
                </a:path>
              </a:pathLst>
            </a:custGeom>
            <a:gradFill flip="none" rotWithShape="1">
              <a:gsLst>
                <a:gs pos="90000">
                  <a:srgbClr val="E33F24"/>
                </a:gs>
                <a:gs pos="30000">
                  <a:srgbClr val="F26434"/>
                </a:gs>
              </a:gsLst>
              <a:lin ang="2700000" scaled="1"/>
            </a:gradFill>
            <a:ln w="25400">
              <a:gradFill>
                <a:gsLst>
                  <a:gs pos="0">
                    <a:srgbClr val="E33F24"/>
                  </a:gs>
                  <a:gs pos="100000">
                    <a:srgbClr val="F26434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171565" y="1983105"/>
            <a:ext cx="1359535" cy="1474470"/>
            <a:chOff x="9719" y="3123"/>
            <a:chExt cx="2141" cy="2322"/>
          </a:xfrm>
        </p:grpSpPr>
        <p:sp>
          <p:nvSpPr>
            <p:cNvPr id="3" name="Freeform 35"/>
            <p:cNvSpPr/>
            <p:nvPr/>
          </p:nvSpPr>
          <p:spPr bwMode="auto">
            <a:xfrm>
              <a:off x="10434" y="3123"/>
              <a:ext cx="1427" cy="670"/>
            </a:xfrm>
            <a:custGeom>
              <a:avLst/>
              <a:gdLst>
                <a:gd name="T0" fmla="*/ 0 w 428"/>
                <a:gd name="T1" fmla="*/ 201 h 201"/>
                <a:gd name="T2" fmla="*/ 0 w 428"/>
                <a:gd name="T3" fmla="*/ 0 h 201"/>
                <a:gd name="T4" fmla="*/ 428 w 428"/>
                <a:gd name="T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8" h="201">
                  <a:moveTo>
                    <a:pt x="0" y="201"/>
                  </a:moveTo>
                  <a:lnTo>
                    <a:pt x="0" y="0"/>
                  </a:lnTo>
                  <a:lnTo>
                    <a:pt x="428" y="0"/>
                  </a:lnTo>
                </a:path>
              </a:pathLst>
            </a:custGeom>
            <a:noFill/>
            <a:ln w="9525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2" name="Freeform 9"/>
            <p:cNvSpPr/>
            <p:nvPr/>
          </p:nvSpPr>
          <p:spPr bwMode="auto">
            <a:xfrm>
              <a:off x="9719" y="3793"/>
              <a:ext cx="1433" cy="1653"/>
            </a:xfrm>
            <a:custGeom>
              <a:avLst/>
              <a:gdLst>
                <a:gd name="T0" fmla="*/ 0 w 430"/>
                <a:gd name="T1" fmla="*/ 124 h 496"/>
                <a:gd name="T2" fmla="*/ 214 w 430"/>
                <a:gd name="T3" fmla="*/ 0 h 496"/>
                <a:gd name="T4" fmla="*/ 430 w 430"/>
                <a:gd name="T5" fmla="*/ 124 h 496"/>
                <a:gd name="T6" fmla="*/ 430 w 430"/>
                <a:gd name="T7" fmla="*/ 372 h 496"/>
                <a:gd name="T8" fmla="*/ 214 w 430"/>
                <a:gd name="T9" fmla="*/ 496 h 496"/>
                <a:gd name="T10" fmla="*/ 0 w 430"/>
                <a:gd name="T11" fmla="*/ 372 h 496"/>
                <a:gd name="T12" fmla="*/ 0 w 430"/>
                <a:gd name="T13" fmla="*/ 124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0" h="496">
                  <a:moveTo>
                    <a:pt x="0" y="124"/>
                  </a:moveTo>
                  <a:lnTo>
                    <a:pt x="214" y="0"/>
                  </a:lnTo>
                  <a:lnTo>
                    <a:pt x="430" y="124"/>
                  </a:lnTo>
                  <a:lnTo>
                    <a:pt x="430" y="372"/>
                  </a:lnTo>
                  <a:lnTo>
                    <a:pt x="214" y="496"/>
                  </a:lnTo>
                  <a:lnTo>
                    <a:pt x="0" y="372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55EDF2"/>
            </a:solidFill>
            <a:ln w="25400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25" name="Freeform 10"/>
          <p:cNvSpPr/>
          <p:nvPr/>
        </p:nvSpPr>
        <p:spPr bwMode="auto">
          <a:xfrm>
            <a:off x="4062095" y="3959860"/>
            <a:ext cx="1153795" cy="1331595"/>
          </a:xfrm>
          <a:custGeom>
            <a:avLst/>
            <a:gdLst>
              <a:gd name="T0" fmla="*/ 0 w 545"/>
              <a:gd name="T1" fmla="*/ 157 h 629"/>
              <a:gd name="T2" fmla="*/ 274 w 545"/>
              <a:gd name="T3" fmla="*/ 0 h 629"/>
              <a:gd name="T4" fmla="*/ 545 w 545"/>
              <a:gd name="T5" fmla="*/ 157 h 629"/>
              <a:gd name="T6" fmla="*/ 545 w 545"/>
              <a:gd name="T7" fmla="*/ 472 h 629"/>
              <a:gd name="T8" fmla="*/ 274 w 545"/>
              <a:gd name="T9" fmla="*/ 629 h 629"/>
              <a:gd name="T10" fmla="*/ 0 w 545"/>
              <a:gd name="T11" fmla="*/ 472 h 629"/>
              <a:gd name="T12" fmla="*/ 0 w 545"/>
              <a:gd name="T13" fmla="*/ 157 h 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45" h="629">
                <a:moveTo>
                  <a:pt x="0" y="157"/>
                </a:moveTo>
                <a:lnTo>
                  <a:pt x="274" y="0"/>
                </a:lnTo>
                <a:lnTo>
                  <a:pt x="545" y="157"/>
                </a:lnTo>
                <a:lnTo>
                  <a:pt x="545" y="472"/>
                </a:lnTo>
                <a:lnTo>
                  <a:pt x="274" y="629"/>
                </a:lnTo>
                <a:lnTo>
                  <a:pt x="0" y="472"/>
                </a:lnTo>
                <a:lnTo>
                  <a:pt x="0" y="157"/>
                </a:lnTo>
                <a:close/>
              </a:path>
            </a:pathLst>
          </a:cu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26" name="Group 11"/>
          <p:cNvGrpSpPr/>
          <p:nvPr/>
        </p:nvGrpSpPr>
        <p:grpSpPr>
          <a:xfrm>
            <a:off x="4415702" y="4425672"/>
            <a:ext cx="336549" cy="355600"/>
            <a:chOff x="0" y="0"/>
            <a:chExt cx="159" cy="168"/>
          </a:xfrm>
          <a:solidFill>
            <a:schemeClr val="bg1"/>
          </a:solidFill>
        </p:grpSpPr>
        <p:sp>
          <p:nvSpPr>
            <p:cNvPr id="27" name="Freeform 12"/>
            <p:cNvSpPr/>
            <p:nvPr/>
          </p:nvSpPr>
          <p:spPr bwMode="auto">
            <a:xfrm>
              <a:off x="127" y="40"/>
              <a:ext cx="13" cy="128"/>
            </a:xfrm>
            <a:custGeom>
              <a:avLst/>
              <a:gdLst>
                <a:gd name="T0" fmla="*/ 4 w 7"/>
                <a:gd name="T1" fmla="*/ 0 h 67"/>
                <a:gd name="T2" fmla="*/ 0 w 7"/>
                <a:gd name="T3" fmla="*/ 3 h 67"/>
                <a:gd name="T4" fmla="*/ 0 w 7"/>
                <a:gd name="T5" fmla="*/ 63 h 67"/>
                <a:gd name="T6" fmla="*/ 4 w 7"/>
                <a:gd name="T7" fmla="*/ 67 h 67"/>
                <a:gd name="T8" fmla="*/ 7 w 7"/>
                <a:gd name="T9" fmla="*/ 63 h 67"/>
                <a:gd name="T10" fmla="*/ 7 w 7"/>
                <a:gd name="T11" fmla="*/ 3 h 67"/>
                <a:gd name="T12" fmla="*/ 4 w 7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67">
                  <a:moveTo>
                    <a:pt x="4" y="0"/>
                  </a:moveTo>
                  <a:cubicBezTo>
                    <a:pt x="2" y="0"/>
                    <a:pt x="0" y="1"/>
                    <a:pt x="0" y="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5"/>
                    <a:pt x="2" y="67"/>
                    <a:pt x="4" y="67"/>
                  </a:cubicBezTo>
                  <a:cubicBezTo>
                    <a:pt x="6" y="67"/>
                    <a:pt x="7" y="65"/>
                    <a:pt x="7" y="6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1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8" name="Freeform 13"/>
            <p:cNvSpPr/>
            <p:nvPr/>
          </p:nvSpPr>
          <p:spPr bwMode="auto">
            <a:xfrm>
              <a:off x="146" y="61"/>
              <a:ext cx="13" cy="107"/>
            </a:xfrm>
            <a:custGeom>
              <a:avLst/>
              <a:gdLst>
                <a:gd name="T0" fmla="*/ 3 w 7"/>
                <a:gd name="T1" fmla="*/ 0 h 56"/>
                <a:gd name="T2" fmla="*/ 0 w 7"/>
                <a:gd name="T3" fmla="*/ 4 h 56"/>
                <a:gd name="T4" fmla="*/ 0 w 7"/>
                <a:gd name="T5" fmla="*/ 52 h 56"/>
                <a:gd name="T6" fmla="*/ 3 w 7"/>
                <a:gd name="T7" fmla="*/ 56 h 56"/>
                <a:gd name="T8" fmla="*/ 7 w 7"/>
                <a:gd name="T9" fmla="*/ 52 h 56"/>
                <a:gd name="T10" fmla="*/ 7 w 7"/>
                <a:gd name="T11" fmla="*/ 4 h 56"/>
                <a:gd name="T12" fmla="*/ 3 w 7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6">
                  <a:moveTo>
                    <a:pt x="3" y="0"/>
                  </a:moveTo>
                  <a:cubicBezTo>
                    <a:pt x="1" y="0"/>
                    <a:pt x="0" y="2"/>
                    <a:pt x="0" y="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4"/>
                    <a:pt x="1" y="56"/>
                    <a:pt x="3" y="56"/>
                  </a:cubicBezTo>
                  <a:cubicBezTo>
                    <a:pt x="5" y="56"/>
                    <a:pt x="7" y="54"/>
                    <a:pt x="7" y="52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5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9" name="Freeform 14"/>
            <p:cNvSpPr/>
            <p:nvPr/>
          </p:nvSpPr>
          <p:spPr bwMode="auto">
            <a:xfrm>
              <a:off x="31" y="48"/>
              <a:ext cx="57" cy="15"/>
            </a:xfrm>
            <a:custGeom>
              <a:avLst/>
              <a:gdLst>
                <a:gd name="T0" fmla="*/ 27 w 30"/>
                <a:gd name="T1" fmla="*/ 0 h 8"/>
                <a:gd name="T2" fmla="*/ 4 w 30"/>
                <a:gd name="T3" fmla="*/ 0 h 8"/>
                <a:gd name="T4" fmla="*/ 0 w 30"/>
                <a:gd name="T5" fmla="*/ 4 h 8"/>
                <a:gd name="T6" fmla="*/ 4 w 30"/>
                <a:gd name="T7" fmla="*/ 8 h 8"/>
                <a:gd name="T8" fmla="*/ 27 w 30"/>
                <a:gd name="T9" fmla="*/ 8 h 8"/>
                <a:gd name="T10" fmla="*/ 30 w 30"/>
                <a:gd name="T11" fmla="*/ 4 h 8"/>
                <a:gd name="T12" fmla="*/ 27 w 30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">
                  <a:moveTo>
                    <a:pt x="2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29" y="8"/>
                    <a:pt x="30" y="6"/>
                    <a:pt x="30" y="4"/>
                  </a:cubicBezTo>
                  <a:cubicBezTo>
                    <a:pt x="30" y="2"/>
                    <a:pt x="29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0" name="Freeform 15"/>
            <p:cNvSpPr/>
            <p:nvPr/>
          </p:nvSpPr>
          <p:spPr bwMode="auto">
            <a:xfrm>
              <a:off x="31" y="77"/>
              <a:ext cx="57" cy="13"/>
            </a:xfrm>
            <a:custGeom>
              <a:avLst/>
              <a:gdLst>
                <a:gd name="T0" fmla="*/ 27 w 30"/>
                <a:gd name="T1" fmla="*/ 0 h 7"/>
                <a:gd name="T2" fmla="*/ 4 w 30"/>
                <a:gd name="T3" fmla="*/ 0 h 7"/>
                <a:gd name="T4" fmla="*/ 0 w 30"/>
                <a:gd name="T5" fmla="*/ 4 h 7"/>
                <a:gd name="T6" fmla="*/ 4 w 30"/>
                <a:gd name="T7" fmla="*/ 7 h 7"/>
                <a:gd name="T8" fmla="*/ 27 w 30"/>
                <a:gd name="T9" fmla="*/ 7 h 7"/>
                <a:gd name="T10" fmla="*/ 30 w 30"/>
                <a:gd name="T11" fmla="*/ 4 h 7"/>
                <a:gd name="T12" fmla="*/ 27 w 30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7">
                  <a:moveTo>
                    <a:pt x="2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9" y="7"/>
                    <a:pt x="30" y="6"/>
                    <a:pt x="30" y="4"/>
                  </a:cubicBezTo>
                  <a:cubicBezTo>
                    <a:pt x="30" y="2"/>
                    <a:pt x="29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1" name="Freeform 16"/>
            <p:cNvSpPr/>
            <p:nvPr/>
          </p:nvSpPr>
          <p:spPr bwMode="auto">
            <a:xfrm>
              <a:off x="31" y="105"/>
              <a:ext cx="44" cy="14"/>
            </a:xfrm>
            <a:custGeom>
              <a:avLst/>
              <a:gdLst>
                <a:gd name="T0" fmla="*/ 19 w 23"/>
                <a:gd name="T1" fmla="*/ 0 h 7"/>
                <a:gd name="T2" fmla="*/ 4 w 23"/>
                <a:gd name="T3" fmla="*/ 0 h 7"/>
                <a:gd name="T4" fmla="*/ 0 w 23"/>
                <a:gd name="T5" fmla="*/ 3 h 7"/>
                <a:gd name="T6" fmla="*/ 4 w 23"/>
                <a:gd name="T7" fmla="*/ 7 h 7"/>
                <a:gd name="T8" fmla="*/ 19 w 23"/>
                <a:gd name="T9" fmla="*/ 7 h 7"/>
                <a:gd name="T10" fmla="*/ 23 w 23"/>
                <a:gd name="T11" fmla="*/ 3 h 7"/>
                <a:gd name="T12" fmla="*/ 19 w 2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">
                  <a:moveTo>
                    <a:pt x="19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7"/>
                    <a:pt x="4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2" y="7"/>
                    <a:pt x="23" y="5"/>
                    <a:pt x="23" y="3"/>
                  </a:cubicBezTo>
                  <a:cubicBezTo>
                    <a:pt x="23" y="1"/>
                    <a:pt x="22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2" name="Freeform 17"/>
            <p:cNvSpPr>
              <a:spLocks noEditPoints="1"/>
            </p:cNvSpPr>
            <p:nvPr/>
          </p:nvSpPr>
          <p:spPr bwMode="auto">
            <a:xfrm>
              <a:off x="0" y="0"/>
              <a:ext cx="121" cy="168"/>
            </a:xfrm>
            <a:custGeom>
              <a:avLst/>
              <a:gdLst>
                <a:gd name="T0" fmla="*/ 55 w 63"/>
                <a:gd name="T1" fmla="*/ 0 h 88"/>
                <a:gd name="T2" fmla="*/ 9 w 63"/>
                <a:gd name="T3" fmla="*/ 0 h 88"/>
                <a:gd name="T4" fmla="*/ 0 w 63"/>
                <a:gd name="T5" fmla="*/ 8 h 88"/>
                <a:gd name="T6" fmla="*/ 0 w 63"/>
                <a:gd name="T7" fmla="*/ 79 h 88"/>
                <a:gd name="T8" fmla="*/ 9 w 63"/>
                <a:gd name="T9" fmla="*/ 88 h 88"/>
                <a:gd name="T10" fmla="*/ 55 w 63"/>
                <a:gd name="T11" fmla="*/ 88 h 88"/>
                <a:gd name="T12" fmla="*/ 63 w 63"/>
                <a:gd name="T13" fmla="*/ 79 h 88"/>
                <a:gd name="T14" fmla="*/ 63 w 63"/>
                <a:gd name="T15" fmla="*/ 8 h 88"/>
                <a:gd name="T16" fmla="*/ 55 w 63"/>
                <a:gd name="T17" fmla="*/ 0 h 88"/>
                <a:gd name="T18" fmla="*/ 55 w 63"/>
                <a:gd name="T19" fmla="*/ 79 h 88"/>
                <a:gd name="T20" fmla="*/ 55 w 63"/>
                <a:gd name="T21" fmla="*/ 80 h 88"/>
                <a:gd name="T22" fmla="*/ 9 w 63"/>
                <a:gd name="T23" fmla="*/ 80 h 88"/>
                <a:gd name="T24" fmla="*/ 8 w 63"/>
                <a:gd name="T25" fmla="*/ 79 h 88"/>
                <a:gd name="T26" fmla="*/ 8 w 63"/>
                <a:gd name="T27" fmla="*/ 8 h 88"/>
                <a:gd name="T28" fmla="*/ 9 w 63"/>
                <a:gd name="T29" fmla="*/ 7 h 88"/>
                <a:gd name="T30" fmla="*/ 55 w 63"/>
                <a:gd name="T31" fmla="*/ 7 h 88"/>
                <a:gd name="T32" fmla="*/ 55 w 63"/>
                <a:gd name="T33" fmla="*/ 8 h 88"/>
                <a:gd name="T34" fmla="*/ 55 w 63"/>
                <a:gd name="T35" fmla="*/ 7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2" h="88">
                  <a:moveTo>
                    <a:pt x="5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84"/>
                    <a:pt x="4" y="88"/>
                    <a:pt x="9" y="88"/>
                  </a:cubicBezTo>
                  <a:cubicBezTo>
                    <a:pt x="55" y="88"/>
                    <a:pt x="55" y="88"/>
                    <a:pt x="55" y="88"/>
                  </a:cubicBezTo>
                  <a:cubicBezTo>
                    <a:pt x="59" y="88"/>
                    <a:pt x="63" y="84"/>
                    <a:pt x="63" y="79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3"/>
                    <a:pt x="59" y="0"/>
                    <a:pt x="55" y="0"/>
                  </a:cubicBezTo>
                  <a:close/>
                  <a:moveTo>
                    <a:pt x="55" y="79"/>
                  </a:moveTo>
                  <a:cubicBezTo>
                    <a:pt x="55" y="80"/>
                    <a:pt x="55" y="80"/>
                    <a:pt x="55" y="80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8" y="80"/>
                    <a:pt x="8" y="80"/>
                    <a:pt x="8" y="7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7"/>
                    <a:pt x="9" y="7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55" y="7"/>
                    <a:pt x="55" y="8"/>
                    <a:pt x="55" y="8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3" name="Group 18"/>
          <p:cNvGrpSpPr/>
          <p:nvPr/>
        </p:nvGrpSpPr>
        <p:grpSpPr>
          <a:xfrm>
            <a:off x="3696035" y="3564188"/>
            <a:ext cx="355600" cy="355600"/>
            <a:chOff x="0" y="0"/>
            <a:chExt cx="168" cy="168"/>
          </a:xfrm>
          <a:solidFill>
            <a:schemeClr val="bg1"/>
          </a:solidFill>
        </p:grpSpPr>
        <p:sp>
          <p:nvSpPr>
            <p:cNvPr id="34" name="Freeform 19"/>
            <p:cNvSpPr>
              <a:spLocks noEditPoints="1"/>
            </p:cNvSpPr>
            <p:nvPr/>
          </p:nvSpPr>
          <p:spPr bwMode="auto">
            <a:xfrm>
              <a:off x="0" y="0"/>
              <a:ext cx="168" cy="168"/>
            </a:xfrm>
            <a:custGeom>
              <a:avLst/>
              <a:gdLst>
                <a:gd name="T0" fmla="*/ 44 w 88"/>
                <a:gd name="T1" fmla="*/ 0 h 88"/>
                <a:gd name="T2" fmla="*/ 0 w 88"/>
                <a:gd name="T3" fmla="*/ 44 h 88"/>
                <a:gd name="T4" fmla="*/ 44 w 88"/>
                <a:gd name="T5" fmla="*/ 88 h 88"/>
                <a:gd name="T6" fmla="*/ 88 w 88"/>
                <a:gd name="T7" fmla="*/ 44 h 88"/>
                <a:gd name="T8" fmla="*/ 44 w 88"/>
                <a:gd name="T9" fmla="*/ 0 h 88"/>
                <a:gd name="T10" fmla="*/ 44 w 88"/>
                <a:gd name="T11" fmla="*/ 80 h 88"/>
                <a:gd name="T12" fmla="*/ 8 w 88"/>
                <a:gd name="T13" fmla="*/ 44 h 88"/>
                <a:gd name="T14" fmla="*/ 44 w 88"/>
                <a:gd name="T15" fmla="*/ 7 h 88"/>
                <a:gd name="T16" fmla="*/ 80 w 88"/>
                <a:gd name="T17" fmla="*/ 44 h 88"/>
                <a:gd name="T18" fmla="*/ 44 w 88"/>
                <a:gd name="T19" fmla="*/ 8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8"/>
                    <a:pt x="20" y="88"/>
                    <a:pt x="44" y="88"/>
                  </a:cubicBezTo>
                  <a:cubicBezTo>
                    <a:pt x="68" y="88"/>
                    <a:pt x="88" y="68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44" y="80"/>
                  </a:moveTo>
                  <a:cubicBezTo>
                    <a:pt x="24" y="80"/>
                    <a:pt x="8" y="64"/>
                    <a:pt x="8" y="44"/>
                  </a:cubicBezTo>
                  <a:cubicBezTo>
                    <a:pt x="8" y="24"/>
                    <a:pt x="24" y="7"/>
                    <a:pt x="44" y="7"/>
                  </a:cubicBezTo>
                  <a:cubicBezTo>
                    <a:pt x="64" y="7"/>
                    <a:pt x="80" y="24"/>
                    <a:pt x="80" y="44"/>
                  </a:cubicBezTo>
                  <a:cubicBezTo>
                    <a:pt x="80" y="64"/>
                    <a:pt x="64" y="80"/>
                    <a:pt x="44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5" name="Freeform 20"/>
            <p:cNvSpPr/>
            <p:nvPr/>
          </p:nvSpPr>
          <p:spPr bwMode="auto">
            <a:xfrm>
              <a:off x="52" y="56"/>
              <a:ext cx="78" cy="63"/>
            </a:xfrm>
            <a:custGeom>
              <a:avLst/>
              <a:gdLst>
                <a:gd name="T0" fmla="*/ 39 w 41"/>
                <a:gd name="T1" fmla="*/ 1 h 33"/>
                <a:gd name="T2" fmla="*/ 34 w 41"/>
                <a:gd name="T3" fmla="*/ 2 h 33"/>
                <a:gd name="T4" fmla="*/ 17 w 41"/>
                <a:gd name="T5" fmla="*/ 23 h 33"/>
                <a:gd name="T6" fmla="*/ 6 w 41"/>
                <a:gd name="T7" fmla="*/ 12 h 33"/>
                <a:gd name="T8" fmla="*/ 1 w 41"/>
                <a:gd name="T9" fmla="*/ 12 h 33"/>
                <a:gd name="T10" fmla="*/ 1 w 41"/>
                <a:gd name="T11" fmla="*/ 17 h 33"/>
                <a:gd name="T12" fmla="*/ 14 w 41"/>
                <a:gd name="T13" fmla="*/ 32 h 33"/>
                <a:gd name="T14" fmla="*/ 17 w 41"/>
                <a:gd name="T15" fmla="*/ 33 h 33"/>
                <a:gd name="T16" fmla="*/ 17 w 41"/>
                <a:gd name="T17" fmla="*/ 33 h 33"/>
                <a:gd name="T18" fmla="*/ 20 w 41"/>
                <a:gd name="T19" fmla="*/ 31 h 33"/>
                <a:gd name="T20" fmla="*/ 40 w 41"/>
                <a:gd name="T21" fmla="*/ 6 h 33"/>
                <a:gd name="T22" fmla="*/ 39 w 41"/>
                <a:gd name="T23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33">
                  <a:moveTo>
                    <a:pt x="39" y="1"/>
                  </a:moveTo>
                  <a:cubicBezTo>
                    <a:pt x="38" y="0"/>
                    <a:pt x="35" y="0"/>
                    <a:pt x="34" y="2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1"/>
                    <a:pt x="3" y="11"/>
                    <a:pt x="1" y="12"/>
                  </a:cubicBezTo>
                  <a:cubicBezTo>
                    <a:pt x="0" y="14"/>
                    <a:pt x="0" y="16"/>
                    <a:pt x="1" y="17"/>
                  </a:cubicBezTo>
                  <a:cubicBezTo>
                    <a:pt x="14" y="32"/>
                    <a:pt x="14" y="32"/>
                    <a:pt x="14" y="32"/>
                  </a:cubicBezTo>
                  <a:cubicBezTo>
                    <a:pt x="15" y="32"/>
                    <a:pt x="16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9" y="32"/>
                    <a:pt x="20" y="31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1" y="5"/>
                    <a:pt x="41" y="2"/>
                    <a:pt x="39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36" name="Freeform 33"/>
          <p:cNvSpPr>
            <a:spLocks noEditPoints="1"/>
          </p:cNvSpPr>
          <p:nvPr/>
        </p:nvSpPr>
        <p:spPr bwMode="auto">
          <a:xfrm>
            <a:off x="4978017" y="3045271"/>
            <a:ext cx="511552" cy="354152"/>
          </a:xfrm>
          <a:custGeom>
            <a:avLst/>
            <a:gdLst>
              <a:gd name="T0" fmla="*/ 84 w 88"/>
              <a:gd name="T1" fmla="*/ 7 h 61"/>
              <a:gd name="T2" fmla="*/ 76 w 88"/>
              <a:gd name="T3" fmla="*/ 4 h 61"/>
              <a:gd name="T4" fmla="*/ 68 w 88"/>
              <a:gd name="T5" fmla="*/ 7 h 61"/>
              <a:gd name="T6" fmla="*/ 64 w 88"/>
              <a:gd name="T7" fmla="*/ 15 h 61"/>
              <a:gd name="T8" fmla="*/ 65 w 88"/>
              <a:gd name="T9" fmla="*/ 20 h 61"/>
              <a:gd name="T10" fmla="*/ 51 w 88"/>
              <a:gd name="T11" fmla="*/ 33 h 61"/>
              <a:gd name="T12" fmla="*/ 43 w 88"/>
              <a:gd name="T13" fmla="*/ 31 h 61"/>
              <a:gd name="T14" fmla="*/ 36 w 88"/>
              <a:gd name="T15" fmla="*/ 33 h 61"/>
              <a:gd name="T16" fmla="*/ 25 w 88"/>
              <a:gd name="T17" fmla="*/ 21 h 61"/>
              <a:gd name="T18" fmla="*/ 23 w 88"/>
              <a:gd name="T19" fmla="*/ 4 h 61"/>
              <a:gd name="T20" fmla="*/ 14 w 88"/>
              <a:gd name="T21" fmla="*/ 0 h 61"/>
              <a:gd name="T22" fmla="*/ 4 w 88"/>
              <a:gd name="T23" fmla="*/ 4 h 61"/>
              <a:gd name="T24" fmla="*/ 0 w 88"/>
              <a:gd name="T25" fmla="*/ 14 h 61"/>
              <a:gd name="T26" fmla="*/ 4 w 88"/>
              <a:gd name="T27" fmla="*/ 23 h 61"/>
              <a:gd name="T28" fmla="*/ 14 w 88"/>
              <a:gd name="T29" fmla="*/ 27 h 61"/>
              <a:gd name="T30" fmla="*/ 20 w 88"/>
              <a:gd name="T31" fmla="*/ 26 h 61"/>
              <a:gd name="T32" fmla="*/ 30 w 88"/>
              <a:gd name="T33" fmla="*/ 38 h 61"/>
              <a:gd name="T34" fmla="*/ 33 w 88"/>
              <a:gd name="T35" fmla="*/ 56 h 61"/>
              <a:gd name="T36" fmla="*/ 43 w 88"/>
              <a:gd name="T37" fmla="*/ 61 h 61"/>
              <a:gd name="T38" fmla="*/ 54 w 88"/>
              <a:gd name="T39" fmla="*/ 56 h 61"/>
              <a:gd name="T40" fmla="*/ 56 w 88"/>
              <a:gd name="T41" fmla="*/ 38 h 61"/>
              <a:gd name="T42" fmla="*/ 71 w 88"/>
              <a:gd name="T43" fmla="*/ 26 h 61"/>
              <a:gd name="T44" fmla="*/ 76 w 88"/>
              <a:gd name="T45" fmla="*/ 27 h 61"/>
              <a:gd name="T46" fmla="*/ 84 w 88"/>
              <a:gd name="T47" fmla="*/ 24 h 61"/>
              <a:gd name="T48" fmla="*/ 88 w 88"/>
              <a:gd name="T49" fmla="*/ 15 h 61"/>
              <a:gd name="T50" fmla="*/ 84 w 88"/>
              <a:gd name="T51" fmla="*/ 7 h 61"/>
              <a:gd name="T52" fmla="*/ 9 w 88"/>
              <a:gd name="T53" fmla="*/ 18 h 61"/>
              <a:gd name="T54" fmla="*/ 7 w 88"/>
              <a:gd name="T55" fmla="*/ 14 h 61"/>
              <a:gd name="T56" fmla="*/ 9 w 88"/>
              <a:gd name="T57" fmla="*/ 9 h 61"/>
              <a:gd name="T58" fmla="*/ 14 w 88"/>
              <a:gd name="T59" fmla="*/ 8 h 61"/>
              <a:gd name="T60" fmla="*/ 18 w 88"/>
              <a:gd name="T61" fmla="*/ 9 h 61"/>
              <a:gd name="T62" fmla="*/ 18 w 88"/>
              <a:gd name="T63" fmla="*/ 18 h 61"/>
              <a:gd name="T64" fmla="*/ 9 w 88"/>
              <a:gd name="T65" fmla="*/ 18 h 61"/>
              <a:gd name="T66" fmla="*/ 79 w 88"/>
              <a:gd name="T67" fmla="*/ 18 h 61"/>
              <a:gd name="T68" fmla="*/ 73 w 88"/>
              <a:gd name="T69" fmla="*/ 18 h 61"/>
              <a:gd name="T70" fmla="*/ 72 w 88"/>
              <a:gd name="T71" fmla="*/ 15 h 61"/>
              <a:gd name="T72" fmla="*/ 73 w 88"/>
              <a:gd name="T73" fmla="*/ 12 h 61"/>
              <a:gd name="T74" fmla="*/ 76 w 88"/>
              <a:gd name="T75" fmla="*/ 11 h 61"/>
              <a:gd name="T76" fmla="*/ 79 w 88"/>
              <a:gd name="T77" fmla="*/ 12 h 61"/>
              <a:gd name="T78" fmla="*/ 80 w 88"/>
              <a:gd name="T79" fmla="*/ 15 h 61"/>
              <a:gd name="T80" fmla="*/ 79 w 88"/>
              <a:gd name="T81" fmla="*/ 18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8" h="61">
                <a:moveTo>
                  <a:pt x="84" y="7"/>
                </a:moveTo>
                <a:cubicBezTo>
                  <a:pt x="82" y="5"/>
                  <a:pt x="79" y="4"/>
                  <a:pt x="76" y="4"/>
                </a:cubicBezTo>
                <a:cubicBezTo>
                  <a:pt x="73" y="4"/>
                  <a:pt x="70" y="5"/>
                  <a:pt x="68" y="7"/>
                </a:cubicBezTo>
                <a:cubicBezTo>
                  <a:pt x="65" y="9"/>
                  <a:pt x="64" y="12"/>
                  <a:pt x="64" y="15"/>
                </a:cubicBezTo>
                <a:cubicBezTo>
                  <a:pt x="64" y="17"/>
                  <a:pt x="65" y="19"/>
                  <a:pt x="65" y="20"/>
                </a:cubicBezTo>
                <a:cubicBezTo>
                  <a:pt x="51" y="33"/>
                  <a:pt x="51" y="33"/>
                  <a:pt x="51" y="33"/>
                </a:cubicBezTo>
                <a:cubicBezTo>
                  <a:pt x="48" y="32"/>
                  <a:pt x="46" y="31"/>
                  <a:pt x="43" y="31"/>
                </a:cubicBezTo>
                <a:cubicBezTo>
                  <a:pt x="40" y="31"/>
                  <a:pt x="38" y="32"/>
                  <a:pt x="36" y="33"/>
                </a:cubicBezTo>
                <a:cubicBezTo>
                  <a:pt x="25" y="21"/>
                  <a:pt x="25" y="21"/>
                  <a:pt x="25" y="21"/>
                </a:cubicBezTo>
                <a:cubicBezTo>
                  <a:pt x="28" y="15"/>
                  <a:pt x="28" y="8"/>
                  <a:pt x="23" y="4"/>
                </a:cubicBezTo>
                <a:cubicBezTo>
                  <a:pt x="21" y="1"/>
                  <a:pt x="17" y="0"/>
                  <a:pt x="14" y="0"/>
                </a:cubicBezTo>
                <a:cubicBezTo>
                  <a:pt x="10" y="0"/>
                  <a:pt x="6" y="1"/>
                  <a:pt x="4" y="4"/>
                </a:cubicBezTo>
                <a:cubicBezTo>
                  <a:pt x="1" y="7"/>
                  <a:pt x="0" y="10"/>
                  <a:pt x="0" y="14"/>
                </a:cubicBezTo>
                <a:cubicBezTo>
                  <a:pt x="0" y="17"/>
                  <a:pt x="1" y="21"/>
                  <a:pt x="4" y="23"/>
                </a:cubicBezTo>
                <a:cubicBezTo>
                  <a:pt x="6" y="26"/>
                  <a:pt x="10" y="27"/>
                  <a:pt x="14" y="27"/>
                </a:cubicBezTo>
                <a:cubicBezTo>
                  <a:pt x="16" y="27"/>
                  <a:pt x="18" y="27"/>
                  <a:pt x="20" y="26"/>
                </a:cubicBezTo>
                <a:cubicBezTo>
                  <a:pt x="30" y="38"/>
                  <a:pt x="30" y="38"/>
                  <a:pt x="30" y="38"/>
                </a:cubicBezTo>
                <a:cubicBezTo>
                  <a:pt x="27" y="44"/>
                  <a:pt x="28" y="51"/>
                  <a:pt x="33" y="56"/>
                </a:cubicBezTo>
                <a:cubicBezTo>
                  <a:pt x="35" y="59"/>
                  <a:pt x="39" y="61"/>
                  <a:pt x="43" y="61"/>
                </a:cubicBezTo>
                <a:cubicBezTo>
                  <a:pt x="47" y="61"/>
                  <a:pt x="51" y="59"/>
                  <a:pt x="54" y="56"/>
                </a:cubicBezTo>
                <a:cubicBezTo>
                  <a:pt x="58" y="51"/>
                  <a:pt x="59" y="44"/>
                  <a:pt x="56" y="38"/>
                </a:cubicBezTo>
                <a:cubicBezTo>
                  <a:pt x="71" y="26"/>
                  <a:pt x="71" y="26"/>
                  <a:pt x="71" y="26"/>
                </a:cubicBezTo>
                <a:cubicBezTo>
                  <a:pt x="72" y="27"/>
                  <a:pt x="74" y="27"/>
                  <a:pt x="76" y="27"/>
                </a:cubicBezTo>
                <a:cubicBezTo>
                  <a:pt x="79" y="27"/>
                  <a:pt x="82" y="26"/>
                  <a:pt x="84" y="24"/>
                </a:cubicBezTo>
                <a:cubicBezTo>
                  <a:pt x="87" y="21"/>
                  <a:pt x="88" y="18"/>
                  <a:pt x="88" y="15"/>
                </a:cubicBezTo>
                <a:cubicBezTo>
                  <a:pt x="88" y="12"/>
                  <a:pt x="87" y="9"/>
                  <a:pt x="84" y="7"/>
                </a:cubicBezTo>
                <a:close/>
                <a:moveTo>
                  <a:pt x="9" y="18"/>
                </a:moveTo>
                <a:cubicBezTo>
                  <a:pt x="8" y="17"/>
                  <a:pt x="7" y="15"/>
                  <a:pt x="7" y="14"/>
                </a:cubicBezTo>
                <a:cubicBezTo>
                  <a:pt x="7" y="12"/>
                  <a:pt x="8" y="11"/>
                  <a:pt x="9" y="9"/>
                </a:cubicBezTo>
                <a:cubicBezTo>
                  <a:pt x="10" y="8"/>
                  <a:pt x="12" y="8"/>
                  <a:pt x="14" y="8"/>
                </a:cubicBezTo>
                <a:cubicBezTo>
                  <a:pt x="15" y="8"/>
                  <a:pt x="17" y="8"/>
                  <a:pt x="18" y="9"/>
                </a:cubicBezTo>
                <a:cubicBezTo>
                  <a:pt x="20" y="12"/>
                  <a:pt x="20" y="16"/>
                  <a:pt x="18" y="18"/>
                </a:cubicBezTo>
                <a:cubicBezTo>
                  <a:pt x="16" y="20"/>
                  <a:pt x="12" y="20"/>
                  <a:pt x="9" y="18"/>
                </a:cubicBezTo>
                <a:close/>
                <a:moveTo>
                  <a:pt x="79" y="18"/>
                </a:moveTo>
                <a:cubicBezTo>
                  <a:pt x="77" y="20"/>
                  <a:pt x="75" y="20"/>
                  <a:pt x="73" y="18"/>
                </a:cubicBezTo>
                <a:cubicBezTo>
                  <a:pt x="72" y="18"/>
                  <a:pt x="72" y="16"/>
                  <a:pt x="72" y="15"/>
                </a:cubicBezTo>
                <a:cubicBezTo>
                  <a:pt x="72" y="14"/>
                  <a:pt x="72" y="13"/>
                  <a:pt x="73" y="12"/>
                </a:cubicBezTo>
                <a:cubicBezTo>
                  <a:pt x="74" y="12"/>
                  <a:pt x="75" y="11"/>
                  <a:pt x="76" y="11"/>
                </a:cubicBezTo>
                <a:cubicBezTo>
                  <a:pt x="77" y="11"/>
                  <a:pt x="78" y="12"/>
                  <a:pt x="79" y="12"/>
                </a:cubicBezTo>
                <a:cubicBezTo>
                  <a:pt x="80" y="13"/>
                  <a:pt x="80" y="14"/>
                  <a:pt x="80" y="15"/>
                </a:cubicBezTo>
                <a:cubicBezTo>
                  <a:pt x="80" y="16"/>
                  <a:pt x="80" y="18"/>
                  <a:pt x="79" y="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37" name="Group 30"/>
          <p:cNvGrpSpPr/>
          <p:nvPr/>
        </p:nvGrpSpPr>
        <p:grpSpPr>
          <a:xfrm>
            <a:off x="6451935" y="2755622"/>
            <a:ext cx="351367" cy="355600"/>
            <a:chOff x="0" y="0"/>
            <a:chExt cx="166" cy="168"/>
          </a:xfrm>
          <a:solidFill>
            <a:schemeClr val="bg1"/>
          </a:solidFill>
        </p:grpSpPr>
        <p:sp>
          <p:nvSpPr>
            <p:cNvPr id="38" name="Freeform 31"/>
            <p:cNvSpPr/>
            <p:nvPr/>
          </p:nvSpPr>
          <p:spPr bwMode="auto">
            <a:xfrm>
              <a:off x="0" y="0"/>
              <a:ext cx="166" cy="120"/>
            </a:xfrm>
            <a:custGeom>
              <a:avLst/>
              <a:gdLst>
                <a:gd name="T0" fmla="*/ 67 w 87"/>
                <a:gd name="T1" fmla="*/ 23 h 63"/>
                <a:gd name="T2" fmla="*/ 63 w 87"/>
                <a:gd name="T3" fmla="*/ 24 h 63"/>
                <a:gd name="T4" fmla="*/ 63 w 87"/>
                <a:gd name="T5" fmla="*/ 22 h 63"/>
                <a:gd name="T6" fmla="*/ 41 w 87"/>
                <a:gd name="T7" fmla="*/ 0 h 63"/>
                <a:gd name="T8" fmla="*/ 20 w 87"/>
                <a:gd name="T9" fmla="*/ 18 h 63"/>
                <a:gd name="T10" fmla="*/ 14 w 87"/>
                <a:gd name="T11" fmla="*/ 19 h 63"/>
                <a:gd name="T12" fmla="*/ 14 w 87"/>
                <a:gd name="T13" fmla="*/ 19 h 63"/>
                <a:gd name="T14" fmla="*/ 5 w 87"/>
                <a:gd name="T15" fmla="*/ 32 h 63"/>
                <a:gd name="T16" fmla="*/ 6 w 87"/>
                <a:gd name="T17" fmla="*/ 38 h 63"/>
                <a:gd name="T18" fmla="*/ 0 w 87"/>
                <a:gd name="T19" fmla="*/ 50 h 63"/>
                <a:gd name="T20" fmla="*/ 14 w 87"/>
                <a:gd name="T21" fmla="*/ 63 h 63"/>
                <a:gd name="T22" fmla="*/ 28 w 87"/>
                <a:gd name="T23" fmla="*/ 63 h 63"/>
                <a:gd name="T24" fmla="*/ 32 w 87"/>
                <a:gd name="T25" fmla="*/ 60 h 63"/>
                <a:gd name="T26" fmla="*/ 28 w 87"/>
                <a:gd name="T27" fmla="*/ 56 h 63"/>
                <a:gd name="T28" fmla="*/ 14 w 87"/>
                <a:gd name="T29" fmla="*/ 56 h 63"/>
                <a:gd name="T30" fmla="*/ 8 w 87"/>
                <a:gd name="T31" fmla="*/ 50 h 63"/>
                <a:gd name="T32" fmla="*/ 13 w 87"/>
                <a:gd name="T33" fmla="*/ 43 h 63"/>
                <a:gd name="T34" fmla="*/ 16 w 87"/>
                <a:gd name="T35" fmla="*/ 41 h 63"/>
                <a:gd name="T36" fmla="*/ 15 w 87"/>
                <a:gd name="T37" fmla="*/ 37 h 63"/>
                <a:gd name="T38" fmla="*/ 13 w 87"/>
                <a:gd name="T39" fmla="*/ 32 h 63"/>
                <a:gd name="T40" fmla="*/ 17 w 87"/>
                <a:gd name="T41" fmla="*/ 26 h 63"/>
                <a:gd name="T42" fmla="*/ 17 w 87"/>
                <a:gd name="T43" fmla="*/ 26 h 63"/>
                <a:gd name="T44" fmla="*/ 22 w 87"/>
                <a:gd name="T45" fmla="*/ 27 h 63"/>
                <a:gd name="T46" fmla="*/ 26 w 87"/>
                <a:gd name="T47" fmla="*/ 26 h 63"/>
                <a:gd name="T48" fmla="*/ 28 w 87"/>
                <a:gd name="T49" fmla="*/ 23 h 63"/>
                <a:gd name="T50" fmla="*/ 27 w 87"/>
                <a:gd name="T51" fmla="*/ 22 h 63"/>
                <a:gd name="T52" fmla="*/ 27 w 87"/>
                <a:gd name="T53" fmla="*/ 22 h 63"/>
                <a:gd name="T54" fmla="*/ 41 w 87"/>
                <a:gd name="T55" fmla="*/ 8 h 63"/>
                <a:gd name="T56" fmla="*/ 55 w 87"/>
                <a:gd name="T57" fmla="*/ 22 h 63"/>
                <a:gd name="T58" fmla="*/ 53 w 87"/>
                <a:gd name="T59" fmla="*/ 29 h 63"/>
                <a:gd name="T60" fmla="*/ 54 w 87"/>
                <a:gd name="T61" fmla="*/ 34 h 63"/>
                <a:gd name="T62" fmla="*/ 59 w 87"/>
                <a:gd name="T63" fmla="*/ 34 h 63"/>
                <a:gd name="T64" fmla="*/ 67 w 87"/>
                <a:gd name="T65" fmla="*/ 31 h 63"/>
                <a:gd name="T66" fmla="*/ 79 w 87"/>
                <a:gd name="T67" fmla="*/ 43 h 63"/>
                <a:gd name="T68" fmla="*/ 67 w 87"/>
                <a:gd name="T69" fmla="*/ 56 h 63"/>
                <a:gd name="T70" fmla="*/ 59 w 87"/>
                <a:gd name="T71" fmla="*/ 56 h 63"/>
                <a:gd name="T72" fmla="*/ 55 w 87"/>
                <a:gd name="T73" fmla="*/ 60 h 63"/>
                <a:gd name="T74" fmla="*/ 59 w 87"/>
                <a:gd name="T75" fmla="*/ 63 h 63"/>
                <a:gd name="T76" fmla="*/ 67 w 87"/>
                <a:gd name="T77" fmla="*/ 63 h 63"/>
                <a:gd name="T78" fmla="*/ 87 w 87"/>
                <a:gd name="T79" fmla="*/ 43 h 63"/>
                <a:gd name="T80" fmla="*/ 67 w 87"/>
                <a:gd name="T81" fmla="*/ 2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7" h="62">
                  <a:moveTo>
                    <a:pt x="67" y="23"/>
                  </a:moveTo>
                  <a:cubicBezTo>
                    <a:pt x="65" y="23"/>
                    <a:pt x="64" y="24"/>
                    <a:pt x="63" y="24"/>
                  </a:cubicBezTo>
                  <a:cubicBezTo>
                    <a:pt x="63" y="23"/>
                    <a:pt x="63" y="23"/>
                    <a:pt x="63" y="22"/>
                  </a:cubicBezTo>
                  <a:cubicBezTo>
                    <a:pt x="63" y="10"/>
                    <a:pt x="53" y="0"/>
                    <a:pt x="41" y="0"/>
                  </a:cubicBezTo>
                  <a:cubicBezTo>
                    <a:pt x="31" y="0"/>
                    <a:pt x="22" y="8"/>
                    <a:pt x="20" y="18"/>
                  </a:cubicBezTo>
                  <a:cubicBezTo>
                    <a:pt x="18" y="18"/>
                    <a:pt x="16" y="18"/>
                    <a:pt x="14" y="19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9" y="21"/>
                    <a:pt x="5" y="26"/>
                    <a:pt x="5" y="32"/>
                  </a:cubicBezTo>
                  <a:cubicBezTo>
                    <a:pt x="5" y="34"/>
                    <a:pt x="6" y="36"/>
                    <a:pt x="6" y="38"/>
                  </a:cubicBezTo>
                  <a:cubicBezTo>
                    <a:pt x="3" y="41"/>
                    <a:pt x="0" y="45"/>
                    <a:pt x="0" y="50"/>
                  </a:cubicBezTo>
                  <a:cubicBezTo>
                    <a:pt x="0" y="57"/>
                    <a:pt x="6" y="63"/>
                    <a:pt x="14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30" y="63"/>
                    <a:pt x="32" y="62"/>
                    <a:pt x="32" y="60"/>
                  </a:cubicBezTo>
                  <a:cubicBezTo>
                    <a:pt x="32" y="58"/>
                    <a:pt x="30" y="56"/>
                    <a:pt x="28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10" y="56"/>
                    <a:pt x="8" y="53"/>
                    <a:pt x="8" y="50"/>
                  </a:cubicBezTo>
                  <a:cubicBezTo>
                    <a:pt x="8" y="47"/>
                    <a:pt x="10" y="44"/>
                    <a:pt x="13" y="43"/>
                  </a:cubicBezTo>
                  <a:cubicBezTo>
                    <a:pt x="15" y="43"/>
                    <a:pt x="16" y="42"/>
                    <a:pt x="16" y="41"/>
                  </a:cubicBezTo>
                  <a:cubicBezTo>
                    <a:pt x="17" y="39"/>
                    <a:pt x="16" y="38"/>
                    <a:pt x="15" y="37"/>
                  </a:cubicBezTo>
                  <a:cubicBezTo>
                    <a:pt x="13" y="36"/>
                    <a:pt x="13" y="34"/>
                    <a:pt x="13" y="32"/>
                  </a:cubicBezTo>
                  <a:cubicBezTo>
                    <a:pt x="13" y="29"/>
                    <a:pt x="14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5"/>
                    <a:pt x="20" y="26"/>
                    <a:pt x="22" y="27"/>
                  </a:cubicBezTo>
                  <a:cubicBezTo>
                    <a:pt x="23" y="27"/>
                    <a:pt x="25" y="27"/>
                    <a:pt x="26" y="26"/>
                  </a:cubicBezTo>
                  <a:cubicBezTo>
                    <a:pt x="27" y="26"/>
                    <a:pt x="28" y="24"/>
                    <a:pt x="28" y="23"/>
                  </a:cubicBezTo>
                  <a:cubicBezTo>
                    <a:pt x="27" y="23"/>
                    <a:pt x="27" y="22"/>
                    <a:pt x="27" y="22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7" y="14"/>
                    <a:pt x="34" y="8"/>
                    <a:pt x="41" y="8"/>
                  </a:cubicBezTo>
                  <a:cubicBezTo>
                    <a:pt x="49" y="8"/>
                    <a:pt x="55" y="14"/>
                    <a:pt x="55" y="22"/>
                  </a:cubicBezTo>
                  <a:cubicBezTo>
                    <a:pt x="55" y="24"/>
                    <a:pt x="55" y="27"/>
                    <a:pt x="53" y="29"/>
                  </a:cubicBezTo>
                  <a:cubicBezTo>
                    <a:pt x="52" y="31"/>
                    <a:pt x="53" y="33"/>
                    <a:pt x="54" y="34"/>
                  </a:cubicBezTo>
                  <a:cubicBezTo>
                    <a:pt x="55" y="35"/>
                    <a:pt x="57" y="35"/>
                    <a:pt x="59" y="34"/>
                  </a:cubicBezTo>
                  <a:cubicBezTo>
                    <a:pt x="60" y="33"/>
                    <a:pt x="63" y="31"/>
                    <a:pt x="67" y="31"/>
                  </a:cubicBezTo>
                  <a:cubicBezTo>
                    <a:pt x="74" y="31"/>
                    <a:pt x="79" y="37"/>
                    <a:pt x="79" y="43"/>
                  </a:cubicBezTo>
                  <a:cubicBezTo>
                    <a:pt x="79" y="50"/>
                    <a:pt x="74" y="56"/>
                    <a:pt x="67" y="56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6" y="56"/>
                    <a:pt x="55" y="58"/>
                    <a:pt x="55" y="60"/>
                  </a:cubicBezTo>
                  <a:cubicBezTo>
                    <a:pt x="55" y="62"/>
                    <a:pt x="56" y="63"/>
                    <a:pt x="59" y="63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78" y="63"/>
                    <a:pt x="87" y="54"/>
                    <a:pt x="87" y="43"/>
                  </a:cubicBezTo>
                  <a:cubicBezTo>
                    <a:pt x="87" y="32"/>
                    <a:pt x="78" y="23"/>
                    <a:pt x="67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9" name="Freeform 32"/>
            <p:cNvSpPr/>
            <p:nvPr/>
          </p:nvSpPr>
          <p:spPr bwMode="auto">
            <a:xfrm>
              <a:off x="51" y="69"/>
              <a:ext cx="63" cy="99"/>
            </a:xfrm>
            <a:custGeom>
              <a:avLst/>
              <a:gdLst>
                <a:gd name="T0" fmla="*/ 27 w 33"/>
                <a:gd name="T1" fmla="*/ 33 h 52"/>
                <a:gd name="T2" fmla="*/ 20 w 33"/>
                <a:gd name="T3" fmla="*/ 39 h 52"/>
                <a:gd name="T4" fmla="*/ 20 w 33"/>
                <a:gd name="T5" fmla="*/ 3 h 52"/>
                <a:gd name="T6" fmla="*/ 16 w 33"/>
                <a:gd name="T7" fmla="*/ 0 h 52"/>
                <a:gd name="T8" fmla="*/ 13 w 33"/>
                <a:gd name="T9" fmla="*/ 3 h 52"/>
                <a:gd name="T10" fmla="*/ 13 w 33"/>
                <a:gd name="T11" fmla="*/ 39 h 52"/>
                <a:gd name="T12" fmla="*/ 6 w 33"/>
                <a:gd name="T13" fmla="*/ 33 h 52"/>
                <a:gd name="T14" fmla="*/ 1 w 33"/>
                <a:gd name="T15" fmla="*/ 33 h 52"/>
                <a:gd name="T16" fmla="*/ 1 w 33"/>
                <a:gd name="T17" fmla="*/ 38 h 52"/>
                <a:gd name="T18" fmla="*/ 14 w 33"/>
                <a:gd name="T19" fmla="*/ 51 h 52"/>
                <a:gd name="T20" fmla="*/ 16 w 33"/>
                <a:gd name="T21" fmla="*/ 52 h 52"/>
                <a:gd name="T22" fmla="*/ 19 w 33"/>
                <a:gd name="T23" fmla="*/ 51 h 52"/>
                <a:gd name="T24" fmla="*/ 32 w 33"/>
                <a:gd name="T25" fmla="*/ 38 h 52"/>
                <a:gd name="T26" fmla="*/ 32 w 33"/>
                <a:gd name="T27" fmla="*/ 33 h 52"/>
                <a:gd name="T28" fmla="*/ 27 w 33"/>
                <a:gd name="T29" fmla="*/ 3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" h="52">
                  <a:moveTo>
                    <a:pt x="27" y="33"/>
                  </a:moveTo>
                  <a:cubicBezTo>
                    <a:pt x="20" y="39"/>
                    <a:pt x="20" y="39"/>
                    <a:pt x="20" y="39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1"/>
                    <a:pt x="19" y="0"/>
                    <a:pt x="16" y="0"/>
                  </a:cubicBezTo>
                  <a:cubicBezTo>
                    <a:pt x="14" y="0"/>
                    <a:pt x="13" y="1"/>
                    <a:pt x="13" y="3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2"/>
                    <a:pt x="2" y="32"/>
                    <a:pt x="1" y="33"/>
                  </a:cubicBezTo>
                  <a:cubicBezTo>
                    <a:pt x="0" y="34"/>
                    <a:pt x="0" y="37"/>
                    <a:pt x="1" y="38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15" y="52"/>
                    <a:pt x="15" y="52"/>
                    <a:pt x="16" y="52"/>
                  </a:cubicBezTo>
                  <a:cubicBezTo>
                    <a:pt x="17" y="52"/>
                    <a:pt x="18" y="52"/>
                    <a:pt x="19" y="51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33" y="37"/>
                    <a:pt x="33" y="34"/>
                    <a:pt x="32" y="33"/>
                  </a:cubicBezTo>
                  <a:cubicBezTo>
                    <a:pt x="30" y="32"/>
                    <a:pt x="28" y="32"/>
                    <a:pt x="27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42" name="Freeform 6"/>
          <p:cNvSpPr/>
          <p:nvPr/>
        </p:nvSpPr>
        <p:spPr bwMode="auto">
          <a:xfrm>
            <a:off x="6452235" y="3207385"/>
            <a:ext cx="1500505" cy="1727200"/>
          </a:xfrm>
          <a:custGeom>
            <a:avLst/>
            <a:gdLst>
              <a:gd name="T0" fmla="*/ 0 w 709"/>
              <a:gd name="T1" fmla="*/ 205 h 816"/>
              <a:gd name="T2" fmla="*/ 354 w 709"/>
              <a:gd name="T3" fmla="*/ 0 h 816"/>
              <a:gd name="T4" fmla="*/ 709 w 709"/>
              <a:gd name="T5" fmla="*/ 205 h 816"/>
              <a:gd name="T6" fmla="*/ 709 w 709"/>
              <a:gd name="T7" fmla="*/ 614 h 816"/>
              <a:gd name="T8" fmla="*/ 354 w 709"/>
              <a:gd name="T9" fmla="*/ 816 h 816"/>
              <a:gd name="T10" fmla="*/ 0 w 709"/>
              <a:gd name="T11" fmla="*/ 614 h 816"/>
              <a:gd name="T12" fmla="*/ 0 w 709"/>
              <a:gd name="T13" fmla="*/ 205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9" h="816">
                <a:moveTo>
                  <a:pt x="0" y="205"/>
                </a:moveTo>
                <a:lnTo>
                  <a:pt x="354" y="0"/>
                </a:lnTo>
                <a:lnTo>
                  <a:pt x="709" y="205"/>
                </a:lnTo>
                <a:lnTo>
                  <a:pt x="709" y="614"/>
                </a:lnTo>
                <a:lnTo>
                  <a:pt x="354" y="816"/>
                </a:lnTo>
                <a:lnTo>
                  <a:pt x="0" y="614"/>
                </a:lnTo>
                <a:lnTo>
                  <a:pt x="0" y="205"/>
                </a:lnTo>
                <a:close/>
              </a:path>
            </a:pathLst>
          </a:cu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5" name="Freeform 7"/>
          <p:cNvSpPr/>
          <p:nvPr/>
        </p:nvSpPr>
        <p:spPr bwMode="auto">
          <a:xfrm>
            <a:off x="8133715" y="3582035"/>
            <a:ext cx="865505" cy="998855"/>
          </a:xfrm>
          <a:custGeom>
            <a:avLst/>
            <a:gdLst>
              <a:gd name="T0" fmla="*/ 0 w 409"/>
              <a:gd name="T1" fmla="*/ 116 h 472"/>
              <a:gd name="T2" fmla="*/ 204 w 409"/>
              <a:gd name="T3" fmla="*/ 0 h 472"/>
              <a:gd name="T4" fmla="*/ 409 w 409"/>
              <a:gd name="T5" fmla="*/ 116 h 472"/>
              <a:gd name="T6" fmla="*/ 409 w 409"/>
              <a:gd name="T7" fmla="*/ 353 h 472"/>
              <a:gd name="T8" fmla="*/ 204 w 409"/>
              <a:gd name="T9" fmla="*/ 472 h 472"/>
              <a:gd name="T10" fmla="*/ 0 w 409"/>
              <a:gd name="T11" fmla="*/ 353 h 472"/>
              <a:gd name="T12" fmla="*/ 0 w 409"/>
              <a:gd name="T13" fmla="*/ 116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9" h="472">
                <a:moveTo>
                  <a:pt x="0" y="116"/>
                </a:moveTo>
                <a:lnTo>
                  <a:pt x="204" y="0"/>
                </a:lnTo>
                <a:lnTo>
                  <a:pt x="409" y="116"/>
                </a:lnTo>
                <a:lnTo>
                  <a:pt x="409" y="353"/>
                </a:lnTo>
                <a:lnTo>
                  <a:pt x="204" y="472"/>
                </a:lnTo>
                <a:lnTo>
                  <a:pt x="0" y="353"/>
                </a:lnTo>
                <a:lnTo>
                  <a:pt x="0" y="116"/>
                </a:lnTo>
                <a:close/>
              </a:path>
            </a:pathLst>
          </a:custGeom>
          <a:solidFill>
            <a:srgbClr val="FFD112"/>
          </a:solidFill>
          <a:ln w="25400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46" name="Group 27"/>
          <p:cNvGrpSpPr/>
          <p:nvPr/>
        </p:nvGrpSpPr>
        <p:grpSpPr>
          <a:xfrm>
            <a:off x="6979398" y="3818189"/>
            <a:ext cx="492357" cy="495301"/>
            <a:chOff x="0" y="0"/>
            <a:chExt cx="167" cy="168"/>
          </a:xfrm>
          <a:solidFill>
            <a:schemeClr val="bg1"/>
          </a:solidFill>
        </p:grpSpPr>
        <p:sp>
          <p:nvSpPr>
            <p:cNvPr id="47" name="Freeform 28"/>
            <p:cNvSpPr>
              <a:spLocks noEditPoints="1"/>
            </p:cNvSpPr>
            <p:nvPr/>
          </p:nvSpPr>
          <p:spPr bwMode="auto">
            <a:xfrm>
              <a:off x="0" y="0"/>
              <a:ext cx="167" cy="168"/>
            </a:xfrm>
            <a:custGeom>
              <a:avLst/>
              <a:gdLst>
                <a:gd name="T0" fmla="*/ 84 w 87"/>
                <a:gd name="T1" fmla="*/ 34 h 88"/>
                <a:gd name="T2" fmla="*/ 76 w 87"/>
                <a:gd name="T3" fmla="*/ 28 h 88"/>
                <a:gd name="T4" fmla="*/ 79 w 87"/>
                <a:gd name="T5" fmla="*/ 18 h 88"/>
                <a:gd name="T6" fmla="*/ 66 w 87"/>
                <a:gd name="T7" fmla="*/ 8 h 88"/>
                <a:gd name="T8" fmla="*/ 56 w 87"/>
                <a:gd name="T9" fmla="*/ 10 h 88"/>
                <a:gd name="T10" fmla="*/ 50 w 87"/>
                <a:gd name="T11" fmla="*/ 0 h 88"/>
                <a:gd name="T12" fmla="*/ 34 w 87"/>
                <a:gd name="T13" fmla="*/ 3 h 88"/>
                <a:gd name="T14" fmla="*/ 28 w 87"/>
                <a:gd name="T15" fmla="*/ 11 h 88"/>
                <a:gd name="T16" fmla="*/ 18 w 87"/>
                <a:gd name="T17" fmla="*/ 8 h 88"/>
                <a:gd name="T18" fmla="*/ 8 w 87"/>
                <a:gd name="T19" fmla="*/ 22 h 88"/>
                <a:gd name="T20" fmla="*/ 9 w 87"/>
                <a:gd name="T21" fmla="*/ 32 h 88"/>
                <a:gd name="T22" fmla="*/ 0 w 87"/>
                <a:gd name="T23" fmla="*/ 37 h 88"/>
                <a:gd name="T24" fmla="*/ 0 w 87"/>
                <a:gd name="T25" fmla="*/ 50 h 88"/>
                <a:gd name="T26" fmla="*/ 9 w 87"/>
                <a:gd name="T27" fmla="*/ 56 h 88"/>
                <a:gd name="T28" fmla="*/ 8 w 87"/>
                <a:gd name="T29" fmla="*/ 66 h 88"/>
                <a:gd name="T30" fmla="*/ 18 w 87"/>
                <a:gd name="T31" fmla="*/ 79 h 88"/>
                <a:gd name="T32" fmla="*/ 28 w 87"/>
                <a:gd name="T33" fmla="*/ 76 h 88"/>
                <a:gd name="T34" fmla="*/ 34 w 87"/>
                <a:gd name="T35" fmla="*/ 85 h 88"/>
                <a:gd name="T36" fmla="*/ 43 w 87"/>
                <a:gd name="T37" fmla="*/ 88 h 88"/>
                <a:gd name="T38" fmla="*/ 53 w 87"/>
                <a:gd name="T39" fmla="*/ 85 h 88"/>
                <a:gd name="T40" fmla="*/ 59 w 87"/>
                <a:gd name="T41" fmla="*/ 76 h 88"/>
                <a:gd name="T42" fmla="*/ 69 w 87"/>
                <a:gd name="T43" fmla="*/ 79 h 88"/>
                <a:gd name="T44" fmla="*/ 79 w 87"/>
                <a:gd name="T45" fmla="*/ 66 h 88"/>
                <a:gd name="T46" fmla="*/ 77 w 87"/>
                <a:gd name="T47" fmla="*/ 56 h 88"/>
                <a:gd name="T48" fmla="*/ 87 w 87"/>
                <a:gd name="T49" fmla="*/ 50 h 88"/>
                <a:gd name="T50" fmla="*/ 87 w 87"/>
                <a:gd name="T51" fmla="*/ 37 h 88"/>
                <a:gd name="T52" fmla="*/ 73 w 87"/>
                <a:gd name="T53" fmla="*/ 49 h 88"/>
                <a:gd name="T54" fmla="*/ 69 w 87"/>
                <a:gd name="T55" fmla="*/ 57 h 88"/>
                <a:gd name="T56" fmla="*/ 71 w 87"/>
                <a:gd name="T57" fmla="*/ 67 h 88"/>
                <a:gd name="T58" fmla="*/ 61 w 87"/>
                <a:gd name="T59" fmla="*/ 69 h 88"/>
                <a:gd name="T60" fmla="*/ 52 w 87"/>
                <a:gd name="T61" fmla="*/ 71 h 88"/>
                <a:gd name="T62" fmla="*/ 47 w 87"/>
                <a:gd name="T63" fmla="*/ 80 h 88"/>
                <a:gd name="T64" fmla="*/ 38 w 87"/>
                <a:gd name="T65" fmla="*/ 74 h 88"/>
                <a:gd name="T66" fmla="*/ 30 w 87"/>
                <a:gd name="T67" fmla="*/ 69 h 88"/>
                <a:gd name="T68" fmla="*/ 20 w 87"/>
                <a:gd name="T69" fmla="*/ 72 h 88"/>
                <a:gd name="T70" fmla="*/ 18 w 87"/>
                <a:gd name="T71" fmla="*/ 61 h 88"/>
                <a:gd name="T72" fmla="*/ 16 w 87"/>
                <a:gd name="T73" fmla="*/ 52 h 88"/>
                <a:gd name="T74" fmla="*/ 7 w 87"/>
                <a:gd name="T75" fmla="*/ 47 h 88"/>
                <a:gd name="T76" fmla="*/ 7 w 87"/>
                <a:gd name="T77" fmla="*/ 40 h 88"/>
                <a:gd name="T78" fmla="*/ 16 w 87"/>
                <a:gd name="T79" fmla="*/ 36 h 88"/>
                <a:gd name="T80" fmla="*/ 18 w 87"/>
                <a:gd name="T81" fmla="*/ 27 h 88"/>
                <a:gd name="T82" fmla="*/ 20 w 87"/>
                <a:gd name="T83" fmla="*/ 16 h 88"/>
                <a:gd name="T84" fmla="*/ 30 w 87"/>
                <a:gd name="T85" fmla="*/ 19 h 88"/>
                <a:gd name="T86" fmla="*/ 38 w 87"/>
                <a:gd name="T87" fmla="*/ 14 h 88"/>
                <a:gd name="T88" fmla="*/ 47 w 87"/>
                <a:gd name="T89" fmla="*/ 8 h 88"/>
                <a:gd name="T90" fmla="*/ 52 w 87"/>
                <a:gd name="T91" fmla="*/ 16 h 88"/>
                <a:gd name="T92" fmla="*/ 61 w 87"/>
                <a:gd name="T93" fmla="*/ 19 h 88"/>
                <a:gd name="T94" fmla="*/ 71 w 87"/>
                <a:gd name="T95" fmla="*/ 21 h 88"/>
                <a:gd name="T96" fmla="*/ 69 w 87"/>
                <a:gd name="T97" fmla="*/ 30 h 88"/>
                <a:gd name="T98" fmla="*/ 73 w 87"/>
                <a:gd name="T99" fmla="*/ 38 h 88"/>
                <a:gd name="T100" fmla="*/ 80 w 87"/>
                <a:gd name="T101" fmla="*/ 44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7" h="88">
                  <a:moveTo>
                    <a:pt x="87" y="37"/>
                  </a:moveTo>
                  <a:cubicBezTo>
                    <a:pt x="87" y="36"/>
                    <a:pt x="86" y="35"/>
                    <a:pt x="84" y="34"/>
                  </a:cubicBezTo>
                  <a:cubicBezTo>
                    <a:pt x="77" y="32"/>
                    <a:pt x="77" y="32"/>
                    <a:pt x="77" y="32"/>
                  </a:cubicBezTo>
                  <a:cubicBezTo>
                    <a:pt x="77" y="31"/>
                    <a:pt x="77" y="29"/>
                    <a:pt x="76" y="28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80" y="20"/>
                    <a:pt x="80" y="19"/>
                    <a:pt x="79" y="18"/>
                  </a:cubicBezTo>
                  <a:cubicBezTo>
                    <a:pt x="76" y="14"/>
                    <a:pt x="73" y="11"/>
                    <a:pt x="69" y="8"/>
                  </a:cubicBezTo>
                  <a:cubicBezTo>
                    <a:pt x="68" y="8"/>
                    <a:pt x="67" y="7"/>
                    <a:pt x="66" y="8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8" y="11"/>
                    <a:pt x="57" y="10"/>
                    <a:pt x="56" y="10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2"/>
                    <a:pt x="52" y="1"/>
                    <a:pt x="50" y="0"/>
                  </a:cubicBezTo>
                  <a:cubicBezTo>
                    <a:pt x="45" y="0"/>
                    <a:pt x="42" y="0"/>
                    <a:pt x="37" y="0"/>
                  </a:cubicBezTo>
                  <a:cubicBezTo>
                    <a:pt x="35" y="1"/>
                    <a:pt x="34" y="2"/>
                    <a:pt x="34" y="3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0" y="10"/>
                    <a:pt x="29" y="11"/>
                    <a:pt x="28" y="11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0" y="7"/>
                    <a:pt x="19" y="8"/>
                    <a:pt x="18" y="8"/>
                  </a:cubicBezTo>
                  <a:cubicBezTo>
                    <a:pt x="14" y="11"/>
                    <a:pt x="11" y="14"/>
                    <a:pt x="8" y="18"/>
                  </a:cubicBezTo>
                  <a:cubicBezTo>
                    <a:pt x="7" y="19"/>
                    <a:pt x="7" y="20"/>
                    <a:pt x="8" y="22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0" y="29"/>
                    <a:pt x="10" y="31"/>
                    <a:pt x="9" y="32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40"/>
                    <a:pt x="0" y="42"/>
                    <a:pt x="0" y="44"/>
                  </a:cubicBezTo>
                  <a:cubicBezTo>
                    <a:pt x="0" y="46"/>
                    <a:pt x="0" y="48"/>
                    <a:pt x="0" y="50"/>
                  </a:cubicBezTo>
                  <a:cubicBezTo>
                    <a:pt x="0" y="52"/>
                    <a:pt x="1" y="53"/>
                    <a:pt x="3" y="53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10" y="57"/>
                    <a:pt x="10" y="58"/>
                    <a:pt x="11" y="59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7" y="67"/>
                    <a:pt x="7" y="69"/>
                    <a:pt x="8" y="70"/>
                  </a:cubicBezTo>
                  <a:cubicBezTo>
                    <a:pt x="11" y="73"/>
                    <a:pt x="14" y="77"/>
                    <a:pt x="18" y="79"/>
                  </a:cubicBezTo>
                  <a:cubicBezTo>
                    <a:pt x="19" y="80"/>
                    <a:pt x="20" y="80"/>
                    <a:pt x="21" y="80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9" y="77"/>
                    <a:pt x="30" y="77"/>
                    <a:pt x="31" y="78"/>
                  </a:cubicBezTo>
                  <a:cubicBezTo>
                    <a:pt x="34" y="85"/>
                    <a:pt x="34" y="85"/>
                    <a:pt x="34" y="85"/>
                  </a:cubicBezTo>
                  <a:cubicBezTo>
                    <a:pt x="34" y="86"/>
                    <a:pt x="35" y="87"/>
                    <a:pt x="37" y="87"/>
                  </a:cubicBezTo>
                  <a:cubicBezTo>
                    <a:pt x="39" y="88"/>
                    <a:pt x="41" y="88"/>
                    <a:pt x="43" y="88"/>
                  </a:cubicBezTo>
                  <a:cubicBezTo>
                    <a:pt x="46" y="88"/>
                    <a:pt x="48" y="88"/>
                    <a:pt x="50" y="87"/>
                  </a:cubicBezTo>
                  <a:cubicBezTo>
                    <a:pt x="52" y="87"/>
                    <a:pt x="53" y="86"/>
                    <a:pt x="53" y="85"/>
                  </a:cubicBezTo>
                  <a:cubicBezTo>
                    <a:pt x="56" y="78"/>
                    <a:pt x="56" y="78"/>
                    <a:pt x="56" y="78"/>
                  </a:cubicBezTo>
                  <a:cubicBezTo>
                    <a:pt x="57" y="77"/>
                    <a:pt x="58" y="77"/>
                    <a:pt x="59" y="76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7" y="80"/>
                    <a:pt x="68" y="80"/>
                    <a:pt x="69" y="79"/>
                  </a:cubicBezTo>
                  <a:cubicBezTo>
                    <a:pt x="73" y="77"/>
                    <a:pt x="76" y="73"/>
                    <a:pt x="79" y="70"/>
                  </a:cubicBezTo>
                  <a:cubicBezTo>
                    <a:pt x="80" y="69"/>
                    <a:pt x="80" y="67"/>
                    <a:pt x="79" y="66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7" y="58"/>
                    <a:pt x="77" y="57"/>
                    <a:pt x="77" y="56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6" y="53"/>
                    <a:pt x="87" y="52"/>
                    <a:pt x="87" y="50"/>
                  </a:cubicBezTo>
                  <a:cubicBezTo>
                    <a:pt x="87" y="48"/>
                    <a:pt x="87" y="46"/>
                    <a:pt x="87" y="44"/>
                  </a:cubicBezTo>
                  <a:cubicBezTo>
                    <a:pt x="87" y="42"/>
                    <a:pt x="87" y="40"/>
                    <a:pt x="87" y="37"/>
                  </a:cubicBezTo>
                  <a:close/>
                  <a:moveTo>
                    <a:pt x="80" y="47"/>
                  </a:moveTo>
                  <a:cubicBezTo>
                    <a:pt x="73" y="49"/>
                    <a:pt x="73" y="49"/>
                    <a:pt x="73" y="49"/>
                  </a:cubicBezTo>
                  <a:cubicBezTo>
                    <a:pt x="72" y="50"/>
                    <a:pt x="71" y="51"/>
                    <a:pt x="71" y="52"/>
                  </a:cubicBezTo>
                  <a:cubicBezTo>
                    <a:pt x="70" y="54"/>
                    <a:pt x="70" y="56"/>
                    <a:pt x="69" y="57"/>
                  </a:cubicBezTo>
                  <a:cubicBezTo>
                    <a:pt x="68" y="58"/>
                    <a:pt x="68" y="60"/>
                    <a:pt x="68" y="61"/>
                  </a:cubicBezTo>
                  <a:cubicBezTo>
                    <a:pt x="71" y="67"/>
                    <a:pt x="71" y="67"/>
                    <a:pt x="71" y="67"/>
                  </a:cubicBezTo>
                  <a:cubicBezTo>
                    <a:pt x="70" y="69"/>
                    <a:pt x="68" y="70"/>
                    <a:pt x="67" y="72"/>
                  </a:cubicBezTo>
                  <a:cubicBezTo>
                    <a:pt x="61" y="69"/>
                    <a:pt x="61" y="69"/>
                    <a:pt x="61" y="69"/>
                  </a:cubicBezTo>
                  <a:cubicBezTo>
                    <a:pt x="59" y="68"/>
                    <a:pt x="58" y="68"/>
                    <a:pt x="57" y="69"/>
                  </a:cubicBezTo>
                  <a:cubicBezTo>
                    <a:pt x="55" y="70"/>
                    <a:pt x="54" y="71"/>
                    <a:pt x="52" y="71"/>
                  </a:cubicBezTo>
                  <a:cubicBezTo>
                    <a:pt x="50" y="71"/>
                    <a:pt x="50" y="72"/>
                    <a:pt x="49" y="74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44" y="80"/>
                    <a:pt x="43" y="80"/>
                    <a:pt x="40" y="80"/>
                  </a:cubicBezTo>
                  <a:cubicBezTo>
                    <a:pt x="38" y="74"/>
                    <a:pt x="38" y="74"/>
                    <a:pt x="38" y="74"/>
                  </a:cubicBezTo>
                  <a:cubicBezTo>
                    <a:pt x="37" y="72"/>
                    <a:pt x="37" y="71"/>
                    <a:pt x="35" y="71"/>
                  </a:cubicBezTo>
                  <a:cubicBezTo>
                    <a:pt x="33" y="71"/>
                    <a:pt x="32" y="70"/>
                    <a:pt x="30" y="69"/>
                  </a:cubicBezTo>
                  <a:cubicBezTo>
                    <a:pt x="29" y="68"/>
                    <a:pt x="28" y="68"/>
                    <a:pt x="26" y="69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9" y="70"/>
                    <a:pt x="17" y="69"/>
                    <a:pt x="16" y="67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9" y="60"/>
                    <a:pt x="19" y="58"/>
                    <a:pt x="18" y="57"/>
                  </a:cubicBezTo>
                  <a:cubicBezTo>
                    <a:pt x="17" y="56"/>
                    <a:pt x="17" y="54"/>
                    <a:pt x="16" y="52"/>
                  </a:cubicBezTo>
                  <a:cubicBezTo>
                    <a:pt x="16" y="51"/>
                    <a:pt x="15" y="50"/>
                    <a:pt x="14" y="49"/>
                  </a:cubicBezTo>
                  <a:cubicBezTo>
                    <a:pt x="7" y="47"/>
                    <a:pt x="7" y="47"/>
                    <a:pt x="7" y="47"/>
                  </a:cubicBezTo>
                  <a:cubicBezTo>
                    <a:pt x="7" y="46"/>
                    <a:pt x="7" y="45"/>
                    <a:pt x="7" y="44"/>
                  </a:cubicBezTo>
                  <a:cubicBezTo>
                    <a:pt x="7" y="43"/>
                    <a:pt x="7" y="42"/>
                    <a:pt x="7" y="40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5" y="38"/>
                    <a:pt x="16" y="37"/>
                    <a:pt x="16" y="36"/>
                  </a:cubicBezTo>
                  <a:cubicBezTo>
                    <a:pt x="17" y="34"/>
                    <a:pt x="17" y="32"/>
                    <a:pt x="18" y="30"/>
                  </a:cubicBezTo>
                  <a:cubicBezTo>
                    <a:pt x="19" y="29"/>
                    <a:pt x="19" y="28"/>
                    <a:pt x="18" y="27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7" y="19"/>
                    <a:pt x="19" y="17"/>
                    <a:pt x="20" y="16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8" y="19"/>
                    <a:pt x="29" y="19"/>
                    <a:pt x="30" y="19"/>
                  </a:cubicBezTo>
                  <a:cubicBezTo>
                    <a:pt x="32" y="18"/>
                    <a:pt x="33" y="17"/>
                    <a:pt x="35" y="16"/>
                  </a:cubicBezTo>
                  <a:cubicBezTo>
                    <a:pt x="37" y="16"/>
                    <a:pt x="37" y="15"/>
                    <a:pt x="38" y="1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2" y="7"/>
                    <a:pt x="44" y="7"/>
                    <a:pt x="47" y="8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50" y="15"/>
                    <a:pt x="50" y="16"/>
                    <a:pt x="52" y="16"/>
                  </a:cubicBezTo>
                  <a:cubicBezTo>
                    <a:pt x="54" y="17"/>
                    <a:pt x="55" y="18"/>
                    <a:pt x="57" y="19"/>
                  </a:cubicBezTo>
                  <a:cubicBezTo>
                    <a:pt x="58" y="19"/>
                    <a:pt x="59" y="19"/>
                    <a:pt x="61" y="19"/>
                  </a:cubicBezTo>
                  <a:cubicBezTo>
                    <a:pt x="67" y="16"/>
                    <a:pt x="67" y="16"/>
                    <a:pt x="67" y="16"/>
                  </a:cubicBezTo>
                  <a:cubicBezTo>
                    <a:pt x="68" y="17"/>
                    <a:pt x="70" y="19"/>
                    <a:pt x="71" y="21"/>
                  </a:cubicBezTo>
                  <a:cubicBezTo>
                    <a:pt x="68" y="27"/>
                    <a:pt x="68" y="27"/>
                    <a:pt x="68" y="27"/>
                  </a:cubicBezTo>
                  <a:cubicBezTo>
                    <a:pt x="68" y="28"/>
                    <a:pt x="68" y="29"/>
                    <a:pt x="69" y="30"/>
                  </a:cubicBezTo>
                  <a:cubicBezTo>
                    <a:pt x="70" y="32"/>
                    <a:pt x="70" y="34"/>
                    <a:pt x="71" y="36"/>
                  </a:cubicBezTo>
                  <a:cubicBezTo>
                    <a:pt x="71" y="37"/>
                    <a:pt x="72" y="38"/>
                    <a:pt x="73" y="38"/>
                  </a:cubicBezTo>
                  <a:cubicBezTo>
                    <a:pt x="80" y="40"/>
                    <a:pt x="80" y="40"/>
                    <a:pt x="80" y="40"/>
                  </a:cubicBezTo>
                  <a:cubicBezTo>
                    <a:pt x="80" y="42"/>
                    <a:pt x="80" y="43"/>
                    <a:pt x="80" y="44"/>
                  </a:cubicBezTo>
                  <a:cubicBezTo>
                    <a:pt x="80" y="45"/>
                    <a:pt x="80" y="46"/>
                    <a:pt x="80" y="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48" name="Freeform 29"/>
            <p:cNvSpPr>
              <a:spLocks noEditPoints="1"/>
            </p:cNvSpPr>
            <p:nvPr/>
          </p:nvSpPr>
          <p:spPr bwMode="auto">
            <a:xfrm>
              <a:off x="50" y="48"/>
              <a:ext cx="67" cy="67"/>
            </a:xfrm>
            <a:custGeom>
              <a:avLst/>
              <a:gdLst>
                <a:gd name="T0" fmla="*/ 17 w 35"/>
                <a:gd name="T1" fmla="*/ 0 h 35"/>
                <a:gd name="T2" fmla="*/ 0 w 35"/>
                <a:gd name="T3" fmla="*/ 18 h 35"/>
                <a:gd name="T4" fmla="*/ 17 w 35"/>
                <a:gd name="T5" fmla="*/ 35 h 35"/>
                <a:gd name="T6" fmla="*/ 35 w 35"/>
                <a:gd name="T7" fmla="*/ 18 h 35"/>
                <a:gd name="T8" fmla="*/ 17 w 35"/>
                <a:gd name="T9" fmla="*/ 0 h 35"/>
                <a:gd name="T10" fmla="*/ 17 w 35"/>
                <a:gd name="T11" fmla="*/ 28 h 35"/>
                <a:gd name="T12" fmla="*/ 8 w 35"/>
                <a:gd name="T13" fmla="*/ 18 h 35"/>
                <a:gd name="T14" fmla="*/ 17 w 35"/>
                <a:gd name="T15" fmla="*/ 8 h 35"/>
                <a:gd name="T16" fmla="*/ 27 w 35"/>
                <a:gd name="T17" fmla="*/ 18 h 35"/>
                <a:gd name="T18" fmla="*/ 17 w 35"/>
                <a:gd name="T19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5">
                  <a:moveTo>
                    <a:pt x="17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8"/>
                    <a:pt x="8" y="35"/>
                    <a:pt x="17" y="35"/>
                  </a:cubicBezTo>
                  <a:cubicBezTo>
                    <a:pt x="27" y="35"/>
                    <a:pt x="35" y="28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lose/>
                  <a:moveTo>
                    <a:pt x="17" y="28"/>
                  </a:moveTo>
                  <a:cubicBezTo>
                    <a:pt x="12" y="28"/>
                    <a:pt x="8" y="23"/>
                    <a:pt x="8" y="18"/>
                  </a:cubicBezTo>
                  <a:cubicBezTo>
                    <a:pt x="8" y="12"/>
                    <a:pt x="12" y="8"/>
                    <a:pt x="17" y="8"/>
                  </a:cubicBezTo>
                  <a:cubicBezTo>
                    <a:pt x="23" y="8"/>
                    <a:pt x="27" y="12"/>
                    <a:pt x="27" y="18"/>
                  </a:cubicBezTo>
                  <a:cubicBezTo>
                    <a:pt x="27" y="23"/>
                    <a:pt x="23" y="28"/>
                    <a:pt x="17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49" name="Group 21"/>
          <p:cNvGrpSpPr/>
          <p:nvPr/>
        </p:nvGrpSpPr>
        <p:grpSpPr>
          <a:xfrm>
            <a:off x="8428902" y="3904972"/>
            <a:ext cx="275167" cy="355600"/>
            <a:chOff x="0" y="0"/>
            <a:chExt cx="130" cy="168"/>
          </a:xfrm>
          <a:solidFill>
            <a:schemeClr val="bg1"/>
          </a:solidFill>
        </p:grpSpPr>
        <p:sp>
          <p:nvSpPr>
            <p:cNvPr id="50" name="Freeform 22"/>
            <p:cNvSpPr/>
            <p:nvPr/>
          </p:nvSpPr>
          <p:spPr bwMode="auto">
            <a:xfrm>
              <a:off x="0" y="0"/>
              <a:ext cx="130" cy="168"/>
            </a:xfrm>
            <a:custGeom>
              <a:avLst/>
              <a:gdLst>
                <a:gd name="T0" fmla="*/ 15 w 68"/>
                <a:gd name="T1" fmla="*/ 81 h 88"/>
                <a:gd name="T2" fmla="*/ 8 w 68"/>
                <a:gd name="T3" fmla="*/ 81 h 88"/>
                <a:gd name="T4" fmla="*/ 8 w 68"/>
                <a:gd name="T5" fmla="*/ 8 h 88"/>
                <a:gd name="T6" fmla="*/ 65 w 68"/>
                <a:gd name="T7" fmla="*/ 8 h 88"/>
                <a:gd name="T8" fmla="*/ 68 w 68"/>
                <a:gd name="T9" fmla="*/ 4 h 88"/>
                <a:gd name="T10" fmla="*/ 65 w 68"/>
                <a:gd name="T11" fmla="*/ 0 h 88"/>
                <a:gd name="T12" fmla="*/ 4 w 68"/>
                <a:gd name="T13" fmla="*/ 0 h 88"/>
                <a:gd name="T14" fmla="*/ 0 w 68"/>
                <a:gd name="T15" fmla="*/ 4 h 88"/>
                <a:gd name="T16" fmla="*/ 0 w 68"/>
                <a:gd name="T17" fmla="*/ 84 h 88"/>
                <a:gd name="T18" fmla="*/ 4 w 68"/>
                <a:gd name="T19" fmla="*/ 88 h 88"/>
                <a:gd name="T20" fmla="*/ 15 w 68"/>
                <a:gd name="T21" fmla="*/ 88 h 88"/>
                <a:gd name="T22" fmla="*/ 19 w 68"/>
                <a:gd name="T23" fmla="*/ 84 h 88"/>
                <a:gd name="T24" fmla="*/ 15 w 68"/>
                <a:gd name="T2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8">
                  <a:moveTo>
                    <a:pt x="15" y="81"/>
                  </a:moveTo>
                  <a:cubicBezTo>
                    <a:pt x="8" y="81"/>
                    <a:pt x="8" y="81"/>
                    <a:pt x="8" y="81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7" y="8"/>
                    <a:pt x="68" y="6"/>
                    <a:pt x="68" y="4"/>
                  </a:cubicBezTo>
                  <a:cubicBezTo>
                    <a:pt x="68" y="2"/>
                    <a:pt x="67" y="0"/>
                    <a:pt x="6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0" y="87"/>
                    <a:pt x="2" y="88"/>
                    <a:pt x="4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7" y="88"/>
                    <a:pt x="19" y="87"/>
                    <a:pt x="19" y="84"/>
                  </a:cubicBezTo>
                  <a:cubicBezTo>
                    <a:pt x="19" y="82"/>
                    <a:pt x="17" y="81"/>
                    <a:pt x="15" y="8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1" name="Freeform 23"/>
            <p:cNvSpPr/>
            <p:nvPr/>
          </p:nvSpPr>
          <p:spPr bwMode="auto">
            <a:xfrm>
              <a:off x="83" y="99"/>
              <a:ext cx="47" cy="69"/>
            </a:xfrm>
            <a:custGeom>
              <a:avLst/>
              <a:gdLst>
                <a:gd name="T0" fmla="*/ 22 w 25"/>
                <a:gd name="T1" fmla="*/ 0 h 36"/>
                <a:gd name="T2" fmla="*/ 18 w 25"/>
                <a:gd name="T3" fmla="*/ 4 h 36"/>
                <a:gd name="T4" fmla="*/ 18 w 25"/>
                <a:gd name="T5" fmla="*/ 29 h 36"/>
                <a:gd name="T6" fmla="*/ 4 w 25"/>
                <a:gd name="T7" fmla="*/ 29 h 36"/>
                <a:gd name="T8" fmla="*/ 0 w 25"/>
                <a:gd name="T9" fmla="*/ 32 h 36"/>
                <a:gd name="T10" fmla="*/ 4 w 25"/>
                <a:gd name="T11" fmla="*/ 36 h 36"/>
                <a:gd name="T12" fmla="*/ 22 w 25"/>
                <a:gd name="T13" fmla="*/ 36 h 36"/>
                <a:gd name="T14" fmla="*/ 24 w 25"/>
                <a:gd name="T15" fmla="*/ 35 h 36"/>
                <a:gd name="T16" fmla="*/ 25 w 25"/>
                <a:gd name="T17" fmla="*/ 32 h 36"/>
                <a:gd name="T18" fmla="*/ 25 w 25"/>
                <a:gd name="T19" fmla="*/ 4 h 36"/>
                <a:gd name="T20" fmla="*/ 22 w 25"/>
                <a:gd name="T21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36">
                  <a:moveTo>
                    <a:pt x="22" y="0"/>
                  </a:moveTo>
                  <a:cubicBezTo>
                    <a:pt x="20" y="0"/>
                    <a:pt x="18" y="1"/>
                    <a:pt x="18" y="4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2" y="29"/>
                    <a:pt x="0" y="30"/>
                    <a:pt x="0" y="32"/>
                  </a:cubicBezTo>
                  <a:cubicBezTo>
                    <a:pt x="0" y="35"/>
                    <a:pt x="2" y="36"/>
                    <a:pt x="4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3" y="36"/>
                    <a:pt x="24" y="36"/>
                    <a:pt x="24" y="35"/>
                  </a:cubicBezTo>
                  <a:cubicBezTo>
                    <a:pt x="25" y="34"/>
                    <a:pt x="25" y="33"/>
                    <a:pt x="25" y="32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1"/>
                    <a:pt x="24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2" name="Freeform 24"/>
            <p:cNvSpPr>
              <a:spLocks noEditPoints="1"/>
            </p:cNvSpPr>
            <p:nvPr/>
          </p:nvSpPr>
          <p:spPr bwMode="auto">
            <a:xfrm>
              <a:off x="48" y="36"/>
              <a:ext cx="80" cy="119"/>
            </a:xfrm>
            <a:custGeom>
              <a:avLst/>
              <a:gdLst>
                <a:gd name="T0" fmla="*/ 37 w 42"/>
                <a:gd name="T1" fmla="*/ 1 h 62"/>
                <a:gd name="T2" fmla="*/ 32 w 42"/>
                <a:gd name="T3" fmla="*/ 0 h 62"/>
                <a:gd name="T4" fmla="*/ 24 w 42"/>
                <a:gd name="T5" fmla="*/ 4 h 62"/>
                <a:gd name="T6" fmla="*/ 0 w 42"/>
                <a:gd name="T7" fmla="*/ 46 h 62"/>
                <a:gd name="T8" fmla="*/ 0 w 42"/>
                <a:gd name="T9" fmla="*/ 48 h 62"/>
                <a:gd name="T10" fmla="*/ 0 w 42"/>
                <a:gd name="T11" fmla="*/ 58 h 62"/>
                <a:gd name="T12" fmla="*/ 2 w 42"/>
                <a:gd name="T13" fmla="*/ 61 h 62"/>
                <a:gd name="T14" fmla="*/ 4 w 42"/>
                <a:gd name="T15" fmla="*/ 62 h 62"/>
                <a:gd name="T16" fmla="*/ 5 w 42"/>
                <a:gd name="T17" fmla="*/ 61 h 62"/>
                <a:gd name="T18" fmla="*/ 14 w 42"/>
                <a:gd name="T19" fmla="*/ 57 h 62"/>
                <a:gd name="T20" fmla="*/ 15 w 42"/>
                <a:gd name="T21" fmla="*/ 55 h 62"/>
                <a:gd name="T22" fmla="*/ 40 w 42"/>
                <a:gd name="T23" fmla="*/ 13 h 62"/>
                <a:gd name="T24" fmla="*/ 37 w 42"/>
                <a:gd name="T25" fmla="*/ 1 h 62"/>
                <a:gd name="T26" fmla="*/ 33 w 42"/>
                <a:gd name="T27" fmla="*/ 9 h 62"/>
                <a:gd name="T28" fmla="*/ 9 w 42"/>
                <a:gd name="T29" fmla="*/ 50 h 62"/>
                <a:gd name="T30" fmla="*/ 7 w 42"/>
                <a:gd name="T31" fmla="*/ 52 h 62"/>
                <a:gd name="T32" fmla="*/ 7 w 42"/>
                <a:gd name="T33" fmla="*/ 49 h 62"/>
                <a:gd name="T34" fmla="*/ 31 w 42"/>
                <a:gd name="T35" fmla="*/ 8 h 62"/>
                <a:gd name="T36" fmla="*/ 33 w 42"/>
                <a:gd name="T37" fmla="*/ 7 h 62"/>
                <a:gd name="T38" fmla="*/ 33 w 42"/>
                <a:gd name="T39" fmla="*/ 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" h="62">
                  <a:moveTo>
                    <a:pt x="37" y="1"/>
                  </a:moveTo>
                  <a:cubicBezTo>
                    <a:pt x="35" y="0"/>
                    <a:pt x="34" y="0"/>
                    <a:pt x="32" y="0"/>
                  </a:cubicBezTo>
                  <a:cubicBezTo>
                    <a:pt x="29" y="0"/>
                    <a:pt x="26" y="1"/>
                    <a:pt x="24" y="4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7"/>
                    <a:pt x="0" y="48"/>
                    <a:pt x="0" y="4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1" y="60"/>
                    <a:pt x="2" y="61"/>
                  </a:cubicBezTo>
                  <a:cubicBezTo>
                    <a:pt x="2" y="61"/>
                    <a:pt x="3" y="62"/>
                    <a:pt x="4" y="62"/>
                  </a:cubicBezTo>
                  <a:cubicBezTo>
                    <a:pt x="4" y="62"/>
                    <a:pt x="5" y="61"/>
                    <a:pt x="5" y="61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5" y="56"/>
                    <a:pt x="15" y="56"/>
                    <a:pt x="15" y="55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42" y="9"/>
                    <a:pt x="41" y="3"/>
                    <a:pt x="37" y="1"/>
                  </a:cubicBezTo>
                  <a:close/>
                  <a:moveTo>
                    <a:pt x="33" y="9"/>
                  </a:moveTo>
                  <a:cubicBezTo>
                    <a:pt x="9" y="50"/>
                    <a:pt x="9" y="50"/>
                    <a:pt x="9" y="50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7"/>
                    <a:pt x="32" y="7"/>
                    <a:pt x="33" y="7"/>
                  </a:cubicBezTo>
                  <a:cubicBezTo>
                    <a:pt x="33" y="8"/>
                    <a:pt x="34" y="9"/>
                    <a:pt x="3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3" name="Freeform 25"/>
            <p:cNvSpPr/>
            <p:nvPr/>
          </p:nvSpPr>
          <p:spPr bwMode="auto">
            <a:xfrm>
              <a:off x="25" y="48"/>
              <a:ext cx="50" cy="15"/>
            </a:xfrm>
            <a:custGeom>
              <a:avLst/>
              <a:gdLst>
                <a:gd name="T0" fmla="*/ 26 w 26"/>
                <a:gd name="T1" fmla="*/ 4 h 8"/>
                <a:gd name="T2" fmla="*/ 23 w 26"/>
                <a:gd name="T3" fmla="*/ 0 h 8"/>
                <a:gd name="T4" fmla="*/ 4 w 26"/>
                <a:gd name="T5" fmla="*/ 0 h 8"/>
                <a:gd name="T6" fmla="*/ 0 w 26"/>
                <a:gd name="T7" fmla="*/ 4 h 8"/>
                <a:gd name="T8" fmla="*/ 4 w 26"/>
                <a:gd name="T9" fmla="*/ 8 h 8"/>
                <a:gd name="T10" fmla="*/ 23 w 26"/>
                <a:gd name="T11" fmla="*/ 8 h 8"/>
                <a:gd name="T12" fmla="*/ 26 w 26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8">
                  <a:moveTo>
                    <a:pt x="26" y="4"/>
                  </a:moveTo>
                  <a:cubicBezTo>
                    <a:pt x="26" y="2"/>
                    <a:pt x="25" y="0"/>
                    <a:pt x="2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5" y="8"/>
                    <a:pt x="26" y="6"/>
                    <a:pt x="2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4" name="Freeform 26"/>
            <p:cNvSpPr/>
            <p:nvPr/>
          </p:nvSpPr>
          <p:spPr bwMode="auto">
            <a:xfrm>
              <a:off x="25" y="76"/>
              <a:ext cx="33" cy="15"/>
            </a:xfrm>
            <a:custGeom>
              <a:avLst/>
              <a:gdLst>
                <a:gd name="T0" fmla="*/ 4 w 17"/>
                <a:gd name="T1" fmla="*/ 0 h 8"/>
                <a:gd name="T2" fmla="*/ 0 w 17"/>
                <a:gd name="T3" fmla="*/ 4 h 8"/>
                <a:gd name="T4" fmla="*/ 4 w 17"/>
                <a:gd name="T5" fmla="*/ 8 h 8"/>
                <a:gd name="T6" fmla="*/ 13 w 17"/>
                <a:gd name="T7" fmla="*/ 8 h 8"/>
                <a:gd name="T8" fmla="*/ 17 w 17"/>
                <a:gd name="T9" fmla="*/ 4 h 8"/>
                <a:gd name="T10" fmla="*/ 13 w 17"/>
                <a:gd name="T11" fmla="*/ 0 h 8"/>
                <a:gd name="T12" fmla="*/ 4 w 17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5" y="8"/>
                    <a:pt x="17" y="6"/>
                    <a:pt x="17" y="4"/>
                  </a:cubicBezTo>
                  <a:cubicBezTo>
                    <a:pt x="17" y="2"/>
                    <a:pt x="15" y="0"/>
                    <a:pt x="13" y="0"/>
                  </a:cubicBez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56" name="组 54"/>
          <p:cNvGrpSpPr/>
          <p:nvPr/>
        </p:nvGrpSpPr>
        <p:grpSpPr>
          <a:xfrm>
            <a:off x="836122" y="538250"/>
            <a:ext cx="443257" cy="401013"/>
            <a:chOff x="3119669" y="2867492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7492"/>
              <a:ext cx="1100000" cy="1100000"/>
            </a:xfrm>
            <a:prstGeom prst="ellipse">
              <a:avLst/>
            </a:prstGeom>
            <a:solidFill>
              <a:srgbClr val="4EF090"/>
            </a:solidFill>
            <a:ln w="25400">
              <a:solidFill>
                <a:srgbClr val="4EF09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b="1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1</a:t>
              </a:r>
              <a:endParaRPr lang="zh-CN" altLang="en-US" sz="16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4EF090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4EF090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15" dur="150" fill="hold"/>
                                        <p:tgtEl>
                                          <p:spTgt spid="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Scale>
                                      <p:cBhvr>
                                        <p:cTn id="26" dur="150" fill="hold"/>
                                        <p:tgtEl>
                                          <p:spTgt spid="3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mph" presetSubtype="0" autoRev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0" dur="150" fill="hold"/>
                                        <p:tgtEl>
                                          <p:spTgt spid="4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54" dur="150" fill="hold"/>
                                        <p:tgtEl>
                                          <p:spTgt spid="2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mph" presetSubtype="0" autoRev="1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Scale>
                                      <p:cBhvr>
                                        <p:cTn id="68" dur="150" fill="hold"/>
                                        <p:tgtEl>
                                          <p:spTgt spid="4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mph" presetSubtype="0" autoRev="1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Scale>
                                      <p:cBhvr>
                                        <p:cTn id="79" dur="150" fill="hold"/>
                                        <p:tgtEl>
                                          <p:spTgt spid="3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6" grpId="0" bldLvl="0" animBg="1"/>
      <p:bldP spid="7" grpId="0" bldLvl="0" animBg="1"/>
      <p:bldP spid="8" grpId="0"/>
      <p:bldP spid="9" grpId="0"/>
      <p:bldP spid="10" grpId="0"/>
      <p:bldP spid="11" grpId="0"/>
      <p:bldP spid="12" grpId="0"/>
      <p:bldP spid="13" grpId="0"/>
      <p:bldP spid="36" grpId="0" animBg="1"/>
      <p:bldP spid="3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77609" y="2877943"/>
            <a:ext cx="1100000" cy="1100000"/>
          </a:xfrm>
          <a:prstGeom prst="ellipse">
            <a:avLst/>
          </a:prstGeom>
          <a:solidFill>
            <a:srgbClr val="55EDF2"/>
          </a:solidFill>
          <a:ln w="25400">
            <a:solidFill>
              <a:srgbClr val="55EDF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3119669" y="2956019"/>
            <a:ext cx="12158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2</a:t>
            </a:r>
          </a:p>
        </p:txBody>
      </p:sp>
      <p:cxnSp>
        <p:nvCxnSpPr>
          <p:cNvPr id="17" name="直接连接符 14"/>
          <p:cNvCxnSpPr/>
          <p:nvPr/>
        </p:nvCxnSpPr>
        <p:spPr>
          <a:xfrm>
            <a:off x="5249264" y="3207463"/>
            <a:ext cx="431472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287364" y="2416616"/>
            <a:ext cx="3535680" cy="76835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4400">
                <a:solidFill>
                  <a:srgbClr val="55EDF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4400" b="1">
              <a:solidFill>
                <a:srgbClr val="55EDF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296863" y="3393570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7516689" y="33721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5296863" y="3964071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22" name="矩形 21"/>
          <p:cNvSpPr/>
          <p:nvPr/>
        </p:nvSpPr>
        <p:spPr>
          <a:xfrm>
            <a:off x="7516689" y="3980763"/>
            <a:ext cx="1733550" cy="47371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9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autoRev="1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11" dur="150" fill="hold"/>
                                        <p:tgtEl>
                                          <p:spTgt spid="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  <p:bldP spid="9" grpId="0"/>
      <p:bldP spid="9" grpId="1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椭圆 58"/>
          <p:cNvSpPr/>
          <p:nvPr/>
        </p:nvSpPr>
        <p:spPr>
          <a:xfrm>
            <a:off x="4071967" y="2743680"/>
            <a:ext cx="4048065" cy="1833623"/>
          </a:xfrm>
          <a:prstGeom prst="ellipse">
            <a:avLst/>
          </a:prstGeom>
          <a:noFill/>
          <a:ln w="25400" cap="rnd">
            <a:solidFill>
              <a:srgbClr val="4B73A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bg2">
                  <a:lumMod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3" name="椭圆 62"/>
          <p:cNvSpPr/>
          <p:nvPr/>
        </p:nvSpPr>
        <p:spPr>
          <a:xfrm rot="5400000">
            <a:off x="4067272" y="2743680"/>
            <a:ext cx="4048065" cy="1833623"/>
          </a:xfrm>
          <a:prstGeom prst="ellipse">
            <a:avLst/>
          </a:prstGeom>
          <a:noFill/>
          <a:ln w="25400" cap="rnd">
            <a:solidFill>
              <a:srgbClr val="41CBC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4" name="圆角矩形 63"/>
          <p:cNvSpPr/>
          <p:nvPr/>
        </p:nvSpPr>
        <p:spPr>
          <a:xfrm>
            <a:off x="4582101" y="2120351"/>
            <a:ext cx="1398111" cy="1398111"/>
          </a:xfrm>
          <a:prstGeom prst="roundRect">
            <a:avLst/>
          </a:prstGeom>
          <a:solidFill>
            <a:srgbClr val="FFD112"/>
          </a:solidFill>
          <a:ln w="28575">
            <a:solidFill>
              <a:srgbClr val="FFD11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5" name="圆角矩形 64"/>
          <p:cNvSpPr/>
          <p:nvPr/>
        </p:nvSpPr>
        <p:spPr>
          <a:xfrm>
            <a:off x="6291819" y="2120351"/>
            <a:ext cx="1398111" cy="1398111"/>
          </a:xfrm>
          <a:prstGeom prst="roundRect">
            <a:avLst/>
          </a:prstGeom>
          <a:solidFill>
            <a:srgbClr val="F06032"/>
          </a:solidFill>
          <a:ln w="28575">
            <a:solidFill>
              <a:srgbClr val="F0603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 sz="24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6" name="圆角矩形 65"/>
          <p:cNvSpPr/>
          <p:nvPr/>
        </p:nvSpPr>
        <p:spPr>
          <a:xfrm>
            <a:off x="6291819" y="3809037"/>
            <a:ext cx="1398111" cy="1398111"/>
          </a:xfrm>
          <a:prstGeom prst="roundRect">
            <a:avLst/>
          </a:prstGeom>
          <a:solidFill>
            <a:srgbClr val="4A5FFF"/>
          </a:solidFill>
          <a:ln w="28575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7" name="圆角矩形 66"/>
          <p:cNvSpPr/>
          <p:nvPr/>
        </p:nvSpPr>
        <p:spPr>
          <a:xfrm>
            <a:off x="4566861" y="3823388"/>
            <a:ext cx="1398111" cy="1398111"/>
          </a:xfrm>
          <a:prstGeom prst="roundRect">
            <a:avLst/>
          </a:prstGeom>
          <a:solidFill>
            <a:srgbClr val="4EF090"/>
          </a:solidFill>
          <a:ln w="28575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 sz="2400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977321" y="2474002"/>
            <a:ext cx="5636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S</a:t>
            </a:r>
            <a:endParaRPr lang="zh-CN" altLang="en-US" sz="3600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648358" y="2496255"/>
            <a:ext cx="7875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W</a:t>
            </a:r>
            <a:endParaRPr lang="zh-CN" altLang="en-US" sz="3600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4920178" y="4167875"/>
            <a:ext cx="7223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O</a:t>
            </a:r>
            <a:endParaRPr lang="zh-CN" altLang="en-US" sz="3600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689588" y="4167876"/>
            <a:ext cx="5208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T</a:t>
            </a:r>
            <a:endParaRPr lang="zh-CN" altLang="en-US" sz="3600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2" name="TextBox 76"/>
          <p:cNvSpPr txBox="1"/>
          <p:nvPr/>
        </p:nvSpPr>
        <p:spPr>
          <a:xfrm>
            <a:off x="8110642" y="1882082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73" name="文本框 12"/>
          <p:cNvSpPr txBox="1"/>
          <p:nvPr/>
        </p:nvSpPr>
        <p:spPr>
          <a:xfrm>
            <a:off x="8110642" y="2251414"/>
            <a:ext cx="3051344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4" name="TextBox 76"/>
          <p:cNvSpPr txBox="1"/>
          <p:nvPr/>
        </p:nvSpPr>
        <p:spPr>
          <a:xfrm>
            <a:off x="8110642" y="4423246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75" name="文本框 14"/>
          <p:cNvSpPr txBox="1"/>
          <p:nvPr/>
        </p:nvSpPr>
        <p:spPr>
          <a:xfrm>
            <a:off x="8110642" y="4792578"/>
            <a:ext cx="3051344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6" name="TextBox 76"/>
          <p:cNvSpPr txBox="1"/>
          <p:nvPr/>
        </p:nvSpPr>
        <p:spPr>
          <a:xfrm>
            <a:off x="2986801" y="1882082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77" name="文本框 16"/>
          <p:cNvSpPr txBox="1"/>
          <p:nvPr/>
        </p:nvSpPr>
        <p:spPr>
          <a:xfrm>
            <a:off x="1033998" y="2251414"/>
            <a:ext cx="3051344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8" name="TextBox 76"/>
          <p:cNvSpPr txBox="1"/>
          <p:nvPr/>
        </p:nvSpPr>
        <p:spPr>
          <a:xfrm>
            <a:off x="2986801" y="4423246"/>
            <a:ext cx="1098541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添加标题</a:t>
            </a:r>
          </a:p>
        </p:txBody>
      </p:sp>
      <p:sp>
        <p:nvSpPr>
          <p:cNvPr id="79" name="文本框 18"/>
          <p:cNvSpPr txBox="1"/>
          <p:nvPr/>
        </p:nvSpPr>
        <p:spPr>
          <a:xfrm>
            <a:off x="1033998" y="4792578"/>
            <a:ext cx="3051344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请在此添加文字说明。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56" name="组 54"/>
          <p:cNvGrpSpPr/>
          <p:nvPr/>
        </p:nvGrpSpPr>
        <p:grpSpPr>
          <a:xfrm>
            <a:off x="836122" y="537615"/>
            <a:ext cx="443257" cy="401013"/>
            <a:chOff x="3119669" y="2865750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5750"/>
              <a:ext cx="1100000" cy="1100000"/>
            </a:xfrm>
            <a:prstGeom prst="ellipse">
              <a:avLst/>
            </a:prstGeom>
            <a:solidFill>
              <a:srgbClr val="55EDF2"/>
            </a:solidFill>
            <a:ln w="25400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2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55EDF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55EDF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3" grpId="0" animBg="1"/>
      <p:bldP spid="64" grpId="0" bldLvl="0" animBg="1"/>
      <p:bldP spid="65" grpId="0" bldLvl="0" animBg="1"/>
      <p:bldP spid="66" grpId="0" bldLvl="0" animBg="1"/>
      <p:bldP spid="67" grpId="0" bldLvl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1" descr="library"/>
          <p:cNvSpPr>
            <a:spLocks noChangeArrowheads="1"/>
          </p:cNvSpPr>
          <p:nvPr/>
        </p:nvSpPr>
        <p:spPr bwMode="auto">
          <a:xfrm>
            <a:off x="0" y="1491193"/>
            <a:ext cx="2690283" cy="2893484"/>
          </a:xfrm>
          <a:prstGeom prst="rect">
            <a:avLst/>
          </a:prstGeom>
          <a:blipFill dpi="0" rotWithShape="1">
            <a:blip r:embed="rId2"/>
            <a:stretch>
              <a:fillRect r="-62010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3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Rectangle 82"/>
          <p:cNvSpPr>
            <a:spLocks noChangeArrowheads="1"/>
          </p:cNvSpPr>
          <p:nvPr/>
        </p:nvSpPr>
        <p:spPr bwMode="auto">
          <a:xfrm>
            <a:off x="0" y="4469343"/>
            <a:ext cx="2690283" cy="1663700"/>
          </a:xfrm>
          <a:prstGeom prst="rect">
            <a:avLst/>
          </a:prstGeom>
          <a:solidFill>
            <a:srgbClr val="4EF09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0" name="Rectangle 83"/>
          <p:cNvSpPr>
            <a:spLocks noChangeArrowheads="1"/>
          </p:cNvSpPr>
          <p:nvPr/>
        </p:nvSpPr>
        <p:spPr bwMode="auto">
          <a:xfrm>
            <a:off x="2773044" y="1490981"/>
            <a:ext cx="2650067" cy="1680633"/>
          </a:xfrm>
          <a:prstGeom prst="rect">
            <a:avLst/>
          </a:prstGeom>
          <a:solidFill>
            <a:srgbClr val="4A5FFF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1" name="Rectangle 84" descr="Dreamy_Images_21"/>
          <p:cNvSpPr>
            <a:spLocks noChangeArrowheads="1"/>
          </p:cNvSpPr>
          <p:nvPr/>
        </p:nvSpPr>
        <p:spPr bwMode="auto">
          <a:xfrm>
            <a:off x="2772833" y="3262843"/>
            <a:ext cx="2650067" cy="2870200"/>
          </a:xfrm>
          <a:prstGeom prst="rect">
            <a:avLst/>
          </a:prstGeom>
          <a:blipFill dpi="0" rotWithShape="1">
            <a:blip r:embed="rId3"/>
            <a:stretch>
              <a:fillRect r="-4440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3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2" name="Rectangle 85"/>
          <p:cNvSpPr>
            <a:spLocks noChangeArrowheads="1"/>
          </p:cNvSpPr>
          <p:nvPr/>
        </p:nvSpPr>
        <p:spPr bwMode="auto">
          <a:xfrm>
            <a:off x="3012017" y="1675343"/>
            <a:ext cx="2207684" cy="112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01</a:t>
            </a:r>
            <a:r>
              <a:rPr lang="zh-CN" altLang="en-US" sz="1065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BUSINESS SECTION</a:t>
            </a:r>
            <a:endParaRPr lang="zh-CN" altLang="en-US" sz="3200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spcBef>
                <a:spcPts val="1000"/>
              </a:spcBef>
            </a:pPr>
            <a:r>
              <a:rPr lang="zh-CN" altLang="en-US" sz="110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13" name="Rectangle 86"/>
          <p:cNvSpPr>
            <a:spLocks noChangeArrowheads="1"/>
          </p:cNvSpPr>
          <p:nvPr/>
        </p:nvSpPr>
        <p:spPr bwMode="auto">
          <a:xfrm>
            <a:off x="251883" y="4655609"/>
            <a:ext cx="2207684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02</a:t>
            </a:r>
            <a:r>
              <a:rPr lang="zh-CN" altLang="en-US" sz="1065" b="1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 BUSINESS SECTION</a:t>
            </a:r>
            <a:endParaRPr lang="zh-CN" altLang="en-US" sz="3200" b="1">
              <a:solidFill>
                <a:schemeClr val="bg1"/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spcBef>
                <a:spcPts val="1000"/>
              </a:spcBef>
            </a:pPr>
            <a:r>
              <a:rPr lang="zh-CN" altLang="en-US" sz="1050">
                <a:solidFill>
                  <a:schemeClr val="bg1"/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30" name="椭圆 29"/>
          <p:cNvSpPr/>
          <p:nvPr/>
        </p:nvSpPr>
        <p:spPr>
          <a:xfrm>
            <a:off x="9013825" y="4993005"/>
            <a:ext cx="760095" cy="760095"/>
          </a:xfrm>
          <a:prstGeom prst="ellipse">
            <a:avLst/>
          </a:prstGeom>
          <a:solidFill>
            <a:srgbClr val="4EF090"/>
          </a:solidFill>
          <a:ln w="25400">
            <a:solidFill>
              <a:srgbClr val="4EF09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6115685" y="4972050"/>
            <a:ext cx="760095" cy="760095"/>
          </a:xfrm>
          <a:prstGeom prst="ellipse">
            <a:avLst/>
          </a:prstGeom>
          <a:solidFill>
            <a:srgbClr val="4A5FFF"/>
          </a:solidFill>
          <a:ln w="25400">
            <a:solidFill>
              <a:srgbClr val="4A5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</a:gra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4" name="Rectangle 87"/>
          <p:cNvSpPr>
            <a:spLocks noChangeArrowheads="1"/>
          </p:cNvSpPr>
          <p:nvPr/>
        </p:nvSpPr>
        <p:spPr bwMode="auto">
          <a:xfrm>
            <a:off x="6118375" y="2329393"/>
            <a:ext cx="5664200" cy="275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14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此处添加详细文本描述，建议与标题相关并符合整体语言风格，语言描述尽量简洁生动。此处添加详细文本描述，建议与标题相关并符合整体语言风格，语言描述尽量简洁生动。</a:t>
            </a:r>
          </a:p>
          <a:p>
            <a:pPr>
              <a:spcBef>
                <a:spcPts val="1000"/>
              </a:spcBef>
            </a:pPr>
            <a:r>
              <a:rPr lang="zh-CN" altLang="en-US" sz="14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  <a:p>
            <a:pPr>
              <a:spcBef>
                <a:spcPts val="1000"/>
              </a:spcBef>
            </a:pPr>
            <a:r>
              <a:rPr lang="zh-CN" altLang="en-US" sz="14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  <a:p>
            <a:pPr>
              <a:spcBef>
                <a:spcPts val="1000"/>
              </a:spcBef>
            </a:pPr>
            <a:r>
              <a:rPr lang="zh-CN" altLang="en-US" sz="140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  <a:p>
            <a:pPr>
              <a:spcBef>
                <a:spcPts val="1000"/>
              </a:spcBef>
            </a:pPr>
            <a:endParaRPr lang="zh-CN" altLang="en-US" sz="14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5" name="Rectangle 88"/>
          <p:cNvSpPr>
            <a:spLocks noChangeArrowheads="1"/>
          </p:cNvSpPr>
          <p:nvPr/>
        </p:nvSpPr>
        <p:spPr bwMode="auto">
          <a:xfrm>
            <a:off x="6249609" y="1946277"/>
            <a:ext cx="2817283" cy="2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输入文字输入文字输入文字</a:t>
            </a:r>
            <a:endParaRPr lang="en-US" altLang="zh-CN" sz="1400">
              <a:solidFill>
                <a:schemeClr val="tx1">
                  <a:lumMod val="65000"/>
                  <a:lumOff val="35000"/>
                </a:schemeClr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6" name="Freeform 91"/>
          <p:cNvSpPr/>
          <p:nvPr/>
        </p:nvSpPr>
        <p:spPr bwMode="auto">
          <a:xfrm>
            <a:off x="6378398" y="5253193"/>
            <a:ext cx="263120" cy="205521"/>
          </a:xfrm>
          <a:custGeom>
            <a:avLst/>
            <a:gdLst>
              <a:gd name="T0" fmla="*/ 39 w 39"/>
              <a:gd name="T1" fmla="*/ 4 h 31"/>
              <a:gd name="T2" fmla="*/ 34 w 39"/>
              <a:gd name="T3" fmla="*/ 5 h 31"/>
              <a:gd name="T4" fmla="*/ 38 w 39"/>
              <a:gd name="T5" fmla="*/ 1 h 31"/>
              <a:gd name="T6" fmla="*/ 33 w 39"/>
              <a:gd name="T7" fmla="*/ 3 h 31"/>
              <a:gd name="T8" fmla="*/ 27 w 39"/>
              <a:gd name="T9" fmla="*/ 0 h 31"/>
              <a:gd name="T10" fmla="*/ 19 w 39"/>
              <a:gd name="T11" fmla="*/ 8 h 31"/>
              <a:gd name="T12" fmla="*/ 19 w 39"/>
              <a:gd name="T13" fmla="*/ 10 h 31"/>
              <a:gd name="T14" fmla="*/ 3 w 39"/>
              <a:gd name="T15" fmla="*/ 2 h 31"/>
              <a:gd name="T16" fmla="*/ 2 w 39"/>
              <a:gd name="T17" fmla="*/ 5 h 31"/>
              <a:gd name="T18" fmla="*/ 6 w 39"/>
              <a:gd name="T19" fmla="*/ 12 h 31"/>
              <a:gd name="T20" fmla="*/ 2 w 39"/>
              <a:gd name="T21" fmla="*/ 11 h 31"/>
              <a:gd name="T22" fmla="*/ 2 w 39"/>
              <a:gd name="T23" fmla="*/ 11 h 31"/>
              <a:gd name="T24" fmla="*/ 8 w 39"/>
              <a:gd name="T25" fmla="*/ 19 h 31"/>
              <a:gd name="T26" fmla="*/ 6 w 39"/>
              <a:gd name="T27" fmla="*/ 19 h 31"/>
              <a:gd name="T28" fmla="*/ 5 w 39"/>
              <a:gd name="T29" fmla="*/ 19 h 31"/>
              <a:gd name="T30" fmla="*/ 12 w 39"/>
              <a:gd name="T31" fmla="*/ 24 h 31"/>
              <a:gd name="T32" fmla="*/ 2 w 39"/>
              <a:gd name="T33" fmla="*/ 28 h 31"/>
              <a:gd name="T34" fmla="*/ 0 w 39"/>
              <a:gd name="T35" fmla="*/ 28 h 31"/>
              <a:gd name="T36" fmla="*/ 13 w 39"/>
              <a:gd name="T37" fmla="*/ 31 h 31"/>
              <a:gd name="T38" fmla="*/ 35 w 39"/>
              <a:gd name="T39" fmla="*/ 9 h 31"/>
              <a:gd name="T40" fmla="*/ 35 w 39"/>
              <a:gd name="T41" fmla="*/ 8 h 31"/>
              <a:gd name="T42" fmla="*/ 39 w 39"/>
              <a:gd name="T43" fmla="*/ 4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9" h="31">
                <a:moveTo>
                  <a:pt x="39" y="4"/>
                </a:moveTo>
                <a:cubicBezTo>
                  <a:pt x="37" y="4"/>
                  <a:pt x="36" y="5"/>
                  <a:pt x="34" y="5"/>
                </a:cubicBezTo>
                <a:cubicBezTo>
                  <a:pt x="36" y="4"/>
                  <a:pt x="37" y="2"/>
                  <a:pt x="38" y="1"/>
                </a:cubicBezTo>
                <a:cubicBezTo>
                  <a:pt x="36" y="2"/>
                  <a:pt x="35" y="2"/>
                  <a:pt x="33" y="3"/>
                </a:cubicBezTo>
                <a:cubicBezTo>
                  <a:pt x="31" y="1"/>
                  <a:pt x="29" y="0"/>
                  <a:pt x="27" y="0"/>
                </a:cubicBezTo>
                <a:cubicBezTo>
                  <a:pt x="23" y="0"/>
                  <a:pt x="19" y="4"/>
                  <a:pt x="19" y="8"/>
                </a:cubicBezTo>
                <a:cubicBezTo>
                  <a:pt x="19" y="9"/>
                  <a:pt x="19" y="9"/>
                  <a:pt x="19" y="10"/>
                </a:cubicBezTo>
                <a:cubicBezTo>
                  <a:pt x="13" y="9"/>
                  <a:pt x="7" y="6"/>
                  <a:pt x="3" y="2"/>
                </a:cubicBezTo>
                <a:cubicBezTo>
                  <a:pt x="2" y="3"/>
                  <a:pt x="2" y="4"/>
                  <a:pt x="2" y="5"/>
                </a:cubicBezTo>
                <a:cubicBezTo>
                  <a:pt x="2" y="8"/>
                  <a:pt x="3" y="11"/>
                  <a:pt x="6" y="12"/>
                </a:cubicBezTo>
                <a:cubicBezTo>
                  <a:pt x="4" y="12"/>
                  <a:pt x="3" y="12"/>
                  <a:pt x="2" y="11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5"/>
                  <a:pt x="5" y="18"/>
                  <a:pt x="8" y="19"/>
                </a:cubicBezTo>
                <a:cubicBezTo>
                  <a:pt x="8" y="19"/>
                  <a:pt x="7" y="19"/>
                  <a:pt x="6" y="19"/>
                </a:cubicBezTo>
                <a:cubicBezTo>
                  <a:pt x="6" y="19"/>
                  <a:pt x="5" y="19"/>
                  <a:pt x="5" y="19"/>
                </a:cubicBezTo>
                <a:cubicBezTo>
                  <a:pt x="6" y="22"/>
                  <a:pt x="9" y="24"/>
                  <a:pt x="12" y="24"/>
                </a:cubicBezTo>
                <a:cubicBezTo>
                  <a:pt x="9" y="27"/>
                  <a:pt x="6" y="28"/>
                  <a:pt x="2" y="28"/>
                </a:cubicBezTo>
                <a:cubicBezTo>
                  <a:pt x="2" y="28"/>
                  <a:pt x="1" y="28"/>
                  <a:pt x="0" y="28"/>
                </a:cubicBezTo>
                <a:cubicBezTo>
                  <a:pt x="4" y="30"/>
                  <a:pt x="8" y="31"/>
                  <a:pt x="13" y="31"/>
                </a:cubicBezTo>
                <a:cubicBezTo>
                  <a:pt x="27" y="31"/>
                  <a:pt x="35" y="19"/>
                  <a:pt x="35" y="9"/>
                </a:cubicBezTo>
                <a:cubicBezTo>
                  <a:pt x="35" y="9"/>
                  <a:pt x="35" y="8"/>
                  <a:pt x="35" y="8"/>
                </a:cubicBezTo>
                <a:cubicBezTo>
                  <a:pt x="36" y="7"/>
                  <a:pt x="38" y="5"/>
                  <a:pt x="39" y="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7" name="Freeform 94"/>
          <p:cNvSpPr/>
          <p:nvPr/>
        </p:nvSpPr>
        <p:spPr bwMode="auto">
          <a:xfrm>
            <a:off x="9324041" y="5224515"/>
            <a:ext cx="138736" cy="267656"/>
          </a:xfrm>
          <a:custGeom>
            <a:avLst/>
            <a:gdLst>
              <a:gd name="T0" fmla="*/ 4 w 20"/>
              <a:gd name="T1" fmla="*/ 22 h 39"/>
              <a:gd name="T2" fmla="*/ 4 w 20"/>
              <a:gd name="T3" fmla="*/ 39 h 39"/>
              <a:gd name="T4" fmla="*/ 13 w 20"/>
              <a:gd name="T5" fmla="*/ 39 h 39"/>
              <a:gd name="T6" fmla="*/ 13 w 20"/>
              <a:gd name="T7" fmla="*/ 22 h 39"/>
              <a:gd name="T8" fmla="*/ 18 w 20"/>
              <a:gd name="T9" fmla="*/ 22 h 39"/>
              <a:gd name="T10" fmla="*/ 20 w 20"/>
              <a:gd name="T11" fmla="*/ 15 h 39"/>
              <a:gd name="T12" fmla="*/ 13 w 20"/>
              <a:gd name="T13" fmla="*/ 15 h 39"/>
              <a:gd name="T14" fmla="*/ 13 w 20"/>
              <a:gd name="T15" fmla="*/ 9 h 39"/>
              <a:gd name="T16" fmla="*/ 14 w 20"/>
              <a:gd name="T17" fmla="*/ 8 h 39"/>
              <a:gd name="T18" fmla="*/ 18 w 20"/>
              <a:gd name="T19" fmla="*/ 8 h 39"/>
              <a:gd name="T20" fmla="*/ 18 w 20"/>
              <a:gd name="T21" fmla="*/ 0 h 39"/>
              <a:gd name="T22" fmla="*/ 11 w 20"/>
              <a:gd name="T23" fmla="*/ 0 h 39"/>
              <a:gd name="T24" fmla="*/ 4 w 20"/>
              <a:gd name="T25" fmla="*/ 7 h 39"/>
              <a:gd name="T26" fmla="*/ 4 w 20"/>
              <a:gd name="T27" fmla="*/ 14 h 39"/>
              <a:gd name="T28" fmla="*/ 0 w 20"/>
              <a:gd name="T29" fmla="*/ 14 h 39"/>
              <a:gd name="T30" fmla="*/ 0 w 20"/>
              <a:gd name="T31" fmla="*/ 22 h 39"/>
              <a:gd name="T32" fmla="*/ 4 w 20"/>
              <a:gd name="T33" fmla="*/ 2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" h="39">
                <a:moveTo>
                  <a:pt x="4" y="22"/>
                </a:moveTo>
                <a:cubicBezTo>
                  <a:pt x="4" y="39"/>
                  <a:pt x="4" y="39"/>
                  <a:pt x="4" y="39"/>
                </a:cubicBezTo>
                <a:cubicBezTo>
                  <a:pt x="13" y="39"/>
                  <a:pt x="13" y="39"/>
                  <a:pt x="13" y="39"/>
                </a:cubicBezTo>
                <a:cubicBezTo>
                  <a:pt x="13" y="22"/>
                  <a:pt x="13" y="22"/>
                  <a:pt x="13" y="22"/>
                </a:cubicBezTo>
                <a:cubicBezTo>
                  <a:pt x="18" y="22"/>
                  <a:pt x="18" y="22"/>
                  <a:pt x="18" y="22"/>
                </a:cubicBezTo>
                <a:cubicBezTo>
                  <a:pt x="20" y="15"/>
                  <a:pt x="20" y="15"/>
                  <a:pt x="20" y="15"/>
                </a:cubicBezTo>
                <a:cubicBezTo>
                  <a:pt x="13" y="15"/>
                  <a:pt x="13" y="15"/>
                  <a:pt x="13" y="15"/>
                </a:cubicBezTo>
                <a:cubicBezTo>
                  <a:pt x="13" y="15"/>
                  <a:pt x="13" y="11"/>
                  <a:pt x="13" y="9"/>
                </a:cubicBezTo>
                <a:cubicBezTo>
                  <a:pt x="13" y="9"/>
                  <a:pt x="13" y="8"/>
                  <a:pt x="14" y="8"/>
                </a:cubicBezTo>
                <a:cubicBezTo>
                  <a:pt x="16" y="8"/>
                  <a:pt x="18" y="8"/>
                  <a:pt x="18" y="8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5" y="0"/>
                  <a:pt x="11" y="0"/>
                </a:cubicBezTo>
                <a:cubicBezTo>
                  <a:pt x="8" y="0"/>
                  <a:pt x="4" y="4"/>
                  <a:pt x="4" y="7"/>
                </a:cubicBezTo>
                <a:cubicBezTo>
                  <a:pt x="4" y="11"/>
                  <a:pt x="4" y="14"/>
                  <a:pt x="4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0" y="22"/>
                  <a:pt x="0" y="22"/>
                  <a:pt x="0" y="22"/>
                </a:cubicBezTo>
                <a:lnTo>
                  <a:pt x="4" y="2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 sz="3200">
              <a:solidFill>
                <a:schemeClr val="bg1">
                  <a:lumMod val="50000"/>
                </a:schemeClr>
              </a:solidFill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8" name="Rectangle 95"/>
          <p:cNvSpPr>
            <a:spLocks noChangeArrowheads="1"/>
          </p:cNvSpPr>
          <p:nvPr/>
        </p:nvSpPr>
        <p:spPr bwMode="auto">
          <a:xfrm>
            <a:off x="7037009" y="5114925"/>
            <a:ext cx="1769533" cy="48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sp>
        <p:nvSpPr>
          <p:cNvPr id="39" name="Rectangle 96"/>
          <p:cNvSpPr>
            <a:spLocks noChangeArrowheads="1"/>
          </p:cNvSpPr>
          <p:nvPr/>
        </p:nvSpPr>
        <p:spPr bwMode="auto">
          <a:xfrm>
            <a:off x="9915676" y="5114925"/>
            <a:ext cx="1769533" cy="48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1000"/>
              </a:spcBef>
            </a:pPr>
            <a:r>
              <a:rPr lang="zh-CN" altLang="en-US" sz="1050">
                <a:solidFill>
                  <a:schemeClr val="bg1">
                    <a:lumMod val="50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rPr>
              <a:t>此处添加详细文本描述，建议与标题相关并符合整体语言风格，语言描述尽量简洁生动。</a:t>
            </a:r>
          </a:p>
        </p:txBody>
      </p:sp>
      <p:grpSp>
        <p:nvGrpSpPr>
          <p:cNvPr id="56" name="组 54"/>
          <p:cNvGrpSpPr/>
          <p:nvPr/>
        </p:nvGrpSpPr>
        <p:grpSpPr>
          <a:xfrm>
            <a:off x="836122" y="537615"/>
            <a:ext cx="443257" cy="401013"/>
            <a:chOff x="3119669" y="2865750"/>
            <a:chExt cx="1215879" cy="1100000"/>
          </a:xfrm>
        </p:grpSpPr>
        <p:sp>
          <p:nvSpPr>
            <p:cNvPr id="57" name="椭圆 56"/>
            <p:cNvSpPr/>
            <p:nvPr/>
          </p:nvSpPr>
          <p:spPr>
            <a:xfrm>
              <a:off x="3177609" y="2865750"/>
              <a:ext cx="1100000" cy="1100000"/>
            </a:xfrm>
            <a:prstGeom prst="ellipse">
              <a:avLst/>
            </a:prstGeom>
            <a:solidFill>
              <a:srgbClr val="55EDF2"/>
            </a:solidFill>
            <a:ln w="25400">
              <a:solidFill>
                <a:srgbClr val="55EDF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>
                <a:gradFill flip="none" rotWithShape="1">
                  <a:gsLst>
                    <a:gs pos="0">
                      <a:schemeClr val="lt1">
                        <a:shade val="30000"/>
                        <a:satMod val="115000"/>
                      </a:schemeClr>
                    </a:gs>
                    <a:gs pos="50000">
                      <a:schemeClr val="lt1">
                        <a:shade val="67500"/>
                        <a:satMod val="115000"/>
                      </a:schemeClr>
                    </a:gs>
                    <a:gs pos="100000">
                      <a:schemeClr val="lt1">
                        <a:shade val="100000"/>
                        <a:satMod val="115000"/>
                      </a:schemeClr>
                    </a:gs>
                  </a:gsLst>
                  <a:lin ang="2700000" scaled="1"/>
                </a:gra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58" name="TextBox 3"/>
            <p:cNvSpPr txBox="1"/>
            <p:nvPr/>
          </p:nvSpPr>
          <p:spPr>
            <a:xfrm>
              <a:off x="3119669" y="2956018"/>
              <a:ext cx="1215879" cy="924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>
                  <a:solidFill>
                    <a:schemeClr val="bg1"/>
                  </a:solidFill>
                  <a:latin typeface="阿里巴巴普惠体 B" panose="00020600040101010101" charset="-122"/>
                  <a:ea typeface="阿里巴巴普惠体 B" panose="00020600040101010101" charset="-122"/>
                  <a:cs typeface="阿里巴巴普惠体 R" panose="00020600040101010101" charset="-122"/>
                </a:rPr>
                <a:t>2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1445536" y="570522"/>
            <a:ext cx="1706880" cy="398780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l"/>
            <a:r>
              <a:rPr lang="zh-CN" altLang="en-US" sz="2000">
                <a:solidFill>
                  <a:srgbClr val="55EDF2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  <a:sym typeface="+mn-ea"/>
              </a:rPr>
              <a:t>此处添加标题</a:t>
            </a:r>
            <a:endParaRPr lang="zh-CN" altLang="en-US" sz="2000" b="1">
              <a:solidFill>
                <a:srgbClr val="55EDF2"/>
              </a:solidFill>
              <a:latin typeface="阿里巴巴普惠体 B" panose="00020600040101010101" charset="-122"/>
              <a:ea typeface="阿里巴巴普惠体 B" panose="00020600040101010101" charset="-122"/>
              <a:cs typeface="阿里巴巴普惠体 R" panose="0002060004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43865" y="2466975"/>
            <a:ext cx="20059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填充图片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113405" y="4298315"/>
            <a:ext cx="20059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阿里巴巴普惠体 B" panose="00020600040101010101" charset="-122"/>
                <a:ea typeface="阿里巴巴普惠体 B" panose="00020600040101010101" charset="-122"/>
                <a:cs typeface="阿里巴巴普惠体 R" panose="00020600040101010101" charset="-122"/>
              </a:rPr>
              <a:t>填充图片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6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0" grpId="0" bldLvl="0" animBg="1"/>
      <p:bldP spid="11" grpId="0" bldLvl="0" animBg="1"/>
      <p:bldP spid="12" grpId="0"/>
      <p:bldP spid="13" grpId="0"/>
      <p:bldP spid="34" grpId="0" bldLvl="0" animBg="1"/>
      <p:bldP spid="35" grpId="0"/>
      <p:bldP spid="36" grpId="0" animBg="1"/>
      <p:bldP spid="37" grpId="0" animBg="1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1632</Words>
  <Application>Microsoft Office PowerPoint</Application>
  <PresentationFormat>宽屏</PresentationFormat>
  <Paragraphs>217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阿里巴巴普惠体 B</vt:lpstr>
      <vt:lpstr>阿里巴巴普惠体 R</vt:lpstr>
      <vt:lpstr>Arial</vt:lpstr>
      <vt:lpstr>Calibri</vt:lpstr>
      <vt:lpstr>Wingdings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4</cp:revision>
  <dcterms:created xsi:type="dcterms:W3CDTF">2017-08-18T03:02:00Z</dcterms:created>
  <dcterms:modified xsi:type="dcterms:W3CDTF">2021-01-05T16:05:54Z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