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7" r:id="rId2"/>
    <p:sldId id="5189" r:id="rId3"/>
    <p:sldId id="5190" r:id="rId4"/>
    <p:sldId id="5191" r:id="rId5"/>
    <p:sldId id="5194" r:id="rId6"/>
    <p:sldId id="5196" r:id="rId7"/>
    <p:sldId id="5197" r:id="rId8"/>
    <p:sldId id="5198" r:id="rId9"/>
    <p:sldId id="5199" r:id="rId10"/>
    <p:sldId id="5200" r:id="rId11"/>
    <p:sldId id="5201" r:id="rId12"/>
    <p:sldId id="5202" r:id="rId13"/>
    <p:sldId id="5203" r:id="rId14"/>
    <p:sldId id="5205" r:id="rId15"/>
    <p:sldId id="5206" r:id="rId16"/>
    <p:sldId id="5207" r:id="rId17"/>
    <p:sldId id="5216" r:id="rId18"/>
    <p:sldId id="5212" r:id="rId19"/>
    <p:sldId id="278" r:id="rId20"/>
    <p:sldId id="277" r:id="rId21"/>
    <p:sldId id="5217"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CF12"/>
    <a:srgbClr val="4276AA"/>
    <a:srgbClr val="1689A0"/>
    <a:srgbClr val="FFCCFF"/>
    <a:srgbClr val="427DA7"/>
    <a:srgbClr val="6E7C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858" autoAdjust="0"/>
  </p:normalViewPr>
  <p:slideViewPr>
    <p:cSldViewPr snapToGrid="0">
      <p:cViewPr varScale="1">
        <p:scale>
          <a:sx n="107" d="100"/>
          <a:sy n="107" d="100"/>
        </p:scale>
        <p:origin x="75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accent2"/>
            </a:solidFill>
            <a:ln>
              <a:noFill/>
            </a:ln>
          </c:spPr>
          <c:dPt>
            <c:idx val="0"/>
            <c:bubble3D val="0"/>
            <c:spPr>
              <a:solidFill>
                <a:srgbClr val="4276AA"/>
              </a:solidFill>
              <a:ln>
                <a:noFill/>
              </a:ln>
            </c:spPr>
            <c:extLst>
              <c:ext xmlns:c16="http://schemas.microsoft.com/office/drawing/2014/chart" uri="{C3380CC4-5D6E-409C-BE32-E72D297353CC}">
                <c16:uniqueId val="{00000001-6BF2-49E8-8721-E6A0295E0B38}"/>
              </c:ext>
            </c:extLst>
          </c:dPt>
          <c:dPt>
            <c:idx val="1"/>
            <c:bubble3D val="0"/>
            <c:extLst>
              <c:ext xmlns:c16="http://schemas.microsoft.com/office/drawing/2014/chart" uri="{C3380CC4-5D6E-409C-BE32-E72D297353CC}">
                <c16:uniqueId val="{00000003-6BF2-49E8-8721-E6A0295E0B38}"/>
              </c:ext>
            </c:extLst>
          </c:dPt>
          <c:dPt>
            <c:idx val="2"/>
            <c:bubble3D val="0"/>
            <c:spPr>
              <a:solidFill>
                <a:srgbClr val="4276AA"/>
              </a:solidFill>
              <a:ln>
                <a:noFill/>
              </a:ln>
            </c:spPr>
            <c:extLst>
              <c:ext xmlns:c16="http://schemas.microsoft.com/office/drawing/2014/chart" uri="{C3380CC4-5D6E-409C-BE32-E72D297353CC}">
                <c16:uniqueId val="{00000005-6BF2-49E8-8721-E6A0295E0B38}"/>
              </c:ext>
            </c:extLst>
          </c:dPt>
          <c:dPt>
            <c:idx val="3"/>
            <c:bubble3D val="0"/>
            <c:extLst>
              <c:ext xmlns:c16="http://schemas.microsoft.com/office/drawing/2014/chart" uri="{C3380CC4-5D6E-409C-BE32-E72D297353CC}">
                <c16:uniqueId val="{00000007-6BF2-49E8-8721-E6A0295E0B38}"/>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3</c:v>
                </c:pt>
                <c:pt idx="1">
                  <c:v>3</c:v>
                </c:pt>
                <c:pt idx="2">
                  <c:v>3</c:v>
                </c:pt>
                <c:pt idx="3">
                  <c:v>3</c:v>
                </c:pt>
              </c:numCache>
            </c:numRef>
          </c:val>
          <c:extLst>
            <c:ext xmlns:c16="http://schemas.microsoft.com/office/drawing/2014/chart" uri="{C3380CC4-5D6E-409C-BE32-E72D297353CC}">
              <c16:uniqueId val="{00000008-6BF2-49E8-8721-E6A0295E0B38}"/>
            </c:ext>
          </c:extLst>
        </c:ser>
        <c:dLbls>
          <c:showLegendKey val="0"/>
          <c:showVal val="0"/>
          <c:showCatName val="0"/>
          <c:showSerName val="0"/>
          <c:showPercent val="0"/>
          <c:showBubbleSize val="0"/>
          <c:showLeaderLines val="1"/>
        </c:dLbls>
        <c:firstSliceAng val="0"/>
        <c:holeSize val="54"/>
      </c:doughnutChart>
    </c:plotArea>
    <c:plotVisOnly val="1"/>
    <c:dispBlanksAs val="zero"/>
    <c:showDLblsOverMax val="0"/>
  </c:chart>
  <c:txPr>
    <a:bodyPr/>
    <a:lstStyle/>
    <a:p>
      <a:pPr>
        <a:defRPr lang="zh-CN" sz="1800"/>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宋体" panose="02010600030101010101" pitchFamily="2" charset="-122"/>
                <a:ea typeface="宋体" panose="02010600030101010101" pitchFamily="2" charset="-122"/>
              </a:defRPr>
            </a:lvl1pPr>
          </a:lstStyle>
          <a:p>
            <a:fld id="{EB7F3FAF-FD48-4444-A89F-DA51968FEE20}"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宋体" panose="02010600030101010101" pitchFamily="2" charset="-122"/>
                <a:ea typeface="宋体" panose="02010600030101010101" pitchFamily="2" charset="-122"/>
              </a:defRPr>
            </a:lvl1pPr>
          </a:lstStyle>
          <a:p>
            <a:fld id="{81434F6C-E019-45B9-93B0-48588F829343}"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1pPr>
    <a:lvl2pPr marL="4572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2pPr>
    <a:lvl3pPr marL="9144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3pPr>
    <a:lvl4pPr marL="13716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4pPr>
    <a:lvl5pPr marL="18288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D773AB-C820-438C-A562-270045AE4A46}" type="slidenum">
              <a:rPr lang="zh-CN" altLang="en-US" smtClean="0"/>
              <a:t>2</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D773AB-C820-438C-A562-270045AE4A46}" type="slidenum">
              <a:rPr lang="zh-CN" altLang="en-US" smtClean="0"/>
              <a:t>12</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14</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15</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D773AB-C820-438C-A562-270045AE4A46}" type="slidenum">
              <a:rPr lang="zh-CN" altLang="en-US" smtClean="0"/>
              <a:t>16</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17</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18</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D773AB-C820-438C-A562-270045AE4A46}" type="slidenum">
              <a:rPr lang="zh-CN" altLang="en-US" smtClean="0"/>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6</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D773AB-C820-438C-A562-270045AE4A46}" type="slidenum">
              <a:rPr lang="zh-CN" altLang="en-US" smtClean="0"/>
              <a:t>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9</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10</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_标题幻灯片">
    <p:bg>
      <p:bgPr>
        <a:solidFill>
          <a:schemeClr val="bg1"/>
        </a:solidFill>
        <a:effectLst/>
      </p:bgPr>
    </p:bg>
    <p:spTree>
      <p:nvGrpSpPr>
        <p:cNvPr id="1" name=""/>
        <p:cNvGrpSpPr/>
        <p:nvPr/>
      </p:nvGrpSpPr>
      <p:grpSpPr>
        <a:xfrm>
          <a:off x="0" y="0"/>
          <a:ext cx="0" cy="0"/>
          <a:chOff x="0" y="0"/>
          <a:chExt cx="0" cy="0"/>
        </a:xfrm>
      </p:grpSpPr>
      <p:sp>
        <p:nvSpPr>
          <p:cNvPr id="2" name="矩形 1"/>
          <p:cNvSpPr/>
          <p:nvPr userDrawn="1"/>
        </p:nvSpPr>
        <p:spPr>
          <a:xfrm>
            <a:off x="0" y="15500"/>
            <a:ext cx="12192000" cy="6857999"/>
          </a:xfrm>
          <a:prstGeom prst="rect">
            <a:avLst/>
          </a:prstGeom>
          <a:gradFill>
            <a:gsLst>
              <a:gs pos="8050">
                <a:schemeClr val="accent1"/>
              </a:gs>
              <a:gs pos="100000">
                <a:schemeClr val="accent3"/>
              </a:gs>
            </a:gsLst>
            <a:lin ang="5400000" scaled="1"/>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1_仅标题">
    <p:bg>
      <p:bgRef idx="1001">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09677" y="275464"/>
            <a:ext cx="10972648" cy="1142498"/>
          </a:xfrm>
          <a:prstGeom prst="rect">
            <a:avLst/>
          </a:prstGeom>
        </p:spPr>
        <p:txBody>
          <a:bodyPr/>
          <a:lstStyle>
            <a:lvl1pPr>
              <a:defRPr>
                <a:latin typeface="宋体" panose="02010600030101010101" pitchFamily="2" charset="-122"/>
                <a:ea typeface="宋体" panose="02010600030101010101" pitchFamily="2" charset="-122"/>
              </a:defRPr>
            </a:lvl1pPr>
          </a:lstStyle>
          <a:p>
            <a:r>
              <a:rPr lang="zh-CN" altLang="en-US" dirty="0"/>
              <a:t>单击此处编辑母版标题样式</a:t>
            </a:r>
          </a:p>
        </p:txBody>
      </p:sp>
      <p:sp>
        <p:nvSpPr>
          <p:cNvPr id="3" name="日期占位符 3"/>
          <p:cNvSpPr>
            <a:spLocks noGrp="1"/>
          </p:cNvSpPr>
          <p:nvPr>
            <p:ph type="dt" sz="half" idx="10"/>
          </p:nvPr>
        </p:nvSpPr>
        <p:spPr>
          <a:xfrm>
            <a:off x="609677" y="6356746"/>
            <a:ext cx="2845151" cy="365780"/>
          </a:xfrm>
          <a:prstGeom prst="rect">
            <a:avLst/>
          </a:prstGeom>
        </p:spPr>
        <p:txBody>
          <a:bodyPr/>
          <a:lstStyle>
            <a:lvl1pPr>
              <a:defRPr>
                <a:latin typeface="宋体" panose="02010600030101010101" pitchFamily="2" charset="-122"/>
                <a:ea typeface="宋体" panose="02010600030101010101" pitchFamily="2" charset="-122"/>
              </a:defRPr>
            </a:lvl1pPr>
          </a:lstStyle>
          <a:p>
            <a:pPr>
              <a:defRPr/>
            </a:pPr>
            <a:fld id="{9E773E08-A71B-4FDC-B054-E26753AAFF0B}" type="datetimeFigureOut">
              <a:rPr lang="zh-CN" altLang="en-US" smtClean="0"/>
              <a:t>2021/1/6</a:t>
            </a:fld>
            <a:endParaRPr lang="zh-CN" altLang="en-US" dirty="0"/>
          </a:p>
        </p:txBody>
      </p:sp>
      <p:sp>
        <p:nvSpPr>
          <p:cNvPr id="4" name="页脚占位符 4"/>
          <p:cNvSpPr>
            <a:spLocks noGrp="1"/>
          </p:cNvSpPr>
          <p:nvPr>
            <p:ph type="ftr" sz="quarter" idx="11"/>
          </p:nvPr>
        </p:nvSpPr>
        <p:spPr>
          <a:xfrm>
            <a:off x="4165363" y="6356746"/>
            <a:ext cx="3861276" cy="365780"/>
          </a:xfrm>
          <a:prstGeom prst="rect">
            <a:avLst/>
          </a:prstGeom>
        </p:spPr>
        <p:txBody>
          <a:bodyPr/>
          <a:lstStyle>
            <a:lvl1pPr>
              <a:defRPr>
                <a:latin typeface="宋体" panose="02010600030101010101" pitchFamily="2" charset="-122"/>
                <a:ea typeface="宋体" panose="02010600030101010101" pitchFamily="2" charset="-122"/>
              </a:defRPr>
            </a:lvl1pPr>
          </a:lstStyle>
          <a:p>
            <a:pPr>
              <a:defRPr/>
            </a:pPr>
            <a:endParaRPr lang="zh-CN" altLang="en-US" dirty="0"/>
          </a:p>
        </p:txBody>
      </p:sp>
      <p:sp>
        <p:nvSpPr>
          <p:cNvPr id="5" name="灯片编号占位符 5"/>
          <p:cNvSpPr>
            <a:spLocks noGrp="1"/>
          </p:cNvSpPr>
          <p:nvPr>
            <p:ph type="sldNum" sz="quarter" idx="12"/>
          </p:nvPr>
        </p:nvSpPr>
        <p:spPr>
          <a:xfrm>
            <a:off x="8737174" y="6356746"/>
            <a:ext cx="2845151" cy="365780"/>
          </a:xfrm>
          <a:prstGeom prst="rect">
            <a:avLst/>
          </a:prstGeom>
        </p:spPr>
        <p:txBody>
          <a:bodyPr/>
          <a:lstStyle>
            <a:lvl1pPr>
              <a:defRPr>
                <a:latin typeface="宋体" panose="02010600030101010101" pitchFamily="2" charset="-122"/>
                <a:ea typeface="宋体" panose="02010600030101010101" pitchFamily="2" charset="-122"/>
              </a:defRPr>
            </a:lvl1pPr>
          </a:lstStyle>
          <a:p>
            <a:fld id="{CC93CDD0-E3EC-4FB5-9135-935862A1CC92}" type="slidenum">
              <a:rPr lang="zh-CN" altLang="en-US" smtClean="0"/>
              <a:t>‹#›</a:t>
            </a:fld>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空白">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3_自定义版式">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D997B5FA-0921-464F-AAE1-844C04324D75}" type="datetimeFigureOut">
              <a:rPr lang="zh-CN" altLang="en-US" smtClean="0"/>
              <a:t>2021/1/6</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400" advTm="3000">
        <p14:reveal/>
      </p:transition>
    </mc:Choice>
    <mc:Fallback xmlns="">
      <p:transition spd="slow" advTm="300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3313709" y="2555914"/>
            <a:ext cx="5564583" cy="830997"/>
          </a:xfrm>
          <a:prstGeom prst="rect">
            <a:avLst/>
          </a:prstGeom>
          <a:noFill/>
        </p:spPr>
        <p:txBody>
          <a:bodyPr wrap="square" rtlCol="0">
            <a:spAutoFit/>
            <a:scene3d>
              <a:camera prst="orthographicFront"/>
              <a:lightRig rig="threePt" dir="t"/>
            </a:scene3d>
            <a:sp3d contourW="12700"/>
          </a:bodyPr>
          <a:lstStyle/>
          <a:p>
            <a:pPr algn="ctr"/>
            <a:r>
              <a:rPr lang="zh-CN" altLang="en-US" sz="4800" b="1" spc="3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方正兰亭黑_GBK" pitchFamily="2" charset="-122"/>
              </a:rPr>
              <a:t>自我介绍</a:t>
            </a:r>
            <a:r>
              <a:rPr lang="en-US" altLang="zh-CN" sz="4800" b="1" spc="3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方正兰亭黑_GBK" pitchFamily="2" charset="-122"/>
              </a:rPr>
              <a:t>PPT</a:t>
            </a:r>
            <a:r>
              <a:rPr lang="zh-CN" altLang="en-US" sz="4800" b="1" spc="3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方正兰亭黑_GBK" pitchFamily="2" charset="-122"/>
              </a:rPr>
              <a:t>模板</a:t>
            </a:r>
            <a:endParaRPr lang="en-US" altLang="zh-CN" sz="4800" b="1" spc="3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方正兰亭黑_GBK" pitchFamily="2" charset="-122"/>
            </a:endParaRPr>
          </a:p>
        </p:txBody>
      </p:sp>
      <p:sp>
        <p:nvSpPr>
          <p:cNvPr id="3" name="矩形 2"/>
          <p:cNvSpPr/>
          <p:nvPr/>
        </p:nvSpPr>
        <p:spPr>
          <a:xfrm>
            <a:off x="4893587" y="3511034"/>
            <a:ext cx="2404826" cy="368300"/>
          </a:xfrm>
          <a:prstGeom prst="rect">
            <a:avLst/>
          </a:prstGeom>
        </p:spPr>
        <p:txBody>
          <a:bodyPr wrap="square">
            <a:spAutoFit/>
          </a:bodyPr>
          <a:lstStyle/>
          <a:p>
            <a:pPr algn="ctr"/>
            <a:r>
              <a:rPr lang="en-US" altLang="zh-CN">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xiazaiiPPT</a:t>
            </a:r>
            <a:r>
              <a:rPr lang="zh-CN" altLang="en-US">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模板下载</a:t>
            </a:r>
            <a:endParaRPr lang="zh-CN" altLang="en-US"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六边形 80"/>
          <p:cNvSpPr/>
          <p:nvPr/>
        </p:nvSpPr>
        <p:spPr>
          <a:xfrm>
            <a:off x="4032466" y="2237063"/>
            <a:ext cx="1397462" cy="1204708"/>
          </a:xfrm>
          <a:prstGeom prst="hexagon">
            <a:avLst/>
          </a:prstGeom>
          <a:solidFill>
            <a:schemeClr val="accent2"/>
          </a:solidFill>
          <a:ln w="63500">
            <a:solidFill>
              <a:schemeClr val="tx2">
                <a:lumMod val="20000"/>
                <a:lumOff val="80000"/>
              </a:scheme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59" name="六边形 58"/>
          <p:cNvSpPr/>
          <p:nvPr/>
        </p:nvSpPr>
        <p:spPr>
          <a:xfrm>
            <a:off x="5218567" y="1588952"/>
            <a:ext cx="1397462" cy="1204708"/>
          </a:xfrm>
          <a:prstGeom prst="hexagon">
            <a:avLst/>
          </a:prstGeom>
          <a:solidFill>
            <a:schemeClr val="accent1"/>
          </a:solidFill>
          <a:ln w="63500">
            <a:solidFill>
              <a:schemeClr val="tx2">
                <a:lumMod val="20000"/>
                <a:lumOff val="80000"/>
              </a:scheme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97" name="六边形 96"/>
          <p:cNvSpPr/>
          <p:nvPr/>
        </p:nvSpPr>
        <p:spPr>
          <a:xfrm>
            <a:off x="4032465" y="3531669"/>
            <a:ext cx="1397462" cy="1204708"/>
          </a:xfrm>
          <a:prstGeom prst="hexagon">
            <a:avLst/>
          </a:prstGeom>
          <a:solidFill>
            <a:schemeClr val="accent2"/>
          </a:solidFill>
          <a:ln w="63500">
            <a:solidFill>
              <a:schemeClr val="tx2">
                <a:lumMod val="20000"/>
                <a:lumOff val="80000"/>
              </a:scheme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105" name="六边形 104"/>
          <p:cNvSpPr/>
          <p:nvPr/>
        </p:nvSpPr>
        <p:spPr>
          <a:xfrm>
            <a:off x="6404713" y="2237063"/>
            <a:ext cx="1397462" cy="1204708"/>
          </a:xfrm>
          <a:prstGeom prst="hexagon">
            <a:avLst/>
          </a:prstGeom>
          <a:solidFill>
            <a:schemeClr val="accent1"/>
          </a:solidFill>
          <a:ln w="63500">
            <a:solidFill>
              <a:schemeClr val="tx2">
                <a:lumMod val="20000"/>
                <a:lumOff val="80000"/>
              </a:scheme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73" name="六边形 72"/>
          <p:cNvSpPr/>
          <p:nvPr/>
        </p:nvSpPr>
        <p:spPr>
          <a:xfrm>
            <a:off x="5218567" y="4167393"/>
            <a:ext cx="1397462" cy="1204708"/>
          </a:xfrm>
          <a:prstGeom prst="hexagon">
            <a:avLst/>
          </a:prstGeom>
          <a:solidFill>
            <a:schemeClr val="accent2"/>
          </a:solidFill>
          <a:ln w="63500">
            <a:solidFill>
              <a:schemeClr val="tx2">
                <a:lumMod val="20000"/>
                <a:lumOff val="80000"/>
              </a:scheme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113" name="六边形 112"/>
          <p:cNvSpPr/>
          <p:nvPr/>
        </p:nvSpPr>
        <p:spPr>
          <a:xfrm>
            <a:off x="6404713" y="3531669"/>
            <a:ext cx="1397462" cy="1204708"/>
          </a:xfrm>
          <a:prstGeom prst="hexagon">
            <a:avLst/>
          </a:prstGeom>
          <a:solidFill>
            <a:schemeClr val="accent1"/>
          </a:solidFill>
          <a:ln w="63500">
            <a:solidFill>
              <a:schemeClr val="tx2">
                <a:lumMod val="20000"/>
                <a:lumOff val="80000"/>
              </a:scheme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3" name="文本框 2"/>
          <p:cNvSpPr txBox="1"/>
          <p:nvPr/>
        </p:nvSpPr>
        <p:spPr>
          <a:xfrm>
            <a:off x="5456897" y="3022862"/>
            <a:ext cx="919485" cy="954103"/>
          </a:xfrm>
          <a:prstGeom prst="rect">
            <a:avLst/>
          </a:prstGeom>
          <a:noFill/>
        </p:spPr>
        <p:txBody>
          <a:bodyPr wrap="square" lIns="91435" tIns="45718" rIns="91435" bIns="45718" rtlCol="0">
            <a:spAutoFit/>
          </a:bodyPr>
          <a:lstStyle/>
          <a:p>
            <a:pPr algn="ctr"/>
            <a:r>
              <a:rPr lang="zh-CN" altLang="en-US" sz="28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2" name="文本框 1"/>
          <p:cNvSpPr txBox="1"/>
          <p:nvPr/>
        </p:nvSpPr>
        <p:spPr>
          <a:xfrm>
            <a:off x="4228337" y="2580407"/>
            <a:ext cx="1010911" cy="584771"/>
          </a:xfrm>
          <a:prstGeom prst="rect">
            <a:avLst/>
          </a:prstGeom>
          <a:noFill/>
        </p:spPr>
        <p:txBody>
          <a:bodyPr wrap="square" lIns="91435" tIns="45718" rIns="91435" bIns="45718" rtlCol="0">
            <a:spAutoFit/>
          </a:bodyPr>
          <a:lstStyle/>
          <a:p>
            <a:pPr algn="ctr"/>
            <a:r>
              <a:rPr lang="en-US" altLang="zh-CN" sz="3200" dirty="0">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lang="zh-CN" altLang="en-US" sz="3200" dirty="0">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7" name="文本框 26"/>
          <p:cNvSpPr txBox="1"/>
          <p:nvPr/>
        </p:nvSpPr>
        <p:spPr>
          <a:xfrm>
            <a:off x="4228337" y="3856524"/>
            <a:ext cx="1010911" cy="584771"/>
          </a:xfrm>
          <a:prstGeom prst="rect">
            <a:avLst/>
          </a:prstGeom>
          <a:noFill/>
        </p:spPr>
        <p:txBody>
          <a:bodyPr wrap="square" lIns="91435" tIns="45718" rIns="91435" bIns="45718" rtlCol="0">
            <a:spAutoFit/>
          </a:bodyPr>
          <a:lstStyle/>
          <a:p>
            <a:pPr algn="ctr"/>
            <a:r>
              <a:rPr lang="en-US" altLang="zh-CN" sz="3200" dirty="0">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lang="zh-CN" altLang="en-US" sz="3200" dirty="0">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8" name="文本框 47"/>
          <p:cNvSpPr txBox="1"/>
          <p:nvPr/>
        </p:nvSpPr>
        <p:spPr>
          <a:xfrm>
            <a:off x="6586879" y="2580407"/>
            <a:ext cx="1010911" cy="584771"/>
          </a:xfrm>
          <a:prstGeom prst="rect">
            <a:avLst/>
          </a:prstGeom>
          <a:noFill/>
        </p:spPr>
        <p:txBody>
          <a:bodyPr wrap="square" lIns="91435" tIns="45718" rIns="91435" bIns="45718" rtlCol="0">
            <a:spAutoFit/>
          </a:bodyPr>
          <a:lstStyle/>
          <a:p>
            <a:pPr algn="ctr"/>
            <a:r>
              <a:rPr lang="en-US" altLang="zh-CN" sz="3200" dirty="0">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05</a:t>
            </a:r>
            <a:endParaRPr lang="zh-CN" altLang="en-US" sz="3200" dirty="0">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51" name="文本框 50"/>
          <p:cNvSpPr txBox="1"/>
          <p:nvPr/>
        </p:nvSpPr>
        <p:spPr>
          <a:xfrm>
            <a:off x="6586879" y="3856524"/>
            <a:ext cx="1010911" cy="584771"/>
          </a:xfrm>
          <a:prstGeom prst="rect">
            <a:avLst/>
          </a:prstGeom>
          <a:noFill/>
        </p:spPr>
        <p:txBody>
          <a:bodyPr wrap="square" lIns="91435" tIns="45718" rIns="91435" bIns="45718" rtlCol="0">
            <a:spAutoFit/>
          </a:bodyPr>
          <a:lstStyle/>
          <a:p>
            <a:pPr algn="ctr"/>
            <a:r>
              <a:rPr lang="en-US" altLang="zh-CN" sz="3200" dirty="0">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endParaRPr lang="zh-CN" altLang="en-US" sz="3200" dirty="0">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53" name="文本框 52"/>
          <p:cNvSpPr txBox="1"/>
          <p:nvPr/>
        </p:nvSpPr>
        <p:spPr>
          <a:xfrm>
            <a:off x="5411796" y="4509206"/>
            <a:ext cx="1010911" cy="584771"/>
          </a:xfrm>
          <a:prstGeom prst="rect">
            <a:avLst/>
          </a:prstGeom>
          <a:noFill/>
        </p:spPr>
        <p:txBody>
          <a:bodyPr wrap="square" lIns="91435" tIns="45718" rIns="91435" bIns="45718" rtlCol="0">
            <a:spAutoFit/>
          </a:bodyPr>
          <a:lstStyle/>
          <a:p>
            <a:pPr algn="ctr"/>
            <a:r>
              <a:rPr lang="en-US" altLang="zh-CN" sz="3200" dirty="0">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3200" dirty="0">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55" name="文本框 54"/>
          <p:cNvSpPr txBox="1"/>
          <p:nvPr/>
        </p:nvSpPr>
        <p:spPr>
          <a:xfrm>
            <a:off x="5411796" y="1938173"/>
            <a:ext cx="1010911" cy="584771"/>
          </a:xfrm>
          <a:prstGeom prst="rect">
            <a:avLst/>
          </a:prstGeom>
          <a:noFill/>
        </p:spPr>
        <p:txBody>
          <a:bodyPr wrap="square" lIns="91435" tIns="45718" rIns="91435" bIns="45718" rtlCol="0">
            <a:spAutoFit/>
          </a:bodyPr>
          <a:lstStyle/>
          <a:p>
            <a:pPr algn="ctr"/>
            <a:r>
              <a:rPr lang="en-US" altLang="zh-CN" sz="3200" dirty="0">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06</a:t>
            </a:r>
            <a:endParaRPr lang="zh-CN" altLang="en-US" sz="3200" dirty="0">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18" name="文本框 117"/>
          <p:cNvSpPr txBox="1"/>
          <p:nvPr/>
        </p:nvSpPr>
        <p:spPr>
          <a:xfrm>
            <a:off x="8463685" y="2095027"/>
            <a:ext cx="1645218" cy="384075"/>
          </a:xfrm>
          <a:prstGeom prst="rect">
            <a:avLst/>
          </a:prstGeom>
          <a:noFill/>
        </p:spPr>
        <p:txBody>
          <a:bodyPr wrap="square" lIns="91435" tIns="45718" rIns="91435" bIns="45718" rtlCol="0">
            <a:spAutoFit/>
          </a:bodyPr>
          <a:lstStyle/>
          <a:p>
            <a:r>
              <a:rPr lang="zh-CN" altLang="en-US" sz="1895" dirty="0">
                <a:solidFill>
                  <a:schemeClr val="tx1">
                    <a:lumMod val="85000"/>
                    <a:lumOff val="1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在此添加标题</a:t>
            </a:r>
          </a:p>
        </p:txBody>
      </p:sp>
      <p:sp>
        <p:nvSpPr>
          <p:cNvPr id="119" name="文本框 118"/>
          <p:cNvSpPr txBox="1"/>
          <p:nvPr/>
        </p:nvSpPr>
        <p:spPr>
          <a:xfrm>
            <a:off x="8463685" y="2451950"/>
            <a:ext cx="2373648" cy="461661"/>
          </a:xfrm>
          <a:prstGeom prst="rect">
            <a:avLst/>
          </a:prstGeom>
          <a:noFill/>
        </p:spPr>
        <p:txBody>
          <a:bodyPr wrap="square" lIns="91435" tIns="45718" rIns="91435" bIns="45718" rtlCol="0">
            <a:spAutoFit/>
          </a:bodyPr>
          <a:lstStyle/>
          <a:p>
            <a:r>
              <a:rPr lang="zh-CN" altLang="en-US" sz="1200" dirty="0">
                <a:solidFill>
                  <a:prstClr val="black">
                    <a:lumMod val="50000"/>
                    <a:lumOff val="50000"/>
                  </a:prst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a:t>
            </a:r>
            <a:endParaRPr lang="en-US" altLang="zh-CN" sz="1200" dirty="0">
              <a:solidFill>
                <a:prstClr val="black">
                  <a:lumMod val="50000"/>
                  <a:lumOff val="50000"/>
                </a:prst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r>
              <a:rPr lang="zh-CN" altLang="en-US" sz="1200" dirty="0">
                <a:solidFill>
                  <a:prstClr val="black">
                    <a:lumMod val="50000"/>
                    <a:lumOff val="50000"/>
                  </a:prst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a:t>
            </a:r>
          </a:p>
        </p:txBody>
      </p:sp>
      <p:grpSp>
        <p:nvGrpSpPr>
          <p:cNvPr id="120" name="组合 119"/>
          <p:cNvGrpSpPr/>
          <p:nvPr/>
        </p:nvGrpSpPr>
        <p:grpSpPr>
          <a:xfrm>
            <a:off x="6681726" y="1773079"/>
            <a:ext cx="2600761" cy="359319"/>
            <a:chOff x="5415884" y="5002052"/>
            <a:chExt cx="2972275" cy="359338"/>
          </a:xfrm>
        </p:grpSpPr>
        <p:sp>
          <p:nvSpPr>
            <p:cNvPr id="121" name="任意多边形 120"/>
            <p:cNvSpPr/>
            <p:nvPr/>
          </p:nvSpPr>
          <p:spPr>
            <a:xfrm flipH="1">
              <a:off x="5487686" y="5063233"/>
              <a:ext cx="2900473" cy="298157"/>
            </a:xfrm>
            <a:custGeom>
              <a:avLst/>
              <a:gdLst>
                <a:gd name="connsiteX0" fmla="*/ 1054100 w 1054100"/>
                <a:gd name="connsiteY0" fmla="*/ 0 h 488950"/>
                <a:gd name="connsiteX1" fmla="*/ 0 w 1054100"/>
                <a:gd name="connsiteY1" fmla="*/ 0 h 488950"/>
                <a:gd name="connsiteX2" fmla="*/ 0 w 1054100"/>
                <a:gd name="connsiteY2" fmla="*/ 488950 h 488950"/>
              </a:gdLst>
              <a:ahLst/>
              <a:cxnLst>
                <a:cxn ang="0">
                  <a:pos x="connsiteX0" y="connsiteY0"/>
                </a:cxn>
                <a:cxn ang="0">
                  <a:pos x="connsiteX1" y="connsiteY1"/>
                </a:cxn>
                <a:cxn ang="0">
                  <a:pos x="connsiteX2" y="connsiteY2"/>
                </a:cxn>
              </a:cxnLst>
              <a:rect l="l" t="t" r="r" b="b"/>
              <a:pathLst>
                <a:path w="1054100" h="488950">
                  <a:moveTo>
                    <a:pt x="1054100" y="0"/>
                  </a:moveTo>
                  <a:lnTo>
                    <a:pt x="0" y="0"/>
                  </a:lnTo>
                  <a:lnTo>
                    <a:pt x="0" y="488950"/>
                  </a:lnTo>
                </a:path>
              </a:pathLst>
            </a:custGeom>
            <a:noFill/>
            <a:ln w="1905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122" name="椭圆 121"/>
            <p:cNvSpPr/>
            <p:nvPr/>
          </p:nvSpPr>
          <p:spPr>
            <a:xfrm flipH="1">
              <a:off x="5415884" y="5002052"/>
              <a:ext cx="118316" cy="12254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grpSp>
      <p:sp>
        <p:nvSpPr>
          <p:cNvPr id="123" name="文本框 122"/>
          <p:cNvSpPr txBox="1"/>
          <p:nvPr/>
        </p:nvSpPr>
        <p:spPr>
          <a:xfrm>
            <a:off x="8463685" y="3430256"/>
            <a:ext cx="1645218" cy="384075"/>
          </a:xfrm>
          <a:prstGeom prst="rect">
            <a:avLst/>
          </a:prstGeom>
          <a:noFill/>
        </p:spPr>
        <p:txBody>
          <a:bodyPr wrap="square" lIns="91435" tIns="45718" rIns="91435" bIns="45718" rtlCol="0">
            <a:spAutoFit/>
          </a:bodyPr>
          <a:lstStyle/>
          <a:p>
            <a:r>
              <a:rPr lang="zh-CN" altLang="en-US" sz="1895" dirty="0">
                <a:solidFill>
                  <a:schemeClr val="tx1">
                    <a:lumMod val="85000"/>
                    <a:lumOff val="1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在此添加标题</a:t>
            </a:r>
          </a:p>
        </p:txBody>
      </p:sp>
      <p:sp>
        <p:nvSpPr>
          <p:cNvPr id="124" name="文本框 123"/>
          <p:cNvSpPr txBox="1"/>
          <p:nvPr/>
        </p:nvSpPr>
        <p:spPr>
          <a:xfrm>
            <a:off x="8463685" y="3787178"/>
            <a:ext cx="2373648" cy="461661"/>
          </a:xfrm>
          <a:prstGeom prst="rect">
            <a:avLst/>
          </a:prstGeom>
          <a:noFill/>
        </p:spPr>
        <p:txBody>
          <a:bodyPr wrap="square" lIns="91435" tIns="45718" rIns="91435" bIns="45718" rtlCol="0">
            <a:spAutoFit/>
          </a:bodyPr>
          <a:lstStyle/>
          <a:p>
            <a:r>
              <a:rPr lang="zh-CN" altLang="en-US" sz="1200" dirty="0">
                <a:solidFill>
                  <a:prstClr val="black">
                    <a:lumMod val="50000"/>
                    <a:lumOff val="50000"/>
                  </a:prst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a:t>
            </a:r>
            <a:endParaRPr lang="en-US" altLang="zh-CN" sz="1200" dirty="0">
              <a:solidFill>
                <a:prstClr val="black">
                  <a:lumMod val="50000"/>
                  <a:lumOff val="50000"/>
                </a:prst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r>
              <a:rPr lang="zh-CN" altLang="en-US" sz="1200" dirty="0">
                <a:solidFill>
                  <a:prstClr val="black">
                    <a:lumMod val="50000"/>
                    <a:lumOff val="50000"/>
                  </a:prst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a:t>
            </a:r>
          </a:p>
        </p:txBody>
      </p:sp>
      <p:grpSp>
        <p:nvGrpSpPr>
          <p:cNvPr id="125" name="组合 124"/>
          <p:cNvGrpSpPr/>
          <p:nvPr/>
        </p:nvGrpSpPr>
        <p:grpSpPr>
          <a:xfrm>
            <a:off x="7766122" y="3097233"/>
            <a:ext cx="1429248" cy="359319"/>
            <a:chOff x="5415884" y="5002052"/>
            <a:chExt cx="1633413" cy="359338"/>
          </a:xfrm>
        </p:grpSpPr>
        <p:sp>
          <p:nvSpPr>
            <p:cNvPr id="126" name="任意多边形 125"/>
            <p:cNvSpPr/>
            <p:nvPr/>
          </p:nvSpPr>
          <p:spPr>
            <a:xfrm flipH="1">
              <a:off x="5487682" y="5063233"/>
              <a:ext cx="1561615" cy="298157"/>
            </a:xfrm>
            <a:custGeom>
              <a:avLst/>
              <a:gdLst>
                <a:gd name="connsiteX0" fmla="*/ 1054100 w 1054100"/>
                <a:gd name="connsiteY0" fmla="*/ 0 h 488950"/>
                <a:gd name="connsiteX1" fmla="*/ 0 w 1054100"/>
                <a:gd name="connsiteY1" fmla="*/ 0 h 488950"/>
                <a:gd name="connsiteX2" fmla="*/ 0 w 1054100"/>
                <a:gd name="connsiteY2" fmla="*/ 488950 h 488950"/>
              </a:gdLst>
              <a:ahLst/>
              <a:cxnLst>
                <a:cxn ang="0">
                  <a:pos x="connsiteX0" y="connsiteY0"/>
                </a:cxn>
                <a:cxn ang="0">
                  <a:pos x="connsiteX1" y="connsiteY1"/>
                </a:cxn>
                <a:cxn ang="0">
                  <a:pos x="connsiteX2" y="connsiteY2"/>
                </a:cxn>
              </a:cxnLst>
              <a:rect l="l" t="t" r="r" b="b"/>
              <a:pathLst>
                <a:path w="1054100" h="488950">
                  <a:moveTo>
                    <a:pt x="1054100" y="0"/>
                  </a:moveTo>
                  <a:lnTo>
                    <a:pt x="0" y="0"/>
                  </a:lnTo>
                  <a:lnTo>
                    <a:pt x="0" y="488950"/>
                  </a:lnTo>
                </a:path>
              </a:pathLst>
            </a:custGeom>
            <a:noFill/>
            <a:ln w="1905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127" name="椭圆 126"/>
            <p:cNvSpPr/>
            <p:nvPr/>
          </p:nvSpPr>
          <p:spPr>
            <a:xfrm flipH="1">
              <a:off x="5415884" y="5002052"/>
              <a:ext cx="118316" cy="12254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grpSp>
      <p:sp>
        <p:nvSpPr>
          <p:cNvPr id="128" name="文本框 127"/>
          <p:cNvSpPr txBox="1"/>
          <p:nvPr/>
        </p:nvSpPr>
        <p:spPr>
          <a:xfrm>
            <a:off x="8463685" y="4750094"/>
            <a:ext cx="1645218" cy="384075"/>
          </a:xfrm>
          <a:prstGeom prst="rect">
            <a:avLst/>
          </a:prstGeom>
          <a:noFill/>
        </p:spPr>
        <p:txBody>
          <a:bodyPr wrap="square" lIns="91435" tIns="45718" rIns="91435" bIns="45718" rtlCol="0">
            <a:spAutoFit/>
          </a:bodyPr>
          <a:lstStyle/>
          <a:p>
            <a:r>
              <a:rPr lang="zh-CN" altLang="en-US" sz="1895" dirty="0">
                <a:solidFill>
                  <a:schemeClr val="tx1">
                    <a:lumMod val="85000"/>
                    <a:lumOff val="1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在此添加标题</a:t>
            </a:r>
          </a:p>
        </p:txBody>
      </p:sp>
      <p:sp>
        <p:nvSpPr>
          <p:cNvPr id="129" name="文本框 128"/>
          <p:cNvSpPr txBox="1"/>
          <p:nvPr/>
        </p:nvSpPr>
        <p:spPr>
          <a:xfrm>
            <a:off x="8463685" y="5107018"/>
            <a:ext cx="2373648" cy="461661"/>
          </a:xfrm>
          <a:prstGeom prst="rect">
            <a:avLst/>
          </a:prstGeom>
          <a:noFill/>
        </p:spPr>
        <p:txBody>
          <a:bodyPr wrap="square" lIns="91435" tIns="45718" rIns="91435" bIns="45718" rtlCol="0">
            <a:spAutoFit/>
          </a:bodyPr>
          <a:lstStyle/>
          <a:p>
            <a:r>
              <a:rPr lang="zh-CN" altLang="en-US" sz="1200" dirty="0">
                <a:solidFill>
                  <a:prstClr val="black">
                    <a:lumMod val="50000"/>
                    <a:lumOff val="50000"/>
                  </a:prst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a:t>
            </a:r>
            <a:endParaRPr lang="en-US" altLang="zh-CN" sz="1200" dirty="0">
              <a:solidFill>
                <a:prstClr val="black">
                  <a:lumMod val="50000"/>
                  <a:lumOff val="50000"/>
                </a:prst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r>
              <a:rPr lang="zh-CN" altLang="en-US" sz="1200" dirty="0">
                <a:solidFill>
                  <a:prstClr val="black">
                    <a:lumMod val="50000"/>
                    <a:lumOff val="50000"/>
                  </a:prst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a:t>
            </a:r>
          </a:p>
        </p:txBody>
      </p:sp>
      <p:grpSp>
        <p:nvGrpSpPr>
          <p:cNvPr id="130" name="组合 129"/>
          <p:cNvGrpSpPr/>
          <p:nvPr/>
        </p:nvGrpSpPr>
        <p:grpSpPr>
          <a:xfrm>
            <a:off x="7766122" y="4417073"/>
            <a:ext cx="1429248" cy="359319"/>
            <a:chOff x="5415884" y="5002052"/>
            <a:chExt cx="1633413" cy="359338"/>
          </a:xfrm>
        </p:grpSpPr>
        <p:sp>
          <p:nvSpPr>
            <p:cNvPr id="131" name="任意多边形 130"/>
            <p:cNvSpPr/>
            <p:nvPr/>
          </p:nvSpPr>
          <p:spPr>
            <a:xfrm flipH="1">
              <a:off x="5487682" y="5063233"/>
              <a:ext cx="1561615" cy="298157"/>
            </a:xfrm>
            <a:custGeom>
              <a:avLst/>
              <a:gdLst>
                <a:gd name="connsiteX0" fmla="*/ 1054100 w 1054100"/>
                <a:gd name="connsiteY0" fmla="*/ 0 h 488950"/>
                <a:gd name="connsiteX1" fmla="*/ 0 w 1054100"/>
                <a:gd name="connsiteY1" fmla="*/ 0 h 488950"/>
                <a:gd name="connsiteX2" fmla="*/ 0 w 1054100"/>
                <a:gd name="connsiteY2" fmla="*/ 488950 h 488950"/>
              </a:gdLst>
              <a:ahLst/>
              <a:cxnLst>
                <a:cxn ang="0">
                  <a:pos x="connsiteX0" y="connsiteY0"/>
                </a:cxn>
                <a:cxn ang="0">
                  <a:pos x="connsiteX1" y="connsiteY1"/>
                </a:cxn>
                <a:cxn ang="0">
                  <a:pos x="connsiteX2" y="connsiteY2"/>
                </a:cxn>
              </a:cxnLst>
              <a:rect l="l" t="t" r="r" b="b"/>
              <a:pathLst>
                <a:path w="1054100" h="488950">
                  <a:moveTo>
                    <a:pt x="1054100" y="0"/>
                  </a:moveTo>
                  <a:lnTo>
                    <a:pt x="0" y="0"/>
                  </a:lnTo>
                  <a:lnTo>
                    <a:pt x="0" y="488950"/>
                  </a:lnTo>
                </a:path>
              </a:pathLst>
            </a:custGeom>
            <a:noFill/>
            <a:ln w="1905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132" name="椭圆 131"/>
            <p:cNvSpPr/>
            <p:nvPr/>
          </p:nvSpPr>
          <p:spPr>
            <a:xfrm flipH="1">
              <a:off x="5415884" y="5002052"/>
              <a:ext cx="118316" cy="12254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grpSp>
      <p:grpSp>
        <p:nvGrpSpPr>
          <p:cNvPr id="133" name="组合 132"/>
          <p:cNvGrpSpPr/>
          <p:nvPr/>
        </p:nvGrpSpPr>
        <p:grpSpPr>
          <a:xfrm flipH="1" flipV="1">
            <a:off x="2626668" y="4830895"/>
            <a:ext cx="2630577" cy="353750"/>
            <a:chOff x="5415884" y="5007622"/>
            <a:chExt cx="3006353" cy="353769"/>
          </a:xfrm>
        </p:grpSpPr>
        <p:sp>
          <p:nvSpPr>
            <p:cNvPr id="134" name="任意多边形 133"/>
            <p:cNvSpPr/>
            <p:nvPr/>
          </p:nvSpPr>
          <p:spPr>
            <a:xfrm flipH="1">
              <a:off x="5521848" y="5063234"/>
              <a:ext cx="2900389" cy="298157"/>
            </a:xfrm>
            <a:custGeom>
              <a:avLst/>
              <a:gdLst>
                <a:gd name="connsiteX0" fmla="*/ 1054100 w 1054100"/>
                <a:gd name="connsiteY0" fmla="*/ 0 h 488950"/>
                <a:gd name="connsiteX1" fmla="*/ 0 w 1054100"/>
                <a:gd name="connsiteY1" fmla="*/ 0 h 488950"/>
                <a:gd name="connsiteX2" fmla="*/ 0 w 1054100"/>
                <a:gd name="connsiteY2" fmla="*/ 488950 h 488950"/>
              </a:gdLst>
              <a:ahLst/>
              <a:cxnLst>
                <a:cxn ang="0">
                  <a:pos x="connsiteX0" y="connsiteY0"/>
                </a:cxn>
                <a:cxn ang="0">
                  <a:pos x="connsiteX1" y="connsiteY1"/>
                </a:cxn>
                <a:cxn ang="0">
                  <a:pos x="connsiteX2" y="connsiteY2"/>
                </a:cxn>
              </a:cxnLst>
              <a:rect l="l" t="t" r="r" b="b"/>
              <a:pathLst>
                <a:path w="1054100" h="488950">
                  <a:moveTo>
                    <a:pt x="1054100" y="0"/>
                  </a:moveTo>
                  <a:lnTo>
                    <a:pt x="0" y="0"/>
                  </a:lnTo>
                  <a:lnTo>
                    <a:pt x="0" y="488950"/>
                  </a:lnTo>
                </a:path>
              </a:pathLst>
            </a:custGeom>
            <a:noFill/>
            <a:ln w="1905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135" name="椭圆 134"/>
            <p:cNvSpPr/>
            <p:nvPr/>
          </p:nvSpPr>
          <p:spPr>
            <a:xfrm flipH="1">
              <a:off x="5415884" y="5007622"/>
              <a:ext cx="118315" cy="11140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grpSp>
      <p:sp>
        <p:nvSpPr>
          <p:cNvPr id="155" name="文本框 154"/>
          <p:cNvSpPr txBox="1"/>
          <p:nvPr/>
        </p:nvSpPr>
        <p:spPr>
          <a:xfrm>
            <a:off x="1668801" y="4044263"/>
            <a:ext cx="1762341" cy="384075"/>
          </a:xfrm>
          <a:prstGeom prst="rect">
            <a:avLst/>
          </a:prstGeom>
          <a:noFill/>
        </p:spPr>
        <p:txBody>
          <a:bodyPr wrap="square" lIns="91435" tIns="45718" rIns="91435" bIns="45718" rtlCol="0">
            <a:spAutoFit/>
          </a:bodyPr>
          <a:lstStyle/>
          <a:p>
            <a:pPr algn="r"/>
            <a:r>
              <a:rPr lang="zh-CN" altLang="en-US" sz="1895" dirty="0">
                <a:solidFill>
                  <a:schemeClr val="tx1">
                    <a:lumMod val="85000"/>
                    <a:lumOff val="1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在此添加标题</a:t>
            </a:r>
          </a:p>
        </p:txBody>
      </p:sp>
      <p:sp>
        <p:nvSpPr>
          <p:cNvPr id="156" name="文本框 155"/>
          <p:cNvSpPr txBox="1"/>
          <p:nvPr/>
        </p:nvSpPr>
        <p:spPr>
          <a:xfrm>
            <a:off x="1119858" y="4350704"/>
            <a:ext cx="2311284" cy="461661"/>
          </a:xfrm>
          <a:prstGeom prst="rect">
            <a:avLst/>
          </a:prstGeom>
          <a:noFill/>
        </p:spPr>
        <p:txBody>
          <a:bodyPr wrap="square" lIns="91435" tIns="45718" rIns="91435" bIns="45718" rtlCol="0">
            <a:spAutoFit/>
          </a:bodyPr>
          <a:lstStyle/>
          <a:p>
            <a:pPr algn="r"/>
            <a:r>
              <a:rPr lang="zh-CN" altLang="en-US" sz="1200" dirty="0">
                <a:solidFill>
                  <a:prstClr val="black">
                    <a:lumMod val="50000"/>
                    <a:lumOff val="50000"/>
                  </a:prst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a:t>
            </a:r>
            <a:endParaRPr lang="en-US" altLang="zh-CN" sz="1200" dirty="0">
              <a:solidFill>
                <a:prstClr val="black">
                  <a:lumMod val="50000"/>
                  <a:lumOff val="50000"/>
                </a:prst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r"/>
            <a:r>
              <a:rPr lang="zh-CN" altLang="en-US" sz="1200" dirty="0">
                <a:solidFill>
                  <a:prstClr val="black">
                    <a:lumMod val="50000"/>
                    <a:lumOff val="50000"/>
                  </a:prst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a:t>
            </a:r>
          </a:p>
        </p:txBody>
      </p:sp>
      <p:grpSp>
        <p:nvGrpSpPr>
          <p:cNvPr id="157" name="组合 156"/>
          <p:cNvGrpSpPr/>
          <p:nvPr/>
        </p:nvGrpSpPr>
        <p:grpSpPr>
          <a:xfrm flipH="1" flipV="1">
            <a:off x="2610535" y="3533825"/>
            <a:ext cx="1442856" cy="353751"/>
            <a:chOff x="5415884" y="5007622"/>
            <a:chExt cx="1648980" cy="353770"/>
          </a:xfrm>
        </p:grpSpPr>
        <p:sp>
          <p:nvSpPr>
            <p:cNvPr id="158" name="任意多边形 157"/>
            <p:cNvSpPr/>
            <p:nvPr/>
          </p:nvSpPr>
          <p:spPr>
            <a:xfrm flipH="1">
              <a:off x="5521893" y="5063235"/>
              <a:ext cx="1542971" cy="298157"/>
            </a:xfrm>
            <a:custGeom>
              <a:avLst/>
              <a:gdLst>
                <a:gd name="connsiteX0" fmla="*/ 1054100 w 1054100"/>
                <a:gd name="connsiteY0" fmla="*/ 0 h 488950"/>
                <a:gd name="connsiteX1" fmla="*/ 0 w 1054100"/>
                <a:gd name="connsiteY1" fmla="*/ 0 h 488950"/>
                <a:gd name="connsiteX2" fmla="*/ 0 w 1054100"/>
                <a:gd name="connsiteY2" fmla="*/ 488950 h 488950"/>
              </a:gdLst>
              <a:ahLst/>
              <a:cxnLst>
                <a:cxn ang="0">
                  <a:pos x="connsiteX0" y="connsiteY0"/>
                </a:cxn>
                <a:cxn ang="0">
                  <a:pos x="connsiteX1" y="connsiteY1"/>
                </a:cxn>
                <a:cxn ang="0">
                  <a:pos x="connsiteX2" y="connsiteY2"/>
                </a:cxn>
              </a:cxnLst>
              <a:rect l="l" t="t" r="r" b="b"/>
              <a:pathLst>
                <a:path w="1054100" h="488950">
                  <a:moveTo>
                    <a:pt x="1054100" y="0"/>
                  </a:moveTo>
                  <a:lnTo>
                    <a:pt x="0" y="0"/>
                  </a:lnTo>
                  <a:lnTo>
                    <a:pt x="0" y="488950"/>
                  </a:lnTo>
                </a:path>
              </a:pathLst>
            </a:custGeom>
            <a:noFill/>
            <a:ln w="1905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159" name="椭圆 158"/>
            <p:cNvSpPr/>
            <p:nvPr/>
          </p:nvSpPr>
          <p:spPr>
            <a:xfrm flipH="1">
              <a:off x="5415884" y="5007622"/>
              <a:ext cx="118316" cy="11140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grpSp>
      <p:sp>
        <p:nvSpPr>
          <p:cNvPr id="160" name="文本框 159"/>
          <p:cNvSpPr txBox="1"/>
          <p:nvPr/>
        </p:nvSpPr>
        <p:spPr>
          <a:xfrm>
            <a:off x="1572547" y="2747195"/>
            <a:ext cx="1858595" cy="384075"/>
          </a:xfrm>
          <a:prstGeom prst="rect">
            <a:avLst/>
          </a:prstGeom>
          <a:noFill/>
        </p:spPr>
        <p:txBody>
          <a:bodyPr wrap="square" lIns="91435" tIns="45718" rIns="91435" bIns="45718" rtlCol="0">
            <a:spAutoFit/>
          </a:bodyPr>
          <a:lstStyle/>
          <a:p>
            <a:pPr algn="r"/>
            <a:r>
              <a:rPr lang="zh-CN" altLang="en-US" sz="1895" dirty="0">
                <a:solidFill>
                  <a:schemeClr val="tx1">
                    <a:lumMod val="85000"/>
                    <a:lumOff val="1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在此添加标题</a:t>
            </a:r>
          </a:p>
        </p:txBody>
      </p:sp>
      <p:sp>
        <p:nvSpPr>
          <p:cNvPr id="161" name="文本框 160"/>
          <p:cNvSpPr txBox="1"/>
          <p:nvPr/>
        </p:nvSpPr>
        <p:spPr>
          <a:xfrm>
            <a:off x="1119858" y="3053636"/>
            <a:ext cx="2311284" cy="646327"/>
          </a:xfrm>
          <a:prstGeom prst="rect">
            <a:avLst/>
          </a:prstGeom>
          <a:noFill/>
        </p:spPr>
        <p:txBody>
          <a:bodyPr wrap="square" lIns="91435" tIns="45718" rIns="91435" bIns="45718" rtlCol="0">
            <a:spAutoFit/>
          </a:bodyPr>
          <a:lstStyle/>
          <a:p>
            <a:pPr algn="r"/>
            <a:r>
              <a:rPr lang="zh-CN" altLang="en-US" sz="1200" dirty="0">
                <a:solidFill>
                  <a:prstClr val="black">
                    <a:lumMod val="50000"/>
                    <a:lumOff val="50000"/>
                  </a:prst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a:t>
            </a:r>
            <a:endParaRPr lang="en-US" altLang="zh-CN" sz="1200" dirty="0">
              <a:solidFill>
                <a:prstClr val="black">
                  <a:lumMod val="50000"/>
                  <a:lumOff val="50000"/>
                </a:prst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r"/>
            <a:r>
              <a:rPr lang="zh-CN" altLang="en-US" sz="1200" dirty="0">
                <a:solidFill>
                  <a:prstClr val="black">
                    <a:lumMod val="50000"/>
                    <a:lumOff val="50000"/>
                  </a:prst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a:t>
            </a:r>
          </a:p>
          <a:p>
            <a:pPr algn="r"/>
            <a:endParaRPr lang="zh-CN" altLang="en-US" sz="1200" dirty="0">
              <a:solidFill>
                <a:prstClr val="black">
                  <a:lumMod val="50000"/>
                  <a:lumOff val="50000"/>
                </a:prst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162" name="组合 161"/>
          <p:cNvGrpSpPr/>
          <p:nvPr/>
        </p:nvGrpSpPr>
        <p:grpSpPr>
          <a:xfrm flipH="1" flipV="1">
            <a:off x="2610535" y="2232921"/>
            <a:ext cx="1442856" cy="353751"/>
            <a:chOff x="5415884" y="5007622"/>
            <a:chExt cx="1648980" cy="353770"/>
          </a:xfrm>
        </p:grpSpPr>
        <p:sp>
          <p:nvSpPr>
            <p:cNvPr id="163" name="任意多边形 162"/>
            <p:cNvSpPr/>
            <p:nvPr/>
          </p:nvSpPr>
          <p:spPr>
            <a:xfrm flipH="1">
              <a:off x="5521893" y="5063235"/>
              <a:ext cx="1542971" cy="298157"/>
            </a:xfrm>
            <a:custGeom>
              <a:avLst/>
              <a:gdLst>
                <a:gd name="connsiteX0" fmla="*/ 1054100 w 1054100"/>
                <a:gd name="connsiteY0" fmla="*/ 0 h 488950"/>
                <a:gd name="connsiteX1" fmla="*/ 0 w 1054100"/>
                <a:gd name="connsiteY1" fmla="*/ 0 h 488950"/>
                <a:gd name="connsiteX2" fmla="*/ 0 w 1054100"/>
                <a:gd name="connsiteY2" fmla="*/ 488950 h 488950"/>
              </a:gdLst>
              <a:ahLst/>
              <a:cxnLst>
                <a:cxn ang="0">
                  <a:pos x="connsiteX0" y="connsiteY0"/>
                </a:cxn>
                <a:cxn ang="0">
                  <a:pos x="connsiteX1" y="connsiteY1"/>
                </a:cxn>
                <a:cxn ang="0">
                  <a:pos x="connsiteX2" y="connsiteY2"/>
                </a:cxn>
              </a:cxnLst>
              <a:rect l="l" t="t" r="r" b="b"/>
              <a:pathLst>
                <a:path w="1054100" h="488950">
                  <a:moveTo>
                    <a:pt x="1054100" y="0"/>
                  </a:moveTo>
                  <a:lnTo>
                    <a:pt x="0" y="0"/>
                  </a:lnTo>
                  <a:lnTo>
                    <a:pt x="0" y="488950"/>
                  </a:lnTo>
                </a:path>
              </a:pathLst>
            </a:custGeom>
            <a:noFill/>
            <a:ln w="1905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164" name="椭圆 163"/>
            <p:cNvSpPr/>
            <p:nvPr/>
          </p:nvSpPr>
          <p:spPr>
            <a:xfrm flipH="1">
              <a:off x="5415884" y="5007622"/>
              <a:ext cx="118316" cy="11140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grpSp>
      <p:sp>
        <p:nvSpPr>
          <p:cNvPr id="165" name="文本框 164"/>
          <p:cNvSpPr txBox="1"/>
          <p:nvPr/>
        </p:nvSpPr>
        <p:spPr>
          <a:xfrm>
            <a:off x="1668801" y="1446290"/>
            <a:ext cx="1762341" cy="384075"/>
          </a:xfrm>
          <a:prstGeom prst="rect">
            <a:avLst/>
          </a:prstGeom>
          <a:noFill/>
        </p:spPr>
        <p:txBody>
          <a:bodyPr wrap="square" lIns="91435" tIns="45718" rIns="91435" bIns="45718" rtlCol="0">
            <a:spAutoFit/>
          </a:bodyPr>
          <a:lstStyle/>
          <a:p>
            <a:pPr algn="r"/>
            <a:r>
              <a:rPr lang="zh-CN" altLang="en-US" sz="1895" dirty="0">
                <a:solidFill>
                  <a:schemeClr val="tx1">
                    <a:lumMod val="85000"/>
                    <a:lumOff val="1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在此添加标题</a:t>
            </a:r>
          </a:p>
        </p:txBody>
      </p:sp>
      <p:sp>
        <p:nvSpPr>
          <p:cNvPr id="166" name="文本框 165"/>
          <p:cNvSpPr txBox="1"/>
          <p:nvPr/>
        </p:nvSpPr>
        <p:spPr>
          <a:xfrm>
            <a:off x="1119858" y="1752733"/>
            <a:ext cx="2311284" cy="646327"/>
          </a:xfrm>
          <a:prstGeom prst="rect">
            <a:avLst/>
          </a:prstGeom>
          <a:noFill/>
        </p:spPr>
        <p:txBody>
          <a:bodyPr wrap="square" lIns="91435" tIns="45718" rIns="91435" bIns="45718" rtlCol="0">
            <a:spAutoFit/>
          </a:bodyPr>
          <a:lstStyle/>
          <a:p>
            <a:pPr algn="r"/>
            <a:r>
              <a:rPr lang="zh-CN" altLang="en-US" sz="1200" dirty="0">
                <a:solidFill>
                  <a:prstClr val="black">
                    <a:lumMod val="50000"/>
                    <a:lumOff val="50000"/>
                  </a:prst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a:t>
            </a:r>
            <a:endParaRPr lang="en-US" altLang="zh-CN" sz="1200" dirty="0">
              <a:solidFill>
                <a:prstClr val="black">
                  <a:lumMod val="50000"/>
                  <a:lumOff val="50000"/>
                </a:prst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r"/>
            <a:r>
              <a:rPr lang="zh-CN" altLang="en-US" sz="1200" dirty="0">
                <a:solidFill>
                  <a:prstClr val="black">
                    <a:lumMod val="50000"/>
                    <a:lumOff val="50000"/>
                  </a:prst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a:t>
            </a:r>
          </a:p>
          <a:p>
            <a:pPr algn="r"/>
            <a:endParaRPr lang="zh-CN" altLang="en-US" sz="1200" dirty="0">
              <a:solidFill>
                <a:prstClr val="black">
                  <a:lumMod val="50000"/>
                  <a:lumOff val="50000"/>
                </a:prst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fade">
                                      <p:cBhvr>
                                        <p:cTn id="10" dur="500"/>
                                        <p:tgtEl>
                                          <p:spTgt spid="55"/>
                                        </p:tgtEl>
                                      </p:cBhvr>
                                    </p:animEffect>
                                  </p:childTnLst>
                                </p:cTn>
                              </p:par>
                              <p:par>
                                <p:cTn id="11" presetID="10" presetClass="entr" presetSubtype="0" fill="hold" grpId="0" nodeType="withEffect">
                                  <p:stCondLst>
                                    <p:cond delay="100"/>
                                  </p:stCondLst>
                                  <p:childTnLst>
                                    <p:set>
                                      <p:cBhvr>
                                        <p:cTn id="12" dur="1" fill="hold">
                                          <p:stCondLst>
                                            <p:cond delay="0"/>
                                          </p:stCondLst>
                                        </p:cTn>
                                        <p:tgtEl>
                                          <p:spTgt spid="48"/>
                                        </p:tgtEl>
                                        <p:attrNameLst>
                                          <p:attrName>style.visibility</p:attrName>
                                        </p:attrNameLst>
                                      </p:cBhvr>
                                      <p:to>
                                        <p:strVal val="visible"/>
                                      </p:to>
                                    </p:set>
                                    <p:animEffect transition="in" filter="fade">
                                      <p:cBhvr>
                                        <p:cTn id="13" dur="500"/>
                                        <p:tgtEl>
                                          <p:spTgt spid="48"/>
                                        </p:tgtEl>
                                      </p:cBhvr>
                                    </p:animEffect>
                                  </p:childTnLst>
                                </p:cTn>
                              </p:par>
                              <p:par>
                                <p:cTn id="14" presetID="10" presetClass="entr" presetSubtype="0" fill="hold" grpId="0" nodeType="withEffect">
                                  <p:stCondLst>
                                    <p:cond delay="200"/>
                                  </p:stCondLst>
                                  <p:childTnLst>
                                    <p:set>
                                      <p:cBhvr>
                                        <p:cTn id="15" dur="1" fill="hold">
                                          <p:stCondLst>
                                            <p:cond delay="0"/>
                                          </p:stCondLst>
                                        </p:cTn>
                                        <p:tgtEl>
                                          <p:spTgt spid="51"/>
                                        </p:tgtEl>
                                        <p:attrNameLst>
                                          <p:attrName>style.visibility</p:attrName>
                                        </p:attrNameLst>
                                      </p:cBhvr>
                                      <p:to>
                                        <p:strVal val="visible"/>
                                      </p:to>
                                    </p:set>
                                    <p:animEffect transition="in" filter="fade">
                                      <p:cBhvr>
                                        <p:cTn id="16" dur="500"/>
                                        <p:tgtEl>
                                          <p:spTgt spid="51"/>
                                        </p:tgtEl>
                                      </p:cBhvr>
                                    </p:animEffect>
                                  </p:childTnLst>
                                </p:cTn>
                              </p:par>
                              <p:par>
                                <p:cTn id="17" presetID="10" presetClass="entr" presetSubtype="0" fill="hold" grpId="0" nodeType="withEffect">
                                  <p:stCondLst>
                                    <p:cond delay="300"/>
                                  </p:stCondLst>
                                  <p:childTnLst>
                                    <p:set>
                                      <p:cBhvr>
                                        <p:cTn id="18" dur="1" fill="hold">
                                          <p:stCondLst>
                                            <p:cond delay="0"/>
                                          </p:stCondLst>
                                        </p:cTn>
                                        <p:tgtEl>
                                          <p:spTgt spid="53"/>
                                        </p:tgtEl>
                                        <p:attrNameLst>
                                          <p:attrName>style.visibility</p:attrName>
                                        </p:attrNameLst>
                                      </p:cBhvr>
                                      <p:to>
                                        <p:strVal val="visible"/>
                                      </p:to>
                                    </p:set>
                                    <p:animEffect transition="in" filter="fade">
                                      <p:cBhvr>
                                        <p:cTn id="19" dur="500"/>
                                        <p:tgtEl>
                                          <p:spTgt spid="53"/>
                                        </p:tgtEl>
                                      </p:cBhvr>
                                    </p:animEffect>
                                  </p:childTnLst>
                                </p:cTn>
                              </p:par>
                              <p:par>
                                <p:cTn id="20" presetID="10" presetClass="entr" presetSubtype="0" fill="hold" grpId="0" nodeType="withEffect">
                                  <p:stCondLst>
                                    <p:cond delay="40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20"/>
                                        </p:tgtEl>
                                        <p:attrNameLst>
                                          <p:attrName>style.visibility</p:attrName>
                                        </p:attrNameLst>
                                      </p:cBhvr>
                                      <p:to>
                                        <p:strVal val="visible"/>
                                      </p:to>
                                    </p:set>
                                    <p:animEffect transition="in" filter="wipe(left)">
                                      <p:cBhvr>
                                        <p:cTn id="32" dur="500"/>
                                        <p:tgtEl>
                                          <p:spTgt spid="120"/>
                                        </p:tgtEl>
                                      </p:cBhvr>
                                    </p:animEffect>
                                  </p:childTnLst>
                                </p:cTn>
                              </p:par>
                              <p:par>
                                <p:cTn id="33" presetID="22" presetClass="entr" presetSubtype="8" fill="hold" nodeType="withEffect">
                                  <p:stCondLst>
                                    <p:cond delay="0"/>
                                  </p:stCondLst>
                                  <p:childTnLst>
                                    <p:set>
                                      <p:cBhvr>
                                        <p:cTn id="34" dur="1" fill="hold">
                                          <p:stCondLst>
                                            <p:cond delay="0"/>
                                          </p:stCondLst>
                                        </p:cTn>
                                        <p:tgtEl>
                                          <p:spTgt spid="125"/>
                                        </p:tgtEl>
                                        <p:attrNameLst>
                                          <p:attrName>style.visibility</p:attrName>
                                        </p:attrNameLst>
                                      </p:cBhvr>
                                      <p:to>
                                        <p:strVal val="visible"/>
                                      </p:to>
                                    </p:set>
                                    <p:animEffect transition="in" filter="wipe(left)">
                                      <p:cBhvr>
                                        <p:cTn id="35" dur="500"/>
                                        <p:tgtEl>
                                          <p:spTgt spid="125"/>
                                        </p:tgtEl>
                                      </p:cBhvr>
                                    </p:animEffect>
                                  </p:childTnLst>
                                </p:cTn>
                              </p:par>
                              <p:par>
                                <p:cTn id="36" presetID="22" presetClass="entr" presetSubtype="8" fill="hold" nodeType="withEffect">
                                  <p:stCondLst>
                                    <p:cond delay="0"/>
                                  </p:stCondLst>
                                  <p:childTnLst>
                                    <p:set>
                                      <p:cBhvr>
                                        <p:cTn id="37" dur="1" fill="hold">
                                          <p:stCondLst>
                                            <p:cond delay="0"/>
                                          </p:stCondLst>
                                        </p:cTn>
                                        <p:tgtEl>
                                          <p:spTgt spid="130"/>
                                        </p:tgtEl>
                                        <p:attrNameLst>
                                          <p:attrName>style.visibility</p:attrName>
                                        </p:attrNameLst>
                                      </p:cBhvr>
                                      <p:to>
                                        <p:strVal val="visible"/>
                                      </p:to>
                                    </p:set>
                                    <p:animEffect transition="in" filter="wipe(left)">
                                      <p:cBhvr>
                                        <p:cTn id="38" dur="500"/>
                                        <p:tgtEl>
                                          <p:spTgt spid="130"/>
                                        </p:tgtEl>
                                      </p:cBhvr>
                                    </p:animEffect>
                                  </p:childTnLst>
                                </p:cTn>
                              </p:par>
                            </p:childTnLst>
                          </p:cTn>
                        </p:par>
                        <p:par>
                          <p:cTn id="39" fill="hold">
                            <p:stCondLst>
                              <p:cond delay="500"/>
                            </p:stCondLst>
                            <p:childTnLst>
                              <p:par>
                                <p:cTn id="40" presetID="10" presetClass="entr" presetSubtype="0" fill="hold" grpId="0" nodeType="afterEffect">
                                  <p:stCondLst>
                                    <p:cond delay="0"/>
                                  </p:stCondLst>
                                  <p:childTnLst>
                                    <p:set>
                                      <p:cBhvr>
                                        <p:cTn id="41" dur="1" fill="hold">
                                          <p:stCondLst>
                                            <p:cond delay="0"/>
                                          </p:stCondLst>
                                        </p:cTn>
                                        <p:tgtEl>
                                          <p:spTgt spid="119"/>
                                        </p:tgtEl>
                                        <p:attrNameLst>
                                          <p:attrName>style.visibility</p:attrName>
                                        </p:attrNameLst>
                                      </p:cBhvr>
                                      <p:to>
                                        <p:strVal val="visible"/>
                                      </p:to>
                                    </p:set>
                                    <p:animEffect transition="in" filter="fade">
                                      <p:cBhvr>
                                        <p:cTn id="42" dur="500"/>
                                        <p:tgtEl>
                                          <p:spTgt spid="119"/>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18"/>
                                        </p:tgtEl>
                                        <p:attrNameLst>
                                          <p:attrName>style.visibility</p:attrName>
                                        </p:attrNameLst>
                                      </p:cBhvr>
                                      <p:to>
                                        <p:strVal val="visible"/>
                                      </p:to>
                                    </p:set>
                                    <p:animEffect transition="in" filter="fade">
                                      <p:cBhvr>
                                        <p:cTn id="45" dur="500"/>
                                        <p:tgtEl>
                                          <p:spTgt spid="11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24"/>
                                        </p:tgtEl>
                                        <p:attrNameLst>
                                          <p:attrName>style.visibility</p:attrName>
                                        </p:attrNameLst>
                                      </p:cBhvr>
                                      <p:to>
                                        <p:strVal val="visible"/>
                                      </p:to>
                                    </p:set>
                                    <p:animEffect transition="in" filter="fade">
                                      <p:cBhvr>
                                        <p:cTn id="48" dur="500"/>
                                        <p:tgtEl>
                                          <p:spTgt spid="12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23"/>
                                        </p:tgtEl>
                                        <p:attrNameLst>
                                          <p:attrName>style.visibility</p:attrName>
                                        </p:attrNameLst>
                                      </p:cBhvr>
                                      <p:to>
                                        <p:strVal val="visible"/>
                                      </p:to>
                                    </p:set>
                                    <p:animEffect transition="in" filter="fade">
                                      <p:cBhvr>
                                        <p:cTn id="51" dur="500"/>
                                        <p:tgtEl>
                                          <p:spTgt spid="12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28"/>
                                        </p:tgtEl>
                                        <p:attrNameLst>
                                          <p:attrName>style.visibility</p:attrName>
                                        </p:attrNameLst>
                                      </p:cBhvr>
                                      <p:to>
                                        <p:strVal val="visible"/>
                                      </p:to>
                                    </p:set>
                                    <p:animEffect transition="in" filter="fade">
                                      <p:cBhvr>
                                        <p:cTn id="54" dur="500"/>
                                        <p:tgtEl>
                                          <p:spTgt spid="12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29"/>
                                        </p:tgtEl>
                                        <p:attrNameLst>
                                          <p:attrName>style.visibility</p:attrName>
                                        </p:attrNameLst>
                                      </p:cBhvr>
                                      <p:to>
                                        <p:strVal val="visible"/>
                                      </p:to>
                                    </p:set>
                                    <p:animEffect transition="in" filter="fade">
                                      <p:cBhvr>
                                        <p:cTn id="57" dur="500"/>
                                        <p:tgtEl>
                                          <p:spTgt spid="12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nodeType="clickEffect">
                                  <p:stCondLst>
                                    <p:cond delay="0"/>
                                  </p:stCondLst>
                                  <p:childTnLst>
                                    <p:set>
                                      <p:cBhvr>
                                        <p:cTn id="61" dur="1" fill="hold">
                                          <p:stCondLst>
                                            <p:cond delay="0"/>
                                          </p:stCondLst>
                                        </p:cTn>
                                        <p:tgtEl>
                                          <p:spTgt spid="162"/>
                                        </p:tgtEl>
                                        <p:attrNameLst>
                                          <p:attrName>style.visibility</p:attrName>
                                        </p:attrNameLst>
                                      </p:cBhvr>
                                      <p:to>
                                        <p:strVal val="visible"/>
                                      </p:to>
                                    </p:set>
                                    <p:animEffect transition="in" filter="wipe(right)">
                                      <p:cBhvr>
                                        <p:cTn id="62" dur="500"/>
                                        <p:tgtEl>
                                          <p:spTgt spid="162"/>
                                        </p:tgtEl>
                                      </p:cBhvr>
                                    </p:animEffect>
                                  </p:childTnLst>
                                </p:cTn>
                              </p:par>
                              <p:par>
                                <p:cTn id="63" presetID="22" presetClass="entr" presetSubtype="2" fill="hold" nodeType="withEffect">
                                  <p:stCondLst>
                                    <p:cond delay="0"/>
                                  </p:stCondLst>
                                  <p:childTnLst>
                                    <p:set>
                                      <p:cBhvr>
                                        <p:cTn id="64" dur="1" fill="hold">
                                          <p:stCondLst>
                                            <p:cond delay="0"/>
                                          </p:stCondLst>
                                        </p:cTn>
                                        <p:tgtEl>
                                          <p:spTgt spid="157"/>
                                        </p:tgtEl>
                                        <p:attrNameLst>
                                          <p:attrName>style.visibility</p:attrName>
                                        </p:attrNameLst>
                                      </p:cBhvr>
                                      <p:to>
                                        <p:strVal val="visible"/>
                                      </p:to>
                                    </p:set>
                                    <p:animEffect transition="in" filter="wipe(right)">
                                      <p:cBhvr>
                                        <p:cTn id="65" dur="500"/>
                                        <p:tgtEl>
                                          <p:spTgt spid="157"/>
                                        </p:tgtEl>
                                      </p:cBhvr>
                                    </p:animEffect>
                                  </p:childTnLst>
                                </p:cTn>
                              </p:par>
                              <p:par>
                                <p:cTn id="66" presetID="22" presetClass="entr" presetSubtype="2" fill="hold" nodeType="withEffect">
                                  <p:stCondLst>
                                    <p:cond delay="0"/>
                                  </p:stCondLst>
                                  <p:childTnLst>
                                    <p:set>
                                      <p:cBhvr>
                                        <p:cTn id="67" dur="1" fill="hold">
                                          <p:stCondLst>
                                            <p:cond delay="0"/>
                                          </p:stCondLst>
                                        </p:cTn>
                                        <p:tgtEl>
                                          <p:spTgt spid="133"/>
                                        </p:tgtEl>
                                        <p:attrNameLst>
                                          <p:attrName>style.visibility</p:attrName>
                                        </p:attrNameLst>
                                      </p:cBhvr>
                                      <p:to>
                                        <p:strVal val="visible"/>
                                      </p:to>
                                    </p:set>
                                    <p:animEffect transition="in" filter="wipe(right)">
                                      <p:cBhvr>
                                        <p:cTn id="68" dur="500"/>
                                        <p:tgtEl>
                                          <p:spTgt spid="133"/>
                                        </p:tgtEl>
                                      </p:cBhvr>
                                    </p:animEffect>
                                  </p:childTnLst>
                                </p:cTn>
                              </p:par>
                            </p:childTnLst>
                          </p:cTn>
                        </p:par>
                        <p:par>
                          <p:cTn id="69" fill="hold">
                            <p:stCondLst>
                              <p:cond delay="500"/>
                            </p:stCondLst>
                            <p:childTnLst>
                              <p:par>
                                <p:cTn id="70" presetID="10" presetClass="entr" presetSubtype="0" fill="hold" grpId="0" nodeType="afterEffect">
                                  <p:stCondLst>
                                    <p:cond delay="0"/>
                                  </p:stCondLst>
                                  <p:childTnLst>
                                    <p:set>
                                      <p:cBhvr>
                                        <p:cTn id="71" dur="1" fill="hold">
                                          <p:stCondLst>
                                            <p:cond delay="0"/>
                                          </p:stCondLst>
                                        </p:cTn>
                                        <p:tgtEl>
                                          <p:spTgt spid="165"/>
                                        </p:tgtEl>
                                        <p:attrNameLst>
                                          <p:attrName>style.visibility</p:attrName>
                                        </p:attrNameLst>
                                      </p:cBhvr>
                                      <p:to>
                                        <p:strVal val="visible"/>
                                      </p:to>
                                    </p:set>
                                    <p:animEffect transition="in" filter="fade">
                                      <p:cBhvr>
                                        <p:cTn id="72" dur="500"/>
                                        <p:tgtEl>
                                          <p:spTgt spid="165"/>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66"/>
                                        </p:tgtEl>
                                        <p:attrNameLst>
                                          <p:attrName>style.visibility</p:attrName>
                                        </p:attrNameLst>
                                      </p:cBhvr>
                                      <p:to>
                                        <p:strVal val="visible"/>
                                      </p:to>
                                    </p:set>
                                    <p:animEffect transition="in" filter="fade">
                                      <p:cBhvr>
                                        <p:cTn id="75" dur="500"/>
                                        <p:tgtEl>
                                          <p:spTgt spid="166"/>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60"/>
                                        </p:tgtEl>
                                        <p:attrNameLst>
                                          <p:attrName>style.visibility</p:attrName>
                                        </p:attrNameLst>
                                      </p:cBhvr>
                                      <p:to>
                                        <p:strVal val="visible"/>
                                      </p:to>
                                    </p:set>
                                    <p:animEffect transition="in" filter="fade">
                                      <p:cBhvr>
                                        <p:cTn id="78" dur="500"/>
                                        <p:tgtEl>
                                          <p:spTgt spid="160"/>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161"/>
                                        </p:tgtEl>
                                        <p:attrNameLst>
                                          <p:attrName>style.visibility</p:attrName>
                                        </p:attrNameLst>
                                      </p:cBhvr>
                                      <p:to>
                                        <p:strVal val="visible"/>
                                      </p:to>
                                    </p:set>
                                    <p:animEffect transition="in" filter="fade">
                                      <p:cBhvr>
                                        <p:cTn id="81" dur="500"/>
                                        <p:tgtEl>
                                          <p:spTgt spid="161"/>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55"/>
                                        </p:tgtEl>
                                        <p:attrNameLst>
                                          <p:attrName>style.visibility</p:attrName>
                                        </p:attrNameLst>
                                      </p:cBhvr>
                                      <p:to>
                                        <p:strVal val="visible"/>
                                      </p:to>
                                    </p:set>
                                    <p:animEffect transition="in" filter="fade">
                                      <p:cBhvr>
                                        <p:cTn id="84" dur="500"/>
                                        <p:tgtEl>
                                          <p:spTgt spid="155"/>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56"/>
                                        </p:tgtEl>
                                        <p:attrNameLst>
                                          <p:attrName>style.visibility</p:attrName>
                                        </p:attrNameLst>
                                      </p:cBhvr>
                                      <p:to>
                                        <p:strVal val="visible"/>
                                      </p:to>
                                    </p:set>
                                    <p:animEffect transition="in" filter="fade">
                                      <p:cBhvr>
                                        <p:cTn id="87" dur="500"/>
                                        <p:tgtEl>
                                          <p:spTgt spid="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27" grpId="0"/>
      <p:bldP spid="48" grpId="0"/>
      <p:bldP spid="51" grpId="0"/>
      <p:bldP spid="53" grpId="0"/>
      <p:bldP spid="55" grpId="0"/>
      <p:bldP spid="118" grpId="0"/>
      <p:bldP spid="119" grpId="0"/>
      <p:bldP spid="123" grpId="0"/>
      <p:bldP spid="124" grpId="0"/>
      <p:bldP spid="128" grpId="0"/>
      <p:bldP spid="129" grpId="0"/>
      <p:bldP spid="155" grpId="0"/>
      <p:bldP spid="156" grpId="0"/>
      <p:bldP spid="160" grpId="0"/>
      <p:bldP spid="161" grpId="0"/>
      <p:bldP spid="165" grpId="0"/>
      <p:bldP spid="16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1388916" y="1403406"/>
            <a:ext cx="5260199" cy="4213123"/>
            <a:chOff x="960683" y="1648780"/>
            <a:chExt cx="6099913" cy="4885687"/>
          </a:xfrm>
        </p:grpSpPr>
        <p:cxnSp>
          <p:nvCxnSpPr>
            <p:cNvPr id="31" name="直接连接符 30"/>
            <p:cNvCxnSpPr/>
            <p:nvPr/>
          </p:nvCxnSpPr>
          <p:spPr>
            <a:xfrm>
              <a:off x="7060596" y="1648780"/>
              <a:ext cx="0" cy="4885687"/>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960683" y="1657883"/>
              <a:ext cx="5643646" cy="4876584"/>
              <a:chOff x="1535417" y="1526117"/>
              <a:chExt cx="5212200" cy="4503778"/>
            </a:xfrm>
          </p:grpSpPr>
          <p:sp>
            <p:nvSpPr>
              <p:cNvPr id="25" name="Rectangle 3"/>
              <p:cNvSpPr/>
              <p:nvPr/>
            </p:nvSpPr>
            <p:spPr>
              <a:xfrm>
                <a:off x="1535417" y="5140785"/>
                <a:ext cx="5212200" cy="88911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91394" tIns="45696" rIns="91394" bIns="45696" rtlCol="0" anchor="ctr"/>
              <a:lstStyle/>
              <a:p>
                <a:pPr algn="ctr"/>
                <a:endParaRPr lang="en-US" sz="1600" dirty="0">
                  <a:latin typeface="+mn-ea"/>
                </a:endParaRPr>
              </a:p>
            </p:txBody>
          </p:sp>
          <p:sp>
            <p:nvSpPr>
              <p:cNvPr id="26" name="Subtitle 2"/>
              <p:cNvSpPr txBox="1"/>
              <p:nvPr/>
            </p:nvSpPr>
            <p:spPr>
              <a:xfrm>
                <a:off x="1901044" y="5272987"/>
                <a:ext cx="4480946" cy="645460"/>
              </a:xfrm>
              <a:prstGeom prst="rect">
                <a:avLst/>
              </a:prstGeom>
            </p:spPr>
            <p:txBody>
              <a:bodyPr vert="horz" lIns="91394" tIns="45696" rIns="91394" bIns="45696" rtlCol="0">
                <a:no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just">
                  <a:lnSpc>
                    <a:spcPct val="120000"/>
                  </a:lnSpc>
                  <a:buNone/>
                </a:pPr>
                <a:r>
                  <a:rPr lang="zh-CN" altLang="en-US" sz="1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替换你的文字替换你的文字替换你的文字替换你的文字替换你的文字替换你的文字替换你的文字替换你的文字</a:t>
                </a:r>
                <a:endParaRPr lang="en-US" altLang="zh-CN" sz="1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7" name="Rectangle 3"/>
              <p:cNvSpPr/>
              <p:nvPr/>
            </p:nvSpPr>
            <p:spPr>
              <a:xfrm>
                <a:off x="1535417" y="1526117"/>
                <a:ext cx="5212200" cy="3584715"/>
              </a:xfrm>
              <a:prstGeom prst="rect">
                <a:avLst/>
              </a:prstGeom>
              <a:pattFill prst="pct5">
                <a:fgClr>
                  <a:schemeClr val="accent1"/>
                </a:fgClr>
                <a:bgClr>
                  <a:schemeClr val="bg1">
                    <a:lumMod val="95000"/>
                  </a:schemeClr>
                </a:bgClr>
              </a:pattFill>
              <a:ln>
                <a:noFill/>
              </a:ln>
              <a:effectLst/>
            </p:spPr>
            <p:style>
              <a:lnRef idx="1">
                <a:schemeClr val="accent1"/>
              </a:lnRef>
              <a:fillRef idx="3">
                <a:schemeClr val="accent1"/>
              </a:fillRef>
              <a:effectRef idx="2">
                <a:schemeClr val="accent1"/>
              </a:effectRef>
              <a:fontRef idx="minor">
                <a:schemeClr val="lt1"/>
              </a:fontRef>
            </p:style>
            <p:txBody>
              <a:bodyPr lIns="91394" tIns="45696" rIns="91394" bIns="45696" rtlCol="0" anchor="ctr"/>
              <a:lstStyle/>
              <a:p>
                <a:pPr algn="ctr"/>
                <a:r>
                  <a:rPr kumimoji="1" lang="zh-CN" altLang="en-US" sz="1600" dirty="0">
                    <a:solidFill>
                      <a:schemeClr val="accent4">
                        <a:lumMod val="60000"/>
                        <a:lumOff val="4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添加图片</a:t>
                </a:r>
              </a:p>
            </p:txBody>
          </p:sp>
        </p:grpSp>
      </p:grpSp>
      <p:sp>
        <p:nvSpPr>
          <p:cNvPr id="36" name="文本框 35"/>
          <p:cNvSpPr txBox="1"/>
          <p:nvPr/>
        </p:nvSpPr>
        <p:spPr>
          <a:xfrm>
            <a:off x="7084927" y="1952780"/>
            <a:ext cx="3971390" cy="3587392"/>
          </a:xfrm>
          <a:prstGeom prst="rect">
            <a:avLst/>
          </a:prstGeom>
          <a:noFill/>
          <a:effectLst/>
        </p:spPr>
        <p:txBody>
          <a:bodyPr wrap="square" rtlCol="0">
            <a:spAutoFit/>
          </a:bodyPr>
          <a:lstStyle/>
          <a:p>
            <a:pPr algn="just">
              <a:lnSpc>
                <a:spcPct val="150000"/>
              </a:lnSpc>
            </a:pPr>
            <a:r>
              <a:rPr lang="zh-CN" altLang="en-US" sz="17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替换你的文字替换你的文字替换你的文字替换你的文字替换你的文字替换你的文字替换你的文字替换你的文字替换你的文字替换你的文字替换你的文字替换你的文字替换你的文字替换你的文字替换你的文字替换你替换你的文字替换你的文字替换你的文字替换你的文字替换你的文字替换你的文字替换你的文字替换你的文字</a:t>
            </a:r>
          </a:p>
        </p:txBody>
      </p:sp>
      <p:sp>
        <p:nvSpPr>
          <p:cNvPr id="37" name="文本框 29"/>
          <p:cNvSpPr txBox="1"/>
          <p:nvPr/>
        </p:nvSpPr>
        <p:spPr>
          <a:xfrm>
            <a:off x="7084927" y="1467387"/>
            <a:ext cx="2050561" cy="461665"/>
          </a:xfrm>
          <a:prstGeom prst="rect">
            <a:avLst/>
          </a:prstGeom>
          <a:noFill/>
          <a:effectLst/>
        </p:spPr>
        <p:txBody>
          <a:bodyPr wrap="none" rtlCol="0">
            <a:spAutoFit/>
          </a:bodyPr>
          <a:lstStyle/>
          <a:p>
            <a:r>
              <a:rPr lang="zh-CN" altLang="en-US" sz="2400" b="1" dirty="0">
                <a:solidFill>
                  <a:schemeClr val="accent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点此添加标题</a:t>
            </a:r>
            <a:endParaRPr lang="en-US" altLang="zh-CN" sz="2400" b="1" dirty="0">
              <a:solidFill>
                <a:schemeClr val="accent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250"/>
                                        <p:tgtEl>
                                          <p:spTgt spid="36"/>
                                        </p:tgtEl>
                                      </p:cBhvr>
                                    </p:animEffect>
                                    <p:anim calcmode="lin" valueType="num">
                                      <p:cBhvr>
                                        <p:cTn id="14" dur="250" fill="hold"/>
                                        <p:tgtEl>
                                          <p:spTgt spid="36"/>
                                        </p:tgtEl>
                                        <p:attrNameLst>
                                          <p:attrName>ppt_x</p:attrName>
                                        </p:attrNameLst>
                                      </p:cBhvr>
                                      <p:tavLst>
                                        <p:tav tm="0">
                                          <p:val>
                                            <p:strVal val="#ppt_x"/>
                                          </p:val>
                                        </p:tav>
                                        <p:tav tm="100000">
                                          <p:val>
                                            <p:strVal val="#ppt_x"/>
                                          </p:val>
                                        </p:tav>
                                      </p:tavLst>
                                    </p:anim>
                                    <p:anim calcmode="lin" valueType="num">
                                      <p:cBhvr>
                                        <p:cTn id="15" dur="250" fill="hold"/>
                                        <p:tgtEl>
                                          <p:spTgt spid="36"/>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250"/>
                                        <p:tgtEl>
                                          <p:spTgt spid="37"/>
                                        </p:tgtEl>
                                      </p:cBhvr>
                                    </p:animEffect>
                                    <p:anim calcmode="lin" valueType="num">
                                      <p:cBhvr>
                                        <p:cTn id="20" dur="250" fill="hold"/>
                                        <p:tgtEl>
                                          <p:spTgt spid="37"/>
                                        </p:tgtEl>
                                        <p:attrNameLst>
                                          <p:attrName>ppt_x</p:attrName>
                                        </p:attrNameLst>
                                      </p:cBhvr>
                                      <p:tavLst>
                                        <p:tav tm="0">
                                          <p:val>
                                            <p:strVal val="#ppt_x"/>
                                          </p:val>
                                        </p:tav>
                                        <p:tav tm="100000">
                                          <p:val>
                                            <p:strVal val="#ppt_x"/>
                                          </p:val>
                                        </p:tav>
                                      </p:tavLst>
                                    </p:anim>
                                    <p:anim calcmode="lin" valueType="num">
                                      <p:cBhvr>
                                        <p:cTn id="21" dur="25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335" y="2143831"/>
            <a:ext cx="12191331" cy="2356991"/>
          </a:xfrm>
          <a:prstGeom prst="rect">
            <a:avLst/>
          </a:prstGeom>
          <a:gradFill>
            <a:gsLst>
              <a:gs pos="25000">
                <a:schemeClr val="accent1"/>
              </a:gs>
              <a:gs pos="100000">
                <a:schemeClr val="accent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dirty="0">
              <a:solidFill>
                <a:schemeClr val="accent6"/>
              </a:solidFill>
              <a:latin typeface="宋体" panose="02010600030101010101" pitchFamily="2" charset="-122"/>
              <a:ea typeface="宋体" panose="02010600030101010101" pitchFamily="2" charset="-122"/>
            </a:endParaRPr>
          </a:p>
        </p:txBody>
      </p:sp>
      <p:grpSp>
        <p:nvGrpSpPr>
          <p:cNvPr id="43" name="组合 42"/>
          <p:cNvGrpSpPr/>
          <p:nvPr/>
        </p:nvGrpSpPr>
        <p:grpSpPr>
          <a:xfrm>
            <a:off x="1742369" y="1681523"/>
            <a:ext cx="3179906" cy="3179906"/>
            <a:chOff x="1851660" y="781050"/>
            <a:chExt cx="2385060" cy="2385060"/>
          </a:xfrm>
        </p:grpSpPr>
        <p:sp>
          <p:nvSpPr>
            <p:cNvPr id="40" name="菱形 39"/>
            <p:cNvSpPr/>
            <p:nvPr/>
          </p:nvSpPr>
          <p:spPr>
            <a:xfrm>
              <a:off x="1851660" y="781050"/>
              <a:ext cx="2385060" cy="2385060"/>
            </a:xfrm>
            <a:prstGeom prst="diamond">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dirty="0">
                <a:latin typeface="宋体" panose="02010600030101010101" pitchFamily="2" charset="-122"/>
                <a:ea typeface="宋体" panose="02010600030101010101" pitchFamily="2" charset="-122"/>
              </a:endParaRPr>
            </a:p>
          </p:txBody>
        </p:sp>
        <p:sp>
          <p:nvSpPr>
            <p:cNvPr id="42" name="菱形 41"/>
            <p:cNvSpPr/>
            <p:nvPr/>
          </p:nvSpPr>
          <p:spPr>
            <a:xfrm>
              <a:off x="2076450" y="998220"/>
              <a:ext cx="1927860" cy="1927860"/>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705" dirty="0">
                  <a:solidFill>
                    <a:schemeClr val="accent2">
                      <a:lumMod val="40000"/>
                      <a:lumOff val="6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添加图片</a:t>
              </a:r>
            </a:p>
          </p:txBody>
        </p:sp>
      </p:grpSp>
      <p:sp>
        <p:nvSpPr>
          <p:cNvPr id="44" name="TextBox 27"/>
          <p:cNvSpPr txBox="1"/>
          <p:nvPr/>
        </p:nvSpPr>
        <p:spPr>
          <a:xfrm>
            <a:off x="6201027" y="2374958"/>
            <a:ext cx="3525327" cy="527369"/>
          </a:xfrm>
          <a:prstGeom prst="rect">
            <a:avLst/>
          </a:prstGeom>
          <a:noFill/>
        </p:spPr>
        <p:txBody>
          <a:bodyPr wrap="none" lIns="479973" tIns="0" rIns="0" bIns="0" anchor="b" anchorCtr="0">
            <a:noAutofit/>
          </a:bodyPr>
          <a:lstStyle/>
          <a:p>
            <a:r>
              <a:rPr lang="zh-CN" altLang="en-US" sz="2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点此添加标题</a:t>
            </a:r>
            <a:endParaRPr lang="zh-CN" altLang="en-US" sz="2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5" name="文本框 44"/>
          <p:cNvSpPr txBox="1"/>
          <p:nvPr/>
        </p:nvSpPr>
        <p:spPr>
          <a:xfrm>
            <a:off x="5750689" y="3113047"/>
            <a:ext cx="1796497" cy="400110"/>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添加标题</a:t>
            </a:r>
          </a:p>
        </p:txBody>
      </p:sp>
      <p:sp>
        <p:nvSpPr>
          <p:cNvPr id="46" name="文本框 45"/>
          <p:cNvSpPr txBox="1"/>
          <p:nvPr/>
        </p:nvSpPr>
        <p:spPr>
          <a:xfrm>
            <a:off x="5750689" y="3694039"/>
            <a:ext cx="1796497" cy="400110"/>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添加标题</a:t>
            </a:r>
          </a:p>
        </p:txBody>
      </p:sp>
      <p:sp>
        <p:nvSpPr>
          <p:cNvPr id="47" name="文本框 46"/>
          <p:cNvSpPr txBox="1"/>
          <p:nvPr/>
        </p:nvSpPr>
        <p:spPr>
          <a:xfrm>
            <a:off x="8003287" y="3113047"/>
            <a:ext cx="1796497" cy="400110"/>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添加标题</a:t>
            </a:r>
          </a:p>
        </p:txBody>
      </p:sp>
      <p:sp>
        <p:nvSpPr>
          <p:cNvPr id="51" name="文本框 50"/>
          <p:cNvSpPr txBox="1"/>
          <p:nvPr/>
        </p:nvSpPr>
        <p:spPr>
          <a:xfrm>
            <a:off x="8003287" y="3694039"/>
            <a:ext cx="1796497" cy="400110"/>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添加标题</a:t>
            </a:r>
          </a:p>
        </p:txBody>
      </p:sp>
      <p:sp>
        <p:nvSpPr>
          <p:cNvPr id="53" name="文本框 52"/>
          <p:cNvSpPr txBox="1"/>
          <p:nvPr/>
        </p:nvSpPr>
        <p:spPr>
          <a:xfrm>
            <a:off x="850568" y="2867822"/>
            <a:ext cx="1199125" cy="830868"/>
          </a:xfrm>
          <a:prstGeom prst="rect">
            <a:avLst/>
          </a:prstGeom>
          <a:noFill/>
        </p:spPr>
        <p:txBody>
          <a:bodyPr wrap="square" rtlCol="0">
            <a:spAutoFit/>
          </a:bodyPr>
          <a:lstStyle/>
          <a:p>
            <a:r>
              <a:rPr lang="en-US" altLang="zh-CN" sz="4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4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60" name="任意多边形: 形状 59"/>
          <p:cNvSpPr/>
          <p:nvPr/>
        </p:nvSpPr>
        <p:spPr>
          <a:xfrm>
            <a:off x="1325295" y="2374958"/>
            <a:ext cx="1354593" cy="527369"/>
          </a:xfrm>
          <a:custGeom>
            <a:avLst/>
            <a:gdLst>
              <a:gd name="connsiteX0" fmla="*/ 1016000 w 1016000"/>
              <a:gd name="connsiteY0" fmla="*/ 0 h 336550"/>
              <a:gd name="connsiteX1" fmla="*/ 0 w 1016000"/>
              <a:gd name="connsiteY1" fmla="*/ 0 h 336550"/>
              <a:gd name="connsiteX2" fmla="*/ 0 w 1016000"/>
              <a:gd name="connsiteY2" fmla="*/ 336550 h 336550"/>
            </a:gdLst>
            <a:ahLst/>
            <a:cxnLst>
              <a:cxn ang="0">
                <a:pos x="connsiteX0" y="connsiteY0"/>
              </a:cxn>
              <a:cxn ang="0">
                <a:pos x="connsiteX1" y="connsiteY1"/>
              </a:cxn>
              <a:cxn ang="0">
                <a:pos x="connsiteX2" y="connsiteY2"/>
              </a:cxn>
            </a:cxnLst>
            <a:rect l="l" t="t" r="r" b="b"/>
            <a:pathLst>
              <a:path w="1016000" h="336550">
                <a:moveTo>
                  <a:pt x="1016000" y="0"/>
                </a:moveTo>
                <a:lnTo>
                  <a:pt x="0" y="0"/>
                </a:lnTo>
                <a:lnTo>
                  <a:pt x="0" y="336550"/>
                </a:lnTo>
              </a:path>
            </a:pathLst>
          </a:custGeom>
          <a:noFill/>
          <a:ln w="603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dirty="0">
              <a:latin typeface="宋体" panose="02010600030101010101" pitchFamily="2" charset="-122"/>
              <a:ea typeface="宋体" panose="02010600030101010101" pitchFamily="2" charset="-122"/>
            </a:endParaRPr>
          </a:p>
        </p:txBody>
      </p:sp>
      <p:sp>
        <p:nvSpPr>
          <p:cNvPr id="61" name="任意多边形: 形状 60"/>
          <p:cNvSpPr/>
          <p:nvPr/>
        </p:nvSpPr>
        <p:spPr>
          <a:xfrm>
            <a:off x="1316829" y="3729550"/>
            <a:ext cx="1464653" cy="507972"/>
          </a:xfrm>
          <a:custGeom>
            <a:avLst/>
            <a:gdLst>
              <a:gd name="connsiteX0" fmla="*/ 1098550 w 1098550"/>
              <a:gd name="connsiteY0" fmla="*/ 381000 h 381000"/>
              <a:gd name="connsiteX1" fmla="*/ 0 w 1098550"/>
              <a:gd name="connsiteY1" fmla="*/ 381000 h 381000"/>
              <a:gd name="connsiteX2" fmla="*/ 0 w 1098550"/>
              <a:gd name="connsiteY2" fmla="*/ 0 h 381000"/>
            </a:gdLst>
            <a:ahLst/>
            <a:cxnLst>
              <a:cxn ang="0">
                <a:pos x="connsiteX0" y="connsiteY0"/>
              </a:cxn>
              <a:cxn ang="0">
                <a:pos x="connsiteX1" y="connsiteY1"/>
              </a:cxn>
              <a:cxn ang="0">
                <a:pos x="connsiteX2" y="connsiteY2"/>
              </a:cxn>
            </a:cxnLst>
            <a:rect l="l" t="t" r="r" b="b"/>
            <a:pathLst>
              <a:path w="1098550" h="381000">
                <a:moveTo>
                  <a:pt x="1098550" y="381000"/>
                </a:moveTo>
                <a:lnTo>
                  <a:pt x="0" y="381000"/>
                </a:lnTo>
                <a:lnTo>
                  <a:pt x="0" y="0"/>
                </a:lnTo>
              </a:path>
            </a:pathLst>
          </a:custGeom>
          <a:noFill/>
          <a:ln w="603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fade">
                                      <p:cBhvr>
                                        <p:cTn id="11" dur="1000"/>
                                        <p:tgtEl>
                                          <p:spTgt spid="43"/>
                                        </p:tgtEl>
                                      </p:cBhvr>
                                    </p:animEffect>
                                    <p:anim calcmode="lin" valueType="num">
                                      <p:cBhvr>
                                        <p:cTn id="12" dur="1000" fill="hold"/>
                                        <p:tgtEl>
                                          <p:spTgt spid="43"/>
                                        </p:tgtEl>
                                        <p:attrNameLst>
                                          <p:attrName>ppt_x</p:attrName>
                                        </p:attrNameLst>
                                      </p:cBhvr>
                                      <p:tavLst>
                                        <p:tav tm="0">
                                          <p:val>
                                            <p:strVal val="#ppt_x"/>
                                          </p:val>
                                        </p:tav>
                                        <p:tav tm="100000">
                                          <p:val>
                                            <p:strVal val="#ppt_x"/>
                                          </p:val>
                                        </p:tav>
                                      </p:tavLst>
                                    </p:anim>
                                    <p:anim calcmode="lin" valueType="num">
                                      <p:cBhvr>
                                        <p:cTn id="13" dur="900" decel="100000" fill="hold"/>
                                        <p:tgtEl>
                                          <p:spTgt spid="4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22" presetClass="entr" presetSubtype="2" fill="hold" grpId="0" nodeType="afterEffect">
                                  <p:stCondLst>
                                    <p:cond delay="0"/>
                                  </p:stCondLst>
                                  <p:childTnLst>
                                    <p:set>
                                      <p:cBhvr>
                                        <p:cTn id="17" dur="1" fill="hold">
                                          <p:stCondLst>
                                            <p:cond delay="0"/>
                                          </p:stCondLst>
                                        </p:cTn>
                                        <p:tgtEl>
                                          <p:spTgt spid="60"/>
                                        </p:tgtEl>
                                        <p:attrNameLst>
                                          <p:attrName>style.visibility</p:attrName>
                                        </p:attrNameLst>
                                      </p:cBhvr>
                                      <p:to>
                                        <p:strVal val="visible"/>
                                      </p:to>
                                    </p:set>
                                    <p:animEffect transition="in" filter="wipe(right)">
                                      <p:cBhvr>
                                        <p:cTn id="18" dur="500"/>
                                        <p:tgtEl>
                                          <p:spTgt spid="60"/>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animEffect transition="in" filter="wipe(right)">
                                      <p:cBhvr>
                                        <p:cTn id="21" dur="500"/>
                                        <p:tgtEl>
                                          <p:spTgt spid="61"/>
                                        </p:tgtEl>
                                      </p:cBhvr>
                                    </p:animEffect>
                                  </p:childTnLst>
                                </p:cTn>
                              </p:par>
                            </p:childTnLst>
                          </p:cTn>
                        </p:par>
                        <p:par>
                          <p:cTn id="22" fill="hold">
                            <p:stCondLst>
                              <p:cond delay="2000"/>
                            </p:stCondLst>
                            <p:childTnLst>
                              <p:par>
                                <p:cTn id="23" presetID="14" presetClass="entr" presetSubtype="10" fill="hold" grpId="0" nodeType="after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randombar(horizontal)">
                                      <p:cBhvr>
                                        <p:cTn id="25" dur="500"/>
                                        <p:tgtEl>
                                          <p:spTgt spid="53"/>
                                        </p:tgtEl>
                                      </p:cBhvr>
                                    </p:animEffect>
                                  </p:childTnLst>
                                </p:cTn>
                              </p:par>
                            </p:childTnLst>
                          </p:cTn>
                        </p:par>
                        <p:par>
                          <p:cTn id="26" fill="hold">
                            <p:stCondLst>
                              <p:cond delay="2500"/>
                            </p:stCondLst>
                            <p:childTnLst>
                              <p:par>
                                <p:cTn id="27" presetID="10" presetClass="entr" presetSubtype="0" fill="hold" grpId="0" nodeType="afterEffect">
                                  <p:stCondLst>
                                    <p:cond delay="0"/>
                                  </p:stCondLst>
                                  <p:iterate type="lt">
                                    <p:tmPct val="10000"/>
                                  </p:iterate>
                                  <p:childTnLst>
                                    <p:set>
                                      <p:cBhvr>
                                        <p:cTn id="28" dur="1" fill="hold">
                                          <p:stCondLst>
                                            <p:cond delay="0"/>
                                          </p:stCondLst>
                                        </p:cTn>
                                        <p:tgtEl>
                                          <p:spTgt spid="44"/>
                                        </p:tgtEl>
                                        <p:attrNameLst>
                                          <p:attrName>style.visibility</p:attrName>
                                        </p:attrNameLst>
                                      </p:cBhvr>
                                      <p:to>
                                        <p:strVal val="visible"/>
                                      </p:to>
                                    </p:set>
                                    <p:animEffect transition="in" filter="fade">
                                      <p:cBhvr>
                                        <p:cTn id="29" dur="500"/>
                                        <p:tgtEl>
                                          <p:spTgt spid="44"/>
                                        </p:tgtEl>
                                      </p:cBhvr>
                                    </p:animEffect>
                                  </p:childTnLst>
                                </p:cTn>
                              </p:par>
                            </p:childTnLst>
                          </p:cTn>
                        </p:par>
                        <p:par>
                          <p:cTn id="30" fill="hold">
                            <p:stCondLst>
                              <p:cond delay="3250"/>
                            </p:stCondLst>
                            <p:childTnLst>
                              <p:par>
                                <p:cTn id="31" presetID="10" presetClass="entr" presetSubtype="0" fill="hold" grpId="0" nodeType="afterEffect">
                                  <p:stCondLst>
                                    <p:cond delay="0"/>
                                  </p:stCondLst>
                                  <p:iterate type="lt">
                                    <p:tmPct val="10000"/>
                                  </p:iterate>
                                  <p:childTnLst>
                                    <p:set>
                                      <p:cBhvr>
                                        <p:cTn id="32" dur="1" fill="hold">
                                          <p:stCondLst>
                                            <p:cond delay="0"/>
                                          </p:stCondLst>
                                        </p:cTn>
                                        <p:tgtEl>
                                          <p:spTgt spid="45"/>
                                        </p:tgtEl>
                                        <p:attrNameLst>
                                          <p:attrName>style.visibility</p:attrName>
                                        </p:attrNameLst>
                                      </p:cBhvr>
                                      <p:to>
                                        <p:strVal val="visible"/>
                                      </p:to>
                                    </p:set>
                                    <p:animEffect transition="in" filter="fade">
                                      <p:cBhvr>
                                        <p:cTn id="33" dur="500"/>
                                        <p:tgtEl>
                                          <p:spTgt spid="45"/>
                                        </p:tgtEl>
                                      </p:cBhvr>
                                    </p:animEffect>
                                  </p:childTnLst>
                                </p:cTn>
                              </p:par>
                              <p:par>
                                <p:cTn id="34" presetID="10" presetClass="entr" presetSubtype="0" fill="hold" grpId="0" nodeType="withEffect">
                                  <p:stCondLst>
                                    <p:cond delay="250"/>
                                  </p:stCondLst>
                                  <p:iterate type="lt">
                                    <p:tmPct val="10000"/>
                                  </p:iterate>
                                  <p:childTnLst>
                                    <p:set>
                                      <p:cBhvr>
                                        <p:cTn id="35" dur="1" fill="hold">
                                          <p:stCondLst>
                                            <p:cond delay="0"/>
                                          </p:stCondLst>
                                        </p:cTn>
                                        <p:tgtEl>
                                          <p:spTgt spid="46"/>
                                        </p:tgtEl>
                                        <p:attrNameLst>
                                          <p:attrName>style.visibility</p:attrName>
                                        </p:attrNameLst>
                                      </p:cBhvr>
                                      <p:to>
                                        <p:strVal val="visible"/>
                                      </p:to>
                                    </p:set>
                                    <p:animEffect transition="in" filter="fade">
                                      <p:cBhvr>
                                        <p:cTn id="36" dur="500"/>
                                        <p:tgtEl>
                                          <p:spTgt spid="46"/>
                                        </p:tgtEl>
                                      </p:cBhvr>
                                    </p:animEffect>
                                  </p:childTnLst>
                                </p:cTn>
                              </p:par>
                              <p:par>
                                <p:cTn id="37" presetID="10" presetClass="entr" presetSubtype="0" fill="hold" grpId="0" nodeType="withEffect">
                                  <p:stCondLst>
                                    <p:cond delay="500"/>
                                  </p:stCondLst>
                                  <p:iterate type="lt">
                                    <p:tmPct val="10000"/>
                                  </p:iterate>
                                  <p:childTnLst>
                                    <p:set>
                                      <p:cBhvr>
                                        <p:cTn id="38" dur="1" fill="hold">
                                          <p:stCondLst>
                                            <p:cond delay="0"/>
                                          </p:stCondLst>
                                        </p:cTn>
                                        <p:tgtEl>
                                          <p:spTgt spid="47"/>
                                        </p:tgtEl>
                                        <p:attrNameLst>
                                          <p:attrName>style.visibility</p:attrName>
                                        </p:attrNameLst>
                                      </p:cBhvr>
                                      <p:to>
                                        <p:strVal val="visible"/>
                                      </p:to>
                                    </p:set>
                                    <p:animEffect transition="in" filter="fade">
                                      <p:cBhvr>
                                        <p:cTn id="39" dur="500"/>
                                        <p:tgtEl>
                                          <p:spTgt spid="47"/>
                                        </p:tgtEl>
                                      </p:cBhvr>
                                    </p:animEffect>
                                  </p:childTnLst>
                                </p:cTn>
                              </p:par>
                              <p:par>
                                <p:cTn id="40" presetID="10" presetClass="entr" presetSubtype="0" fill="hold" grpId="0" nodeType="withEffect">
                                  <p:stCondLst>
                                    <p:cond delay="750"/>
                                  </p:stCondLst>
                                  <p:iterate type="lt">
                                    <p:tmPct val="10000"/>
                                  </p:iterate>
                                  <p:childTnLst>
                                    <p:set>
                                      <p:cBhvr>
                                        <p:cTn id="41" dur="1" fill="hold">
                                          <p:stCondLst>
                                            <p:cond delay="0"/>
                                          </p:stCondLst>
                                        </p:cTn>
                                        <p:tgtEl>
                                          <p:spTgt spid="51"/>
                                        </p:tgtEl>
                                        <p:attrNameLst>
                                          <p:attrName>style.visibility</p:attrName>
                                        </p:attrNameLst>
                                      </p:cBhvr>
                                      <p:to>
                                        <p:strVal val="visible"/>
                                      </p:to>
                                    </p:set>
                                    <p:animEffect transition="in" filter="fade">
                                      <p:cBhvr>
                                        <p:cTn id="42"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4" grpId="0"/>
      <p:bldP spid="45" grpId="0"/>
      <p:bldP spid="46" grpId="0"/>
      <p:bldP spid="47" grpId="0"/>
      <p:bldP spid="51" grpId="0"/>
      <p:bldP spid="53" grpId="0"/>
      <p:bldP spid="60" grpId="0" animBg="1"/>
      <p:bldP spid="6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1661242" y="1477167"/>
            <a:ext cx="3834302" cy="3835889"/>
            <a:chOff x="4502150" y="2097088"/>
            <a:chExt cx="3835400" cy="3836987"/>
          </a:xfrm>
        </p:grpSpPr>
        <p:sp>
          <p:nvSpPr>
            <p:cNvPr id="16" name="Oval 2"/>
            <p:cNvSpPr>
              <a:spLocks noChangeArrowheads="1"/>
            </p:cNvSpPr>
            <p:nvPr/>
          </p:nvSpPr>
          <p:spPr bwMode="auto">
            <a:xfrm>
              <a:off x="5880100" y="2097088"/>
              <a:ext cx="1081088" cy="1077912"/>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pPr eaLnBrk="1" hangingPunct="1">
                <a:lnSpc>
                  <a:spcPct val="120000"/>
                </a:lnSpc>
              </a:pPr>
              <a:endParaRPr lang="zh-CN" altLang="en-US" sz="1895" dirty="0">
                <a:solidFill>
                  <a:srgbClr val="7F7F7F"/>
                </a:solidFill>
                <a:latin typeface="Arial" panose="020B0604020202020204" pitchFamily="34" charset="0"/>
                <a:ea typeface="宋体" panose="02010600030101010101" pitchFamily="2" charset="-122"/>
                <a:sym typeface="Arial" panose="020B0604020202020204" pitchFamily="34" charset="0"/>
              </a:endParaRPr>
            </a:p>
          </p:txBody>
        </p:sp>
        <p:sp>
          <p:nvSpPr>
            <p:cNvPr id="17" name="Oval 3"/>
            <p:cNvSpPr>
              <a:spLocks noChangeArrowheads="1"/>
            </p:cNvSpPr>
            <p:nvPr/>
          </p:nvSpPr>
          <p:spPr bwMode="auto">
            <a:xfrm>
              <a:off x="6024563" y="3614738"/>
              <a:ext cx="809625" cy="808037"/>
            </a:xfrm>
            <a:prstGeom prst="ellipse">
              <a:avLst/>
            </a:prstGeom>
            <a:solidFill>
              <a:schemeClr val="accent1"/>
            </a:solidFill>
            <a:ln w="9525" cmpd="sng">
              <a:noFill/>
              <a:round/>
            </a:ln>
          </p:spPr>
          <p:txBody>
            <a:bodyPr/>
            <a:lstStyle/>
            <a:p>
              <a:pPr eaLnBrk="1" hangingPunct="1">
                <a:lnSpc>
                  <a:spcPct val="120000"/>
                </a:lnSpc>
                <a:defRPr/>
              </a:pPr>
              <a:endParaRPr lang="zh-CN" altLang="en-US" sz="1895" noProof="1">
                <a:solidFill>
                  <a:schemeClr val="bg1">
                    <a:lumMod val="50000"/>
                  </a:schemeClr>
                </a:solidFill>
                <a:latin typeface="Arial" panose="020B0604020202020204" pitchFamily="34" charset="0"/>
                <a:ea typeface="宋体" panose="02010600030101010101" pitchFamily="2" charset="-122"/>
                <a:sym typeface="Arial" panose="020B0604020202020204" pitchFamily="34" charset="0"/>
              </a:endParaRPr>
            </a:p>
          </p:txBody>
        </p:sp>
        <p:sp>
          <p:nvSpPr>
            <p:cNvPr id="18" name="Oval 4"/>
            <p:cNvSpPr>
              <a:spLocks noChangeArrowheads="1"/>
            </p:cNvSpPr>
            <p:nvPr/>
          </p:nvSpPr>
          <p:spPr bwMode="auto">
            <a:xfrm>
              <a:off x="7259638" y="3476625"/>
              <a:ext cx="1077912" cy="1077913"/>
            </a:xfrm>
            <a:prstGeom prst="ellipse">
              <a:avLst/>
            </a:prstGeom>
            <a:solidFill>
              <a:schemeClr val="accent2"/>
            </a:solidFill>
            <a:ln>
              <a:noFill/>
            </a:ln>
          </p:spPr>
          <p:txBody>
            <a:bodyPr/>
            <a:lstStyle/>
            <a:p>
              <a:pPr eaLnBrk="1" hangingPunct="1">
                <a:lnSpc>
                  <a:spcPct val="120000"/>
                </a:lnSpc>
                <a:defRPr/>
              </a:pPr>
              <a:endParaRPr lang="zh-CN" altLang="en-US" sz="1895" noProof="1">
                <a:solidFill>
                  <a:schemeClr val="bg1">
                    <a:lumMod val="50000"/>
                  </a:schemeClr>
                </a:solidFill>
                <a:latin typeface="Arial" panose="020B0604020202020204" pitchFamily="34" charset="0"/>
                <a:ea typeface="宋体" panose="02010600030101010101" pitchFamily="2" charset="-122"/>
                <a:sym typeface="Arial" panose="020B0604020202020204" pitchFamily="34" charset="0"/>
              </a:endParaRPr>
            </a:p>
          </p:txBody>
        </p:sp>
        <p:sp>
          <p:nvSpPr>
            <p:cNvPr id="19" name="Oval 5"/>
            <p:cNvSpPr>
              <a:spLocks noChangeArrowheads="1"/>
            </p:cNvSpPr>
            <p:nvPr/>
          </p:nvSpPr>
          <p:spPr bwMode="auto">
            <a:xfrm>
              <a:off x="4502150" y="3476625"/>
              <a:ext cx="1079500" cy="1077913"/>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pPr eaLnBrk="1" hangingPunct="1">
                <a:lnSpc>
                  <a:spcPct val="120000"/>
                </a:lnSpc>
              </a:pPr>
              <a:endParaRPr lang="zh-CN" altLang="en-US" sz="1895" dirty="0">
                <a:solidFill>
                  <a:srgbClr val="7F7F7F"/>
                </a:solidFill>
                <a:latin typeface="Arial" panose="020B0604020202020204" pitchFamily="34" charset="0"/>
                <a:ea typeface="宋体" panose="02010600030101010101" pitchFamily="2" charset="-122"/>
                <a:sym typeface="Arial" panose="020B0604020202020204" pitchFamily="34" charset="0"/>
              </a:endParaRPr>
            </a:p>
          </p:txBody>
        </p:sp>
        <p:sp>
          <p:nvSpPr>
            <p:cNvPr id="20" name="Oval 6"/>
            <p:cNvSpPr>
              <a:spLocks noChangeArrowheads="1"/>
            </p:cNvSpPr>
            <p:nvPr/>
          </p:nvSpPr>
          <p:spPr bwMode="auto">
            <a:xfrm>
              <a:off x="5880100" y="4854575"/>
              <a:ext cx="1081088" cy="1079500"/>
            </a:xfrm>
            <a:prstGeom prst="ellipse">
              <a:avLst/>
            </a:prstGeom>
            <a:solidFill>
              <a:schemeClr val="accent1"/>
            </a:solidFill>
            <a:ln>
              <a:noFill/>
            </a:ln>
          </p:spPr>
          <p:txBody>
            <a:bodyPr/>
            <a:lstStyle/>
            <a:p>
              <a:pPr eaLnBrk="1" hangingPunct="1">
                <a:lnSpc>
                  <a:spcPct val="120000"/>
                </a:lnSpc>
                <a:defRPr/>
              </a:pPr>
              <a:endParaRPr lang="zh-CN" altLang="en-US" sz="1895" noProof="1">
                <a:solidFill>
                  <a:schemeClr val="bg1">
                    <a:lumMod val="50000"/>
                  </a:schemeClr>
                </a:solidFill>
                <a:latin typeface="Arial" panose="020B0604020202020204" pitchFamily="34" charset="0"/>
                <a:ea typeface="宋体" panose="02010600030101010101" pitchFamily="2" charset="-122"/>
                <a:sym typeface="Arial" panose="020B0604020202020204" pitchFamily="34" charset="0"/>
              </a:endParaRPr>
            </a:p>
          </p:txBody>
        </p:sp>
        <p:sp>
          <p:nvSpPr>
            <p:cNvPr id="21" name="Freeform 11"/>
            <p:cNvSpPr>
              <a:spLocks noChangeArrowheads="1"/>
            </p:cNvSpPr>
            <p:nvPr/>
          </p:nvSpPr>
          <p:spPr bwMode="auto">
            <a:xfrm>
              <a:off x="7038975" y="3925888"/>
              <a:ext cx="95250" cy="192087"/>
            </a:xfrm>
            <a:custGeom>
              <a:avLst/>
              <a:gdLst>
                <a:gd name="T0" fmla="*/ 0 w 43"/>
                <a:gd name="T1" fmla="*/ 0 h 86"/>
                <a:gd name="T2" fmla="*/ 210989826 w 43"/>
                <a:gd name="T3" fmla="*/ 214520975 h 86"/>
                <a:gd name="T4" fmla="*/ 0 w 43"/>
                <a:gd name="T5" fmla="*/ 429039716 h 86"/>
                <a:gd name="T6" fmla="*/ 0 60000 65536"/>
                <a:gd name="T7" fmla="*/ 0 60000 65536"/>
                <a:gd name="T8" fmla="*/ 0 60000 65536"/>
              </a:gdLst>
              <a:ahLst/>
              <a:cxnLst>
                <a:cxn ang="T6">
                  <a:pos x="T0" y="T1"/>
                </a:cxn>
                <a:cxn ang="T7">
                  <a:pos x="T2" y="T3"/>
                </a:cxn>
                <a:cxn ang="T8">
                  <a:pos x="T4" y="T5"/>
                </a:cxn>
              </a:cxnLst>
              <a:rect l="0" t="0" r="r" b="b"/>
              <a:pathLst>
                <a:path w="43" h="86">
                  <a:moveTo>
                    <a:pt x="0" y="0"/>
                  </a:moveTo>
                  <a:lnTo>
                    <a:pt x="43" y="43"/>
                  </a:lnTo>
                  <a:lnTo>
                    <a:pt x="0" y="86"/>
                  </a:lnTo>
                </a:path>
              </a:pathLst>
            </a:custGeom>
            <a:noFill/>
            <a:ln w="12700">
              <a:solidFill>
                <a:srgbClr val="A6A6A6"/>
              </a:solidFill>
              <a:round/>
            </a:ln>
            <a:extLst>
              <a:ext uri="{909E8E84-426E-40DD-AFC4-6F175D3DCCD1}">
                <a14:hiddenFill xmlns:a14="http://schemas.microsoft.com/office/drawing/2010/main">
                  <a:solidFill>
                    <a:srgbClr val="FFFFFF"/>
                  </a:solidFill>
                </a14:hiddenFill>
              </a:ext>
            </a:extLst>
          </p:spPr>
          <p:txBody>
            <a:bodyPr/>
            <a:lstStyle/>
            <a:p>
              <a:endParaRPr lang="zh-CN" altLang="en-US" sz="1895" dirty="0">
                <a:latin typeface="宋体" panose="02010600030101010101" pitchFamily="2" charset="-122"/>
                <a:ea typeface="宋体" panose="02010600030101010101" pitchFamily="2" charset="-122"/>
              </a:endParaRPr>
            </a:p>
          </p:txBody>
        </p:sp>
        <p:sp>
          <p:nvSpPr>
            <p:cNvPr id="22" name="Freeform 12"/>
            <p:cNvSpPr>
              <a:spLocks noChangeArrowheads="1"/>
            </p:cNvSpPr>
            <p:nvPr/>
          </p:nvSpPr>
          <p:spPr bwMode="auto">
            <a:xfrm>
              <a:off x="5705475" y="3925888"/>
              <a:ext cx="96838" cy="192087"/>
            </a:xfrm>
            <a:custGeom>
              <a:avLst/>
              <a:gdLst>
                <a:gd name="T0" fmla="*/ 218083680 w 43"/>
                <a:gd name="T1" fmla="*/ 429039716 h 86"/>
                <a:gd name="T2" fmla="*/ 0 w 43"/>
                <a:gd name="T3" fmla="*/ 214520975 h 86"/>
                <a:gd name="T4" fmla="*/ 218083680 w 43"/>
                <a:gd name="T5" fmla="*/ 0 h 86"/>
                <a:gd name="T6" fmla="*/ 0 60000 65536"/>
                <a:gd name="T7" fmla="*/ 0 60000 65536"/>
                <a:gd name="T8" fmla="*/ 0 60000 65536"/>
              </a:gdLst>
              <a:ahLst/>
              <a:cxnLst>
                <a:cxn ang="T6">
                  <a:pos x="T0" y="T1"/>
                </a:cxn>
                <a:cxn ang="T7">
                  <a:pos x="T2" y="T3"/>
                </a:cxn>
                <a:cxn ang="T8">
                  <a:pos x="T4" y="T5"/>
                </a:cxn>
              </a:cxnLst>
              <a:rect l="0" t="0" r="r" b="b"/>
              <a:pathLst>
                <a:path w="43" h="86">
                  <a:moveTo>
                    <a:pt x="43" y="86"/>
                  </a:moveTo>
                  <a:lnTo>
                    <a:pt x="0" y="43"/>
                  </a:lnTo>
                  <a:lnTo>
                    <a:pt x="43" y="0"/>
                  </a:lnTo>
                </a:path>
              </a:pathLst>
            </a:custGeom>
            <a:noFill/>
            <a:ln w="12700">
              <a:solidFill>
                <a:srgbClr val="A6A6A6"/>
              </a:solidFill>
              <a:round/>
            </a:ln>
            <a:extLst>
              <a:ext uri="{909E8E84-426E-40DD-AFC4-6F175D3DCCD1}">
                <a14:hiddenFill xmlns:a14="http://schemas.microsoft.com/office/drawing/2010/main">
                  <a:solidFill>
                    <a:srgbClr val="FFFFFF"/>
                  </a:solidFill>
                </a14:hiddenFill>
              </a:ext>
            </a:extLst>
          </p:spPr>
          <p:txBody>
            <a:bodyPr/>
            <a:lstStyle/>
            <a:p>
              <a:endParaRPr lang="zh-CN" altLang="en-US" sz="1895" dirty="0">
                <a:latin typeface="宋体" panose="02010600030101010101" pitchFamily="2" charset="-122"/>
                <a:ea typeface="宋体" panose="02010600030101010101" pitchFamily="2" charset="-122"/>
              </a:endParaRPr>
            </a:p>
          </p:txBody>
        </p:sp>
        <p:sp>
          <p:nvSpPr>
            <p:cNvPr id="23" name="Freeform 13"/>
            <p:cNvSpPr>
              <a:spLocks noChangeArrowheads="1"/>
            </p:cNvSpPr>
            <p:nvPr/>
          </p:nvSpPr>
          <p:spPr bwMode="auto">
            <a:xfrm>
              <a:off x="6324600" y="4640263"/>
              <a:ext cx="192088" cy="95250"/>
            </a:xfrm>
            <a:custGeom>
              <a:avLst/>
              <a:gdLst>
                <a:gd name="T0" fmla="*/ 429044183 w 86"/>
                <a:gd name="T1" fmla="*/ 0 h 43"/>
                <a:gd name="T2" fmla="*/ 214522092 w 86"/>
                <a:gd name="T3" fmla="*/ 210989826 h 43"/>
                <a:gd name="T4" fmla="*/ 0 w 86"/>
                <a:gd name="T5" fmla="*/ 0 h 43"/>
                <a:gd name="T6" fmla="*/ 0 60000 65536"/>
                <a:gd name="T7" fmla="*/ 0 60000 65536"/>
                <a:gd name="T8" fmla="*/ 0 60000 65536"/>
              </a:gdLst>
              <a:ahLst/>
              <a:cxnLst>
                <a:cxn ang="T6">
                  <a:pos x="T0" y="T1"/>
                </a:cxn>
                <a:cxn ang="T7">
                  <a:pos x="T2" y="T3"/>
                </a:cxn>
                <a:cxn ang="T8">
                  <a:pos x="T4" y="T5"/>
                </a:cxn>
              </a:cxnLst>
              <a:rect l="0" t="0" r="r" b="b"/>
              <a:pathLst>
                <a:path w="86" h="43">
                  <a:moveTo>
                    <a:pt x="86" y="0"/>
                  </a:moveTo>
                  <a:lnTo>
                    <a:pt x="43" y="43"/>
                  </a:lnTo>
                  <a:lnTo>
                    <a:pt x="0" y="0"/>
                  </a:lnTo>
                </a:path>
              </a:pathLst>
            </a:custGeom>
            <a:noFill/>
            <a:ln w="12700">
              <a:solidFill>
                <a:srgbClr val="A6A6A6"/>
              </a:solidFill>
              <a:round/>
            </a:ln>
            <a:extLst>
              <a:ext uri="{909E8E84-426E-40DD-AFC4-6F175D3DCCD1}">
                <a14:hiddenFill xmlns:a14="http://schemas.microsoft.com/office/drawing/2010/main">
                  <a:solidFill>
                    <a:srgbClr val="FFFFFF"/>
                  </a:solidFill>
                </a14:hiddenFill>
              </a:ext>
            </a:extLst>
          </p:spPr>
          <p:txBody>
            <a:bodyPr/>
            <a:lstStyle/>
            <a:p>
              <a:endParaRPr lang="zh-CN" altLang="en-US" sz="1895" dirty="0">
                <a:latin typeface="宋体" panose="02010600030101010101" pitchFamily="2" charset="-122"/>
                <a:ea typeface="宋体" panose="02010600030101010101" pitchFamily="2" charset="-122"/>
              </a:endParaRPr>
            </a:p>
          </p:txBody>
        </p:sp>
        <p:sp>
          <p:nvSpPr>
            <p:cNvPr id="24" name="Freeform 14"/>
            <p:cNvSpPr>
              <a:spLocks noChangeArrowheads="1"/>
            </p:cNvSpPr>
            <p:nvPr/>
          </p:nvSpPr>
          <p:spPr bwMode="auto">
            <a:xfrm>
              <a:off x="6324600" y="3306763"/>
              <a:ext cx="192088" cy="96837"/>
            </a:xfrm>
            <a:custGeom>
              <a:avLst/>
              <a:gdLst>
                <a:gd name="T0" fmla="*/ 0 w 86"/>
                <a:gd name="T1" fmla="*/ 218079176 h 43"/>
                <a:gd name="T2" fmla="*/ 214522092 w 86"/>
                <a:gd name="T3" fmla="*/ 0 h 43"/>
                <a:gd name="T4" fmla="*/ 429044183 w 86"/>
                <a:gd name="T5" fmla="*/ 218079176 h 43"/>
                <a:gd name="T6" fmla="*/ 0 60000 65536"/>
                <a:gd name="T7" fmla="*/ 0 60000 65536"/>
                <a:gd name="T8" fmla="*/ 0 60000 65536"/>
              </a:gdLst>
              <a:ahLst/>
              <a:cxnLst>
                <a:cxn ang="T6">
                  <a:pos x="T0" y="T1"/>
                </a:cxn>
                <a:cxn ang="T7">
                  <a:pos x="T2" y="T3"/>
                </a:cxn>
                <a:cxn ang="T8">
                  <a:pos x="T4" y="T5"/>
                </a:cxn>
              </a:cxnLst>
              <a:rect l="0" t="0" r="r" b="b"/>
              <a:pathLst>
                <a:path w="86" h="43">
                  <a:moveTo>
                    <a:pt x="0" y="43"/>
                  </a:moveTo>
                  <a:lnTo>
                    <a:pt x="43" y="0"/>
                  </a:lnTo>
                  <a:lnTo>
                    <a:pt x="86" y="43"/>
                  </a:lnTo>
                </a:path>
              </a:pathLst>
            </a:custGeom>
            <a:noFill/>
            <a:ln w="12700">
              <a:solidFill>
                <a:srgbClr val="A6A6A6"/>
              </a:solidFill>
              <a:round/>
            </a:ln>
            <a:extLst>
              <a:ext uri="{909E8E84-426E-40DD-AFC4-6F175D3DCCD1}">
                <a14:hiddenFill xmlns:a14="http://schemas.microsoft.com/office/drawing/2010/main">
                  <a:solidFill>
                    <a:srgbClr val="FFFFFF"/>
                  </a:solidFill>
                </a14:hiddenFill>
              </a:ext>
            </a:extLst>
          </p:spPr>
          <p:txBody>
            <a:bodyPr/>
            <a:lstStyle/>
            <a:p>
              <a:endParaRPr lang="zh-CN" altLang="en-US" sz="1895" dirty="0">
                <a:latin typeface="宋体" panose="02010600030101010101" pitchFamily="2" charset="-122"/>
                <a:ea typeface="宋体" panose="02010600030101010101" pitchFamily="2" charset="-122"/>
              </a:endParaRPr>
            </a:p>
          </p:txBody>
        </p:sp>
      </p:grpSp>
      <p:sp>
        <p:nvSpPr>
          <p:cNvPr id="34" name="Rectangle 70"/>
          <p:cNvSpPr>
            <a:spLocks noChangeArrowheads="1"/>
          </p:cNvSpPr>
          <p:nvPr/>
        </p:nvSpPr>
        <p:spPr bwMode="auto">
          <a:xfrm>
            <a:off x="6533529" y="1400968"/>
            <a:ext cx="1140056" cy="38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912495"/>
            <a:r>
              <a:rPr lang="zh-CN" altLang="en-US" sz="1895" noProof="1">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endParaRPr lang="en-US" altLang="zh-CN" sz="1895" noProof="1">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5" name="Rectangle 23"/>
          <p:cNvSpPr/>
          <p:nvPr/>
        </p:nvSpPr>
        <p:spPr>
          <a:xfrm>
            <a:off x="6533529" y="1737421"/>
            <a:ext cx="4187683" cy="524439"/>
          </a:xfrm>
          <a:prstGeom prst="rect">
            <a:avLst/>
          </a:prstGeom>
        </p:spPr>
        <p:txBody>
          <a:bodyPr wrap="square">
            <a:spAutoFit/>
          </a:bodyPr>
          <a:lstStyle/>
          <a:p>
            <a:pPr>
              <a:lnSpc>
                <a:spcPts val="1735"/>
              </a:lnSpc>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替换你的文字替换你的文字替换你的文字</a:t>
            </a:r>
            <a:endParaRPr lang="en-US" altLang="zh-CN"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nSpc>
                <a:spcPts val="1735"/>
              </a:lnSpc>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替换你的文字替换你的文字替换你的文字</a:t>
            </a:r>
            <a:endParaRPr lang="en-US" altLang="zh-CN"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6" name="Rectangle 42"/>
          <p:cNvSpPr>
            <a:spLocks noChangeArrowheads="1"/>
          </p:cNvSpPr>
          <p:nvPr/>
        </p:nvSpPr>
        <p:spPr bwMode="auto">
          <a:xfrm>
            <a:off x="6533529" y="2392870"/>
            <a:ext cx="1159292" cy="38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912495"/>
            <a:r>
              <a:rPr lang="zh-CN" altLang="en-US" sz="1895" noProof="1">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endParaRPr lang="en-US" altLang="zh-CN" sz="1895" noProof="1">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7" name="Rectangle 43"/>
          <p:cNvSpPr/>
          <p:nvPr/>
        </p:nvSpPr>
        <p:spPr>
          <a:xfrm>
            <a:off x="6533529" y="2727738"/>
            <a:ext cx="4187683" cy="524439"/>
          </a:xfrm>
          <a:prstGeom prst="rect">
            <a:avLst/>
          </a:prstGeom>
        </p:spPr>
        <p:txBody>
          <a:bodyPr wrap="square">
            <a:spAutoFit/>
          </a:bodyPr>
          <a:lstStyle/>
          <a:p>
            <a:pPr>
              <a:lnSpc>
                <a:spcPts val="1735"/>
              </a:lnSpc>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替换你的文字替换你的文字替换你的文字</a:t>
            </a:r>
            <a:endParaRPr lang="en-US" altLang="zh-CN"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nSpc>
                <a:spcPts val="1735"/>
              </a:lnSpc>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替换你的文字替换你的文字替换你的文字</a:t>
            </a:r>
            <a:endParaRPr lang="en-US" altLang="zh-CN"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8" name="Rectangle 44"/>
          <p:cNvSpPr>
            <a:spLocks noChangeArrowheads="1"/>
          </p:cNvSpPr>
          <p:nvPr/>
        </p:nvSpPr>
        <p:spPr bwMode="auto">
          <a:xfrm>
            <a:off x="6533528" y="3421276"/>
            <a:ext cx="1159292" cy="38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912495"/>
            <a:r>
              <a:rPr lang="zh-CN" altLang="en-US" sz="1895" noProof="1">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endParaRPr lang="en-US" altLang="zh-CN" sz="1895" noProof="1">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9" name="Rectangle 45"/>
          <p:cNvSpPr/>
          <p:nvPr/>
        </p:nvSpPr>
        <p:spPr>
          <a:xfrm>
            <a:off x="6533529" y="3756143"/>
            <a:ext cx="4187683" cy="524439"/>
          </a:xfrm>
          <a:prstGeom prst="rect">
            <a:avLst/>
          </a:prstGeom>
        </p:spPr>
        <p:txBody>
          <a:bodyPr wrap="square">
            <a:spAutoFit/>
          </a:bodyPr>
          <a:lstStyle/>
          <a:p>
            <a:pPr>
              <a:lnSpc>
                <a:spcPts val="1735"/>
              </a:lnSpc>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替换你的文字替换你的文字替换你的文字</a:t>
            </a:r>
            <a:endParaRPr lang="en-US" altLang="zh-CN"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nSpc>
                <a:spcPts val="1735"/>
              </a:lnSpc>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替换你的文字替换你的文字替换你的文字</a:t>
            </a:r>
            <a:endParaRPr lang="en-US" altLang="zh-CN"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0" name="Rectangle 46"/>
          <p:cNvSpPr>
            <a:spLocks noChangeArrowheads="1"/>
          </p:cNvSpPr>
          <p:nvPr/>
        </p:nvSpPr>
        <p:spPr bwMode="auto">
          <a:xfrm>
            <a:off x="6533529" y="4468726"/>
            <a:ext cx="1159292" cy="38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912495"/>
            <a:r>
              <a:rPr lang="zh-CN" altLang="en-US" sz="1895" noProof="1">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endParaRPr lang="en-US" altLang="zh-CN" sz="1895" noProof="1">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1" name="Rectangle 47"/>
          <p:cNvSpPr/>
          <p:nvPr/>
        </p:nvSpPr>
        <p:spPr>
          <a:xfrm>
            <a:off x="6533529" y="4803593"/>
            <a:ext cx="4187683" cy="524439"/>
          </a:xfrm>
          <a:prstGeom prst="rect">
            <a:avLst/>
          </a:prstGeom>
        </p:spPr>
        <p:txBody>
          <a:bodyPr wrap="square">
            <a:spAutoFit/>
          </a:bodyPr>
          <a:lstStyle/>
          <a:p>
            <a:pPr>
              <a:lnSpc>
                <a:spcPts val="1735"/>
              </a:lnSpc>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替换你的文字替换你的文字替换你的文字</a:t>
            </a:r>
            <a:endParaRPr lang="en-US" altLang="zh-CN"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nSpc>
                <a:spcPts val="1735"/>
              </a:lnSpc>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替换你的文字替换你的文字替换你的文字</a:t>
            </a:r>
            <a:endParaRPr lang="en-US" altLang="zh-CN"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cxnSp>
        <p:nvCxnSpPr>
          <p:cNvPr id="42" name="Straight Connector 16"/>
          <p:cNvCxnSpPr/>
          <p:nvPr/>
        </p:nvCxnSpPr>
        <p:spPr>
          <a:xfrm>
            <a:off x="6189140" y="1413686"/>
            <a:ext cx="0" cy="391841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6" name="Group 160"/>
          <p:cNvGrpSpPr/>
          <p:nvPr/>
        </p:nvGrpSpPr>
        <p:grpSpPr>
          <a:xfrm>
            <a:off x="3265572" y="1731192"/>
            <a:ext cx="627228" cy="586856"/>
            <a:chOff x="6964363" y="2108200"/>
            <a:chExt cx="690562" cy="646113"/>
          </a:xfrm>
          <a:solidFill>
            <a:schemeClr val="bg1"/>
          </a:solidFill>
        </p:grpSpPr>
        <p:sp>
          <p:nvSpPr>
            <p:cNvPr id="47" name="Freeform 91"/>
            <p:cNvSpPr>
              <a:spLocks noEditPoints="1"/>
            </p:cNvSpPr>
            <p:nvPr/>
          </p:nvSpPr>
          <p:spPr bwMode="auto">
            <a:xfrm>
              <a:off x="7050088" y="2193925"/>
              <a:ext cx="519112" cy="344488"/>
            </a:xfrm>
            <a:custGeom>
              <a:avLst/>
              <a:gdLst>
                <a:gd name="T0" fmla="*/ 503 w 12071"/>
                <a:gd name="T1" fmla="*/ 502 h 8033"/>
                <a:gd name="T2" fmla="*/ 11568 w 12071"/>
                <a:gd name="T3" fmla="*/ 0 h 8033"/>
                <a:gd name="T4" fmla="*/ 452 w 12071"/>
                <a:gd name="T5" fmla="*/ 5 h 8033"/>
                <a:gd name="T6" fmla="*/ 377 w 12071"/>
                <a:gd name="T7" fmla="*/ 18 h 8033"/>
                <a:gd name="T8" fmla="*/ 307 w 12071"/>
                <a:gd name="T9" fmla="*/ 41 h 8033"/>
                <a:gd name="T10" fmla="*/ 242 w 12071"/>
                <a:gd name="T11" fmla="*/ 74 h 8033"/>
                <a:gd name="T12" fmla="*/ 183 w 12071"/>
                <a:gd name="T13" fmla="*/ 116 h 8033"/>
                <a:gd name="T14" fmla="*/ 131 w 12071"/>
                <a:gd name="T15" fmla="*/ 166 h 8033"/>
                <a:gd name="T16" fmla="*/ 85 w 12071"/>
                <a:gd name="T17" fmla="*/ 222 h 8033"/>
                <a:gd name="T18" fmla="*/ 49 w 12071"/>
                <a:gd name="T19" fmla="*/ 284 h 8033"/>
                <a:gd name="T20" fmla="*/ 22 w 12071"/>
                <a:gd name="T21" fmla="*/ 353 h 8033"/>
                <a:gd name="T22" fmla="*/ 6 w 12071"/>
                <a:gd name="T23" fmla="*/ 426 h 8033"/>
                <a:gd name="T24" fmla="*/ 0 w 12071"/>
                <a:gd name="T25" fmla="*/ 502 h 8033"/>
                <a:gd name="T26" fmla="*/ 3 w 12071"/>
                <a:gd name="T27" fmla="*/ 7582 h 8033"/>
                <a:gd name="T28" fmla="*/ 16 w 12071"/>
                <a:gd name="T29" fmla="*/ 7656 h 8033"/>
                <a:gd name="T30" fmla="*/ 39 w 12071"/>
                <a:gd name="T31" fmla="*/ 7726 h 8033"/>
                <a:gd name="T32" fmla="*/ 72 w 12071"/>
                <a:gd name="T33" fmla="*/ 7792 h 8033"/>
                <a:gd name="T34" fmla="*/ 115 w 12071"/>
                <a:gd name="T35" fmla="*/ 7850 h 8033"/>
                <a:gd name="T36" fmla="*/ 165 w 12071"/>
                <a:gd name="T37" fmla="*/ 7902 h 8033"/>
                <a:gd name="T38" fmla="*/ 221 w 12071"/>
                <a:gd name="T39" fmla="*/ 7947 h 8033"/>
                <a:gd name="T40" fmla="*/ 285 w 12071"/>
                <a:gd name="T41" fmla="*/ 7983 h 8033"/>
                <a:gd name="T42" fmla="*/ 353 w 12071"/>
                <a:gd name="T43" fmla="*/ 8011 h 8033"/>
                <a:gd name="T44" fmla="*/ 426 w 12071"/>
                <a:gd name="T45" fmla="*/ 8027 h 8033"/>
                <a:gd name="T46" fmla="*/ 503 w 12071"/>
                <a:gd name="T47" fmla="*/ 8033 h 8033"/>
                <a:gd name="T48" fmla="*/ 11619 w 12071"/>
                <a:gd name="T49" fmla="*/ 8030 h 8033"/>
                <a:gd name="T50" fmla="*/ 11694 w 12071"/>
                <a:gd name="T51" fmla="*/ 8017 h 8033"/>
                <a:gd name="T52" fmla="*/ 11764 w 12071"/>
                <a:gd name="T53" fmla="*/ 7994 h 8033"/>
                <a:gd name="T54" fmla="*/ 11829 w 12071"/>
                <a:gd name="T55" fmla="*/ 7960 h 8033"/>
                <a:gd name="T56" fmla="*/ 11888 w 12071"/>
                <a:gd name="T57" fmla="*/ 7918 h 8033"/>
                <a:gd name="T58" fmla="*/ 11940 w 12071"/>
                <a:gd name="T59" fmla="*/ 7868 h 8033"/>
                <a:gd name="T60" fmla="*/ 11986 w 12071"/>
                <a:gd name="T61" fmla="*/ 7812 h 8033"/>
                <a:gd name="T62" fmla="*/ 12022 w 12071"/>
                <a:gd name="T63" fmla="*/ 7749 h 8033"/>
                <a:gd name="T64" fmla="*/ 12049 w 12071"/>
                <a:gd name="T65" fmla="*/ 7680 h 8033"/>
                <a:gd name="T66" fmla="*/ 12065 w 12071"/>
                <a:gd name="T67" fmla="*/ 7607 h 8033"/>
                <a:gd name="T68" fmla="*/ 12071 w 12071"/>
                <a:gd name="T69" fmla="*/ 7531 h 8033"/>
                <a:gd name="T70" fmla="*/ 12068 w 12071"/>
                <a:gd name="T71" fmla="*/ 451 h 8033"/>
                <a:gd name="T72" fmla="*/ 12055 w 12071"/>
                <a:gd name="T73" fmla="*/ 377 h 8033"/>
                <a:gd name="T74" fmla="*/ 12032 w 12071"/>
                <a:gd name="T75" fmla="*/ 306 h 8033"/>
                <a:gd name="T76" fmla="*/ 11999 w 12071"/>
                <a:gd name="T77" fmla="*/ 242 h 8033"/>
                <a:gd name="T78" fmla="*/ 11956 w 12071"/>
                <a:gd name="T79" fmla="*/ 183 h 8033"/>
                <a:gd name="T80" fmla="*/ 11906 w 12071"/>
                <a:gd name="T81" fmla="*/ 131 h 8033"/>
                <a:gd name="T82" fmla="*/ 11850 w 12071"/>
                <a:gd name="T83" fmla="*/ 85 h 8033"/>
                <a:gd name="T84" fmla="*/ 11786 w 12071"/>
                <a:gd name="T85" fmla="*/ 49 h 8033"/>
                <a:gd name="T86" fmla="*/ 11718 w 12071"/>
                <a:gd name="T87" fmla="*/ 22 h 8033"/>
                <a:gd name="T88" fmla="*/ 11645 w 12071"/>
                <a:gd name="T89" fmla="*/ 6 h 8033"/>
                <a:gd name="T90" fmla="*/ 11568 w 12071"/>
                <a:gd name="T91" fmla="*/ 0 h 8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071" h="8033">
                  <a:moveTo>
                    <a:pt x="11568" y="7533"/>
                  </a:moveTo>
                  <a:lnTo>
                    <a:pt x="503" y="7533"/>
                  </a:lnTo>
                  <a:lnTo>
                    <a:pt x="503" y="502"/>
                  </a:lnTo>
                  <a:lnTo>
                    <a:pt x="11568" y="502"/>
                  </a:lnTo>
                  <a:lnTo>
                    <a:pt x="11568" y="7533"/>
                  </a:lnTo>
                  <a:close/>
                  <a:moveTo>
                    <a:pt x="11568" y="0"/>
                  </a:moveTo>
                  <a:lnTo>
                    <a:pt x="503" y="2"/>
                  </a:lnTo>
                  <a:lnTo>
                    <a:pt x="477" y="3"/>
                  </a:lnTo>
                  <a:lnTo>
                    <a:pt x="452" y="5"/>
                  </a:lnTo>
                  <a:lnTo>
                    <a:pt x="426" y="8"/>
                  </a:lnTo>
                  <a:lnTo>
                    <a:pt x="401" y="12"/>
                  </a:lnTo>
                  <a:lnTo>
                    <a:pt x="377" y="18"/>
                  </a:lnTo>
                  <a:lnTo>
                    <a:pt x="353" y="24"/>
                  </a:lnTo>
                  <a:lnTo>
                    <a:pt x="330" y="32"/>
                  </a:lnTo>
                  <a:lnTo>
                    <a:pt x="307" y="41"/>
                  </a:lnTo>
                  <a:lnTo>
                    <a:pt x="285" y="51"/>
                  </a:lnTo>
                  <a:lnTo>
                    <a:pt x="263" y="62"/>
                  </a:lnTo>
                  <a:lnTo>
                    <a:pt x="242" y="74"/>
                  </a:lnTo>
                  <a:lnTo>
                    <a:pt x="221" y="87"/>
                  </a:lnTo>
                  <a:lnTo>
                    <a:pt x="202" y="102"/>
                  </a:lnTo>
                  <a:lnTo>
                    <a:pt x="183" y="116"/>
                  </a:lnTo>
                  <a:lnTo>
                    <a:pt x="165" y="132"/>
                  </a:lnTo>
                  <a:lnTo>
                    <a:pt x="147" y="148"/>
                  </a:lnTo>
                  <a:lnTo>
                    <a:pt x="131" y="166"/>
                  </a:lnTo>
                  <a:lnTo>
                    <a:pt x="115" y="184"/>
                  </a:lnTo>
                  <a:lnTo>
                    <a:pt x="99" y="202"/>
                  </a:lnTo>
                  <a:lnTo>
                    <a:pt x="85" y="222"/>
                  </a:lnTo>
                  <a:lnTo>
                    <a:pt x="72" y="242"/>
                  </a:lnTo>
                  <a:lnTo>
                    <a:pt x="60" y="263"/>
                  </a:lnTo>
                  <a:lnTo>
                    <a:pt x="49" y="284"/>
                  </a:lnTo>
                  <a:lnTo>
                    <a:pt x="39" y="307"/>
                  </a:lnTo>
                  <a:lnTo>
                    <a:pt x="30" y="329"/>
                  </a:lnTo>
                  <a:lnTo>
                    <a:pt x="22" y="353"/>
                  </a:lnTo>
                  <a:lnTo>
                    <a:pt x="16" y="377"/>
                  </a:lnTo>
                  <a:lnTo>
                    <a:pt x="10" y="401"/>
                  </a:lnTo>
                  <a:lnTo>
                    <a:pt x="6" y="426"/>
                  </a:lnTo>
                  <a:lnTo>
                    <a:pt x="3" y="451"/>
                  </a:lnTo>
                  <a:lnTo>
                    <a:pt x="1" y="476"/>
                  </a:lnTo>
                  <a:lnTo>
                    <a:pt x="0" y="502"/>
                  </a:lnTo>
                  <a:lnTo>
                    <a:pt x="0" y="7531"/>
                  </a:lnTo>
                  <a:lnTo>
                    <a:pt x="1" y="7557"/>
                  </a:lnTo>
                  <a:lnTo>
                    <a:pt x="3" y="7582"/>
                  </a:lnTo>
                  <a:lnTo>
                    <a:pt x="6" y="7607"/>
                  </a:lnTo>
                  <a:lnTo>
                    <a:pt x="10" y="7632"/>
                  </a:lnTo>
                  <a:lnTo>
                    <a:pt x="16" y="7656"/>
                  </a:lnTo>
                  <a:lnTo>
                    <a:pt x="22" y="7680"/>
                  </a:lnTo>
                  <a:lnTo>
                    <a:pt x="30" y="7703"/>
                  </a:lnTo>
                  <a:lnTo>
                    <a:pt x="39" y="7726"/>
                  </a:lnTo>
                  <a:lnTo>
                    <a:pt x="49" y="7749"/>
                  </a:lnTo>
                  <a:lnTo>
                    <a:pt x="60" y="7771"/>
                  </a:lnTo>
                  <a:lnTo>
                    <a:pt x="72" y="7792"/>
                  </a:lnTo>
                  <a:lnTo>
                    <a:pt x="85" y="7812"/>
                  </a:lnTo>
                  <a:lnTo>
                    <a:pt x="99" y="7831"/>
                  </a:lnTo>
                  <a:lnTo>
                    <a:pt x="115" y="7850"/>
                  </a:lnTo>
                  <a:lnTo>
                    <a:pt x="131" y="7868"/>
                  </a:lnTo>
                  <a:lnTo>
                    <a:pt x="147" y="7886"/>
                  </a:lnTo>
                  <a:lnTo>
                    <a:pt x="165" y="7902"/>
                  </a:lnTo>
                  <a:lnTo>
                    <a:pt x="183" y="7918"/>
                  </a:lnTo>
                  <a:lnTo>
                    <a:pt x="202" y="7933"/>
                  </a:lnTo>
                  <a:lnTo>
                    <a:pt x="221" y="7947"/>
                  </a:lnTo>
                  <a:lnTo>
                    <a:pt x="242" y="7960"/>
                  </a:lnTo>
                  <a:lnTo>
                    <a:pt x="263" y="7972"/>
                  </a:lnTo>
                  <a:lnTo>
                    <a:pt x="285" y="7983"/>
                  </a:lnTo>
                  <a:lnTo>
                    <a:pt x="307" y="7994"/>
                  </a:lnTo>
                  <a:lnTo>
                    <a:pt x="330" y="8003"/>
                  </a:lnTo>
                  <a:lnTo>
                    <a:pt x="353" y="8011"/>
                  </a:lnTo>
                  <a:lnTo>
                    <a:pt x="377" y="8017"/>
                  </a:lnTo>
                  <a:lnTo>
                    <a:pt x="401" y="8023"/>
                  </a:lnTo>
                  <a:lnTo>
                    <a:pt x="426" y="8027"/>
                  </a:lnTo>
                  <a:lnTo>
                    <a:pt x="452" y="8030"/>
                  </a:lnTo>
                  <a:lnTo>
                    <a:pt x="477" y="8032"/>
                  </a:lnTo>
                  <a:lnTo>
                    <a:pt x="503" y="8033"/>
                  </a:lnTo>
                  <a:lnTo>
                    <a:pt x="11568" y="8033"/>
                  </a:lnTo>
                  <a:lnTo>
                    <a:pt x="11594" y="8032"/>
                  </a:lnTo>
                  <a:lnTo>
                    <a:pt x="11619" y="8030"/>
                  </a:lnTo>
                  <a:lnTo>
                    <a:pt x="11645" y="8027"/>
                  </a:lnTo>
                  <a:lnTo>
                    <a:pt x="11670" y="8023"/>
                  </a:lnTo>
                  <a:lnTo>
                    <a:pt x="11694" y="8017"/>
                  </a:lnTo>
                  <a:lnTo>
                    <a:pt x="11718" y="8011"/>
                  </a:lnTo>
                  <a:lnTo>
                    <a:pt x="11741" y="8003"/>
                  </a:lnTo>
                  <a:lnTo>
                    <a:pt x="11764" y="7994"/>
                  </a:lnTo>
                  <a:lnTo>
                    <a:pt x="11786" y="7983"/>
                  </a:lnTo>
                  <a:lnTo>
                    <a:pt x="11809" y="7972"/>
                  </a:lnTo>
                  <a:lnTo>
                    <a:pt x="11829" y="7960"/>
                  </a:lnTo>
                  <a:lnTo>
                    <a:pt x="11850" y="7947"/>
                  </a:lnTo>
                  <a:lnTo>
                    <a:pt x="11869" y="7933"/>
                  </a:lnTo>
                  <a:lnTo>
                    <a:pt x="11888" y="7918"/>
                  </a:lnTo>
                  <a:lnTo>
                    <a:pt x="11906" y="7902"/>
                  </a:lnTo>
                  <a:lnTo>
                    <a:pt x="11924" y="7886"/>
                  </a:lnTo>
                  <a:lnTo>
                    <a:pt x="11940" y="7868"/>
                  </a:lnTo>
                  <a:lnTo>
                    <a:pt x="11956" y="7850"/>
                  </a:lnTo>
                  <a:lnTo>
                    <a:pt x="11972" y="7831"/>
                  </a:lnTo>
                  <a:lnTo>
                    <a:pt x="11986" y="7812"/>
                  </a:lnTo>
                  <a:lnTo>
                    <a:pt x="11999" y="7792"/>
                  </a:lnTo>
                  <a:lnTo>
                    <a:pt x="12011" y="7771"/>
                  </a:lnTo>
                  <a:lnTo>
                    <a:pt x="12022" y="7749"/>
                  </a:lnTo>
                  <a:lnTo>
                    <a:pt x="12032" y="7726"/>
                  </a:lnTo>
                  <a:lnTo>
                    <a:pt x="12041" y="7703"/>
                  </a:lnTo>
                  <a:lnTo>
                    <a:pt x="12049" y="7680"/>
                  </a:lnTo>
                  <a:lnTo>
                    <a:pt x="12055" y="7656"/>
                  </a:lnTo>
                  <a:lnTo>
                    <a:pt x="12061" y="7632"/>
                  </a:lnTo>
                  <a:lnTo>
                    <a:pt x="12065" y="7607"/>
                  </a:lnTo>
                  <a:lnTo>
                    <a:pt x="12068" y="7582"/>
                  </a:lnTo>
                  <a:lnTo>
                    <a:pt x="12070" y="7557"/>
                  </a:lnTo>
                  <a:lnTo>
                    <a:pt x="12071" y="7531"/>
                  </a:lnTo>
                  <a:lnTo>
                    <a:pt x="12071" y="502"/>
                  </a:lnTo>
                  <a:lnTo>
                    <a:pt x="12070" y="476"/>
                  </a:lnTo>
                  <a:lnTo>
                    <a:pt x="12068" y="451"/>
                  </a:lnTo>
                  <a:lnTo>
                    <a:pt x="12065" y="426"/>
                  </a:lnTo>
                  <a:lnTo>
                    <a:pt x="12061" y="401"/>
                  </a:lnTo>
                  <a:lnTo>
                    <a:pt x="12055" y="377"/>
                  </a:lnTo>
                  <a:lnTo>
                    <a:pt x="12049" y="353"/>
                  </a:lnTo>
                  <a:lnTo>
                    <a:pt x="12041" y="329"/>
                  </a:lnTo>
                  <a:lnTo>
                    <a:pt x="12032" y="306"/>
                  </a:lnTo>
                  <a:lnTo>
                    <a:pt x="12022" y="284"/>
                  </a:lnTo>
                  <a:lnTo>
                    <a:pt x="12011" y="263"/>
                  </a:lnTo>
                  <a:lnTo>
                    <a:pt x="11999" y="242"/>
                  </a:lnTo>
                  <a:lnTo>
                    <a:pt x="11986" y="221"/>
                  </a:lnTo>
                  <a:lnTo>
                    <a:pt x="11972" y="202"/>
                  </a:lnTo>
                  <a:lnTo>
                    <a:pt x="11956" y="183"/>
                  </a:lnTo>
                  <a:lnTo>
                    <a:pt x="11940" y="165"/>
                  </a:lnTo>
                  <a:lnTo>
                    <a:pt x="11924" y="147"/>
                  </a:lnTo>
                  <a:lnTo>
                    <a:pt x="11906" y="131"/>
                  </a:lnTo>
                  <a:lnTo>
                    <a:pt x="11888" y="115"/>
                  </a:lnTo>
                  <a:lnTo>
                    <a:pt x="11869" y="100"/>
                  </a:lnTo>
                  <a:lnTo>
                    <a:pt x="11850" y="85"/>
                  </a:lnTo>
                  <a:lnTo>
                    <a:pt x="11829" y="72"/>
                  </a:lnTo>
                  <a:lnTo>
                    <a:pt x="11809" y="60"/>
                  </a:lnTo>
                  <a:lnTo>
                    <a:pt x="11786" y="49"/>
                  </a:lnTo>
                  <a:lnTo>
                    <a:pt x="11764" y="39"/>
                  </a:lnTo>
                  <a:lnTo>
                    <a:pt x="11741" y="30"/>
                  </a:lnTo>
                  <a:lnTo>
                    <a:pt x="11718" y="22"/>
                  </a:lnTo>
                  <a:lnTo>
                    <a:pt x="11694" y="16"/>
                  </a:lnTo>
                  <a:lnTo>
                    <a:pt x="11670" y="10"/>
                  </a:lnTo>
                  <a:lnTo>
                    <a:pt x="11645" y="6"/>
                  </a:lnTo>
                  <a:lnTo>
                    <a:pt x="11619" y="3"/>
                  </a:lnTo>
                  <a:lnTo>
                    <a:pt x="11594" y="1"/>
                  </a:lnTo>
                  <a:lnTo>
                    <a:pt x="1156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48" name="Freeform 92"/>
            <p:cNvSpPr>
              <a:spLocks noEditPoints="1"/>
            </p:cNvSpPr>
            <p:nvPr/>
          </p:nvSpPr>
          <p:spPr bwMode="auto">
            <a:xfrm>
              <a:off x="6964363" y="2108200"/>
              <a:ext cx="690562" cy="646113"/>
            </a:xfrm>
            <a:custGeom>
              <a:avLst/>
              <a:gdLst>
                <a:gd name="T0" fmla="*/ 15066 w 16095"/>
                <a:gd name="T1" fmla="*/ 11696 h 15059"/>
                <a:gd name="T2" fmla="*/ 14988 w 16095"/>
                <a:gd name="T3" fmla="*/ 11847 h 15059"/>
                <a:gd name="T4" fmla="*/ 14867 w 16095"/>
                <a:gd name="T5" fmla="*/ 11963 h 15059"/>
                <a:gd name="T6" fmla="*/ 14712 w 16095"/>
                <a:gd name="T7" fmla="*/ 12033 h 15059"/>
                <a:gd name="T8" fmla="*/ 6036 w 16095"/>
                <a:gd name="T9" fmla="*/ 12049 h 15059"/>
                <a:gd name="T10" fmla="*/ 1359 w 16095"/>
                <a:gd name="T11" fmla="*/ 12027 h 15059"/>
                <a:gd name="T12" fmla="*/ 1208 w 16095"/>
                <a:gd name="T13" fmla="*/ 11949 h 15059"/>
                <a:gd name="T14" fmla="*/ 1091 w 16095"/>
                <a:gd name="T15" fmla="*/ 11828 h 15059"/>
                <a:gd name="T16" fmla="*/ 1022 w 16095"/>
                <a:gd name="T17" fmla="*/ 11672 h 15059"/>
                <a:gd name="T18" fmla="*/ 1007 w 16095"/>
                <a:gd name="T19" fmla="*/ 1480 h 15059"/>
                <a:gd name="T20" fmla="*/ 1045 w 16095"/>
                <a:gd name="T21" fmla="*/ 1310 h 15059"/>
                <a:gd name="T22" fmla="*/ 1137 w 16095"/>
                <a:gd name="T23" fmla="*/ 1169 h 15059"/>
                <a:gd name="T24" fmla="*/ 1268 w 16095"/>
                <a:gd name="T25" fmla="*/ 1064 h 15059"/>
                <a:gd name="T26" fmla="*/ 1432 w 16095"/>
                <a:gd name="T27" fmla="*/ 1010 h 15059"/>
                <a:gd name="T28" fmla="*/ 14663 w 16095"/>
                <a:gd name="T29" fmla="*/ 1010 h 15059"/>
                <a:gd name="T30" fmla="*/ 14826 w 16095"/>
                <a:gd name="T31" fmla="*/ 1064 h 15059"/>
                <a:gd name="T32" fmla="*/ 14958 w 16095"/>
                <a:gd name="T33" fmla="*/ 1169 h 15059"/>
                <a:gd name="T34" fmla="*/ 15050 w 16095"/>
                <a:gd name="T35" fmla="*/ 1310 h 15059"/>
                <a:gd name="T36" fmla="*/ 15088 w 16095"/>
                <a:gd name="T37" fmla="*/ 1480 h 15059"/>
                <a:gd name="T38" fmla="*/ 1279 w 16095"/>
                <a:gd name="T39" fmla="*/ 17 h 15059"/>
                <a:gd name="T40" fmla="*/ 790 w 16095"/>
                <a:gd name="T41" fmla="*/ 182 h 15059"/>
                <a:gd name="T42" fmla="*/ 391 w 16095"/>
                <a:gd name="T43" fmla="*/ 493 h 15059"/>
                <a:gd name="T44" fmla="*/ 119 w 16095"/>
                <a:gd name="T45" fmla="*/ 920 h 15059"/>
                <a:gd name="T46" fmla="*/ 2 w 16095"/>
                <a:gd name="T47" fmla="*/ 1429 h 15059"/>
                <a:gd name="T48" fmla="*/ 47 w 16095"/>
                <a:gd name="T49" fmla="*/ 11922 h 15059"/>
                <a:gd name="T50" fmla="*/ 257 w 16095"/>
                <a:gd name="T51" fmla="*/ 12387 h 15059"/>
                <a:gd name="T52" fmla="*/ 604 w 16095"/>
                <a:gd name="T53" fmla="*/ 12752 h 15059"/>
                <a:gd name="T54" fmla="*/ 1056 w 16095"/>
                <a:gd name="T55" fmla="*/ 12984 h 15059"/>
                <a:gd name="T56" fmla="*/ 6539 w 16095"/>
                <a:gd name="T57" fmla="*/ 13053 h 15059"/>
                <a:gd name="T58" fmla="*/ 3299 w 16095"/>
                <a:gd name="T59" fmla="*/ 14106 h 15059"/>
                <a:gd name="T60" fmla="*/ 3180 w 16095"/>
                <a:gd name="T61" fmla="*/ 14188 h 15059"/>
                <a:gd name="T62" fmla="*/ 3089 w 16095"/>
                <a:gd name="T63" fmla="*/ 14299 h 15059"/>
                <a:gd name="T64" fmla="*/ 3034 w 16095"/>
                <a:gd name="T65" fmla="*/ 14431 h 15059"/>
                <a:gd name="T66" fmla="*/ 3019 w 16095"/>
                <a:gd name="T67" fmla="*/ 14583 h 15059"/>
                <a:gd name="T68" fmla="*/ 3057 w 16095"/>
                <a:gd name="T69" fmla="*/ 14753 h 15059"/>
                <a:gd name="T70" fmla="*/ 3149 w 16095"/>
                <a:gd name="T71" fmla="*/ 14894 h 15059"/>
                <a:gd name="T72" fmla="*/ 3280 w 16095"/>
                <a:gd name="T73" fmla="*/ 14999 h 15059"/>
                <a:gd name="T74" fmla="*/ 3444 w 16095"/>
                <a:gd name="T75" fmla="*/ 15053 h 15059"/>
                <a:gd name="T76" fmla="*/ 12651 w 16095"/>
                <a:gd name="T77" fmla="*/ 15053 h 15059"/>
                <a:gd name="T78" fmla="*/ 12814 w 16095"/>
                <a:gd name="T79" fmla="*/ 14999 h 15059"/>
                <a:gd name="T80" fmla="*/ 12946 w 16095"/>
                <a:gd name="T81" fmla="*/ 14894 h 15059"/>
                <a:gd name="T82" fmla="*/ 13038 w 16095"/>
                <a:gd name="T83" fmla="*/ 14753 h 15059"/>
                <a:gd name="T84" fmla="*/ 13076 w 16095"/>
                <a:gd name="T85" fmla="*/ 14583 h 15059"/>
                <a:gd name="T86" fmla="*/ 13061 w 16095"/>
                <a:gd name="T87" fmla="*/ 14431 h 15059"/>
                <a:gd name="T88" fmla="*/ 13006 w 16095"/>
                <a:gd name="T89" fmla="*/ 14299 h 15059"/>
                <a:gd name="T90" fmla="*/ 12915 w 16095"/>
                <a:gd name="T91" fmla="*/ 14188 h 15059"/>
                <a:gd name="T92" fmla="*/ 12796 w 16095"/>
                <a:gd name="T93" fmla="*/ 14106 h 15059"/>
                <a:gd name="T94" fmla="*/ 9556 w 16095"/>
                <a:gd name="T95" fmla="*/ 13053 h 15059"/>
                <a:gd name="T96" fmla="*/ 15039 w 16095"/>
                <a:gd name="T97" fmla="*/ 12984 h 15059"/>
                <a:gd name="T98" fmla="*/ 15491 w 16095"/>
                <a:gd name="T99" fmla="*/ 12752 h 15059"/>
                <a:gd name="T100" fmla="*/ 15838 w 16095"/>
                <a:gd name="T101" fmla="*/ 12387 h 15059"/>
                <a:gd name="T102" fmla="*/ 16048 w 16095"/>
                <a:gd name="T103" fmla="*/ 11922 h 15059"/>
                <a:gd name="T104" fmla="*/ 16093 w 16095"/>
                <a:gd name="T105" fmla="*/ 1429 h 15059"/>
                <a:gd name="T106" fmla="*/ 15976 w 16095"/>
                <a:gd name="T107" fmla="*/ 920 h 15059"/>
                <a:gd name="T108" fmla="*/ 15703 w 16095"/>
                <a:gd name="T109" fmla="*/ 493 h 15059"/>
                <a:gd name="T110" fmla="*/ 15305 w 16095"/>
                <a:gd name="T111" fmla="*/ 182 h 15059"/>
                <a:gd name="T112" fmla="*/ 14815 w 16095"/>
                <a:gd name="T113" fmla="*/ 17 h 15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095" h="15059">
                  <a:moveTo>
                    <a:pt x="15089" y="11547"/>
                  </a:moveTo>
                  <a:lnTo>
                    <a:pt x="15088" y="11573"/>
                  </a:lnTo>
                  <a:lnTo>
                    <a:pt x="15086" y="11598"/>
                  </a:lnTo>
                  <a:lnTo>
                    <a:pt x="15083" y="11623"/>
                  </a:lnTo>
                  <a:lnTo>
                    <a:pt x="15079" y="11648"/>
                  </a:lnTo>
                  <a:lnTo>
                    <a:pt x="15073" y="11672"/>
                  </a:lnTo>
                  <a:lnTo>
                    <a:pt x="15066" y="11696"/>
                  </a:lnTo>
                  <a:lnTo>
                    <a:pt x="15059" y="11719"/>
                  </a:lnTo>
                  <a:lnTo>
                    <a:pt x="15050" y="11743"/>
                  </a:lnTo>
                  <a:lnTo>
                    <a:pt x="15040" y="11765"/>
                  </a:lnTo>
                  <a:lnTo>
                    <a:pt x="15029" y="11786"/>
                  </a:lnTo>
                  <a:lnTo>
                    <a:pt x="15016" y="11807"/>
                  </a:lnTo>
                  <a:lnTo>
                    <a:pt x="15003" y="11828"/>
                  </a:lnTo>
                  <a:lnTo>
                    <a:pt x="14988" y="11847"/>
                  </a:lnTo>
                  <a:lnTo>
                    <a:pt x="14974" y="11866"/>
                  </a:lnTo>
                  <a:lnTo>
                    <a:pt x="14958" y="11884"/>
                  </a:lnTo>
                  <a:lnTo>
                    <a:pt x="14941" y="11902"/>
                  </a:lnTo>
                  <a:lnTo>
                    <a:pt x="14924" y="11918"/>
                  </a:lnTo>
                  <a:lnTo>
                    <a:pt x="14906" y="11934"/>
                  </a:lnTo>
                  <a:lnTo>
                    <a:pt x="14887" y="11949"/>
                  </a:lnTo>
                  <a:lnTo>
                    <a:pt x="14867" y="11963"/>
                  </a:lnTo>
                  <a:lnTo>
                    <a:pt x="14847" y="11977"/>
                  </a:lnTo>
                  <a:lnTo>
                    <a:pt x="14826" y="11989"/>
                  </a:lnTo>
                  <a:lnTo>
                    <a:pt x="14803" y="12000"/>
                  </a:lnTo>
                  <a:lnTo>
                    <a:pt x="14781" y="12010"/>
                  </a:lnTo>
                  <a:lnTo>
                    <a:pt x="14759" y="12019"/>
                  </a:lnTo>
                  <a:lnTo>
                    <a:pt x="14735" y="12027"/>
                  </a:lnTo>
                  <a:lnTo>
                    <a:pt x="14712" y="12033"/>
                  </a:lnTo>
                  <a:lnTo>
                    <a:pt x="14687" y="12039"/>
                  </a:lnTo>
                  <a:lnTo>
                    <a:pt x="14663" y="12043"/>
                  </a:lnTo>
                  <a:lnTo>
                    <a:pt x="14637" y="12047"/>
                  </a:lnTo>
                  <a:lnTo>
                    <a:pt x="14612" y="12048"/>
                  </a:lnTo>
                  <a:lnTo>
                    <a:pt x="14586" y="12049"/>
                  </a:lnTo>
                  <a:lnTo>
                    <a:pt x="10059" y="12049"/>
                  </a:lnTo>
                  <a:lnTo>
                    <a:pt x="6036" y="12049"/>
                  </a:lnTo>
                  <a:lnTo>
                    <a:pt x="1509" y="12049"/>
                  </a:lnTo>
                  <a:lnTo>
                    <a:pt x="1483" y="12048"/>
                  </a:lnTo>
                  <a:lnTo>
                    <a:pt x="1458" y="12047"/>
                  </a:lnTo>
                  <a:lnTo>
                    <a:pt x="1432" y="12043"/>
                  </a:lnTo>
                  <a:lnTo>
                    <a:pt x="1407" y="12039"/>
                  </a:lnTo>
                  <a:lnTo>
                    <a:pt x="1383" y="12033"/>
                  </a:lnTo>
                  <a:lnTo>
                    <a:pt x="1359" y="12027"/>
                  </a:lnTo>
                  <a:lnTo>
                    <a:pt x="1336" y="12019"/>
                  </a:lnTo>
                  <a:lnTo>
                    <a:pt x="1313" y="12010"/>
                  </a:lnTo>
                  <a:lnTo>
                    <a:pt x="1291" y="12000"/>
                  </a:lnTo>
                  <a:lnTo>
                    <a:pt x="1268" y="11989"/>
                  </a:lnTo>
                  <a:lnTo>
                    <a:pt x="1248" y="11977"/>
                  </a:lnTo>
                  <a:lnTo>
                    <a:pt x="1227" y="11963"/>
                  </a:lnTo>
                  <a:lnTo>
                    <a:pt x="1208" y="11949"/>
                  </a:lnTo>
                  <a:lnTo>
                    <a:pt x="1189" y="11934"/>
                  </a:lnTo>
                  <a:lnTo>
                    <a:pt x="1171" y="11918"/>
                  </a:lnTo>
                  <a:lnTo>
                    <a:pt x="1153" y="11902"/>
                  </a:lnTo>
                  <a:lnTo>
                    <a:pt x="1137" y="11884"/>
                  </a:lnTo>
                  <a:lnTo>
                    <a:pt x="1121" y="11866"/>
                  </a:lnTo>
                  <a:lnTo>
                    <a:pt x="1106" y="11847"/>
                  </a:lnTo>
                  <a:lnTo>
                    <a:pt x="1091" y="11828"/>
                  </a:lnTo>
                  <a:lnTo>
                    <a:pt x="1078" y="11807"/>
                  </a:lnTo>
                  <a:lnTo>
                    <a:pt x="1066" y="11786"/>
                  </a:lnTo>
                  <a:lnTo>
                    <a:pt x="1055" y="11765"/>
                  </a:lnTo>
                  <a:lnTo>
                    <a:pt x="1045" y="11743"/>
                  </a:lnTo>
                  <a:lnTo>
                    <a:pt x="1036" y="11719"/>
                  </a:lnTo>
                  <a:lnTo>
                    <a:pt x="1028" y="11696"/>
                  </a:lnTo>
                  <a:lnTo>
                    <a:pt x="1022" y="11672"/>
                  </a:lnTo>
                  <a:lnTo>
                    <a:pt x="1016" y="11648"/>
                  </a:lnTo>
                  <a:lnTo>
                    <a:pt x="1012" y="11623"/>
                  </a:lnTo>
                  <a:lnTo>
                    <a:pt x="1009" y="11598"/>
                  </a:lnTo>
                  <a:lnTo>
                    <a:pt x="1007" y="11573"/>
                  </a:lnTo>
                  <a:lnTo>
                    <a:pt x="1006" y="11547"/>
                  </a:lnTo>
                  <a:lnTo>
                    <a:pt x="1006" y="1506"/>
                  </a:lnTo>
                  <a:lnTo>
                    <a:pt x="1007" y="1480"/>
                  </a:lnTo>
                  <a:lnTo>
                    <a:pt x="1009" y="1455"/>
                  </a:lnTo>
                  <a:lnTo>
                    <a:pt x="1012" y="1430"/>
                  </a:lnTo>
                  <a:lnTo>
                    <a:pt x="1016" y="1405"/>
                  </a:lnTo>
                  <a:lnTo>
                    <a:pt x="1022" y="1381"/>
                  </a:lnTo>
                  <a:lnTo>
                    <a:pt x="1028" y="1356"/>
                  </a:lnTo>
                  <a:lnTo>
                    <a:pt x="1036" y="1333"/>
                  </a:lnTo>
                  <a:lnTo>
                    <a:pt x="1045" y="1310"/>
                  </a:lnTo>
                  <a:lnTo>
                    <a:pt x="1055" y="1288"/>
                  </a:lnTo>
                  <a:lnTo>
                    <a:pt x="1066" y="1267"/>
                  </a:lnTo>
                  <a:lnTo>
                    <a:pt x="1078" y="1246"/>
                  </a:lnTo>
                  <a:lnTo>
                    <a:pt x="1091" y="1225"/>
                  </a:lnTo>
                  <a:lnTo>
                    <a:pt x="1106" y="1206"/>
                  </a:lnTo>
                  <a:lnTo>
                    <a:pt x="1121" y="1187"/>
                  </a:lnTo>
                  <a:lnTo>
                    <a:pt x="1137" y="1169"/>
                  </a:lnTo>
                  <a:lnTo>
                    <a:pt x="1153" y="1151"/>
                  </a:lnTo>
                  <a:lnTo>
                    <a:pt x="1171" y="1135"/>
                  </a:lnTo>
                  <a:lnTo>
                    <a:pt x="1189" y="1119"/>
                  </a:lnTo>
                  <a:lnTo>
                    <a:pt x="1208" y="1103"/>
                  </a:lnTo>
                  <a:lnTo>
                    <a:pt x="1227" y="1090"/>
                  </a:lnTo>
                  <a:lnTo>
                    <a:pt x="1248" y="1077"/>
                  </a:lnTo>
                  <a:lnTo>
                    <a:pt x="1268" y="1064"/>
                  </a:lnTo>
                  <a:lnTo>
                    <a:pt x="1291" y="1053"/>
                  </a:lnTo>
                  <a:lnTo>
                    <a:pt x="1313" y="1043"/>
                  </a:lnTo>
                  <a:lnTo>
                    <a:pt x="1336" y="1034"/>
                  </a:lnTo>
                  <a:lnTo>
                    <a:pt x="1359" y="1027"/>
                  </a:lnTo>
                  <a:lnTo>
                    <a:pt x="1383" y="1020"/>
                  </a:lnTo>
                  <a:lnTo>
                    <a:pt x="1407" y="1014"/>
                  </a:lnTo>
                  <a:lnTo>
                    <a:pt x="1432" y="1010"/>
                  </a:lnTo>
                  <a:lnTo>
                    <a:pt x="1458" y="1007"/>
                  </a:lnTo>
                  <a:lnTo>
                    <a:pt x="1483" y="1005"/>
                  </a:lnTo>
                  <a:lnTo>
                    <a:pt x="1509" y="1004"/>
                  </a:lnTo>
                  <a:lnTo>
                    <a:pt x="14586" y="1004"/>
                  </a:lnTo>
                  <a:lnTo>
                    <a:pt x="14612" y="1005"/>
                  </a:lnTo>
                  <a:lnTo>
                    <a:pt x="14637" y="1007"/>
                  </a:lnTo>
                  <a:lnTo>
                    <a:pt x="14663" y="1010"/>
                  </a:lnTo>
                  <a:lnTo>
                    <a:pt x="14687" y="1014"/>
                  </a:lnTo>
                  <a:lnTo>
                    <a:pt x="14712" y="1020"/>
                  </a:lnTo>
                  <a:lnTo>
                    <a:pt x="14735" y="1027"/>
                  </a:lnTo>
                  <a:lnTo>
                    <a:pt x="14759" y="1034"/>
                  </a:lnTo>
                  <a:lnTo>
                    <a:pt x="14781" y="1043"/>
                  </a:lnTo>
                  <a:lnTo>
                    <a:pt x="14803" y="1053"/>
                  </a:lnTo>
                  <a:lnTo>
                    <a:pt x="14826" y="1064"/>
                  </a:lnTo>
                  <a:lnTo>
                    <a:pt x="14847" y="1077"/>
                  </a:lnTo>
                  <a:lnTo>
                    <a:pt x="14867" y="1090"/>
                  </a:lnTo>
                  <a:lnTo>
                    <a:pt x="14887" y="1103"/>
                  </a:lnTo>
                  <a:lnTo>
                    <a:pt x="14906" y="1119"/>
                  </a:lnTo>
                  <a:lnTo>
                    <a:pt x="14924" y="1135"/>
                  </a:lnTo>
                  <a:lnTo>
                    <a:pt x="14941" y="1151"/>
                  </a:lnTo>
                  <a:lnTo>
                    <a:pt x="14958" y="1169"/>
                  </a:lnTo>
                  <a:lnTo>
                    <a:pt x="14974" y="1187"/>
                  </a:lnTo>
                  <a:lnTo>
                    <a:pt x="14988" y="1206"/>
                  </a:lnTo>
                  <a:lnTo>
                    <a:pt x="15003" y="1225"/>
                  </a:lnTo>
                  <a:lnTo>
                    <a:pt x="15016" y="1246"/>
                  </a:lnTo>
                  <a:lnTo>
                    <a:pt x="15029" y="1267"/>
                  </a:lnTo>
                  <a:lnTo>
                    <a:pt x="15040" y="1288"/>
                  </a:lnTo>
                  <a:lnTo>
                    <a:pt x="15050" y="1310"/>
                  </a:lnTo>
                  <a:lnTo>
                    <a:pt x="15059" y="1333"/>
                  </a:lnTo>
                  <a:lnTo>
                    <a:pt x="15066" y="1356"/>
                  </a:lnTo>
                  <a:lnTo>
                    <a:pt x="15073" y="1381"/>
                  </a:lnTo>
                  <a:lnTo>
                    <a:pt x="15079" y="1405"/>
                  </a:lnTo>
                  <a:lnTo>
                    <a:pt x="15083" y="1430"/>
                  </a:lnTo>
                  <a:lnTo>
                    <a:pt x="15086" y="1455"/>
                  </a:lnTo>
                  <a:lnTo>
                    <a:pt x="15088" y="1480"/>
                  </a:lnTo>
                  <a:lnTo>
                    <a:pt x="15089" y="1506"/>
                  </a:lnTo>
                  <a:lnTo>
                    <a:pt x="15089" y="11547"/>
                  </a:lnTo>
                  <a:close/>
                  <a:moveTo>
                    <a:pt x="14586" y="0"/>
                  </a:moveTo>
                  <a:lnTo>
                    <a:pt x="1509" y="0"/>
                  </a:lnTo>
                  <a:lnTo>
                    <a:pt x="1431" y="2"/>
                  </a:lnTo>
                  <a:lnTo>
                    <a:pt x="1354" y="8"/>
                  </a:lnTo>
                  <a:lnTo>
                    <a:pt x="1279" y="17"/>
                  </a:lnTo>
                  <a:lnTo>
                    <a:pt x="1204" y="30"/>
                  </a:lnTo>
                  <a:lnTo>
                    <a:pt x="1132" y="47"/>
                  </a:lnTo>
                  <a:lnTo>
                    <a:pt x="1060" y="67"/>
                  </a:lnTo>
                  <a:lnTo>
                    <a:pt x="990" y="91"/>
                  </a:lnTo>
                  <a:lnTo>
                    <a:pt x="921" y="118"/>
                  </a:lnTo>
                  <a:lnTo>
                    <a:pt x="854" y="149"/>
                  </a:lnTo>
                  <a:lnTo>
                    <a:pt x="790" y="182"/>
                  </a:lnTo>
                  <a:lnTo>
                    <a:pt x="726" y="218"/>
                  </a:lnTo>
                  <a:lnTo>
                    <a:pt x="665" y="257"/>
                  </a:lnTo>
                  <a:lnTo>
                    <a:pt x="606" y="299"/>
                  </a:lnTo>
                  <a:lnTo>
                    <a:pt x="549" y="344"/>
                  </a:lnTo>
                  <a:lnTo>
                    <a:pt x="494" y="392"/>
                  </a:lnTo>
                  <a:lnTo>
                    <a:pt x="442" y="441"/>
                  </a:lnTo>
                  <a:lnTo>
                    <a:pt x="391" y="493"/>
                  </a:lnTo>
                  <a:lnTo>
                    <a:pt x="344" y="548"/>
                  </a:lnTo>
                  <a:lnTo>
                    <a:pt x="300" y="605"/>
                  </a:lnTo>
                  <a:lnTo>
                    <a:pt x="258" y="664"/>
                  </a:lnTo>
                  <a:lnTo>
                    <a:pt x="218" y="725"/>
                  </a:lnTo>
                  <a:lnTo>
                    <a:pt x="182" y="788"/>
                  </a:lnTo>
                  <a:lnTo>
                    <a:pt x="149" y="853"/>
                  </a:lnTo>
                  <a:lnTo>
                    <a:pt x="119" y="920"/>
                  </a:lnTo>
                  <a:lnTo>
                    <a:pt x="92" y="988"/>
                  </a:lnTo>
                  <a:lnTo>
                    <a:pt x="67" y="1058"/>
                  </a:lnTo>
                  <a:lnTo>
                    <a:pt x="47" y="1130"/>
                  </a:lnTo>
                  <a:lnTo>
                    <a:pt x="30" y="1203"/>
                  </a:lnTo>
                  <a:lnTo>
                    <a:pt x="17" y="1277"/>
                  </a:lnTo>
                  <a:lnTo>
                    <a:pt x="8" y="1352"/>
                  </a:lnTo>
                  <a:lnTo>
                    <a:pt x="2" y="1429"/>
                  </a:lnTo>
                  <a:lnTo>
                    <a:pt x="0" y="1506"/>
                  </a:lnTo>
                  <a:lnTo>
                    <a:pt x="0" y="11547"/>
                  </a:lnTo>
                  <a:lnTo>
                    <a:pt x="2" y="11624"/>
                  </a:lnTo>
                  <a:lnTo>
                    <a:pt x="8" y="11700"/>
                  </a:lnTo>
                  <a:lnTo>
                    <a:pt x="17" y="11776"/>
                  </a:lnTo>
                  <a:lnTo>
                    <a:pt x="30" y="11850"/>
                  </a:lnTo>
                  <a:lnTo>
                    <a:pt x="47" y="11922"/>
                  </a:lnTo>
                  <a:lnTo>
                    <a:pt x="67" y="11994"/>
                  </a:lnTo>
                  <a:lnTo>
                    <a:pt x="92" y="12064"/>
                  </a:lnTo>
                  <a:lnTo>
                    <a:pt x="118" y="12132"/>
                  </a:lnTo>
                  <a:lnTo>
                    <a:pt x="148" y="12198"/>
                  </a:lnTo>
                  <a:lnTo>
                    <a:pt x="181" y="12264"/>
                  </a:lnTo>
                  <a:lnTo>
                    <a:pt x="217" y="12326"/>
                  </a:lnTo>
                  <a:lnTo>
                    <a:pt x="257" y="12387"/>
                  </a:lnTo>
                  <a:lnTo>
                    <a:pt x="299" y="12446"/>
                  </a:lnTo>
                  <a:lnTo>
                    <a:pt x="343" y="12504"/>
                  </a:lnTo>
                  <a:lnTo>
                    <a:pt x="390" y="12558"/>
                  </a:lnTo>
                  <a:lnTo>
                    <a:pt x="441" y="12610"/>
                  </a:lnTo>
                  <a:lnTo>
                    <a:pt x="493" y="12660"/>
                  </a:lnTo>
                  <a:lnTo>
                    <a:pt x="547" y="12707"/>
                  </a:lnTo>
                  <a:lnTo>
                    <a:pt x="604" y="12752"/>
                  </a:lnTo>
                  <a:lnTo>
                    <a:pt x="663" y="12794"/>
                  </a:lnTo>
                  <a:lnTo>
                    <a:pt x="724" y="12833"/>
                  </a:lnTo>
                  <a:lnTo>
                    <a:pt x="787" y="12869"/>
                  </a:lnTo>
                  <a:lnTo>
                    <a:pt x="852" y="12902"/>
                  </a:lnTo>
                  <a:lnTo>
                    <a:pt x="918" y="12933"/>
                  </a:lnTo>
                  <a:lnTo>
                    <a:pt x="987" y="12959"/>
                  </a:lnTo>
                  <a:lnTo>
                    <a:pt x="1056" y="12984"/>
                  </a:lnTo>
                  <a:lnTo>
                    <a:pt x="1128" y="13004"/>
                  </a:lnTo>
                  <a:lnTo>
                    <a:pt x="1201" y="13021"/>
                  </a:lnTo>
                  <a:lnTo>
                    <a:pt x="1275" y="13035"/>
                  </a:lnTo>
                  <a:lnTo>
                    <a:pt x="1350" y="13044"/>
                  </a:lnTo>
                  <a:lnTo>
                    <a:pt x="1426" y="13050"/>
                  </a:lnTo>
                  <a:lnTo>
                    <a:pt x="1504" y="13053"/>
                  </a:lnTo>
                  <a:lnTo>
                    <a:pt x="6539" y="13053"/>
                  </a:lnTo>
                  <a:lnTo>
                    <a:pt x="6539" y="13663"/>
                  </a:lnTo>
                  <a:lnTo>
                    <a:pt x="3399" y="14070"/>
                  </a:lnTo>
                  <a:lnTo>
                    <a:pt x="3378" y="14076"/>
                  </a:lnTo>
                  <a:lnTo>
                    <a:pt x="3358" y="14082"/>
                  </a:lnTo>
                  <a:lnTo>
                    <a:pt x="3338" y="14090"/>
                  </a:lnTo>
                  <a:lnTo>
                    <a:pt x="3319" y="14098"/>
                  </a:lnTo>
                  <a:lnTo>
                    <a:pt x="3299" y="14106"/>
                  </a:lnTo>
                  <a:lnTo>
                    <a:pt x="3280" y="14116"/>
                  </a:lnTo>
                  <a:lnTo>
                    <a:pt x="3262" y="14126"/>
                  </a:lnTo>
                  <a:lnTo>
                    <a:pt x="3245" y="14137"/>
                  </a:lnTo>
                  <a:lnTo>
                    <a:pt x="3228" y="14149"/>
                  </a:lnTo>
                  <a:lnTo>
                    <a:pt x="3211" y="14161"/>
                  </a:lnTo>
                  <a:lnTo>
                    <a:pt x="3196" y="14174"/>
                  </a:lnTo>
                  <a:lnTo>
                    <a:pt x="3180" y="14188"/>
                  </a:lnTo>
                  <a:lnTo>
                    <a:pt x="3166" y="14203"/>
                  </a:lnTo>
                  <a:lnTo>
                    <a:pt x="3151" y="14217"/>
                  </a:lnTo>
                  <a:lnTo>
                    <a:pt x="3138" y="14233"/>
                  </a:lnTo>
                  <a:lnTo>
                    <a:pt x="3124" y="14249"/>
                  </a:lnTo>
                  <a:lnTo>
                    <a:pt x="3112" y="14265"/>
                  </a:lnTo>
                  <a:lnTo>
                    <a:pt x="3100" y="14282"/>
                  </a:lnTo>
                  <a:lnTo>
                    <a:pt x="3089" y="14299"/>
                  </a:lnTo>
                  <a:lnTo>
                    <a:pt x="3079" y="14316"/>
                  </a:lnTo>
                  <a:lnTo>
                    <a:pt x="3070" y="14335"/>
                  </a:lnTo>
                  <a:lnTo>
                    <a:pt x="3061" y="14353"/>
                  </a:lnTo>
                  <a:lnTo>
                    <a:pt x="3053" y="14372"/>
                  </a:lnTo>
                  <a:lnTo>
                    <a:pt x="3046" y="14391"/>
                  </a:lnTo>
                  <a:lnTo>
                    <a:pt x="3039" y="14411"/>
                  </a:lnTo>
                  <a:lnTo>
                    <a:pt x="3034" y="14431"/>
                  </a:lnTo>
                  <a:lnTo>
                    <a:pt x="3029" y="14452"/>
                  </a:lnTo>
                  <a:lnTo>
                    <a:pt x="3025" y="14473"/>
                  </a:lnTo>
                  <a:lnTo>
                    <a:pt x="3022" y="14493"/>
                  </a:lnTo>
                  <a:lnTo>
                    <a:pt x="3020" y="14514"/>
                  </a:lnTo>
                  <a:lnTo>
                    <a:pt x="3018" y="14536"/>
                  </a:lnTo>
                  <a:lnTo>
                    <a:pt x="3018" y="14557"/>
                  </a:lnTo>
                  <a:lnTo>
                    <a:pt x="3019" y="14583"/>
                  </a:lnTo>
                  <a:lnTo>
                    <a:pt x="3020" y="14608"/>
                  </a:lnTo>
                  <a:lnTo>
                    <a:pt x="3024" y="14633"/>
                  </a:lnTo>
                  <a:lnTo>
                    <a:pt x="3028" y="14658"/>
                  </a:lnTo>
                  <a:lnTo>
                    <a:pt x="3034" y="14682"/>
                  </a:lnTo>
                  <a:lnTo>
                    <a:pt x="3040" y="14707"/>
                  </a:lnTo>
                  <a:lnTo>
                    <a:pt x="3048" y="14730"/>
                  </a:lnTo>
                  <a:lnTo>
                    <a:pt x="3057" y="14753"/>
                  </a:lnTo>
                  <a:lnTo>
                    <a:pt x="3067" y="14775"/>
                  </a:lnTo>
                  <a:lnTo>
                    <a:pt x="3078" y="14797"/>
                  </a:lnTo>
                  <a:lnTo>
                    <a:pt x="3090" y="14818"/>
                  </a:lnTo>
                  <a:lnTo>
                    <a:pt x="3103" y="14838"/>
                  </a:lnTo>
                  <a:lnTo>
                    <a:pt x="3117" y="14857"/>
                  </a:lnTo>
                  <a:lnTo>
                    <a:pt x="3132" y="14876"/>
                  </a:lnTo>
                  <a:lnTo>
                    <a:pt x="3149" y="14894"/>
                  </a:lnTo>
                  <a:lnTo>
                    <a:pt x="3165" y="14912"/>
                  </a:lnTo>
                  <a:lnTo>
                    <a:pt x="3183" y="14928"/>
                  </a:lnTo>
                  <a:lnTo>
                    <a:pt x="3201" y="14945"/>
                  </a:lnTo>
                  <a:lnTo>
                    <a:pt x="3220" y="14960"/>
                  </a:lnTo>
                  <a:lnTo>
                    <a:pt x="3239" y="14974"/>
                  </a:lnTo>
                  <a:lnTo>
                    <a:pt x="3260" y="14987"/>
                  </a:lnTo>
                  <a:lnTo>
                    <a:pt x="3280" y="14999"/>
                  </a:lnTo>
                  <a:lnTo>
                    <a:pt x="3302" y="15010"/>
                  </a:lnTo>
                  <a:lnTo>
                    <a:pt x="3325" y="15020"/>
                  </a:lnTo>
                  <a:lnTo>
                    <a:pt x="3348" y="15029"/>
                  </a:lnTo>
                  <a:lnTo>
                    <a:pt x="3371" y="15037"/>
                  </a:lnTo>
                  <a:lnTo>
                    <a:pt x="3395" y="15043"/>
                  </a:lnTo>
                  <a:lnTo>
                    <a:pt x="3419" y="15049"/>
                  </a:lnTo>
                  <a:lnTo>
                    <a:pt x="3444" y="15053"/>
                  </a:lnTo>
                  <a:lnTo>
                    <a:pt x="3469" y="15056"/>
                  </a:lnTo>
                  <a:lnTo>
                    <a:pt x="3495" y="15058"/>
                  </a:lnTo>
                  <a:lnTo>
                    <a:pt x="3521" y="15059"/>
                  </a:lnTo>
                  <a:lnTo>
                    <a:pt x="12574" y="15059"/>
                  </a:lnTo>
                  <a:lnTo>
                    <a:pt x="12600" y="15058"/>
                  </a:lnTo>
                  <a:lnTo>
                    <a:pt x="12626" y="15056"/>
                  </a:lnTo>
                  <a:lnTo>
                    <a:pt x="12651" y="15053"/>
                  </a:lnTo>
                  <a:lnTo>
                    <a:pt x="12676" y="15049"/>
                  </a:lnTo>
                  <a:lnTo>
                    <a:pt x="12700" y="15043"/>
                  </a:lnTo>
                  <a:lnTo>
                    <a:pt x="12724" y="15037"/>
                  </a:lnTo>
                  <a:lnTo>
                    <a:pt x="12747" y="15029"/>
                  </a:lnTo>
                  <a:lnTo>
                    <a:pt x="12770" y="15020"/>
                  </a:lnTo>
                  <a:lnTo>
                    <a:pt x="12793" y="15010"/>
                  </a:lnTo>
                  <a:lnTo>
                    <a:pt x="12814" y="14999"/>
                  </a:lnTo>
                  <a:lnTo>
                    <a:pt x="12835" y="14987"/>
                  </a:lnTo>
                  <a:lnTo>
                    <a:pt x="12856" y="14974"/>
                  </a:lnTo>
                  <a:lnTo>
                    <a:pt x="12875" y="14960"/>
                  </a:lnTo>
                  <a:lnTo>
                    <a:pt x="12894" y="14945"/>
                  </a:lnTo>
                  <a:lnTo>
                    <a:pt x="12912" y="14928"/>
                  </a:lnTo>
                  <a:lnTo>
                    <a:pt x="12930" y="14912"/>
                  </a:lnTo>
                  <a:lnTo>
                    <a:pt x="12946" y="14894"/>
                  </a:lnTo>
                  <a:lnTo>
                    <a:pt x="12963" y="14876"/>
                  </a:lnTo>
                  <a:lnTo>
                    <a:pt x="12978" y="14857"/>
                  </a:lnTo>
                  <a:lnTo>
                    <a:pt x="12992" y="14838"/>
                  </a:lnTo>
                  <a:lnTo>
                    <a:pt x="13005" y="14818"/>
                  </a:lnTo>
                  <a:lnTo>
                    <a:pt x="13017" y="14797"/>
                  </a:lnTo>
                  <a:lnTo>
                    <a:pt x="13028" y="14775"/>
                  </a:lnTo>
                  <a:lnTo>
                    <a:pt x="13038" y="14753"/>
                  </a:lnTo>
                  <a:lnTo>
                    <a:pt x="13047" y="14730"/>
                  </a:lnTo>
                  <a:lnTo>
                    <a:pt x="13055" y="14707"/>
                  </a:lnTo>
                  <a:lnTo>
                    <a:pt x="13061" y="14682"/>
                  </a:lnTo>
                  <a:lnTo>
                    <a:pt x="13067" y="14658"/>
                  </a:lnTo>
                  <a:lnTo>
                    <a:pt x="13071" y="14633"/>
                  </a:lnTo>
                  <a:lnTo>
                    <a:pt x="13074" y="14608"/>
                  </a:lnTo>
                  <a:lnTo>
                    <a:pt x="13076" y="14583"/>
                  </a:lnTo>
                  <a:lnTo>
                    <a:pt x="13077" y="14557"/>
                  </a:lnTo>
                  <a:lnTo>
                    <a:pt x="13077" y="14536"/>
                  </a:lnTo>
                  <a:lnTo>
                    <a:pt x="13075" y="14514"/>
                  </a:lnTo>
                  <a:lnTo>
                    <a:pt x="13073" y="14493"/>
                  </a:lnTo>
                  <a:lnTo>
                    <a:pt x="13070" y="14473"/>
                  </a:lnTo>
                  <a:lnTo>
                    <a:pt x="13066" y="14452"/>
                  </a:lnTo>
                  <a:lnTo>
                    <a:pt x="13061" y="14431"/>
                  </a:lnTo>
                  <a:lnTo>
                    <a:pt x="13056" y="14411"/>
                  </a:lnTo>
                  <a:lnTo>
                    <a:pt x="13049" y="14391"/>
                  </a:lnTo>
                  <a:lnTo>
                    <a:pt x="13042" y="14372"/>
                  </a:lnTo>
                  <a:lnTo>
                    <a:pt x="13034" y="14353"/>
                  </a:lnTo>
                  <a:lnTo>
                    <a:pt x="13025" y="14335"/>
                  </a:lnTo>
                  <a:lnTo>
                    <a:pt x="13016" y="14316"/>
                  </a:lnTo>
                  <a:lnTo>
                    <a:pt x="13006" y="14299"/>
                  </a:lnTo>
                  <a:lnTo>
                    <a:pt x="12995" y="14282"/>
                  </a:lnTo>
                  <a:lnTo>
                    <a:pt x="12983" y="14265"/>
                  </a:lnTo>
                  <a:lnTo>
                    <a:pt x="12971" y="14249"/>
                  </a:lnTo>
                  <a:lnTo>
                    <a:pt x="12957" y="14233"/>
                  </a:lnTo>
                  <a:lnTo>
                    <a:pt x="12944" y="14217"/>
                  </a:lnTo>
                  <a:lnTo>
                    <a:pt x="12930" y="14203"/>
                  </a:lnTo>
                  <a:lnTo>
                    <a:pt x="12915" y="14188"/>
                  </a:lnTo>
                  <a:lnTo>
                    <a:pt x="12900" y="14174"/>
                  </a:lnTo>
                  <a:lnTo>
                    <a:pt x="12884" y="14161"/>
                  </a:lnTo>
                  <a:lnTo>
                    <a:pt x="12867" y="14149"/>
                  </a:lnTo>
                  <a:lnTo>
                    <a:pt x="12850" y="14137"/>
                  </a:lnTo>
                  <a:lnTo>
                    <a:pt x="12833" y="14126"/>
                  </a:lnTo>
                  <a:lnTo>
                    <a:pt x="12815" y="14116"/>
                  </a:lnTo>
                  <a:lnTo>
                    <a:pt x="12796" y="14106"/>
                  </a:lnTo>
                  <a:lnTo>
                    <a:pt x="12776" y="14098"/>
                  </a:lnTo>
                  <a:lnTo>
                    <a:pt x="12757" y="14090"/>
                  </a:lnTo>
                  <a:lnTo>
                    <a:pt x="12737" y="14082"/>
                  </a:lnTo>
                  <a:lnTo>
                    <a:pt x="12717" y="14076"/>
                  </a:lnTo>
                  <a:lnTo>
                    <a:pt x="12696" y="14070"/>
                  </a:lnTo>
                  <a:lnTo>
                    <a:pt x="9556" y="13663"/>
                  </a:lnTo>
                  <a:lnTo>
                    <a:pt x="9556" y="13053"/>
                  </a:lnTo>
                  <a:lnTo>
                    <a:pt x="14591" y="13053"/>
                  </a:lnTo>
                  <a:lnTo>
                    <a:pt x="14669" y="13050"/>
                  </a:lnTo>
                  <a:lnTo>
                    <a:pt x="14745" y="13044"/>
                  </a:lnTo>
                  <a:lnTo>
                    <a:pt x="14820" y="13035"/>
                  </a:lnTo>
                  <a:lnTo>
                    <a:pt x="14894" y="13021"/>
                  </a:lnTo>
                  <a:lnTo>
                    <a:pt x="14967" y="13004"/>
                  </a:lnTo>
                  <a:lnTo>
                    <a:pt x="15039" y="12984"/>
                  </a:lnTo>
                  <a:lnTo>
                    <a:pt x="15108" y="12959"/>
                  </a:lnTo>
                  <a:lnTo>
                    <a:pt x="15177" y="12933"/>
                  </a:lnTo>
                  <a:lnTo>
                    <a:pt x="15243" y="12902"/>
                  </a:lnTo>
                  <a:lnTo>
                    <a:pt x="15308" y="12869"/>
                  </a:lnTo>
                  <a:lnTo>
                    <a:pt x="15371" y="12833"/>
                  </a:lnTo>
                  <a:lnTo>
                    <a:pt x="15432" y="12794"/>
                  </a:lnTo>
                  <a:lnTo>
                    <a:pt x="15491" y="12752"/>
                  </a:lnTo>
                  <a:lnTo>
                    <a:pt x="15548" y="12707"/>
                  </a:lnTo>
                  <a:lnTo>
                    <a:pt x="15602" y="12660"/>
                  </a:lnTo>
                  <a:lnTo>
                    <a:pt x="15654" y="12610"/>
                  </a:lnTo>
                  <a:lnTo>
                    <a:pt x="15705" y="12558"/>
                  </a:lnTo>
                  <a:lnTo>
                    <a:pt x="15752" y="12504"/>
                  </a:lnTo>
                  <a:lnTo>
                    <a:pt x="15796" y="12446"/>
                  </a:lnTo>
                  <a:lnTo>
                    <a:pt x="15838" y="12387"/>
                  </a:lnTo>
                  <a:lnTo>
                    <a:pt x="15878" y="12326"/>
                  </a:lnTo>
                  <a:lnTo>
                    <a:pt x="15914" y="12264"/>
                  </a:lnTo>
                  <a:lnTo>
                    <a:pt x="15947" y="12198"/>
                  </a:lnTo>
                  <a:lnTo>
                    <a:pt x="15977" y="12132"/>
                  </a:lnTo>
                  <a:lnTo>
                    <a:pt x="16003" y="12064"/>
                  </a:lnTo>
                  <a:lnTo>
                    <a:pt x="16028" y="11994"/>
                  </a:lnTo>
                  <a:lnTo>
                    <a:pt x="16048" y="11922"/>
                  </a:lnTo>
                  <a:lnTo>
                    <a:pt x="16065" y="11850"/>
                  </a:lnTo>
                  <a:lnTo>
                    <a:pt x="16078" y="11776"/>
                  </a:lnTo>
                  <a:lnTo>
                    <a:pt x="16087" y="11700"/>
                  </a:lnTo>
                  <a:lnTo>
                    <a:pt x="16093" y="11624"/>
                  </a:lnTo>
                  <a:lnTo>
                    <a:pt x="16095" y="11547"/>
                  </a:lnTo>
                  <a:lnTo>
                    <a:pt x="16095" y="1506"/>
                  </a:lnTo>
                  <a:lnTo>
                    <a:pt x="16093" y="1429"/>
                  </a:lnTo>
                  <a:lnTo>
                    <a:pt x="16087" y="1352"/>
                  </a:lnTo>
                  <a:lnTo>
                    <a:pt x="16078" y="1277"/>
                  </a:lnTo>
                  <a:lnTo>
                    <a:pt x="16064" y="1203"/>
                  </a:lnTo>
                  <a:lnTo>
                    <a:pt x="16048" y="1130"/>
                  </a:lnTo>
                  <a:lnTo>
                    <a:pt x="16028" y="1058"/>
                  </a:lnTo>
                  <a:lnTo>
                    <a:pt x="16003" y="988"/>
                  </a:lnTo>
                  <a:lnTo>
                    <a:pt x="15976" y="920"/>
                  </a:lnTo>
                  <a:lnTo>
                    <a:pt x="15946" y="853"/>
                  </a:lnTo>
                  <a:lnTo>
                    <a:pt x="15913" y="788"/>
                  </a:lnTo>
                  <a:lnTo>
                    <a:pt x="15877" y="725"/>
                  </a:lnTo>
                  <a:lnTo>
                    <a:pt x="15837" y="664"/>
                  </a:lnTo>
                  <a:lnTo>
                    <a:pt x="15795" y="605"/>
                  </a:lnTo>
                  <a:lnTo>
                    <a:pt x="15750" y="548"/>
                  </a:lnTo>
                  <a:lnTo>
                    <a:pt x="15703" y="493"/>
                  </a:lnTo>
                  <a:lnTo>
                    <a:pt x="15652" y="441"/>
                  </a:lnTo>
                  <a:lnTo>
                    <a:pt x="15600" y="392"/>
                  </a:lnTo>
                  <a:lnTo>
                    <a:pt x="15546" y="344"/>
                  </a:lnTo>
                  <a:lnTo>
                    <a:pt x="15488" y="299"/>
                  </a:lnTo>
                  <a:lnTo>
                    <a:pt x="15429" y="257"/>
                  </a:lnTo>
                  <a:lnTo>
                    <a:pt x="15369" y="218"/>
                  </a:lnTo>
                  <a:lnTo>
                    <a:pt x="15305" y="182"/>
                  </a:lnTo>
                  <a:lnTo>
                    <a:pt x="15240" y="149"/>
                  </a:lnTo>
                  <a:lnTo>
                    <a:pt x="15174" y="118"/>
                  </a:lnTo>
                  <a:lnTo>
                    <a:pt x="15105" y="91"/>
                  </a:lnTo>
                  <a:lnTo>
                    <a:pt x="15035" y="67"/>
                  </a:lnTo>
                  <a:lnTo>
                    <a:pt x="14963" y="47"/>
                  </a:lnTo>
                  <a:lnTo>
                    <a:pt x="14890" y="30"/>
                  </a:lnTo>
                  <a:lnTo>
                    <a:pt x="14815" y="17"/>
                  </a:lnTo>
                  <a:lnTo>
                    <a:pt x="14740" y="8"/>
                  </a:lnTo>
                  <a:lnTo>
                    <a:pt x="14664" y="2"/>
                  </a:lnTo>
                  <a:lnTo>
                    <a:pt x="1458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宋体" panose="02010600030101010101" pitchFamily="2" charset="-122"/>
                <a:cs typeface="+mn-ea"/>
                <a:sym typeface="Arial" panose="020B0604020202020204" pitchFamily="34" charset="0"/>
              </a:endParaRPr>
            </a:p>
          </p:txBody>
        </p:sp>
      </p:grpSp>
      <p:sp>
        <p:nvSpPr>
          <p:cNvPr id="49" name="Freeform 286"/>
          <p:cNvSpPr>
            <a:spLocks noEditPoints="1"/>
          </p:cNvSpPr>
          <p:nvPr/>
        </p:nvSpPr>
        <p:spPr bwMode="auto">
          <a:xfrm>
            <a:off x="3429410" y="3225528"/>
            <a:ext cx="335481" cy="336278"/>
          </a:xfrm>
          <a:custGeom>
            <a:avLst/>
            <a:gdLst>
              <a:gd name="T0" fmla="*/ 11438 w 16419"/>
              <a:gd name="T1" fmla="*/ 11992 h 16036"/>
              <a:gd name="T2" fmla="*/ 12051 w 16419"/>
              <a:gd name="T3" fmla="*/ 9611 h 16036"/>
              <a:gd name="T4" fmla="*/ 15080 w 16419"/>
              <a:gd name="T5" fmla="*/ 9931 h 16036"/>
              <a:gd name="T6" fmla="*/ 13248 w 16419"/>
              <a:gd name="T7" fmla="*/ 12967 h 16036"/>
              <a:gd name="T8" fmla="*/ 4590 w 16419"/>
              <a:gd name="T9" fmla="*/ 10655 h 16036"/>
              <a:gd name="T10" fmla="*/ 4429 w 16419"/>
              <a:gd name="T11" fmla="*/ 12231 h 16036"/>
              <a:gd name="T12" fmla="*/ 2147 w 16419"/>
              <a:gd name="T13" fmla="*/ 11712 h 16036"/>
              <a:gd name="T14" fmla="*/ 1073 w 16419"/>
              <a:gd name="T15" fmla="*/ 8277 h 16036"/>
              <a:gd name="T16" fmla="*/ 4139 w 16419"/>
              <a:gd name="T17" fmla="*/ 4183 h 16036"/>
              <a:gd name="T18" fmla="*/ 4533 w 16419"/>
              <a:gd name="T19" fmla="*/ 5582 h 16036"/>
              <a:gd name="T20" fmla="*/ 1073 w 16419"/>
              <a:gd name="T21" fmla="*/ 7759 h 16036"/>
              <a:gd name="T22" fmla="*/ 1997 w 16419"/>
              <a:gd name="T23" fmla="*/ 4578 h 16036"/>
              <a:gd name="T24" fmla="*/ 9313 w 16419"/>
              <a:gd name="T25" fmla="*/ 5095 h 16036"/>
              <a:gd name="T26" fmla="*/ 11066 w 16419"/>
              <a:gd name="T27" fmla="*/ 4695 h 16036"/>
              <a:gd name="T28" fmla="*/ 11565 w 16419"/>
              <a:gd name="T29" fmla="*/ 6759 h 16036"/>
              <a:gd name="T30" fmla="*/ 10152 w 16419"/>
              <a:gd name="T31" fmla="*/ 11598 h 16036"/>
              <a:gd name="T32" fmla="*/ 8474 w 16419"/>
              <a:gd name="T33" fmla="*/ 11394 h 16036"/>
              <a:gd name="T34" fmla="*/ 11313 w 16419"/>
              <a:gd name="T35" fmla="*/ 10543 h 16036"/>
              <a:gd name="T36" fmla="*/ 12142 w 16419"/>
              <a:gd name="T37" fmla="*/ 12889 h 16036"/>
              <a:gd name="T38" fmla="*/ 11354 w 16419"/>
              <a:gd name="T39" fmla="*/ 14282 h 16036"/>
              <a:gd name="T40" fmla="*/ 9710 w 16419"/>
              <a:gd name="T41" fmla="*/ 14564 h 16036"/>
              <a:gd name="T42" fmla="*/ 10935 w 16419"/>
              <a:gd name="T43" fmla="*/ 12871 h 16036"/>
              <a:gd name="T44" fmla="*/ 9524 w 16419"/>
              <a:gd name="T45" fmla="*/ 12005 h 16036"/>
              <a:gd name="T46" fmla="*/ 10393 w 16419"/>
              <a:gd name="T47" fmla="*/ 12757 h 16036"/>
              <a:gd name="T48" fmla="*/ 8904 w 16419"/>
              <a:gd name="T49" fmla="*/ 14636 h 16036"/>
              <a:gd name="T50" fmla="*/ 5284 w 16419"/>
              <a:gd name="T51" fmla="*/ 14382 h 16036"/>
              <a:gd name="T52" fmla="*/ 4071 w 16419"/>
              <a:gd name="T53" fmla="*/ 13005 h 16036"/>
              <a:gd name="T54" fmla="*/ 5783 w 16419"/>
              <a:gd name="T55" fmla="*/ 13367 h 16036"/>
              <a:gd name="T56" fmla="*/ 7945 w 16419"/>
              <a:gd name="T57" fmla="*/ 8277 h 16036"/>
              <a:gd name="T58" fmla="*/ 6342 w 16419"/>
              <a:gd name="T59" fmla="*/ 11582 h 16036"/>
              <a:gd name="T60" fmla="*/ 5136 w 16419"/>
              <a:gd name="T61" fmla="*/ 10650 h 16036"/>
              <a:gd name="T62" fmla="*/ 7945 w 16419"/>
              <a:gd name="T63" fmla="*/ 8277 h 16036"/>
              <a:gd name="T64" fmla="*/ 7024 w 16419"/>
              <a:gd name="T65" fmla="*/ 5084 h 16036"/>
              <a:gd name="T66" fmla="*/ 4843 w 16419"/>
              <a:gd name="T67" fmla="*/ 6857 h 16036"/>
              <a:gd name="T68" fmla="*/ 5321 w 16419"/>
              <a:gd name="T69" fmla="*/ 4784 h 16036"/>
              <a:gd name="T70" fmla="*/ 3667 w 16419"/>
              <a:gd name="T71" fmla="*/ 3305 h 16036"/>
              <a:gd name="T72" fmla="*/ 5215 w 16419"/>
              <a:gd name="T73" fmla="*/ 1684 h 16036"/>
              <a:gd name="T74" fmla="*/ 6448 w 16419"/>
              <a:gd name="T75" fmla="*/ 1771 h 16036"/>
              <a:gd name="T76" fmla="*/ 5148 w 16419"/>
              <a:gd name="T77" fmla="*/ 3833 h 16036"/>
              <a:gd name="T78" fmla="*/ 6569 w 16419"/>
              <a:gd name="T79" fmla="*/ 4486 h 16036"/>
              <a:gd name="T80" fmla="*/ 6014 w 16419"/>
              <a:gd name="T81" fmla="*/ 3301 h 16036"/>
              <a:gd name="T82" fmla="*/ 7732 w 16419"/>
              <a:gd name="T83" fmla="*/ 1205 h 16036"/>
              <a:gd name="T84" fmla="*/ 11565 w 16419"/>
              <a:gd name="T85" fmla="*/ 1859 h 16036"/>
              <a:gd name="T86" fmla="*/ 12421 w 16419"/>
              <a:gd name="T87" fmla="*/ 3513 h 16036"/>
              <a:gd name="T88" fmla="*/ 11123 w 16419"/>
              <a:gd name="T89" fmla="*/ 3527 h 16036"/>
              <a:gd name="T90" fmla="*/ 9758 w 16419"/>
              <a:gd name="T91" fmla="*/ 1525 h 16036"/>
              <a:gd name="T92" fmla="*/ 9852 w 16419"/>
              <a:gd name="T93" fmla="*/ 2463 h 16036"/>
              <a:gd name="T94" fmla="*/ 10437 w 16419"/>
              <a:gd name="T95" fmla="*/ 4348 h 16036"/>
              <a:gd name="T96" fmla="*/ 8786 w 16419"/>
              <a:gd name="T97" fmla="*/ 4626 h 16036"/>
              <a:gd name="T98" fmla="*/ 6848 w 16419"/>
              <a:gd name="T99" fmla="*/ 13930 h 16036"/>
              <a:gd name="T100" fmla="*/ 6020 w 16419"/>
              <a:gd name="T101" fmla="*/ 12187 h 16036"/>
              <a:gd name="T102" fmla="*/ 7521 w 16419"/>
              <a:gd name="T103" fmla="*/ 11934 h 16036"/>
              <a:gd name="T104" fmla="*/ 12063 w 16419"/>
              <a:gd name="T105" fmla="*/ 6494 h 16036"/>
              <a:gd name="T106" fmla="*/ 11695 w 16419"/>
              <a:gd name="T107" fmla="*/ 4461 h 16036"/>
              <a:gd name="T108" fmla="*/ 13078 w 16419"/>
              <a:gd name="T109" fmla="*/ 3710 h 16036"/>
              <a:gd name="T110" fmla="*/ 14700 w 16419"/>
              <a:gd name="T111" fmla="*/ 5106 h 16036"/>
              <a:gd name="T112" fmla="*/ 6960 w 16419"/>
              <a:gd name="T113" fmla="*/ 92 h 16036"/>
              <a:gd name="T114" fmla="*/ 498 w 16419"/>
              <a:gd name="T115" fmla="*/ 5261 h 16036"/>
              <a:gd name="T116" fmla="*/ 2132 w 16419"/>
              <a:gd name="T117" fmla="*/ 13409 h 16036"/>
              <a:gd name="T118" fmla="*/ 10261 w 16419"/>
              <a:gd name="T119" fmla="*/ 15783 h 16036"/>
              <a:gd name="T120" fmla="*/ 16160 w 16419"/>
              <a:gd name="T121" fmla="*/ 10021 h 16036"/>
              <a:gd name="T122" fmla="*/ 13729 w 16419"/>
              <a:gd name="T123" fmla="*/ 2083 h 1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419" h="16036">
                <a:moveTo>
                  <a:pt x="13248" y="12967"/>
                </a:moveTo>
                <a:lnTo>
                  <a:pt x="13139" y="12892"/>
                </a:lnTo>
                <a:lnTo>
                  <a:pt x="13030" y="12819"/>
                </a:lnTo>
                <a:lnTo>
                  <a:pt x="12919" y="12748"/>
                </a:lnTo>
                <a:lnTo>
                  <a:pt x="12807" y="12676"/>
                </a:lnTo>
                <a:lnTo>
                  <a:pt x="12693" y="12608"/>
                </a:lnTo>
                <a:lnTo>
                  <a:pt x="12579" y="12541"/>
                </a:lnTo>
                <a:lnTo>
                  <a:pt x="12463" y="12476"/>
                </a:lnTo>
                <a:lnTo>
                  <a:pt x="12347" y="12413"/>
                </a:lnTo>
                <a:lnTo>
                  <a:pt x="12229" y="12351"/>
                </a:lnTo>
                <a:lnTo>
                  <a:pt x="12110" y="12291"/>
                </a:lnTo>
                <a:lnTo>
                  <a:pt x="12051" y="12261"/>
                </a:lnTo>
                <a:lnTo>
                  <a:pt x="11990" y="12231"/>
                </a:lnTo>
                <a:lnTo>
                  <a:pt x="11930" y="12203"/>
                </a:lnTo>
                <a:lnTo>
                  <a:pt x="11869" y="12175"/>
                </a:lnTo>
                <a:lnTo>
                  <a:pt x="11808" y="12147"/>
                </a:lnTo>
                <a:lnTo>
                  <a:pt x="11747" y="12120"/>
                </a:lnTo>
                <a:lnTo>
                  <a:pt x="11686" y="12094"/>
                </a:lnTo>
                <a:lnTo>
                  <a:pt x="11625" y="12068"/>
                </a:lnTo>
                <a:lnTo>
                  <a:pt x="11562" y="12042"/>
                </a:lnTo>
                <a:lnTo>
                  <a:pt x="11499" y="12017"/>
                </a:lnTo>
                <a:lnTo>
                  <a:pt x="11438" y="11992"/>
                </a:lnTo>
                <a:lnTo>
                  <a:pt x="11374" y="11968"/>
                </a:lnTo>
                <a:lnTo>
                  <a:pt x="11419" y="11863"/>
                </a:lnTo>
                <a:lnTo>
                  <a:pt x="11463" y="11756"/>
                </a:lnTo>
                <a:lnTo>
                  <a:pt x="11505" y="11649"/>
                </a:lnTo>
                <a:lnTo>
                  <a:pt x="11546" y="11541"/>
                </a:lnTo>
                <a:lnTo>
                  <a:pt x="11585" y="11433"/>
                </a:lnTo>
                <a:lnTo>
                  <a:pt x="11624" y="11323"/>
                </a:lnTo>
                <a:lnTo>
                  <a:pt x="11661" y="11214"/>
                </a:lnTo>
                <a:lnTo>
                  <a:pt x="11696" y="11104"/>
                </a:lnTo>
                <a:lnTo>
                  <a:pt x="11731" y="10993"/>
                </a:lnTo>
                <a:lnTo>
                  <a:pt x="11765" y="10880"/>
                </a:lnTo>
                <a:lnTo>
                  <a:pt x="11798" y="10768"/>
                </a:lnTo>
                <a:lnTo>
                  <a:pt x="11829" y="10655"/>
                </a:lnTo>
                <a:lnTo>
                  <a:pt x="11859" y="10542"/>
                </a:lnTo>
                <a:lnTo>
                  <a:pt x="11887" y="10427"/>
                </a:lnTo>
                <a:lnTo>
                  <a:pt x="11914" y="10312"/>
                </a:lnTo>
                <a:lnTo>
                  <a:pt x="11941" y="10197"/>
                </a:lnTo>
                <a:lnTo>
                  <a:pt x="11965" y="10081"/>
                </a:lnTo>
                <a:lnTo>
                  <a:pt x="11988" y="9964"/>
                </a:lnTo>
                <a:lnTo>
                  <a:pt x="12010" y="9847"/>
                </a:lnTo>
                <a:lnTo>
                  <a:pt x="12031" y="9729"/>
                </a:lnTo>
                <a:lnTo>
                  <a:pt x="12051" y="9611"/>
                </a:lnTo>
                <a:lnTo>
                  <a:pt x="12068" y="9492"/>
                </a:lnTo>
                <a:lnTo>
                  <a:pt x="12084" y="9373"/>
                </a:lnTo>
                <a:lnTo>
                  <a:pt x="12100" y="9253"/>
                </a:lnTo>
                <a:lnTo>
                  <a:pt x="12113" y="9133"/>
                </a:lnTo>
                <a:lnTo>
                  <a:pt x="12126" y="9011"/>
                </a:lnTo>
                <a:lnTo>
                  <a:pt x="12137" y="8890"/>
                </a:lnTo>
                <a:lnTo>
                  <a:pt x="12147" y="8769"/>
                </a:lnTo>
                <a:lnTo>
                  <a:pt x="12155" y="8646"/>
                </a:lnTo>
                <a:lnTo>
                  <a:pt x="12161" y="8523"/>
                </a:lnTo>
                <a:lnTo>
                  <a:pt x="12166" y="8400"/>
                </a:lnTo>
                <a:lnTo>
                  <a:pt x="12171" y="8277"/>
                </a:lnTo>
                <a:lnTo>
                  <a:pt x="15347" y="8277"/>
                </a:lnTo>
                <a:lnTo>
                  <a:pt x="15337" y="8448"/>
                </a:lnTo>
                <a:lnTo>
                  <a:pt x="15325" y="8617"/>
                </a:lnTo>
                <a:lnTo>
                  <a:pt x="15309" y="8786"/>
                </a:lnTo>
                <a:lnTo>
                  <a:pt x="15287" y="8954"/>
                </a:lnTo>
                <a:lnTo>
                  <a:pt x="15262" y="9119"/>
                </a:lnTo>
                <a:lnTo>
                  <a:pt x="15234" y="9285"/>
                </a:lnTo>
                <a:lnTo>
                  <a:pt x="15201" y="9449"/>
                </a:lnTo>
                <a:lnTo>
                  <a:pt x="15164" y="9612"/>
                </a:lnTo>
                <a:lnTo>
                  <a:pt x="15124" y="9772"/>
                </a:lnTo>
                <a:lnTo>
                  <a:pt x="15080" y="9931"/>
                </a:lnTo>
                <a:lnTo>
                  <a:pt x="15032" y="10090"/>
                </a:lnTo>
                <a:lnTo>
                  <a:pt x="14980" y="10246"/>
                </a:lnTo>
                <a:lnTo>
                  <a:pt x="14925" y="10400"/>
                </a:lnTo>
                <a:lnTo>
                  <a:pt x="14866" y="10554"/>
                </a:lnTo>
                <a:lnTo>
                  <a:pt x="14804" y="10705"/>
                </a:lnTo>
                <a:lnTo>
                  <a:pt x="14738" y="10854"/>
                </a:lnTo>
                <a:lnTo>
                  <a:pt x="14668" y="11002"/>
                </a:lnTo>
                <a:lnTo>
                  <a:pt x="14596" y="11148"/>
                </a:lnTo>
                <a:lnTo>
                  <a:pt x="14521" y="11292"/>
                </a:lnTo>
                <a:lnTo>
                  <a:pt x="14441" y="11434"/>
                </a:lnTo>
                <a:lnTo>
                  <a:pt x="14358" y="11574"/>
                </a:lnTo>
                <a:lnTo>
                  <a:pt x="14272" y="11712"/>
                </a:lnTo>
                <a:lnTo>
                  <a:pt x="14183" y="11848"/>
                </a:lnTo>
                <a:lnTo>
                  <a:pt x="14092" y="11981"/>
                </a:lnTo>
                <a:lnTo>
                  <a:pt x="13996" y="12113"/>
                </a:lnTo>
                <a:lnTo>
                  <a:pt x="13898" y="12241"/>
                </a:lnTo>
                <a:lnTo>
                  <a:pt x="13797" y="12369"/>
                </a:lnTo>
                <a:lnTo>
                  <a:pt x="13693" y="12493"/>
                </a:lnTo>
                <a:lnTo>
                  <a:pt x="13586" y="12615"/>
                </a:lnTo>
                <a:lnTo>
                  <a:pt x="13476" y="12735"/>
                </a:lnTo>
                <a:lnTo>
                  <a:pt x="13364" y="12852"/>
                </a:lnTo>
                <a:lnTo>
                  <a:pt x="13248" y="12967"/>
                </a:lnTo>
                <a:close/>
                <a:moveTo>
                  <a:pt x="1073" y="8277"/>
                </a:moveTo>
                <a:lnTo>
                  <a:pt x="4248" y="8277"/>
                </a:lnTo>
                <a:lnTo>
                  <a:pt x="4253" y="8400"/>
                </a:lnTo>
                <a:lnTo>
                  <a:pt x="4258" y="8523"/>
                </a:lnTo>
                <a:lnTo>
                  <a:pt x="4265" y="8646"/>
                </a:lnTo>
                <a:lnTo>
                  <a:pt x="4273" y="8769"/>
                </a:lnTo>
                <a:lnTo>
                  <a:pt x="4282" y="8890"/>
                </a:lnTo>
                <a:lnTo>
                  <a:pt x="4294" y="9011"/>
                </a:lnTo>
                <a:lnTo>
                  <a:pt x="4306" y="9133"/>
                </a:lnTo>
                <a:lnTo>
                  <a:pt x="4319" y="9253"/>
                </a:lnTo>
                <a:lnTo>
                  <a:pt x="4335" y="9373"/>
                </a:lnTo>
                <a:lnTo>
                  <a:pt x="4351" y="9492"/>
                </a:lnTo>
                <a:lnTo>
                  <a:pt x="4370" y="9611"/>
                </a:lnTo>
                <a:lnTo>
                  <a:pt x="4388" y="9729"/>
                </a:lnTo>
                <a:lnTo>
                  <a:pt x="4410" y="9847"/>
                </a:lnTo>
                <a:lnTo>
                  <a:pt x="4431" y="9964"/>
                </a:lnTo>
                <a:lnTo>
                  <a:pt x="4455" y="10081"/>
                </a:lnTo>
                <a:lnTo>
                  <a:pt x="4479" y="10197"/>
                </a:lnTo>
                <a:lnTo>
                  <a:pt x="4505" y="10312"/>
                </a:lnTo>
                <a:lnTo>
                  <a:pt x="4533" y="10427"/>
                </a:lnTo>
                <a:lnTo>
                  <a:pt x="4560" y="10542"/>
                </a:lnTo>
                <a:lnTo>
                  <a:pt x="4590" y="10655"/>
                </a:lnTo>
                <a:lnTo>
                  <a:pt x="4622" y="10768"/>
                </a:lnTo>
                <a:lnTo>
                  <a:pt x="4654" y="10880"/>
                </a:lnTo>
                <a:lnTo>
                  <a:pt x="4688" y="10993"/>
                </a:lnTo>
                <a:lnTo>
                  <a:pt x="4723" y="11104"/>
                </a:lnTo>
                <a:lnTo>
                  <a:pt x="4758" y="11214"/>
                </a:lnTo>
                <a:lnTo>
                  <a:pt x="4795" y="11323"/>
                </a:lnTo>
                <a:lnTo>
                  <a:pt x="4834" y="11433"/>
                </a:lnTo>
                <a:lnTo>
                  <a:pt x="4874" y="11541"/>
                </a:lnTo>
                <a:lnTo>
                  <a:pt x="4915" y="11649"/>
                </a:lnTo>
                <a:lnTo>
                  <a:pt x="4958" y="11756"/>
                </a:lnTo>
                <a:lnTo>
                  <a:pt x="5001" y="11863"/>
                </a:lnTo>
                <a:lnTo>
                  <a:pt x="5045" y="11968"/>
                </a:lnTo>
                <a:lnTo>
                  <a:pt x="4982" y="11992"/>
                </a:lnTo>
                <a:lnTo>
                  <a:pt x="4920" y="12017"/>
                </a:lnTo>
                <a:lnTo>
                  <a:pt x="4857" y="12042"/>
                </a:lnTo>
                <a:lnTo>
                  <a:pt x="4795" y="12068"/>
                </a:lnTo>
                <a:lnTo>
                  <a:pt x="4734" y="12094"/>
                </a:lnTo>
                <a:lnTo>
                  <a:pt x="4672" y="12120"/>
                </a:lnTo>
                <a:lnTo>
                  <a:pt x="4611" y="12147"/>
                </a:lnTo>
                <a:lnTo>
                  <a:pt x="4550" y="12175"/>
                </a:lnTo>
                <a:lnTo>
                  <a:pt x="4490" y="12203"/>
                </a:lnTo>
                <a:lnTo>
                  <a:pt x="4429" y="12231"/>
                </a:lnTo>
                <a:lnTo>
                  <a:pt x="4370" y="12261"/>
                </a:lnTo>
                <a:lnTo>
                  <a:pt x="4309" y="12291"/>
                </a:lnTo>
                <a:lnTo>
                  <a:pt x="4191" y="12351"/>
                </a:lnTo>
                <a:lnTo>
                  <a:pt x="4073" y="12413"/>
                </a:lnTo>
                <a:lnTo>
                  <a:pt x="3956" y="12476"/>
                </a:lnTo>
                <a:lnTo>
                  <a:pt x="3841" y="12541"/>
                </a:lnTo>
                <a:lnTo>
                  <a:pt x="3726" y="12608"/>
                </a:lnTo>
                <a:lnTo>
                  <a:pt x="3613" y="12676"/>
                </a:lnTo>
                <a:lnTo>
                  <a:pt x="3501" y="12748"/>
                </a:lnTo>
                <a:lnTo>
                  <a:pt x="3389" y="12819"/>
                </a:lnTo>
                <a:lnTo>
                  <a:pt x="3280" y="12892"/>
                </a:lnTo>
                <a:lnTo>
                  <a:pt x="3171" y="12967"/>
                </a:lnTo>
                <a:lnTo>
                  <a:pt x="3056" y="12852"/>
                </a:lnTo>
                <a:lnTo>
                  <a:pt x="2943" y="12735"/>
                </a:lnTo>
                <a:lnTo>
                  <a:pt x="2833" y="12615"/>
                </a:lnTo>
                <a:lnTo>
                  <a:pt x="2727" y="12493"/>
                </a:lnTo>
                <a:lnTo>
                  <a:pt x="2623" y="12369"/>
                </a:lnTo>
                <a:lnTo>
                  <a:pt x="2521" y="12241"/>
                </a:lnTo>
                <a:lnTo>
                  <a:pt x="2423" y="12113"/>
                </a:lnTo>
                <a:lnTo>
                  <a:pt x="2328" y="11981"/>
                </a:lnTo>
                <a:lnTo>
                  <a:pt x="2236" y="11848"/>
                </a:lnTo>
                <a:lnTo>
                  <a:pt x="2147" y="11712"/>
                </a:lnTo>
                <a:lnTo>
                  <a:pt x="2062" y="11574"/>
                </a:lnTo>
                <a:lnTo>
                  <a:pt x="1978" y="11434"/>
                </a:lnTo>
                <a:lnTo>
                  <a:pt x="1899" y="11292"/>
                </a:lnTo>
                <a:lnTo>
                  <a:pt x="1824" y="11148"/>
                </a:lnTo>
                <a:lnTo>
                  <a:pt x="1751" y="11002"/>
                </a:lnTo>
                <a:lnTo>
                  <a:pt x="1682" y="10854"/>
                </a:lnTo>
                <a:lnTo>
                  <a:pt x="1615" y="10705"/>
                </a:lnTo>
                <a:lnTo>
                  <a:pt x="1554" y="10554"/>
                </a:lnTo>
                <a:lnTo>
                  <a:pt x="1494" y="10400"/>
                </a:lnTo>
                <a:lnTo>
                  <a:pt x="1440" y="10246"/>
                </a:lnTo>
                <a:lnTo>
                  <a:pt x="1387" y="10090"/>
                </a:lnTo>
                <a:lnTo>
                  <a:pt x="1340" y="9931"/>
                </a:lnTo>
                <a:lnTo>
                  <a:pt x="1296" y="9772"/>
                </a:lnTo>
                <a:lnTo>
                  <a:pt x="1255" y="9612"/>
                </a:lnTo>
                <a:lnTo>
                  <a:pt x="1219" y="9449"/>
                </a:lnTo>
                <a:lnTo>
                  <a:pt x="1186" y="9285"/>
                </a:lnTo>
                <a:lnTo>
                  <a:pt x="1158" y="9119"/>
                </a:lnTo>
                <a:lnTo>
                  <a:pt x="1132" y="8954"/>
                </a:lnTo>
                <a:lnTo>
                  <a:pt x="1111" y="8786"/>
                </a:lnTo>
                <a:lnTo>
                  <a:pt x="1095" y="8617"/>
                </a:lnTo>
                <a:lnTo>
                  <a:pt x="1082" y="8448"/>
                </a:lnTo>
                <a:lnTo>
                  <a:pt x="1073" y="8277"/>
                </a:lnTo>
                <a:close/>
                <a:moveTo>
                  <a:pt x="2878" y="3381"/>
                </a:moveTo>
                <a:lnTo>
                  <a:pt x="2935" y="3423"/>
                </a:lnTo>
                <a:lnTo>
                  <a:pt x="2992" y="3466"/>
                </a:lnTo>
                <a:lnTo>
                  <a:pt x="3050" y="3507"/>
                </a:lnTo>
                <a:lnTo>
                  <a:pt x="3107" y="3549"/>
                </a:lnTo>
                <a:lnTo>
                  <a:pt x="3165" y="3590"/>
                </a:lnTo>
                <a:lnTo>
                  <a:pt x="3223" y="3630"/>
                </a:lnTo>
                <a:lnTo>
                  <a:pt x="3282" y="3670"/>
                </a:lnTo>
                <a:lnTo>
                  <a:pt x="3341" y="3710"/>
                </a:lnTo>
                <a:lnTo>
                  <a:pt x="3401" y="3749"/>
                </a:lnTo>
                <a:lnTo>
                  <a:pt x="3460" y="3789"/>
                </a:lnTo>
                <a:lnTo>
                  <a:pt x="3521" y="3827"/>
                </a:lnTo>
                <a:lnTo>
                  <a:pt x="3581" y="3865"/>
                </a:lnTo>
                <a:lnTo>
                  <a:pt x="3642" y="3902"/>
                </a:lnTo>
                <a:lnTo>
                  <a:pt x="3702" y="3939"/>
                </a:lnTo>
                <a:lnTo>
                  <a:pt x="3764" y="3975"/>
                </a:lnTo>
                <a:lnTo>
                  <a:pt x="3826" y="4011"/>
                </a:lnTo>
                <a:lnTo>
                  <a:pt x="3887" y="4046"/>
                </a:lnTo>
                <a:lnTo>
                  <a:pt x="3950" y="4081"/>
                </a:lnTo>
                <a:lnTo>
                  <a:pt x="4012" y="4116"/>
                </a:lnTo>
                <a:lnTo>
                  <a:pt x="4076" y="4150"/>
                </a:lnTo>
                <a:lnTo>
                  <a:pt x="4139" y="4183"/>
                </a:lnTo>
                <a:lnTo>
                  <a:pt x="4202" y="4216"/>
                </a:lnTo>
                <a:lnTo>
                  <a:pt x="4267" y="4249"/>
                </a:lnTo>
                <a:lnTo>
                  <a:pt x="4331" y="4281"/>
                </a:lnTo>
                <a:lnTo>
                  <a:pt x="4395" y="4312"/>
                </a:lnTo>
                <a:lnTo>
                  <a:pt x="4461" y="4343"/>
                </a:lnTo>
                <a:lnTo>
                  <a:pt x="4525" y="4374"/>
                </a:lnTo>
                <a:lnTo>
                  <a:pt x="4591" y="4403"/>
                </a:lnTo>
                <a:lnTo>
                  <a:pt x="4657" y="4432"/>
                </a:lnTo>
                <a:lnTo>
                  <a:pt x="4724" y="4461"/>
                </a:lnTo>
                <a:lnTo>
                  <a:pt x="4789" y="4489"/>
                </a:lnTo>
                <a:lnTo>
                  <a:pt x="4856" y="4517"/>
                </a:lnTo>
                <a:lnTo>
                  <a:pt x="4822" y="4611"/>
                </a:lnTo>
                <a:lnTo>
                  <a:pt x="4789" y="4706"/>
                </a:lnTo>
                <a:lnTo>
                  <a:pt x="4756" y="4801"/>
                </a:lnTo>
                <a:lnTo>
                  <a:pt x="4726" y="4897"/>
                </a:lnTo>
                <a:lnTo>
                  <a:pt x="4695" y="4993"/>
                </a:lnTo>
                <a:lnTo>
                  <a:pt x="4665" y="5090"/>
                </a:lnTo>
                <a:lnTo>
                  <a:pt x="4637" y="5188"/>
                </a:lnTo>
                <a:lnTo>
                  <a:pt x="4610" y="5285"/>
                </a:lnTo>
                <a:lnTo>
                  <a:pt x="4583" y="5383"/>
                </a:lnTo>
                <a:lnTo>
                  <a:pt x="4557" y="5482"/>
                </a:lnTo>
                <a:lnTo>
                  <a:pt x="4533" y="5582"/>
                </a:lnTo>
                <a:lnTo>
                  <a:pt x="4509" y="5681"/>
                </a:lnTo>
                <a:lnTo>
                  <a:pt x="4486" y="5781"/>
                </a:lnTo>
                <a:lnTo>
                  <a:pt x="4465" y="5881"/>
                </a:lnTo>
                <a:lnTo>
                  <a:pt x="4444" y="5982"/>
                </a:lnTo>
                <a:lnTo>
                  <a:pt x="4425" y="6084"/>
                </a:lnTo>
                <a:lnTo>
                  <a:pt x="4406" y="6186"/>
                </a:lnTo>
                <a:lnTo>
                  <a:pt x="4388" y="6288"/>
                </a:lnTo>
                <a:lnTo>
                  <a:pt x="4372" y="6391"/>
                </a:lnTo>
                <a:lnTo>
                  <a:pt x="4356" y="6494"/>
                </a:lnTo>
                <a:lnTo>
                  <a:pt x="4342" y="6598"/>
                </a:lnTo>
                <a:lnTo>
                  <a:pt x="4328" y="6701"/>
                </a:lnTo>
                <a:lnTo>
                  <a:pt x="4315" y="6805"/>
                </a:lnTo>
                <a:lnTo>
                  <a:pt x="4304" y="6911"/>
                </a:lnTo>
                <a:lnTo>
                  <a:pt x="4294" y="7015"/>
                </a:lnTo>
                <a:lnTo>
                  <a:pt x="4284" y="7120"/>
                </a:lnTo>
                <a:lnTo>
                  <a:pt x="4275" y="7226"/>
                </a:lnTo>
                <a:lnTo>
                  <a:pt x="4268" y="7332"/>
                </a:lnTo>
                <a:lnTo>
                  <a:pt x="4262" y="7439"/>
                </a:lnTo>
                <a:lnTo>
                  <a:pt x="4257" y="7545"/>
                </a:lnTo>
                <a:lnTo>
                  <a:pt x="4253" y="7652"/>
                </a:lnTo>
                <a:lnTo>
                  <a:pt x="4248" y="7759"/>
                </a:lnTo>
                <a:lnTo>
                  <a:pt x="1073" y="7759"/>
                </a:lnTo>
                <a:lnTo>
                  <a:pt x="1081" y="7602"/>
                </a:lnTo>
                <a:lnTo>
                  <a:pt x="1092" y="7446"/>
                </a:lnTo>
                <a:lnTo>
                  <a:pt x="1107" y="7291"/>
                </a:lnTo>
                <a:lnTo>
                  <a:pt x="1125" y="7137"/>
                </a:lnTo>
                <a:lnTo>
                  <a:pt x="1146" y="6984"/>
                </a:lnTo>
                <a:lnTo>
                  <a:pt x="1171" y="6832"/>
                </a:lnTo>
                <a:lnTo>
                  <a:pt x="1200" y="6681"/>
                </a:lnTo>
                <a:lnTo>
                  <a:pt x="1231" y="6532"/>
                </a:lnTo>
                <a:lnTo>
                  <a:pt x="1265" y="6383"/>
                </a:lnTo>
                <a:lnTo>
                  <a:pt x="1304" y="6236"/>
                </a:lnTo>
                <a:lnTo>
                  <a:pt x="1345" y="6090"/>
                </a:lnTo>
                <a:lnTo>
                  <a:pt x="1389" y="5945"/>
                </a:lnTo>
                <a:lnTo>
                  <a:pt x="1437" y="5802"/>
                </a:lnTo>
                <a:lnTo>
                  <a:pt x="1487" y="5660"/>
                </a:lnTo>
                <a:lnTo>
                  <a:pt x="1540" y="5519"/>
                </a:lnTo>
                <a:lnTo>
                  <a:pt x="1597" y="5380"/>
                </a:lnTo>
                <a:lnTo>
                  <a:pt x="1656" y="5243"/>
                </a:lnTo>
                <a:lnTo>
                  <a:pt x="1719" y="5106"/>
                </a:lnTo>
                <a:lnTo>
                  <a:pt x="1785" y="4972"/>
                </a:lnTo>
                <a:lnTo>
                  <a:pt x="1852" y="4839"/>
                </a:lnTo>
                <a:lnTo>
                  <a:pt x="1923" y="4708"/>
                </a:lnTo>
                <a:lnTo>
                  <a:pt x="1997" y="4578"/>
                </a:lnTo>
                <a:lnTo>
                  <a:pt x="2074" y="4450"/>
                </a:lnTo>
                <a:lnTo>
                  <a:pt x="2153" y="4324"/>
                </a:lnTo>
                <a:lnTo>
                  <a:pt x="2234" y="4199"/>
                </a:lnTo>
                <a:lnTo>
                  <a:pt x="2319" y="4076"/>
                </a:lnTo>
                <a:lnTo>
                  <a:pt x="2405" y="3956"/>
                </a:lnTo>
                <a:lnTo>
                  <a:pt x="2496" y="3837"/>
                </a:lnTo>
                <a:lnTo>
                  <a:pt x="2587" y="3719"/>
                </a:lnTo>
                <a:lnTo>
                  <a:pt x="2681" y="3605"/>
                </a:lnTo>
                <a:lnTo>
                  <a:pt x="2779" y="3492"/>
                </a:lnTo>
                <a:lnTo>
                  <a:pt x="2878" y="3381"/>
                </a:lnTo>
                <a:close/>
                <a:moveTo>
                  <a:pt x="8474" y="7759"/>
                </a:moveTo>
                <a:lnTo>
                  <a:pt x="8474" y="5160"/>
                </a:lnTo>
                <a:lnTo>
                  <a:pt x="8559" y="5157"/>
                </a:lnTo>
                <a:lnTo>
                  <a:pt x="8644" y="5153"/>
                </a:lnTo>
                <a:lnTo>
                  <a:pt x="8728" y="5149"/>
                </a:lnTo>
                <a:lnTo>
                  <a:pt x="8812" y="5143"/>
                </a:lnTo>
                <a:lnTo>
                  <a:pt x="8896" y="5137"/>
                </a:lnTo>
                <a:lnTo>
                  <a:pt x="8980" y="5131"/>
                </a:lnTo>
                <a:lnTo>
                  <a:pt x="9063" y="5122"/>
                </a:lnTo>
                <a:lnTo>
                  <a:pt x="9146" y="5114"/>
                </a:lnTo>
                <a:lnTo>
                  <a:pt x="9230" y="5105"/>
                </a:lnTo>
                <a:lnTo>
                  <a:pt x="9313" y="5095"/>
                </a:lnTo>
                <a:lnTo>
                  <a:pt x="9395" y="5084"/>
                </a:lnTo>
                <a:lnTo>
                  <a:pt x="9477" y="5073"/>
                </a:lnTo>
                <a:lnTo>
                  <a:pt x="9559" y="5061"/>
                </a:lnTo>
                <a:lnTo>
                  <a:pt x="9641" y="5048"/>
                </a:lnTo>
                <a:lnTo>
                  <a:pt x="9723" y="5035"/>
                </a:lnTo>
                <a:lnTo>
                  <a:pt x="9804" y="5020"/>
                </a:lnTo>
                <a:lnTo>
                  <a:pt x="9885" y="5005"/>
                </a:lnTo>
                <a:lnTo>
                  <a:pt x="9965" y="4990"/>
                </a:lnTo>
                <a:lnTo>
                  <a:pt x="10046" y="4973"/>
                </a:lnTo>
                <a:lnTo>
                  <a:pt x="10126" y="4956"/>
                </a:lnTo>
                <a:lnTo>
                  <a:pt x="10206" y="4938"/>
                </a:lnTo>
                <a:lnTo>
                  <a:pt x="10287" y="4920"/>
                </a:lnTo>
                <a:lnTo>
                  <a:pt x="10366" y="4900"/>
                </a:lnTo>
                <a:lnTo>
                  <a:pt x="10445" y="4880"/>
                </a:lnTo>
                <a:lnTo>
                  <a:pt x="10524" y="4860"/>
                </a:lnTo>
                <a:lnTo>
                  <a:pt x="10602" y="4838"/>
                </a:lnTo>
                <a:lnTo>
                  <a:pt x="10681" y="4816"/>
                </a:lnTo>
                <a:lnTo>
                  <a:pt x="10759" y="4793"/>
                </a:lnTo>
                <a:lnTo>
                  <a:pt x="10836" y="4770"/>
                </a:lnTo>
                <a:lnTo>
                  <a:pt x="10914" y="4746"/>
                </a:lnTo>
                <a:lnTo>
                  <a:pt x="10990" y="4721"/>
                </a:lnTo>
                <a:lnTo>
                  <a:pt x="11066" y="4695"/>
                </a:lnTo>
                <a:lnTo>
                  <a:pt x="11099" y="4784"/>
                </a:lnTo>
                <a:lnTo>
                  <a:pt x="11130" y="4873"/>
                </a:lnTo>
                <a:lnTo>
                  <a:pt x="11161" y="4963"/>
                </a:lnTo>
                <a:lnTo>
                  <a:pt x="11191" y="5053"/>
                </a:lnTo>
                <a:lnTo>
                  <a:pt x="11219" y="5145"/>
                </a:lnTo>
                <a:lnTo>
                  <a:pt x="11247" y="5236"/>
                </a:lnTo>
                <a:lnTo>
                  <a:pt x="11274" y="5328"/>
                </a:lnTo>
                <a:lnTo>
                  <a:pt x="11299" y="5420"/>
                </a:lnTo>
                <a:lnTo>
                  <a:pt x="11325" y="5513"/>
                </a:lnTo>
                <a:lnTo>
                  <a:pt x="11349" y="5607"/>
                </a:lnTo>
                <a:lnTo>
                  <a:pt x="11372" y="5701"/>
                </a:lnTo>
                <a:lnTo>
                  <a:pt x="11395" y="5795"/>
                </a:lnTo>
                <a:lnTo>
                  <a:pt x="11415" y="5889"/>
                </a:lnTo>
                <a:lnTo>
                  <a:pt x="11436" y="5984"/>
                </a:lnTo>
                <a:lnTo>
                  <a:pt x="11455" y="6080"/>
                </a:lnTo>
                <a:lnTo>
                  <a:pt x="11474" y="6176"/>
                </a:lnTo>
                <a:lnTo>
                  <a:pt x="11491" y="6272"/>
                </a:lnTo>
                <a:lnTo>
                  <a:pt x="11509" y="6368"/>
                </a:lnTo>
                <a:lnTo>
                  <a:pt x="11524" y="6466"/>
                </a:lnTo>
                <a:lnTo>
                  <a:pt x="11538" y="6563"/>
                </a:lnTo>
                <a:lnTo>
                  <a:pt x="11553" y="6661"/>
                </a:lnTo>
                <a:lnTo>
                  <a:pt x="11565" y="6759"/>
                </a:lnTo>
                <a:lnTo>
                  <a:pt x="11577" y="6857"/>
                </a:lnTo>
                <a:lnTo>
                  <a:pt x="11589" y="6957"/>
                </a:lnTo>
                <a:lnTo>
                  <a:pt x="11598" y="7056"/>
                </a:lnTo>
                <a:lnTo>
                  <a:pt x="11607" y="7155"/>
                </a:lnTo>
                <a:lnTo>
                  <a:pt x="11615" y="7255"/>
                </a:lnTo>
                <a:lnTo>
                  <a:pt x="11623" y="7356"/>
                </a:lnTo>
                <a:lnTo>
                  <a:pt x="11629" y="7456"/>
                </a:lnTo>
                <a:lnTo>
                  <a:pt x="11634" y="7557"/>
                </a:lnTo>
                <a:lnTo>
                  <a:pt x="11638" y="7658"/>
                </a:lnTo>
                <a:lnTo>
                  <a:pt x="11641" y="7759"/>
                </a:lnTo>
                <a:lnTo>
                  <a:pt x="8474" y="7759"/>
                </a:lnTo>
                <a:close/>
                <a:moveTo>
                  <a:pt x="10879" y="11791"/>
                </a:moveTo>
                <a:lnTo>
                  <a:pt x="10807" y="11768"/>
                </a:lnTo>
                <a:lnTo>
                  <a:pt x="10735" y="11747"/>
                </a:lnTo>
                <a:lnTo>
                  <a:pt x="10663" y="11726"/>
                </a:lnTo>
                <a:lnTo>
                  <a:pt x="10590" y="11706"/>
                </a:lnTo>
                <a:lnTo>
                  <a:pt x="10518" y="11686"/>
                </a:lnTo>
                <a:lnTo>
                  <a:pt x="10446" y="11667"/>
                </a:lnTo>
                <a:lnTo>
                  <a:pt x="10373" y="11649"/>
                </a:lnTo>
                <a:lnTo>
                  <a:pt x="10299" y="11631"/>
                </a:lnTo>
                <a:lnTo>
                  <a:pt x="10226" y="11614"/>
                </a:lnTo>
                <a:lnTo>
                  <a:pt x="10152" y="11598"/>
                </a:lnTo>
                <a:lnTo>
                  <a:pt x="10078" y="11582"/>
                </a:lnTo>
                <a:lnTo>
                  <a:pt x="10003" y="11566"/>
                </a:lnTo>
                <a:lnTo>
                  <a:pt x="9929" y="11552"/>
                </a:lnTo>
                <a:lnTo>
                  <a:pt x="9854" y="11538"/>
                </a:lnTo>
                <a:lnTo>
                  <a:pt x="9780" y="11525"/>
                </a:lnTo>
                <a:lnTo>
                  <a:pt x="9704" y="11512"/>
                </a:lnTo>
                <a:lnTo>
                  <a:pt x="9629" y="11500"/>
                </a:lnTo>
                <a:lnTo>
                  <a:pt x="9553" y="11488"/>
                </a:lnTo>
                <a:lnTo>
                  <a:pt x="9477" y="11477"/>
                </a:lnTo>
                <a:lnTo>
                  <a:pt x="9401" y="11467"/>
                </a:lnTo>
                <a:lnTo>
                  <a:pt x="9325" y="11458"/>
                </a:lnTo>
                <a:lnTo>
                  <a:pt x="9249" y="11449"/>
                </a:lnTo>
                <a:lnTo>
                  <a:pt x="9172" y="11440"/>
                </a:lnTo>
                <a:lnTo>
                  <a:pt x="9095" y="11433"/>
                </a:lnTo>
                <a:lnTo>
                  <a:pt x="9018" y="11425"/>
                </a:lnTo>
                <a:lnTo>
                  <a:pt x="8941" y="11419"/>
                </a:lnTo>
                <a:lnTo>
                  <a:pt x="8864" y="11413"/>
                </a:lnTo>
                <a:lnTo>
                  <a:pt x="8786" y="11408"/>
                </a:lnTo>
                <a:lnTo>
                  <a:pt x="8708" y="11404"/>
                </a:lnTo>
                <a:lnTo>
                  <a:pt x="8630" y="11400"/>
                </a:lnTo>
                <a:lnTo>
                  <a:pt x="8552" y="11396"/>
                </a:lnTo>
                <a:lnTo>
                  <a:pt x="8474" y="11394"/>
                </a:lnTo>
                <a:lnTo>
                  <a:pt x="8474" y="8277"/>
                </a:lnTo>
                <a:lnTo>
                  <a:pt x="11641" y="8277"/>
                </a:lnTo>
                <a:lnTo>
                  <a:pt x="11637" y="8394"/>
                </a:lnTo>
                <a:lnTo>
                  <a:pt x="11632" y="8512"/>
                </a:lnTo>
                <a:lnTo>
                  <a:pt x="11626" y="8628"/>
                </a:lnTo>
                <a:lnTo>
                  <a:pt x="11617" y="8746"/>
                </a:lnTo>
                <a:lnTo>
                  <a:pt x="11608" y="8862"/>
                </a:lnTo>
                <a:lnTo>
                  <a:pt x="11598" y="8977"/>
                </a:lnTo>
                <a:lnTo>
                  <a:pt x="11586" y="9092"/>
                </a:lnTo>
                <a:lnTo>
                  <a:pt x="11572" y="9207"/>
                </a:lnTo>
                <a:lnTo>
                  <a:pt x="11558" y="9321"/>
                </a:lnTo>
                <a:lnTo>
                  <a:pt x="11542" y="9435"/>
                </a:lnTo>
                <a:lnTo>
                  <a:pt x="11525" y="9548"/>
                </a:lnTo>
                <a:lnTo>
                  <a:pt x="11506" y="9661"/>
                </a:lnTo>
                <a:lnTo>
                  <a:pt x="11486" y="9773"/>
                </a:lnTo>
                <a:lnTo>
                  <a:pt x="11466" y="9884"/>
                </a:lnTo>
                <a:lnTo>
                  <a:pt x="11443" y="9995"/>
                </a:lnTo>
                <a:lnTo>
                  <a:pt x="11419" y="10106"/>
                </a:lnTo>
                <a:lnTo>
                  <a:pt x="11395" y="10216"/>
                </a:lnTo>
                <a:lnTo>
                  <a:pt x="11368" y="10325"/>
                </a:lnTo>
                <a:lnTo>
                  <a:pt x="11341" y="10434"/>
                </a:lnTo>
                <a:lnTo>
                  <a:pt x="11313" y="10543"/>
                </a:lnTo>
                <a:lnTo>
                  <a:pt x="11283" y="10650"/>
                </a:lnTo>
                <a:lnTo>
                  <a:pt x="11252" y="10757"/>
                </a:lnTo>
                <a:lnTo>
                  <a:pt x="11220" y="10863"/>
                </a:lnTo>
                <a:lnTo>
                  <a:pt x="11186" y="10969"/>
                </a:lnTo>
                <a:lnTo>
                  <a:pt x="11152" y="11074"/>
                </a:lnTo>
                <a:lnTo>
                  <a:pt x="11117" y="11178"/>
                </a:lnTo>
                <a:lnTo>
                  <a:pt x="11080" y="11282"/>
                </a:lnTo>
                <a:lnTo>
                  <a:pt x="11042" y="11386"/>
                </a:lnTo>
                <a:lnTo>
                  <a:pt x="11003" y="11488"/>
                </a:lnTo>
                <a:lnTo>
                  <a:pt x="10962" y="11590"/>
                </a:lnTo>
                <a:lnTo>
                  <a:pt x="10921" y="11690"/>
                </a:lnTo>
                <a:lnTo>
                  <a:pt x="10879" y="11791"/>
                </a:lnTo>
                <a:close/>
                <a:moveTo>
                  <a:pt x="11162" y="12440"/>
                </a:moveTo>
                <a:lnTo>
                  <a:pt x="11275" y="12484"/>
                </a:lnTo>
                <a:lnTo>
                  <a:pt x="11387" y="12529"/>
                </a:lnTo>
                <a:lnTo>
                  <a:pt x="11497" y="12575"/>
                </a:lnTo>
                <a:lnTo>
                  <a:pt x="11606" y="12624"/>
                </a:lnTo>
                <a:lnTo>
                  <a:pt x="11715" y="12674"/>
                </a:lnTo>
                <a:lnTo>
                  <a:pt x="11824" y="12726"/>
                </a:lnTo>
                <a:lnTo>
                  <a:pt x="11930" y="12779"/>
                </a:lnTo>
                <a:lnTo>
                  <a:pt x="12036" y="12833"/>
                </a:lnTo>
                <a:lnTo>
                  <a:pt x="12142" y="12889"/>
                </a:lnTo>
                <a:lnTo>
                  <a:pt x="12245" y="12946"/>
                </a:lnTo>
                <a:lnTo>
                  <a:pt x="12349" y="13005"/>
                </a:lnTo>
                <a:lnTo>
                  <a:pt x="12451" y="13065"/>
                </a:lnTo>
                <a:lnTo>
                  <a:pt x="12552" y="13127"/>
                </a:lnTo>
                <a:lnTo>
                  <a:pt x="12653" y="13191"/>
                </a:lnTo>
                <a:lnTo>
                  <a:pt x="12751" y="13255"/>
                </a:lnTo>
                <a:lnTo>
                  <a:pt x="12850" y="13320"/>
                </a:lnTo>
                <a:lnTo>
                  <a:pt x="12759" y="13395"/>
                </a:lnTo>
                <a:lnTo>
                  <a:pt x="12666" y="13469"/>
                </a:lnTo>
                <a:lnTo>
                  <a:pt x="12573" y="13540"/>
                </a:lnTo>
                <a:lnTo>
                  <a:pt x="12477" y="13612"/>
                </a:lnTo>
                <a:lnTo>
                  <a:pt x="12381" y="13681"/>
                </a:lnTo>
                <a:lnTo>
                  <a:pt x="12283" y="13748"/>
                </a:lnTo>
                <a:lnTo>
                  <a:pt x="12185" y="13814"/>
                </a:lnTo>
                <a:lnTo>
                  <a:pt x="12084" y="13878"/>
                </a:lnTo>
                <a:lnTo>
                  <a:pt x="11984" y="13940"/>
                </a:lnTo>
                <a:lnTo>
                  <a:pt x="11881" y="14001"/>
                </a:lnTo>
                <a:lnTo>
                  <a:pt x="11779" y="14062"/>
                </a:lnTo>
                <a:lnTo>
                  <a:pt x="11674" y="14119"/>
                </a:lnTo>
                <a:lnTo>
                  <a:pt x="11568" y="14175"/>
                </a:lnTo>
                <a:lnTo>
                  <a:pt x="11461" y="14229"/>
                </a:lnTo>
                <a:lnTo>
                  <a:pt x="11354" y="14282"/>
                </a:lnTo>
                <a:lnTo>
                  <a:pt x="11245" y="14333"/>
                </a:lnTo>
                <a:lnTo>
                  <a:pt x="11136" y="14382"/>
                </a:lnTo>
                <a:lnTo>
                  <a:pt x="11025" y="14429"/>
                </a:lnTo>
                <a:lnTo>
                  <a:pt x="10914" y="14475"/>
                </a:lnTo>
                <a:lnTo>
                  <a:pt x="10802" y="14519"/>
                </a:lnTo>
                <a:lnTo>
                  <a:pt x="10688" y="14561"/>
                </a:lnTo>
                <a:lnTo>
                  <a:pt x="10573" y="14601"/>
                </a:lnTo>
                <a:lnTo>
                  <a:pt x="10458" y="14639"/>
                </a:lnTo>
                <a:lnTo>
                  <a:pt x="10342" y="14676"/>
                </a:lnTo>
                <a:lnTo>
                  <a:pt x="10225" y="14710"/>
                </a:lnTo>
                <a:lnTo>
                  <a:pt x="10107" y="14743"/>
                </a:lnTo>
                <a:lnTo>
                  <a:pt x="9989" y="14774"/>
                </a:lnTo>
                <a:lnTo>
                  <a:pt x="9869" y="14802"/>
                </a:lnTo>
                <a:lnTo>
                  <a:pt x="9749" y="14829"/>
                </a:lnTo>
                <a:lnTo>
                  <a:pt x="9628" y="14854"/>
                </a:lnTo>
                <a:lnTo>
                  <a:pt x="9507" y="14877"/>
                </a:lnTo>
                <a:lnTo>
                  <a:pt x="9383" y="14898"/>
                </a:lnTo>
                <a:lnTo>
                  <a:pt x="9450" y="14833"/>
                </a:lnTo>
                <a:lnTo>
                  <a:pt x="9516" y="14767"/>
                </a:lnTo>
                <a:lnTo>
                  <a:pt x="9582" y="14700"/>
                </a:lnTo>
                <a:lnTo>
                  <a:pt x="9645" y="14633"/>
                </a:lnTo>
                <a:lnTo>
                  <a:pt x="9710" y="14564"/>
                </a:lnTo>
                <a:lnTo>
                  <a:pt x="9772" y="14495"/>
                </a:lnTo>
                <a:lnTo>
                  <a:pt x="9835" y="14424"/>
                </a:lnTo>
                <a:lnTo>
                  <a:pt x="9897" y="14354"/>
                </a:lnTo>
                <a:lnTo>
                  <a:pt x="9958" y="14282"/>
                </a:lnTo>
                <a:lnTo>
                  <a:pt x="10019" y="14210"/>
                </a:lnTo>
                <a:lnTo>
                  <a:pt x="10078" y="14137"/>
                </a:lnTo>
                <a:lnTo>
                  <a:pt x="10138" y="14064"/>
                </a:lnTo>
                <a:lnTo>
                  <a:pt x="10195" y="13988"/>
                </a:lnTo>
                <a:lnTo>
                  <a:pt x="10254" y="13913"/>
                </a:lnTo>
                <a:lnTo>
                  <a:pt x="10310" y="13837"/>
                </a:lnTo>
                <a:lnTo>
                  <a:pt x="10367" y="13761"/>
                </a:lnTo>
                <a:lnTo>
                  <a:pt x="10422" y="13684"/>
                </a:lnTo>
                <a:lnTo>
                  <a:pt x="10476" y="13606"/>
                </a:lnTo>
                <a:lnTo>
                  <a:pt x="10531" y="13526"/>
                </a:lnTo>
                <a:lnTo>
                  <a:pt x="10584" y="13447"/>
                </a:lnTo>
                <a:lnTo>
                  <a:pt x="10636" y="13367"/>
                </a:lnTo>
                <a:lnTo>
                  <a:pt x="10688" y="13286"/>
                </a:lnTo>
                <a:lnTo>
                  <a:pt x="10739" y="13204"/>
                </a:lnTo>
                <a:lnTo>
                  <a:pt x="10789" y="13121"/>
                </a:lnTo>
                <a:lnTo>
                  <a:pt x="10839" y="13039"/>
                </a:lnTo>
                <a:lnTo>
                  <a:pt x="10888" y="12955"/>
                </a:lnTo>
                <a:lnTo>
                  <a:pt x="10935" y="12871"/>
                </a:lnTo>
                <a:lnTo>
                  <a:pt x="10982" y="12786"/>
                </a:lnTo>
                <a:lnTo>
                  <a:pt x="11028" y="12701"/>
                </a:lnTo>
                <a:lnTo>
                  <a:pt x="11074" y="12614"/>
                </a:lnTo>
                <a:lnTo>
                  <a:pt x="11119" y="12528"/>
                </a:lnTo>
                <a:lnTo>
                  <a:pt x="11162" y="12440"/>
                </a:lnTo>
                <a:close/>
                <a:moveTo>
                  <a:pt x="8474" y="14988"/>
                </a:moveTo>
                <a:lnTo>
                  <a:pt x="8474" y="11911"/>
                </a:lnTo>
                <a:lnTo>
                  <a:pt x="8545" y="11913"/>
                </a:lnTo>
                <a:lnTo>
                  <a:pt x="8616" y="11916"/>
                </a:lnTo>
                <a:lnTo>
                  <a:pt x="8687" y="11920"/>
                </a:lnTo>
                <a:lnTo>
                  <a:pt x="8757" y="11924"/>
                </a:lnTo>
                <a:lnTo>
                  <a:pt x="8828" y="11929"/>
                </a:lnTo>
                <a:lnTo>
                  <a:pt x="8899" y="11934"/>
                </a:lnTo>
                <a:lnTo>
                  <a:pt x="8969" y="11940"/>
                </a:lnTo>
                <a:lnTo>
                  <a:pt x="9039" y="11946"/>
                </a:lnTo>
                <a:lnTo>
                  <a:pt x="9108" y="11953"/>
                </a:lnTo>
                <a:lnTo>
                  <a:pt x="9178" y="11960"/>
                </a:lnTo>
                <a:lnTo>
                  <a:pt x="9248" y="11968"/>
                </a:lnTo>
                <a:lnTo>
                  <a:pt x="9317" y="11976"/>
                </a:lnTo>
                <a:lnTo>
                  <a:pt x="9387" y="11986"/>
                </a:lnTo>
                <a:lnTo>
                  <a:pt x="9455" y="11995"/>
                </a:lnTo>
                <a:lnTo>
                  <a:pt x="9524" y="12005"/>
                </a:lnTo>
                <a:lnTo>
                  <a:pt x="9593" y="12016"/>
                </a:lnTo>
                <a:lnTo>
                  <a:pt x="9661" y="12027"/>
                </a:lnTo>
                <a:lnTo>
                  <a:pt x="9729" y="12039"/>
                </a:lnTo>
                <a:lnTo>
                  <a:pt x="9797" y="12051"/>
                </a:lnTo>
                <a:lnTo>
                  <a:pt x="9865" y="12064"/>
                </a:lnTo>
                <a:lnTo>
                  <a:pt x="9932" y="12077"/>
                </a:lnTo>
                <a:lnTo>
                  <a:pt x="10000" y="12091"/>
                </a:lnTo>
                <a:lnTo>
                  <a:pt x="10067" y="12106"/>
                </a:lnTo>
                <a:lnTo>
                  <a:pt x="10134" y="12121"/>
                </a:lnTo>
                <a:lnTo>
                  <a:pt x="10200" y="12136"/>
                </a:lnTo>
                <a:lnTo>
                  <a:pt x="10267" y="12153"/>
                </a:lnTo>
                <a:lnTo>
                  <a:pt x="10334" y="12169"/>
                </a:lnTo>
                <a:lnTo>
                  <a:pt x="10399" y="12187"/>
                </a:lnTo>
                <a:lnTo>
                  <a:pt x="10465" y="12204"/>
                </a:lnTo>
                <a:lnTo>
                  <a:pt x="10531" y="12223"/>
                </a:lnTo>
                <a:lnTo>
                  <a:pt x="10596" y="12242"/>
                </a:lnTo>
                <a:lnTo>
                  <a:pt x="10661" y="12262"/>
                </a:lnTo>
                <a:lnTo>
                  <a:pt x="10610" y="12363"/>
                </a:lnTo>
                <a:lnTo>
                  <a:pt x="10557" y="12462"/>
                </a:lnTo>
                <a:lnTo>
                  <a:pt x="10504" y="12561"/>
                </a:lnTo>
                <a:lnTo>
                  <a:pt x="10450" y="12659"/>
                </a:lnTo>
                <a:lnTo>
                  <a:pt x="10393" y="12757"/>
                </a:lnTo>
                <a:lnTo>
                  <a:pt x="10337" y="12853"/>
                </a:lnTo>
                <a:lnTo>
                  <a:pt x="10279" y="12948"/>
                </a:lnTo>
                <a:lnTo>
                  <a:pt x="10220" y="13042"/>
                </a:lnTo>
                <a:lnTo>
                  <a:pt x="10159" y="13135"/>
                </a:lnTo>
                <a:lnTo>
                  <a:pt x="10099" y="13228"/>
                </a:lnTo>
                <a:lnTo>
                  <a:pt x="10036" y="13319"/>
                </a:lnTo>
                <a:lnTo>
                  <a:pt x="9972" y="13410"/>
                </a:lnTo>
                <a:lnTo>
                  <a:pt x="9909" y="13499"/>
                </a:lnTo>
                <a:lnTo>
                  <a:pt x="9843" y="13588"/>
                </a:lnTo>
                <a:lnTo>
                  <a:pt x="9776" y="13675"/>
                </a:lnTo>
                <a:lnTo>
                  <a:pt x="9710" y="13761"/>
                </a:lnTo>
                <a:lnTo>
                  <a:pt x="9641" y="13846"/>
                </a:lnTo>
                <a:lnTo>
                  <a:pt x="9571" y="13930"/>
                </a:lnTo>
                <a:lnTo>
                  <a:pt x="9501" y="14012"/>
                </a:lnTo>
                <a:lnTo>
                  <a:pt x="9430" y="14095"/>
                </a:lnTo>
                <a:lnTo>
                  <a:pt x="9358" y="14175"/>
                </a:lnTo>
                <a:lnTo>
                  <a:pt x="9284" y="14255"/>
                </a:lnTo>
                <a:lnTo>
                  <a:pt x="9210" y="14333"/>
                </a:lnTo>
                <a:lnTo>
                  <a:pt x="9135" y="14410"/>
                </a:lnTo>
                <a:lnTo>
                  <a:pt x="9059" y="14487"/>
                </a:lnTo>
                <a:lnTo>
                  <a:pt x="8982" y="14562"/>
                </a:lnTo>
                <a:lnTo>
                  <a:pt x="8904" y="14636"/>
                </a:lnTo>
                <a:lnTo>
                  <a:pt x="8825" y="14708"/>
                </a:lnTo>
                <a:lnTo>
                  <a:pt x="8746" y="14779"/>
                </a:lnTo>
                <a:lnTo>
                  <a:pt x="8666" y="14850"/>
                </a:lnTo>
                <a:lnTo>
                  <a:pt x="8584" y="14918"/>
                </a:lnTo>
                <a:lnTo>
                  <a:pt x="8502" y="14987"/>
                </a:lnTo>
                <a:lnTo>
                  <a:pt x="8474" y="14988"/>
                </a:lnTo>
                <a:close/>
                <a:moveTo>
                  <a:pt x="7036" y="14898"/>
                </a:moveTo>
                <a:lnTo>
                  <a:pt x="6913" y="14877"/>
                </a:lnTo>
                <a:lnTo>
                  <a:pt x="6791" y="14854"/>
                </a:lnTo>
                <a:lnTo>
                  <a:pt x="6670" y="14829"/>
                </a:lnTo>
                <a:lnTo>
                  <a:pt x="6550" y="14802"/>
                </a:lnTo>
                <a:lnTo>
                  <a:pt x="6431" y="14774"/>
                </a:lnTo>
                <a:lnTo>
                  <a:pt x="6312" y="14743"/>
                </a:lnTo>
                <a:lnTo>
                  <a:pt x="6194" y="14710"/>
                </a:lnTo>
                <a:lnTo>
                  <a:pt x="6077" y="14676"/>
                </a:lnTo>
                <a:lnTo>
                  <a:pt x="5961" y="14639"/>
                </a:lnTo>
                <a:lnTo>
                  <a:pt x="5846" y="14601"/>
                </a:lnTo>
                <a:lnTo>
                  <a:pt x="5731" y="14561"/>
                </a:lnTo>
                <a:lnTo>
                  <a:pt x="5618" y="14519"/>
                </a:lnTo>
                <a:lnTo>
                  <a:pt x="5505" y="14475"/>
                </a:lnTo>
                <a:lnTo>
                  <a:pt x="5395" y="14429"/>
                </a:lnTo>
                <a:lnTo>
                  <a:pt x="5284" y="14382"/>
                </a:lnTo>
                <a:lnTo>
                  <a:pt x="5174" y="14333"/>
                </a:lnTo>
                <a:lnTo>
                  <a:pt x="5065" y="14282"/>
                </a:lnTo>
                <a:lnTo>
                  <a:pt x="4958" y="14229"/>
                </a:lnTo>
                <a:lnTo>
                  <a:pt x="4851" y="14175"/>
                </a:lnTo>
                <a:lnTo>
                  <a:pt x="4746" y="14119"/>
                </a:lnTo>
                <a:lnTo>
                  <a:pt x="4641" y="14062"/>
                </a:lnTo>
                <a:lnTo>
                  <a:pt x="4538" y="14001"/>
                </a:lnTo>
                <a:lnTo>
                  <a:pt x="4436" y="13940"/>
                </a:lnTo>
                <a:lnTo>
                  <a:pt x="4335" y="13878"/>
                </a:lnTo>
                <a:lnTo>
                  <a:pt x="4235" y="13814"/>
                </a:lnTo>
                <a:lnTo>
                  <a:pt x="4137" y="13748"/>
                </a:lnTo>
                <a:lnTo>
                  <a:pt x="4038" y="13681"/>
                </a:lnTo>
                <a:lnTo>
                  <a:pt x="3943" y="13612"/>
                </a:lnTo>
                <a:lnTo>
                  <a:pt x="3847" y="13540"/>
                </a:lnTo>
                <a:lnTo>
                  <a:pt x="3753" y="13469"/>
                </a:lnTo>
                <a:lnTo>
                  <a:pt x="3660" y="13395"/>
                </a:lnTo>
                <a:lnTo>
                  <a:pt x="3569" y="13320"/>
                </a:lnTo>
                <a:lnTo>
                  <a:pt x="3668" y="13255"/>
                </a:lnTo>
                <a:lnTo>
                  <a:pt x="3767" y="13191"/>
                </a:lnTo>
                <a:lnTo>
                  <a:pt x="3867" y="13127"/>
                </a:lnTo>
                <a:lnTo>
                  <a:pt x="3968" y="13065"/>
                </a:lnTo>
                <a:lnTo>
                  <a:pt x="4071" y="13005"/>
                </a:lnTo>
                <a:lnTo>
                  <a:pt x="4174" y="12946"/>
                </a:lnTo>
                <a:lnTo>
                  <a:pt x="4278" y="12889"/>
                </a:lnTo>
                <a:lnTo>
                  <a:pt x="4383" y="12833"/>
                </a:lnTo>
                <a:lnTo>
                  <a:pt x="4489" y="12779"/>
                </a:lnTo>
                <a:lnTo>
                  <a:pt x="4596" y="12726"/>
                </a:lnTo>
                <a:lnTo>
                  <a:pt x="4704" y="12674"/>
                </a:lnTo>
                <a:lnTo>
                  <a:pt x="4813" y="12624"/>
                </a:lnTo>
                <a:lnTo>
                  <a:pt x="4923" y="12575"/>
                </a:lnTo>
                <a:lnTo>
                  <a:pt x="5033" y="12529"/>
                </a:lnTo>
                <a:lnTo>
                  <a:pt x="5144" y="12484"/>
                </a:lnTo>
                <a:lnTo>
                  <a:pt x="5257" y="12440"/>
                </a:lnTo>
                <a:lnTo>
                  <a:pt x="5301" y="12528"/>
                </a:lnTo>
                <a:lnTo>
                  <a:pt x="5345" y="12614"/>
                </a:lnTo>
                <a:lnTo>
                  <a:pt x="5391" y="12701"/>
                </a:lnTo>
                <a:lnTo>
                  <a:pt x="5437" y="12786"/>
                </a:lnTo>
                <a:lnTo>
                  <a:pt x="5484" y="12871"/>
                </a:lnTo>
                <a:lnTo>
                  <a:pt x="5532" y="12955"/>
                </a:lnTo>
                <a:lnTo>
                  <a:pt x="5580" y="13039"/>
                </a:lnTo>
                <a:lnTo>
                  <a:pt x="5630" y="13121"/>
                </a:lnTo>
                <a:lnTo>
                  <a:pt x="5680" y="13204"/>
                </a:lnTo>
                <a:lnTo>
                  <a:pt x="5731" y="13286"/>
                </a:lnTo>
                <a:lnTo>
                  <a:pt x="5783" y="13367"/>
                </a:lnTo>
                <a:lnTo>
                  <a:pt x="5835" y="13447"/>
                </a:lnTo>
                <a:lnTo>
                  <a:pt x="5888" y="13526"/>
                </a:lnTo>
                <a:lnTo>
                  <a:pt x="5943" y="13606"/>
                </a:lnTo>
                <a:lnTo>
                  <a:pt x="5997" y="13684"/>
                </a:lnTo>
                <a:lnTo>
                  <a:pt x="6052" y="13761"/>
                </a:lnTo>
                <a:lnTo>
                  <a:pt x="6109" y="13837"/>
                </a:lnTo>
                <a:lnTo>
                  <a:pt x="6166" y="13913"/>
                </a:lnTo>
                <a:lnTo>
                  <a:pt x="6224" y="13988"/>
                </a:lnTo>
                <a:lnTo>
                  <a:pt x="6282" y="14064"/>
                </a:lnTo>
                <a:lnTo>
                  <a:pt x="6341" y="14137"/>
                </a:lnTo>
                <a:lnTo>
                  <a:pt x="6400" y="14210"/>
                </a:lnTo>
                <a:lnTo>
                  <a:pt x="6461" y="14282"/>
                </a:lnTo>
                <a:lnTo>
                  <a:pt x="6522" y="14354"/>
                </a:lnTo>
                <a:lnTo>
                  <a:pt x="6584" y="14424"/>
                </a:lnTo>
                <a:lnTo>
                  <a:pt x="6647" y="14495"/>
                </a:lnTo>
                <a:lnTo>
                  <a:pt x="6710" y="14564"/>
                </a:lnTo>
                <a:lnTo>
                  <a:pt x="6774" y="14633"/>
                </a:lnTo>
                <a:lnTo>
                  <a:pt x="6839" y="14700"/>
                </a:lnTo>
                <a:lnTo>
                  <a:pt x="6903" y="14767"/>
                </a:lnTo>
                <a:lnTo>
                  <a:pt x="6969" y="14833"/>
                </a:lnTo>
                <a:lnTo>
                  <a:pt x="7036" y="14898"/>
                </a:lnTo>
                <a:close/>
                <a:moveTo>
                  <a:pt x="7945" y="8277"/>
                </a:moveTo>
                <a:lnTo>
                  <a:pt x="7945" y="11394"/>
                </a:lnTo>
                <a:lnTo>
                  <a:pt x="7867" y="11396"/>
                </a:lnTo>
                <a:lnTo>
                  <a:pt x="7789" y="11400"/>
                </a:lnTo>
                <a:lnTo>
                  <a:pt x="7711" y="11404"/>
                </a:lnTo>
                <a:lnTo>
                  <a:pt x="7633" y="11408"/>
                </a:lnTo>
                <a:lnTo>
                  <a:pt x="7555" y="11413"/>
                </a:lnTo>
                <a:lnTo>
                  <a:pt x="7478" y="11419"/>
                </a:lnTo>
                <a:lnTo>
                  <a:pt x="7401" y="11425"/>
                </a:lnTo>
                <a:lnTo>
                  <a:pt x="7324" y="11433"/>
                </a:lnTo>
                <a:lnTo>
                  <a:pt x="7247" y="11440"/>
                </a:lnTo>
                <a:lnTo>
                  <a:pt x="7170" y="11449"/>
                </a:lnTo>
                <a:lnTo>
                  <a:pt x="7094" y="11458"/>
                </a:lnTo>
                <a:lnTo>
                  <a:pt x="7018" y="11467"/>
                </a:lnTo>
                <a:lnTo>
                  <a:pt x="6942" y="11477"/>
                </a:lnTo>
                <a:lnTo>
                  <a:pt x="6866" y="11488"/>
                </a:lnTo>
                <a:lnTo>
                  <a:pt x="6790" y="11500"/>
                </a:lnTo>
                <a:lnTo>
                  <a:pt x="6715" y="11512"/>
                </a:lnTo>
                <a:lnTo>
                  <a:pt x="6640" y="11525"/>
                </a:lnTo>
                <a:lnTo>
                  <a:pt x="6565" y="11538"/>
                </a:lnTo>
                <a:lnTo>
                  <a:pt x="6491" y="11552"/>
                </a:lnTo>
                <a:lnTo>
                  <a:pt x="6416" y="11566"/>
                </a:lnTo>
                <a:lnTo>
                  <a:pt x="6342" y="11582"/>
                </a:lnTo>
                <a:lnTo>
                  <a:pt x="6268" y="11598"/>
                </a:lnTo>
                <a:lnTo>
                  <a:pt x="6194" y="11614"/>
                </a:lnTo>
                <a:lnTo>
                  <a:pt x="6120" y="11631"/>
                </a:lnTo>
                <a:lnTo>
                  <a:pt x="6047" y="11649"/>
                </a:lnTo>
                <a:lnTo>
                  <a:pt x="5973" y="11667"/>
                </a:lnTo>
                <a:lnTo>
                  <a:pt x="5901" y="11686"/>
                </a:lnTo>
                <a:lnTo>
                  <a:pt x="5829" y="11706"/>
                </a:lnTo>
                <a:lnTo>
                  <a:pt x="5756" y="11726"/>
                </a:lnTo>
                <a:lnTo>
                  <a:pt x="5684" y="11747"/>
                </a:lnTo>
                <a:lnTo>
                  <a:pt x="5612" y="11768"/>
                </a:lnTo>
                <a:lnTo>
                  <a:pt x="5540" y="11791"/>
                </a:lnTo>
                <a:lnTo>
                  <a:pt x="5498" y="11690"/>
                </a:lnTo>
                <a:lnTo>
                  <a:pt x="5457" y="11590"/>
                </a:lnTo>
                <a:lnTo>
                  <a:pt x="5417" y="11488"/>
                </a:lnTo>
                <a:lnTo>
                  <a:pt x="5377" y="11386"/>
                </a:lnTo>
                <a:lnTo>
                  <a:pt x="5339" y="11282"/>
                </a:lnTo>
                <a:lnTo>
                  <a:pt x="5303" y="11178"/>
                </a:lnTo>
                <a:lnTo>
                  <a:pt x="5267" y="11074"/>
                </a:lnTo>
                <a:lnTo>
                  <a:pt x="5233" y="10969"/>
                </a:lnTo>
                <a:lnTo>
                  <a:pt x="5200" y="10863"/>
                </a:lnTo>
                <a:lnTo>
                  <a:pt x="5167" y="10757"/>
                </a:lnTo>
                <a:lnTo>
                  <a:pt x="5136" y="10650"/>
                </a:lnTo>
                <a:lnTo>
                  <a:pt x="5106" y="10543"/>
                </a:lnTo>
                <a:lnTo>
                  <a:pt x="5079" y="10434"/>
                </a:lnTo>
                <a:lnTo>
                  <a:pt x="5051" y="10325"/>
                </a:lnTo>
                <a:lnTo>
                  <a:pt x="5025" y="10216"/>
                </a:lnTo>
                <a:lnTo>
                  <a:pt x="5000" y="10106"/>
                </a:lnTo>
                <a:lnTo>
                  <a:pt x="4976" y="9995"/>
                </a:lnTo>
                <a:lnTo>
                  <a:pt x="4954" y="9884"/>
                </a:lnTo>
                <a:lnTo>
                  <a:pt x="4933" y="9773"/>
                </a:lnTo>
                <a:lnTo>
                  <a:pt x="4913" y="9661"/>
                </a:lnTo>
                <a:lnTo>
                  <a:pt x="4895" y="9548"/>
                </a:lnTo>
                <a:lnTo>
                  <a:pt x="4877" y="9435"/>
                </a:lnTo>
                <a:lnTo>
                  <a:pt x="4861" y="9321"/>
                </a:lnTo>
                <a:lnTo>
                  <a:pt x="4847" y="9207"/>
                </a:lnTo>
                <a:lnTo>
                  <a:pt x="4833" y="9092"/>
                </a:lnTo>
                <a:lnTo>
                  <a:pt x="4822" y="8977"/>
                </a:lnTo>
                <a:lnTo>
                  <a:pt x="4811" y="8862"/>
                </a:lnTo>
                <a:lnTo>
                  <a:pt x="4802" y="8746"/>
                </a:lnTo>
                <a:lnTo>
                  <a:pt x="4794" y="8628"/>
                </a:lnTo>
                <a:lnTo>
                  <a:pt x="4787" y="8512"/>
                </a:lnTo>
                <a:lnTo>
                  <a:pt x="4782" y="8394"/>
                </a:lnTo>
                <a:lnTo>
                  <a:pt x="4779" y="8277"/>
                </a:lnTo>
                <a:lnTo>
                  <a:pt x="7945" y="8277"/>
                </a:lnTo>
                <a:close/>
                <a:moveTo>
                  <a:pt x="5353" y="4695"/>
                </a:moveTo>
                <a:lnTo>
                  <a:pt x="5430" y="4721"/>
                </a:lnTo>
                <a:lnTo>
                  <a:pt x="5507" y="4746"/>
                </a:lnTo>
                <a:lnTo>
                  <a:pt x="5583" y="4770"/>
                </a:lnTo>
                <a:lnTo>
                  <a:pt x="5661" y="4793"/>
                </a:lnTo>
                <a:lnTo>
                  <a:pt x="5739" y="4816"/>
                </a:lnTo>
                <a:lnTo>
                  <a:pt x="5817" y="4838"/>
                </a:lnTo>
                <a:lnTo>
                  <a:pt x="5896" y="4860"/>
                </a:lnTo>
                <a:lnTo>
                  <a:pt x="5974" y="4880"/>
                </a:lnTo>
                <a:lnTo>
                  <a:pt x="6053" y="4900"/>
                </a:lnTo>
                <a:lnTo>
                  <a:pt x="6134" y="4920"/>
                </a:lnTo>
                <a:lnTo>
                  <a:pt x="6213" y="4938"/>
                </a:lnTo>
                <a:lnTo>
                  <a:pt x="6293" y="4956"/>
                </a:lnTo>
                <a:lnTo>
                  <a:pt x="6373" y="4973"/>
                </a:lnTo>
                <a:lnTo>
                  <a:pt x="6454" y="4990"/>
                </a:lnTo>
                <a:lnTo>
                  <a:pt x="6535" y="5005"/>
                </a:lnTo>
                <a:lnTo>
                  <a:pt x="6615" y="5020"/>
                </a:lnTo>
                <a:lnTo>
                  <a:pt x="6697" y="5035"/>
                </a:lnTo>
                <a:lnTo>
                  <a:pt x="6778" y="5048"/>
                </a:lnTo>
                <a:lnTo>
                  <a:pt x="6860" y="5061"/>
                </a:lnTo>
                <a:lnTo>
                  <a:pt x="6942" y="5073"/>
                </a:lnTo>
                <a:lnTo>
                  <a:pt x="7024" y="5084"/>
                </a:lnTo>
                <a:lnTo>
                  <a:pt x="7106" y="5095"/>
                </a:lnTo>
                <a:lnTo>
                  <a:pt x="7189" y="5105"/>
                </a:lnTo>
                <a:lnTo>
                  <a:pt x="7273" y="5114"/>
                </a:lnTo>
                <a:lnTo>
                  <a:pt x="7356" y="5122"/>
                </a:lnTo>
                <a:lnTo>
                  <a:pt x="7439" y="5131"/>
                </a:lnTo>
                <a:lnTo>
                  <a:pt x="7523" y="5137"/>
                </a:lnTo>
                <a:lnTo>
                  <a:pt x="7607" y="5143"/>
                </a:lnTo>
                <a:lnTo>
                  <a:pt x="7691" y="5149"/>
                </a:lnTo>
                <a:lnTo>
                  <a:pt x="7775" y="5153"/>
                </a:lnTo>
                <a:lnTo>
                  <a:pt x="7860" y="5157"/>
                </a:lnTo>
                <a:lnTo>
                  <a:pt x="7945" y="5160"/>
                </a:lnTo>
                <a:lnTo>
                  <a:pt x="7945" y="7759"/>
                </a:lnTo>
                <a:lnTo>
                  <a:pt x="4779" y="7759"/>
                </a:lnTo>
                <a:lnTo>
                  <a:pt x="4782" y="7658"/>
                </a:lnTo>
                <a:lnTo>
                  <a:pt x="4786" y="7557"/>
                </a:lnTo>
                <a:lnTo>
                  <a:pt x="4791" y="7456"/>
                </a:lnTo>
                <a:lnTo>
                  <a:pt x="4797" y="7356"/>
                </a:lnTo>
                <a:lnTo>
                  <a:pt x="4805" y="7255"/>
                </a:lnTo>
                <a:lnTo>
                  <a:pt x="4812" y="7155"/>
                </a:lnTo>
                <a:lnTo>
                  <a:pt x="4821" y="7056"/>
                </a:lnTo>
                <a:lnTo>
                  <a:pt x="4831" y="6957"/>
                </a:lnTo>
                <a:lnTo>
                  <a:pt x="4843" y="6857"/>
                </a:lnTo>
                <a:lnTo>
                  <a:pt x="4854" y="6759"/>
                </a:lnTo>
                <a:lnTo>
                  <a:pt x="4867" y="6661"/>
                </a:lnTo>
                <a:lnTo>
                  <a:pt x="4881" y="6563"/>
                </a:lnTo>
                <a:lnTo>
                  <a:pt x="4896" y="6466"/>
                </a:lnTo>
                <a:lnTo>
                  <a:pt x="4911" y="6368"/>
                </a:lnTo>
                <a:lnTo>
                  <a:pt x="4928" y="6272"/>
                </a:lnTo>
                <a:lnTo>
                  <a:pt x="4945" y="6176"/>
                </a:lnTo>
                <a:lnTo>
                  <a:pt x="4964" y="6080"/>
                </a:lnTo>
                <a:lnTo>
                  <a:pt x="4983" y="5984"/>
                </a:lnTo>
                <a:lnTo>
                  <a:pt x="5004" y="5889"/>
                </a:lnTo>
                <a:lnTo>
                  <a:pt x="5025" y="5795"/>
                </a:lnTo>
                <a:lnTo>
                  <a:pt x="5048" y="5701"/>
                </a:lnTo>
                <a:lnTo>
                  <a:pt x="5070" y="5607"/>
                </a:lnTo>
                <a:lnTo>
                  <a:pt x="5095" y="5513"/>
                </a:lnTo>
                <a:lnTo>
                  <a:pt x="5120" y="5420"/>
                </a:lnTo>
                <a:lnTo>
                  <a:pt x="5145" y="5328"/>
                </a:lnTo>
                <a:lnTo>
                  <a:pt x="5172" y="5236"/>
                </a:lnTo>
                <a:lnTo>
                  <a:pt x="5201" y="5145"/>
                </a:lnTo>
                <a:lnTo>
                  <a:pt x="5228" y="5053"/>
                </a:lnTo>
                <a:lnTo>
                  <a:pt x="5258" y="4963"/>
                </a:lnTo>
                <a:lnTo>
                  <a:pt x="5289" y="4873"/>
                </a:lnTo>
                <a:lnTo>
                  <a:pt x="5321" y="4784"/>
                </a:lnTo>
                <a:lnTo>
                  <a:pt x="5353" y="4695"/>
                </a:lnTo>
                <a:close/>
                <a:moveTo>
                  <a:pt x="5056" y="4040"/>
                </a:moveTo>
                <a:lnTo>
                  <a:pt x="4994" y="4015"/>
                </a:lnTo>
                <a:lnTo>
                  <a:pt x="4934" y="3989"/>
                </a:lnTo>
                <a:lnTo>
                  <a:pt x="4873" y="3963"/>
                </a:lnTo>
                <a:lnTo>
                  <a:pt x="4813" y="3936"/>
                </a:lnTo>
                <a:lnTo>
                  <a:pt x="4753" y="3909"/>
                </a:lnTo>
                <a:lnTo>
                  <a:pt x="4693" y="3882"/>
                </a:lnTo>
                <a:lnTo>
                  <a:pt x="4633" y="3854"/>
                </a:lnTo>
                <a:lnTo>
                  <a:pt x="4575" y="3825"/>
                </a:lnTo>
                <a:lnTo>
                  <a:pt x="4515" y="3796"/>
                </a:lnTo>
                <a:lnTo>
                  <a:pt x="4457" y="3766"/>
                </a:lnTo>
                <a:lnTo>
                  <a:pt x="4398" y="3736"/>
                </a:lnTo>
                <a:lnTo>
                  <a:pt x="4341" y="3705"/>
                </a:lnTo>
                <a:lnTo>
                  <a:pt x="4282" y="3674"/>
                </a:lnTo>
                <a:lnTo>
                  <a:pt x="4225" y="3643"/>
                </a:lnTo>
                <a:lnTo>
                  <a:pt x="4168" y="3611"/>
                </a:lnTo>
                <a:lnTo>
                  <a:pt x="4111" y="3579"/>
                </a:lnTo>
                <a:lnTo>
                  <a:pt x="3998" y="3513"/>
                </a:lnTo>
                <a:lnTo>
                  <a:pt x="3886" y="3446"/>
                </a:lnTo>
                <a:lnTo>
                  <a:pt x="3776" y="3377"/>
                </a:lnTo>
                <a:lnTo>
                  <a:pt x="3667" y="3305"/>
                </a:lnTo>
                <a:lnTo>
                  <a:pt x="3559" y="3233"/>
                </a:lnTo>
                <a:lnTo>
                  <a:pt x="3451" y="3159"/>
                </a:lnTo>
                <a:lnTo>
                  <a:pt x="3345" y="3084"/>
                </a:lnTo>
                <a:lnTo>
                  <a:pt x="3241" y="3007"/>
                </a:lnTo>
                <a:lnTo>
                  <a:pt x="3337" y="2917"/>
                </a:lnTo>
                <a:lnTo>
                  <a:pt x="3436" y="2829"/>
                </a:lnTo>
                <a:lnTo>
                  <a:pt x="3535" y="2743"/>
                </a:lnTo>
                <a:lnTo>
                  <a:pt x="3637" y="2659"/>
                </a:lnTo>
                <a:lnTo>
                  <a:pt x="3740" y="2576"/>
                </a:lnTo>
                <a:lnTo>
                  <a:pt x="3845" y="2496"/>
                </a:lnTo>
                <a:lnTo>
                  <a:pt x="3951" y="2417"/>
                </a:lnTo>
                <a:lnTo>
                  <a:pt x="4059" y="2340"/>
                </a:lnTo>
                <a:lnTo>
                  <a:pt x="4168" y="2266"/>
                </a:lnTo>
                <a:lnTo>
                  <a:pt x="4279" y="2193"/>
                </a:lnTo>
                <a:lnTo>
                  <a:pt x="4391" y="2122"/>
                </a:lnTo>
                <a:lnTo>
                  <a:pt x="4505" y="2054"/>
                </a:lnTo>
                <a:lnTo>
                  <a:pt x="4620" y="1986"/>
                </a:lnTo>
                <a:lnTo>
                  <a:pt x="4736" y="1921"/>
                </a:lnTo>
                <a:lnTo>
                  <a:pt x="4854" y="1859"/>
                </a:lnTo>
                <a:lnTo>
                  <a:pt x="4973" y="1799"/>
                </a:lnTo>
                <a:lnTo>
                  <a:pt x="5093" y="1740"/>
                </a:lnTo>
                <a:lnTo>
                  <a:pt x="5215" y="1684"/>
                </a:lnTo>
                <a:lnTo>
                  <a:pt x="5338" y="1630"/>
                </a:lnTo>
                <a:lnTo>
                  <a:pt x="5461" y="1579"/>
                </a:lnTo>
                <a:lnTo>
                  <a:pt x="5587" y="1528"/>
                </a:lnTo>
                <a:lnTo>
                  <a:pt x="5714" y="1481"/>
                </a:lnTo>
                <a:lnTo>
                  <a:pt x="5841" y="1436"/>
                </a:lnTo>
                <a:lnTo>
                  <a:pt x="5969" y="1393"/>
                </a:lnTo>
                <a:lnTo>
                  <a:pt x="6100" y="1353"/>
                </a:lnTo>
                <a:lnTo>
                  <a:pt x="6230" y="1315"/>
                </a:lnTo>
                <a:lnTo>
                  <a:pt x="6362" y="1279"/>
                </a:lnTo>
                <a:lnTo>
                  <a:pt x="6495" y="1246"/>
                </a:lnTo>
                <a:lnTo>
                  <a:pt x="6628" y="1215"/>
                </a:lnTo>
                <a:lnTo>
                  <a:pt x="6764" y="1187"/>
                </a:lnTo>
                <a:lnTo>
                  <a:pt x="6899" y="1161"/>
                </a:lnTo>
                <a:lnTo>
                  <a:pt x="7036" y="1137"/>
                </a:lnTo>
                <a:lnTo>
                  <a:pt x="6960" y="1213"/>
                </a:lnTo>
                <a:lnTo>
                  <a:pt x="6884" y="1289"/>
                </a:lnTo>
                <a:lnTo>
                  <a:pt x="6809" y="1367"/>
                </a:lnTo>
                <a:lnTo>
                  <a:pt x="6735" y="1446"/>
                </a:lnTo>
                <a:lnTo>
                  <a:pt x="6662" y="1525"/>
                </a:lnTo>
                <a:lnTo>
                  <a:pt x="6589" y="1607"/>
                </a:lnTo>
                <a:lnTo>
                  <a:pt x="6518" y="1689"/>
                </a:lnTo>
                <a:lnTo>
                  <a:pt x="6448" y="1771"/>
                </a:lnTo>
                <a:lnTo>
                  <a:pt x="6379" y="1855"/>
                </a:lnTo>
                <a:lnTo>
                  <a:pt x="6310" y="1940"/>
                </a:lnTo>
                <a:lnTo>
                  <a:pt x="6242" y="2027"/>
                </a:lnTo>
                <a:lnTo>
                  <a:pt x="6176" y="2113"/>
                </a:lnTo>
                <a:lnTo>
                  <a:pt x="6110" y="2201"/>
                </a:lnTo>
                <a:lnTo>
                  <a:pt x="6045" y="2290"/>
                </a:lnTo>
                <a:lnTo>
                  <a:pt x="5982" y="2379"/>
                </a:lnTo>
                <a:lnTo>
                  <a:pt x="5919" y="2471"/>
                </a:lnTo>
                <a:lnTo>
                  <a:pt x="5857" y="2562"/>
                </a:lnTo>
                <a:lnTo>
                  <a:pt x="5797" y="2654"/>
                </a:lnTo>
                <a:lnTo>
                  <a:pt x="5736" y="2748"/>
                </a:lnTo>
                <a:lnTo>
                  <a:pt x="5678" y="2842"/>
                </a:lnTo>
                <a:lnTo>
                  <a:pt x="5620" y="2938"/>
                </a:lnTo>
                <a:lnTo>
                  <a:pt x="5564" y="3034"/>
                </a:lnTo>
                <a:lnTo>
                  <a:pt x="5508" y="3130"/>
                </a:lnTo>
                <a:lnTo>
                  <a:pt x="5453" y="3228"/>
                </a:lnTo>
                <a:lnTo>
                  <a:pt x="5400" y="3326"/>
                </a:lnTo>
                <a:lnTo>
                  <a:pt x="5347" y="3427"/>
                </a:lnTo>
                <a:lnTo>
                  <a:pt x="5296" y="3527"/>
                </a:lnTo>
                <a:lnTo>
                  <a:pt x="5246" y="3628"/>
                </a:lnTo>
                <a:lnTo>
                  <a:pt x="5197" y="3729"/>
                </a:lnTo>
                <a:lnTo>
                  <a:pt x="5148" y="3833"/>
                </a:lnTo>
                <a:lnTo>
                  <a:pt x="5102" y="3936"/>
                </a:lnTo>
                <a:lnTo>
                  <a:pt x="5056" y="4040"/>
                </a:lnTo>
                <a:close/>
                <a:moveTo>
                  <a:pt x="7945" y="1047"/>
                </a:moveTo>
                <a:lnTo>
                  <a:pt x="7945" y="4642"/>
                </a:lnTo>
                <a:lnTo>
                  <a:pt x="7867" y="4639"/>
                </a:lnTo>
                <a:lnTo>
                  <a:pt x="7789" y="4635"/>
                </a:lnTo>
                <a:lnTo>
                  <a:pt x="7711" y="4631"/>
                </a:lnTo>
                <a:lnTo>
                  <a:pt x="7633" y="4626"/>
                </a:lnTo>
                <a:lnTo>
                  <a:pt x="7556" y="4621"/>
                </a:lnTo>
                <a:lnTo>
                  <a:pt x="7478" y="4614"/>
                </a:lnTo>
                <a:lnTo>
                  <a:pt x="7401" y="4607"/>
                </a:lnTo>
                <a:lnTo>
                  <a:pt x="7325" y="4600"/>
                </a:lnTo>
                <a:lnTo>
                  <a:pt x="7248" y="4591"/>
                </a:lnTo>
                <a:lnTo>
                  <a:pt x="7172" y="4582"/>
                </a:lnTo>
                <a:lnTo>
                  <a:pt x="7095" y="4573"/>
                </a:lnTo>
                <a:lnTo>
                  <a:pt x="7020" y="4562"/>
                </a:lnTo>
                <a:lnTo>
                  <a:pt x="6944" y="4551"/>
                </a:lnTo>
                <a:lnTo>
                  <a:pt x="6868" y="4540"/>
                </a:lnTo>
                <a:lnTo>
                  <a:pt x="6793" y="4527"/>
                </a:lnTo>
                <a:lnTo>
                  <a:pt x="6718" y="4514"/>
                </a:lnTo>
                <a:lnTo>
                  <a:pt x="6644" y="4501"/>
                </a:lnTo>
                <a:lnTo>
                  <a:pt x="6569" y="4486"/>
                </a:lnTo>
                <a:lnTo>
                  <a:pt x="6495" y="4471"/>
                </a:lnTo>
                <a:lnTo>
                  <a:pt x="6421" y="4456"/>
                </a:lnTo>
                <a:lnTo>
                  <a:pt x="6347" y="4439"/>
                </a:lnTo>
                <a:lnTo>
                  <a:pt x="6273" y="4423"/>
                </a:lnTo>
                <a:lnTo>
                  <a:pt x="6200" y="4405"/>
                </a:lnTo>
                <a:lnTo>
                  <a:pt x="6127" y="4387"/>
                </a:lnTo>
                <a:lnTo>
                  <a:pt x="6055" y="4368"/>
                </a:lnTo>
                <a:lnTo>
                  <a:pt x="5982" y="4348"/>
                </a:lnTo>
                <a:lnTo>
                  <a:pt x="5910" y="4328"/>
                </a:lnTo>
                <a:lnTo>
                  <a:pt x="5838" y="4308"/>
                </a:lnTo>
                <a:lnTo>
                  <a:pt x="5766" y="4286"/>
                </a:lnTo>
                <a:lnTo>
                  <a:pt x="5694" y="4264"/>
                </a:lnTo>
                <a:lnTo>
                  <a:pt x="5624" y="4242"/>
                </a:lnTo>
                <a:lnTo>
                  <a:pt x="5553" y="4217"/>
                </a:lnTo>
                <a:lnTo>
                  <a:pt x="5605" y="4099"/>
                </a:lnTo>
                <a:lnTo>
                  <a:pt x="5658" y="3982"/>
                </a:lnTo>
                <a:lnTo>
                  <a:pt x="5714" y="3866"/>
                </a:lnTo>
                <a:lnTo>
                  <a:pt x="5771" y="3750"/>
                </a:lnTo>
                <a:lnTo>
                  <a:pt x="5830" y="3637"/>
                </a:lnTo>
                <a:lnTo>
                  <a:pt x="5889" y="3524"/>
                </a:lnTo>
                <a:lnTo>
                  <a:pt x="5951" y="3412"/>
                </a:lnTo>
                <a:lnTo>
                  <a:pt x="6014" y="3301"/>
                </a:lnTo>
                <a:lnTo>
                  <a:pt x="6078" y="3192"/>
                </a:lnTo>
                <a:lnTo>
                  <a:pt x="6144" y="3084"/>
                </a:lnTo>
                <a:lnTo>
                  <a:pt x="6212" y="2978"/>
                </a:lnTo>
                <a:lnTo>
                  <a:pt x="6279" y="2871"/>
                </a:lnTo>
                <a:lnTo>
                  <a:pt x="6349" y="2767"/>
                </a:lnTo>
                <a:lnTo>
                  <a:pt x="6421" y="2664"/>
                </a:lnTo>
                <a:lnTo>
                  <a:pt x="6494" y="2563"/>
                </a:lnTo>
                <a:lnTo>
                  <a:pt x="6568" y="2463"/>
                </a:lnTo>
                <a:lnTo>
                  <a:pt x="6643" y="2363"/>
                </a:lnTo>
                <a:lnTo>
                  <a:pt x="6718" y="2265"/>
                </a:lnTo>
                <a:lnTo>
                  <a:pt x="6796" y="2169"/>
                </a:lnTo>
                <a:lnTo>
                  <a:pt x="6875" y="2074"/>
                </a:lnTo>
                <a:lnTo>
                  <a:pt x="6955" y="1980"/>
                </a:lnTo>
                <a:lnTo>
                  <a:pt x="7038" y="1888"/>
                </a:lnTo>
                <a:lnTo>
                  <a:pt x="7121" y="1798"/>
                </a:lnTo>
                <a:lnTo>
                  <a:pt x="7204" y="1709"/>
                </a:lnTo>
                <a:lnTo>
                  <a:pt x="7289" y="1621"/>
                </a:lnTo>
                <a:lnTo>
                  <a:pt x="7375" y="1534"/>
                </a:lnTo>
                <a:lnTo>
                  <a:pt x="7463" y="1449"/>
                </a:lnTo>
                <a:lnTo>
                  <a:pt x="7552" y="1366"/>
                </a:lnTo>
                <a:lnTo>
                  <a:pt x="7642" y="1285"/>
                </a:lnTo>
                <a:lnTo>
                  <a:pt x="7732" y="1205"/>
                </a:lnTo>
                <a:lnTo>
                  <a:pt x="7825" y="1126"/>
                </a:lnTo>
                <a:lnTo>
                  <a:pt x="7918" y="1049"/>
                </a:lnTo>
                <a:lnTo>
                  <a:pt x="7931" y="1048"/>
                </a:lnTo>
                <a:lnTo>
                  <a:pt x="7945" y="1047"/>
                </a:lnTo>
                <a:close/>
                <a:moveTo>
                  <a:pt x="9383" y="1137"/>
                </a:moveTo>
                <a:lnTo>
                  <a:pt x="9520" y="1161"/>
                </a:lnTo>
                <a:lnTo>
                  <a:pt x="9656" y="1187"/>
                </a:lnTo>
                <a:lnTo>
                  <a:pt x="9791" y="1215"/>
                </a:lnTo>
                <a:lnTo>
                  <a:pt x="9924" y="1246"/>
                </a:lnTo>
                <a:lnTo>
                  <a:pt x="10058" y="1279"/>
                </a:lnTo>
                <a:lnTo>
                  <a:pt x="10189" y="1315"/>
                </a:lnTo>
                <a:lnTo>
                  <a:pt x="10320" y="1353"/>
                </a:lnTo>
                <a:lnTo>
                  <a:pt x="10450" y="1393"/>
                </a:lnTo>
                <a:lnTo>
                  <a:pt x="10578" y="1436"/>
                </a:lnTo>
                <a:lnTo>
                  <a:pt x="10706" y="1481"/>
                </a:lnTo>
                <a:lnTo>
                  <a:pt x="10832" y="1528"/>
                </a:lnTo>
                <a:lnTo>
                  <a:pt x="10958" y="1579"/>
                </a:lnTo>
                <a:lnTo>
                  <a:pt x="11082" y="1630"/>
                </a:lnTo>
                <a:lnTo>
                  <a:pt x="11205" y="1684"/>
                </a:lnTo>
                <a:lnTo>
                  <a:pt x="11326" y="1740"/>
                </a:lnTo>
                <a:lnTo>
                  <a:pt x="11446" y="1799"/>
                </a:lnTo>
                <a:lnTo>
                  <a:pt x="11565" y="1859"/>
                </a:lnTo>
                <a:lnTo>
                  <a:pt x="11683" y="1921"/>
                </a:lnTo>
                <a:lnTo>
                  <a:pt x="11799" y="1986"/>
                </a:lnTo>
                <a:lnTo>
                  <a:pt x="11914" y="2054"/>
                </a:lnTo>
                <a:lnTo>
                  <a:pt x="12028" y="2122"/>
                </a:lnTo>
                <a:lnTo>
                  <a:pt x="12140" y="2193"/>
                </a:lnTo>
                <a:lnTo>
                  <a:pt x="12251" y="2266"/>
                </a:lnTo>
                <a:lnTo>
                  <a:pt x="12360" y="2340"/>
                </a:lnTo>
                <a:lnTo>
                  <a:pt x="12468" y="2417"/>
                </a:lnTo>
                <a:lnTo>
                  <a:pt x="12574" y="2496"/>
                </a:lnTo>
                <a:lnTo>
                  <a:pt x="12679" y="2576"/>
                </a:lnTo>
                <a:lnTo>
                  <a:pt x="12782" y="2659"/>
                </a:lnTo>
                <a:lnTo>
                  <a:pt x="12884" y="2743"/>
                </a:lnTo>
                <a:lnTo>
                  <a:pt x="12983" y="2829"/>
                </a:lnTo>
                <a:lnTo>
                  <a:pt x="13082" y="2917"/>
                </a:lnTo>
                <a:lnTo>
                  <a:pt x="13178" y="3007"/>
                </a:lnTo>
                <a:lnTo>
                  <a:pt x="13074" y="3084"/>
                </a:lnTo>
                <a:lnTo>
                  <a:pt x="12968" y="3159"/>
                </a:lnTo>
                <a:lnTo>
                  <a:pt x="12861" y="3233"/>
                </a:lnTo>
                <a:lnTo>
                  <a:pt x="12752" y="3305"/>
                </a:lnTo>
                <a:lnTo>
                  <a:pt x="12644" y="3377"/>
                </a:lnTo>
                <a:lnTo>
                  <a:pt x="12533" y="3446"/>
                </a:lnTo>
                <a:lnTo>
                  <a:pt x="12421" y="3513"/>
                </a:lnTo>
                <a:lnTo>
                  <a:pt x="12308" y="3579"/>
                </a:lnTo>
                <a:lnTo>
                  <a:pt x="12252" y="3611"/>
                </a:lnTo>
                <a:lnTo>
                  <a:pt x="12194" y="3643"/>
                </a:lnTo>
                <a:lnTo>
                  <a:pt x="12137" y="3674"/>
                </a:lnTo>
                <a:lnTo>
                  <a:pt x="12078" y="3705"/>
                </a:lnTo>
                <a:lnTo>
                  <a:pt x="12021" y="3736"/>
                </a:lnTo>
                <a:lnTo>
                  <a:pt x="11962" y="3766"/>
                </a:lnTo>
                <a:lnTo>
                  <a:pt x="11904" y="3796"/>
                </a:lnTo>
                <a:lnTo>
                  <a:pt x="11844" y="3825"/>
                </a:lnTo>
                <a:lnTo>
                  <a:pt x="11786" y="3854"/>
                </a:lnTo>
                <a:lnTo>
                  <a:pt x="11726" y="3882"/>
                </a:lnTo>
                <a:lnTo>
                  <a:pt x="11667" y="3909"/>
                </a:lnTo>
                <a:lnTo>
                  <a:pt x="11606" y="3936"/>
                </a:lnTo>
                <a:lnTo>
                  <a:pt x="11546" y="3963"/>
                </a:lnTo>
                <a:lnTo>
                  <a:pt x="11485" y="3989"/>
                </a:lnTo>
                <a:lnTo>
                  <a:pt x="11425" y="4015"/>
                </a:lnTo>
                <a:lnTo>
                  <a:pt x="11363" y="4040"/>
                </a:lnTo>
                <a:lnTo>
                  <a:pt x="11317" y="3936"/>
                </a:lnTo>
                <a:lnTo>
                  <a:pt x="11271" y="3833"/>
                </a:lnTo>
                <a:lnTo>
                  <a:pt x="11222" y="3729"/>
                </a:lnTo>
                <a:lnTo>
                  <a:pt x="11173" y="3628"/>
                </a:lnTo>
                <a:lnTo>
                  <a:pt x="11123" y="3527"/>
                </a:lnTo>
                <a:lnTo>
                  <a:pt x="11072" y="3427"/>
                </a:lnTo>
                <a:lnTo>
                  <a:pt x="11019" y="3326"/>
                </a:lnTo>
                <a:lnTo>
                  <a:pt x="10966" y="3228"/>
                </a:lnTo>
                <a:lnTo>
                  <a:pt x="10911" y="3130"/>
                </a:lnTo>
                <a:lnTo>
                  <a:pt x="10855" y="3034"/>
                </a:lnTo>
                <a:lnTo>
                  <a:pt x="10799" y="2938"/>
                </a:lnTo>
                <a:lnTo>
                  <a:pt x="10741" y="2842"/>
                </a:lnTo>
                <a:lnTo>
                  <a:pt x="10683" y="2748"/>
                </a:lnTo>
                <a:lnTo>
                  <a:pt x="10623" y="2654"/>
                </a:lnTo>
                <a:lnTo>
                  <a:pt x="10562" y="2562"/>
                </a:lnTo>
                <a:lnTo>
                  <a:pt x="10500" y="2471"/>
                </a:lnTo>
                <a:lnTo>
                  <a:pt x="10437" y="2379"/>
                </a:lnTo>
                <a:lnTo>
                  <a:pt x="10374" y="2290"/>
                </a:lnTo>
                <a:lnTo>
                  <a:pt x="10309" y="2201"/>
                </a:lnTo>
                <a:lnTo>
                  <a:pt x="10243" y="2113"/>
                </a:lnTo>
                <a:lnTo>
                  <a:pt x="10177" y="2027"/>
                </a:lnTo>
                <a:lnTo>
                  <a:pt x="10109" y="1940"/>
                </a:lnTo>
                <a:lnTo>
                  <a:pt x="10041" y="1855"/>
                </a:lnTo>
                <a:lnTo>
                  <a:pt x="9971" y="1771"/>
                </a:lnTo>
                <a:lnTo>
                  <a:pt x="9901" y="1689"/>
                </a:lnTo>
                <a:lnTo>
                  <a:pt x="9830" y="1607"/>
                </a:lnTo>
                <a:lnTo>
                  <a:pt x="9758" y="1525"/>
                </a:lnTo>
                <a:lnTo>
                  <a:pt x="9685" y="1446"/>
                </a:lnTo>
                <a:lnTo>
                  <a:pt x="9610" y="1367"/>
                </a:lnTo>
                <a:lnTo>
                  <a:pt x="9536" y="1289"/>
                </a:lnTo>
                <a:lnTo>
                  <a:pt x="9460" y="1213"/>
                </a:lnTo>
                <a:lnTo>
                  <a:pt x="9383" y="1137"/>
                </a:lnTo>
                <a:close/>
                <a:moveTo>
                  <a:pt x="8502" y="1049"/>
                </a:moveTo>
                <a:lnTo>
                  <a:pt x="8595" y="1126"/>
                </a:lnTo>
                <a:lnTo>
                  <a:pt x="8687" y="1205"/>
                </a:lnTo>
                <a:lnTo>
                  <a:pt x="8778" y="1285"/>
                </a:lnTo>
                <a:lnTo>
                  <a:pt x="8867" y="1366"/>
                </a:lnTo>
                <a:lnTo>
                  <a:pt x="8957" y="1449"/>
                </a:lnTo>
                <a:lnTo>
                  <a:pt x="9044" y="1534"/>
                </a:lnTo>
                <a:lnTo>
                  <a:pt x="9130" y="1621"/>
                </a:lnTo>
                <a:lnTo>
                  <a:pt x="9215" y="1709"/>
                </a:lnTo>
                <a:lnTo>
                  <a:pt x="9299" y="1798"/>
                </a:lnTo>
                <a:lnTo>
                  <a:pt x="9382" y="1888"/>
                </a:lnTo>
                <a:lnTo>
                  <a:pt x="9464" y="1980"/>
                </a:lnTo>
                <a:lnTo>
                  <a:pt x="9544" y="2074"/>
                </a:lnTo>
                <a:lnTo>
                  <a:pt x="9623" y="2169"/>
                </a:lnTo>
                <a:lnTo>
                  <a:pt x="9701" y="2265"/>
                </a:lnTo>
                <a:lnTo>
                  <a:pt x="9778" y="2363"/>
                </a:lnTo>
                <a:lnTo>
                  <a:pt x="9852" y="2463"/>
                </a:lnTo>
                <a:lnTo>
                  <a:pt x="9926" y="2563"/>
                </a:lnTo>
                <a:lnTo>
                  <a:pt x="9999" y="2664"/>
                </a:lnTo>
                <a:lnTo>
                  <a:pt x="10070" y="2767"/>
                </a:lnTo>
                <a:lnTo>
                  <a:pt x="10140" y="2871"/>
                </a:lnTo>
                <a:lnTo>
                  <a:pt x="10209" y="2978"/>
                </a:lnTo>
                <a:lnTo>
                  <a:pt x="10275" y="3084"/>
                </a:lnTo>
                <a:lnTo>
                  <a:pt x="10341" y="3192"/>
                </a:lnTo>
                <a:lnTo>
                  <a:pt x="10406" y="3301"/>
                </a:lnTo>
                <a:lnTo>
                  <a:pt x="10468" y="3412"/>
                </a:lnTo>
                <a:lnTo>
                  <a:pt x="10530" y="3524"/>
                </a:lnTo>
                <a:lnTo>
                  <a:pt x="10589" y="3637"/>
                </a:lnTo>
                <a:lnTo>
                  <a:pt x="10648" y="3750"/>
                </a:lnTo>
                <a:lnTo>
                  <a:pt x="10705" y="3866"/>
                </a:lnTo>
                <a:lnTo>
                  <a:pt x="10761" y="3982"/>
                </a:lnTo>
                <a:lnTo>
                  <a:pt x="10815" y="4099"/>
                </a:lnTo>
                <a:lnTo>
                  <a:pt x="10867" y="4217"/>
                </a:lnTo>
                <a:lnTo>
                  <a:pt x="10797" y="4242"/>
                </a:lnTo>
                <a:lnTo>
                  <a:pt x="10725" y="4264"/>
                </a:lnTo>
                <a:lnTo>
                  <a:pt x="10654" y="4286"/>
                </a:lnTo>
                <a:lnTo>
                  <a:pt x="10582" y="4308"/>
                </a:lnTo>
                <a:lnTo>
                  <a:pt x="10510" y="4328"/>
                </a:lnTo>
                <a:lnTo>
                  <a:pt x="10437" y="4348"/>
                </a:lnTo>
                <a:lnTo>
                  <a:pt x="10366" y="4368"/>
                </a:lnTo>
                <a:lnTo>
                  <a:pt x="10293" y="4387"/>
                </a:lnTo>
                <a:lnTo>
                  <a:pt x="10219" y="4405"/>
                </a:lnTo>
                <a:lnTo>
                  <a:pt x="10146" y="4423"/>
                </a:lnTo>
                <a:lnTo>
                  <a:pt x="10072" y="4439"/>
                </a:lnTo>
                <a:lnTo>
                  <a:pt x="9998" y="4456"/>
                </a:lnTo>
                <a:lnTo>
                  <a:pt x="9924" y="4471"/>
                </a:lnTo>
                <a:lnTo>
                  <a:pt x="9850" y="4486"/>
                </a:lnTo>
                <a:lnTo>
                  <a:pt x="9775" y="4501"/>
                </a:lnTo>
                <a:lnTo>
                  <a:pt x="9701" y="4514"/>
                </a:lnTo>
                <a:lnTo>
                  <a:pt x="9626" y="4527"/>
                </a:lnTo>
                <a:lnTo>
                  <a:pt x="9551" y="4540"/>
                </a:lnTo>
                <a:lnTo>
                  <a:pt x="9475" y="4551"/>
                </a:lnTo>
                <a:lnTo>
                  <a:pt x="9400" y="4562"/>
                </a:lnTo>
                <a:lnTo>
                  <a:pt x="9324" y="4573"/>
                </a:lnTo>
                <a:lnTo>
                  <a:pt x="9247" y="4582"/>
                </a:lnTo>
                <a:lnTo>
                  <a:pt x="9171" y="4591"/>
                </a:lnTo>
                <a:lnTo>
                  <a:pt x="9094" y="4600"/>
                </a:lnTo>
                <a:lnTo>
                  <a:pt x="9018" y="4607"/>
                </a:lnTo>
                <a:lnTo>
                  <a:pt x="8940" y="4614"/>
                </a:lnTo>
                <a:lnTo>
                  <a:pt x="8863" y="4621"/>
                </a:lnTo>
                <a:lnTo>
                  <a:pt x="8786" y="4626"/>
                </a:lnTo>
                <a:lnTo>
                  <a:pt x="8708" y="4631"/>
                </a:lnTo>
                <a:lnTo>
                  <a:pt x="8630" y="4635"/>
                </a:lnTo>
                <a:lnTo>
                  <a:pt x="8552" y="4639"/>
                </a:lnTo>
                <a:lnTo>
                  <a:pt x="8474" y="4642"/>
                </a:lnTo>
                <a:lnTo>
                  <a:pt x="8474" y="1047"/>
                </a:lnTo>
                <a:lnTo>
                  <a:pt x="8489" y="1048"/>
                </a:lnTo>
                <a:lnTo>
                  <a:pt x="8502" y="1049"/>
                </a:lnTo>
                <a:close/>
                <a:moveTo>
                  <a:pt x="7917" y="14987"/>
                </a:moveTo>
                <a:lnTo>
                  <a:pt x="7835" y="14918"/>
                </a:lnTo>
                <a:lnTo>
                  <a:pt x="7754" y="14850"/>
                </a:lnTo>
                <a:lnTo>
                  <a:pt x="7673" y="14779"/>
                </a:lnTo>
                <a:lnTo>
                  <a:pt x="7594" y="14708"/>
                </a:lnTo>
                <a:lnTo>
                  <a:pt x="7515" y="14636"/>
                </a:lnTo>
                <a:lnTo>
                  <a:pt x="7437" y="14562"/>
                </a:lnTo>
                <a:lnTo>
                  <a:pt x="7360" y="14487"/>
                </a:lnTo>
                <a:lnTo>
                  <a:pt x="7284" y="14410"/>
                </a:lnTo>
                <a:lnTo>
                  <a:pt x="7209" y="14333"/>
                </a:lnTo>
                <a:lnTo>
                  <a:pt x="7135" y="14255"/>
                </a:lnTo>
                <a:lnTo>
                  <a:pt x="7061" y="14175"/>
                </a:lnTo>
                <a:lnTo>
                  <a:pt x="6989" y="14095"/>
                </a:lnTo>
                <a:lnTo>
                  <a:pt x="6919" y="14012"/>
                </a:lnTo>
                <a:lnTo>
                  <a:pt x="6848" y="13930"/>
                </a:lnTo>
                <a:lnTo>
                  <a:pt x="6778" y="13846"/>
                </a:lnTo>
                <a:lnTo>
                  <a:pt x="6710" y="13761"/>
                </a:lnTo>
                <a:lnTo>
                  <a:pt x="6643" y="13675"/>
                </a:lnTo>
                <a:lnTo>
                  <a:pt x="6576" y="13588"/>
                </a:lnTo>
                <a:lnTo>
                  <a:pt x="6511" y="13499"/>
                </a:lnTo>
                <a:lnTo>
                  <a:pt x="6447" y="13410"/>
                </a:lnTo>
                <a:lnTo>
                  <a:pt x="6383" y="13319"/>
                </a:lnTo>
                <a:lnTo>
                  <a:pt x="6321" y="13228"/>
                </a:lnTo>
                <a:lnTo>
                  <a:pt x="6260" y="13135"/>
                </a:lnTo>
                <a:lnTo>
                  <a:pt x="6199" y="13042"/>
                </a:lnTo>
                <a:lnTo>
                  <a:pt x="6141" y="12948"/>
                </a:lnTo>
                <a:lnTo>
                  <a:pt x="6082" y="12853"/>
                </a:lnTo>
                <a:lnTo>
                  <a:pt x="6026" y="12757"/>
                </a:lnTo>
                <a:lnTo>
                  <a:pt x="5969" y="12659"/>
                </a:lnTo>
                <a:lnTo>
                  <a:pt x="5915" y="12561"/>
                </a:lnTo>
                <a:lnTo>
                  <a:pt x="5862" y="12462"/>
                </a:lnTo>
                <a:lnTo>
                  <a:pt x="5809" y="12363"/>
                </a:lnTo>
                <a:lnTo>
                  <a:pt x="5758" y="12262"/>
                </a:lnTo>
                <a:lnTo>
                  <a:pt x="5823" y="12242"/>
                </a:lnTo>
                <a:lnTo>
                  <a:pt x="5888" y="12223"/>
                </a:lnTo>
                <a:lnTo>
                  <a:pt x="5954" y="12204"/>
                </a:lnTo>
                <a:lnTo>
                  <a:pt x="6020" y="12187"/>
                </a:lnTo>
                <a:lnTo>
                  <a:pt x="6086" y="12169"/>
                </a:lnTo>
                <a:lnTo>
                  <a:pt x="6152" y="12153"/>
                </a:lnTo>
                <a:lnTo>
                  <a:pt x="6219" y="12136"/>
                </a:lnTo>
                <a:lnTo>
                  <a:pt x="6285" y="12121"/>
                </a:lnTo>
                <a:lnTo>
                  <a:pt x="6352" y="12106"/>
                </a:lnTo>
                <a:lnTo>
                  <a:pt x="6420" y="12091"/>
                </a:lnTo>
                <a:lnTo>
                  <a:pt x="6487" y="12077"/>
                </a:lnTo>
                <a:lnTo>
                  <a:pt x="6554" y="12064"/>
                </a:lnTo>
                <a:lnTo>
                  <a:pt x="6622" y="12051"/>
                </a:lnTo>
                <a:lnTo>
                  <a:pt x="6691" y="12039"/>
                </a:lnTo>
                <a:lnTo>
                  <a:pt x="6758" y="12027"/>
                </a:lnTo>
                <a:lnTo>
                  <a:pt x="6827" y="12016"/>
                </a:lnTo>
                <a:lnTo>
                  <a:pt x="6895" y="12005"/>
                </a:lnTo>
                <a:lnTo>
                  <a:pt x="6964" y="11995"/>
                </a:lnTo>
                <a:lnTo>
                  <a:pt x="7033" y="11986"/>
                </a:lnTo>
                <a:lnTo>
                  <a:pt x="7102" y="11976"/>
                </a:lnTo>
                <a:lnTo>
                  <a:pt x="7171" y="11968"/>
                </a:lnTo>
                <a:lnTo>
                  <a:pt x="7241" y="11960"/>
                </a:lnTo>
                <a:lnTo>
                  <a:pt x="7311" y="11953"/>
                </a:lnTo>
                <a:lnTo>
                  <a:pt x="7380" y="11946"/>
                </a:lnTo>
                <a:lnTo>
                  <a:pt x="7450" y="11940"/>
                </a:lnTo>
                <a:lnTo>
                  <a:pt x="7521" y="11934"/>
                </a:lnTo>
                <a:lnTo>
                  <a:pt x="7591" y="11929"/>
                </a:lnTo>
                <a:lnTo>
                  <a:pt x="7662" y="11924"/>
                </a:lnTo>
                <a:lnTo>
                  <a:pt x="7732" y="11920"/>
                </a:lnTo>
                <a:lnTo>
                  <a:pt x="7803" y="11916"/>
                </a:lnTo>
                <a:lnTo>
                  <a:pt x="7874" y="11913"/>
                </a:lnTo>
                <a:lnTo>
                  <a:pt x="7945" y="11911"/>
                </a:lnTo>
                <a:lnTo>
                  <a:pt x="7945" y="14988"/>
                </a:lnTo>
                <a:lnTo>
                  <a:pt x="7917" y="14987"/>
                </a:lnTo>
                <a:close/>
                <a:moveTo>
                  <a:pt x="15347" y="7759"/>
                </a:moveTo>
                <a:lnTo>
                  <a:pt x="12171" y="7759"/>
                </a:lnTo>
                <a:lnTo>
                  <a:pt x="12168" y="7652"/>
                </a:lnTo>
                <a:lnTo>
                  <a:pt x="12163" y="7545"/>
                </a:lnTo>
                <a:lnTo>
                  <a:pt x="12157" y="7439"/>
                </a:lnTo>
                <a:lnTo>
                  <a:pt x="12151" y="7332"/>
                </a:lnTo>
                <a:lnTo>
                  <a:pt x="12144" y="7226"/>
                </a:lnTo>
                <a:lnTo>
                  <a:pt x="12136" y="7120"/>
                </a:lnTo>
                <a:lnTo>
                  <a:pt x="12126" y="7015"/>
                </a:lnTo>
                <a:lnTo>
                  <a:pt x="12115" y="6911"/>
                </a:lnTo>
                <a:lnTo>
                  <a:pt x="12104" y="6805"/>
                </a:lnTo>
                <a:lnTo>
                  <a:pt x="12092" y="6701"/>
                </a:lnTo>
                <a:lnTo>
                  <a:pt x="12078" y="6598"/>
                </a:lnTo>
                <a:lnTo>
                  <a:pt x="12063" y="6494"/>
                </a:lnTo>
                <a:lnTo>
                  <a:pt x="12047" y="6391"/>
                </a:lnTo>
                <a:lnTo>
                  <a:pt x="12031" y="6288"/>
                </a:lnTo>
                <a:lnTo>
                  <a:pt x="12014" y="6186"/>
                </a:lnTo>
                <a:lnTo>
                  <a:pt x="11995" y="6084"/>
                </a:lnTo>
                <a:lnTo>
                  <a:pt x="11976" y="5982"/>
                </a:lnTo>
                <a:lnTo>
                  <a:pt x="11954" y="5881"/>
                </a:lnTo>
                <a:lnTo>
                  <a:pt x="11933" y="5781"/>
                </a:lnTo>
                <a:lnTo>
                  <a:pt x="11910" y="5681"/>
                </a:lnTo>
                <a:lnTo>
                  <a:pt x="11886" y="5582"/>
                </a:lnTo>
                <a:lnTo>
                  <a:pt x="11862" y="5482"/>
                </a:lnTo>
                <a:lnTo>
                  <a:pt x="11836" y="5383"/>
                </a:lnTo>
                <a:lnTo>
                  <a:pt x="11810" y="5285"/>
                </a:lnTo>
                <a:lnTo>
                  <a:pt x="11783" y="5188"/>
                </a:lnTo>
                <a:lnTo>
                  <a:pt x="11754" y="5090"/>
                </a:lnTo>
                <a:lnTo>
                  <a:pt x="11724" y="4993"/>
                </a:lnTo>
                <a:lnTo>
                  <a:pt x="11694" y="4897"/>
                </a:lnTo>
                <a:lnTo>
                  <a:pt x="11663" y="4801"/>
                </a:lnTo>
                <a:lnTo>
                  <a:pt x="11630" y="4706"/>
                </a:lnTo>
                <a:lnTo>
                  <a:pt x="11597" y="4611"/>
                </a:lnTo>
                <a:lnTo>
                  <a:pt x="11563" y="4517"/>
                </a:lnTo>
                <a:lnTo>
                  <a:pt x="11630" y="4489"/>
                </a:lnTo>
                <a:lnTo>
                  <a:pt x="11695" y="4461"/>
                </a:lnTo>
                <a:lnTo>
                  <a:pt x="11762" y="4432"/>
                </a:lnTo>
                <a:lnTo>
                  <a:pt x="11828" y="4403"/>
                </a:lnTo>
                <a:lnTo>
                  <a:pt x="11894" y="4374"/>
                </a:lnTo>
                <a:lnTo>
                  <a:pt x="11959" y="4343"/>
                </a:lnTo>
                <a:lnTo>
                  <a:pt x="12024" y="4312"/>
                </a:lnTo>
                <a:lnTo>
                  <a:pt x="12088" y="4281"/>
                </a:lnTo>
                <a:lnTo>
                  <a:pt x="12153" y="4249"/>
                </a:lnTo>
                <a:lnTo>
                  <a:pt x="12217" y="4216"/>
                </a:lnTo>
                <a:lnTo>
                  <a:pt x="12280" y="4183"/>
                </a:lnTo>
                <a:lnTo>
                  <a:pt x="12344" y="4150"/>
                </a:lnTo>
                <a:lnTo>
                  <a:pt x="12407" y="4116"/>
                </a:lnTo>
                <a:lnTo>
                  <a:pt x="12469" y="4081"/>
                </a:lnTo>
                <a:lnTo>
                  <a:pt x="12532" y="4046"/>
                </a:lnTo>
                <a:lnTo>
                  <a:pt x="12593" y="4011"/>
                </a:lnTo>
                <a:lnTo>
                  <a:pt x="12655" y="3975"/>
                </a:lnTo>
                <a:lnTo>
                  <a:pt x="12717" y="3939"/>
                </a:lnTo>
                <a:lnTo>
                  <a:pt x="12778" y="3902"/>
                </a:lnTo>
                <a:lnTo>
                  <a:pt x="12839" y="3865"/>
                </a:lnTo>
                <a:lnTo>
                  <a:pt x="12899" y="3827"/>
                </a:lnTo>
                <a:lnTo>
                  <a:pt x="12959" y="3789"/>
                </a:lnTo>
                <a:lnTo>
                  <a:pt x="13019" y="3749"/>
                </a:lnTo>
                <a:lnTo>
                  <a:pt x="13078" y="3710"/>
                </a:lnTo>
                <a:lnTo>
                  <a:pt x="13137" y="3670"/>
                </a:lnTo>
                <a:lnTo>
                  <a:pt x="13196" y="3630"/>
                </a:lnTo>
                <a:lnTo>
                  <a:pt x="13254" y="3590"/>
                </a:lnTo>
                <a:lnTo>
                  <a:pt x="13313" y="3549"/>
                </a:lnTo>
                <a:lnTo>
                  <a:pt x="13370" y="3507"/>
                </a:lnTo>
                <a:lnTo>
                  <a:pt x="13428" y="3466"/>
                </a:lnTo>
                <a:lnTo>
                  <a:pt x="13485" y="3423"/>
                </a:lnTo>
                <a:lnTo>
                  <a:pt x="13542" y="3381"/>
                </a:lnTo>
                <a:lnTo>
                  <a:pt x="13641" y="3492"/>
                </a:lnTo>
                <a:lnTo>
                  <a:pt x="13738" y="3605"/>
                </a:lnTo>
                <a:lnTo>
                  <a:pt x="13832" y="3719"/>
                </a:lnTo>
                <a:lnTo>
                  <a:pt x="13924" y="3837"/>
                </a:lnTo>
                <a:lnTo>
                  <a:pt x="14014" y="3956"/>
                </a:lnTo>
                <a:lnTo>
                  <a:pt x="14101" y="4076"/>
                </a:lnTo>
                <a:lnTo>
                  <a:pt x="14185" y="4199"/>
                </a:lnTo>
                <a:lnTo>
                  <a:pt x="14266" y="4324"/>
                </a:lnTo>
                <a:lnTo>
                  <a:pt x="14346" y="4450"/>
                </a:lnTo>
                <a:lnTo>
                  <a:pt x="14422" y="4578"/>
                </a:lnTo>
                <a:lnTo>
                  <a:pt x="14496" y="4708"/>
                </a:lnTo>
                <a:lnTo>
                  <a:pt x="14567" y="4839"/>
                </a:lnTo>
                <a:lnTo>
                  <a:pt x="14634" y="4972"/>
                </a:lnTo>
                <a:lnTo>
                  <a:pt x="14700" y="5106"/>
                </a:lnTo>
                <a:lnTo>
                  <a:pt x="14763" y="5243"/>
                </a:lnTo>
                <a:lnTo>
                  <a:pt x="14822" y="5380"/>
                </a:lnTo>
                <a:lnTo>
                  <a:pt x="14879" y="5519"/>
                </a:lnTo>
                <a:lnTo>
                  <a:pt x="14932" y="5660"/>
                </a:lnTo>
                <a:lnTo>
                  <a:pt x="14982" y="5802"/>
                </a:lnTo>
                <a:lnTo>
                  <a:pt x="15031" y="5945"/>
                </a:lnTo>
                <a:lnTo>
                  <a:pt x="15075" y="6090"/>
                </a:lnTo>
                <a:lnTo>
                  <a:pt x="15116" y="6236"/>
                </a:lnTo>
                <a:lnTo>
                  <a:pt x="15154" y="6383"/>
                </a:lnTo>
                <a:lnTo>
                  <a:pt x="15189" y="6532"/>
                </a:lnTo>
                <a:lnTo>
                  <a:pt x="15220" y="6681"/>
                </a:lnTo>
                <a:lnTo>
                  <a:pt x="15248" y="6832"/>
                </a:lnTo>
                <a:lnTo>
                  <a:pt x="15273" y="6984"/>
                </a:lnTo>
                <a:lnTo>
                  <a:pt x="15294" y="7137"/>
                </a:lnTo>
                <a:lnTo>
                  <a:pt x="15313" y="7291"/>
                </a:lnTo>
                <a:lnTo>
                  <a:pt x="15327" y="7446"/>
                </a:lnTo>
                <a:lnTo>
                  <a:pt x="15338" y="7602"/>
                </a:lnTo>
                <a:lnTo>
                  <a:pt x="15347" y="7759"/>
                </a:lnTo>
                <a:close/>
                <a:moveTo>
                  <a:pt x="8210" y="0"/>
                </a:moveTo>
                <a:lnTo>
                  <a:pt x="7787" y="10"/>
                </a:lnTo>
                <a:lnTo>
                  <a:pt x="7370" y="41"/>
                </a:lnTo>
                <a:lnTo>
                  <a:pt x="6960" y="92"/>
                </a:lnTo>
                <a:lnTo>
                  <a:pt x="6555" y="162"/>
                </a:lnTo>
                <a:lnTo>
                  <a:pt x="6158" y="253"/>
                </a:lnTo>
                <a:lnTo>
                  <a:pt x="5768" y="361"/>
                </a:lnTo>
                <a:lnTo>
                  <a:pt x="5386" y="486"/>
                </a:lnTo>
                <a:lnTo>
                  <a:pt x="5014" y="630"/>
                </a:lnTo>
                <a:lnTo>
                  <a:pt x="4651" y="791"/>
                </a:lnTo>
                <a:lnTo>
                  <a:pt x="4297" y="967"/>
                </a:lnTo>
                <a:lnTo>
                  <a:pt x="3953" y="1161"/>
                </a:lnTo>
                <a:lnTo>
                  <a:pt x="3619" y="1369"/>
                </a:lnTo>
                <a:lnTo>
                  <a:pt x="3298" y="1593"/>
                </a:lnTo>
                <a:lnTo>
                  <a:pt x="2987" y="1831"/>
                </a:lnTo>
                <a:lnTo>
                  <a:pt x="2690" y="2083"/>
                </a:lnTo>
                <a:lnTo>
                  <a:pt x="2404" y="2348"/>
                </a:lnTo>
                <a:lnTo>
                  <a:pt x="2132" y="2627"/>
                </a:lnTo>
                <a:lnTo>
                  <a:pt x="1875" y="2918"/>
                </a:lnTo>
                <a:lnTo>
                  <a:pt x="1631" y="3220"/>
                </a:lnTo>
                <a:lnTo>
                  <a:pt x="1402" y="3535"/>
                </a:lnTo>
                <a:lnTo>
                  <a:pt x="1188" y="3861"/>
                </a:lnTo>
                <a:lnTo>
                  <a:pt x="991" y="4195"/>
                </a:lnTo>
                <a:lnTo>
                  <a:pt x="810" y="4541"/>
                </a:lnTo>
                <a:lnTo>
                  <a:pt x="645" y="4897"/>
                </a:lnTo>
                <a:lnTo>
                  <a:pt x="498" y="5261"/>
                </a:lnTo>
                <a:lnTo>
                  <a:pt x="369" y="5634"/>
                </a:lnTo>
                <a:lnTo>
                  <a:pt x="259" y="6014"/>
                </a:lnTo>
                <a:lnTo>
                  <a:pt x="167" y="6402"/>
                </a:lnTo>
                <a:lnTo>
                  <a:pt x="94" y="6797"/>
                </a:lnTo>
                <a:lnTo>
                  <a:pt x="42" y="7198"/>
                </a:lnTo>
                <a:lnTo>
                  <a:pt x="10" y="7605"/>
                </a:lnTo>
                <a:lnTo>
                  <a:pt x="0" y="8018"/>
                </a:lnTo>
                <a:lnTo>
                  <a:pt x="10" y="8431"/>
                </a:lnTo>
                <a:lnTo>
                  <a:pt x="42" y="8838"/>
                </a:lnTo>
                <a:lnTo>
                  <a:pt x="94" y="9239"/>
                </a:lnTo>
                <a:lnTo>
                  <a:pt x="167" y="9634"/>
                </a:lnTo>
                <a:lnTo>
                  <a:pt x="259" y="10021"/>
                </a:lnTo>
                <a:lnTo>
                  <a:pt x="369" y="10402"/>
                </a:lnTo>
                <a:lnTo>
                  <a:pt x="498" y="10774"/>
                </a:lnTo>
                <a:lnTo>
                  <a:pt x="645" y="11139"/>
                </a:lnTo>
                <a:lnTo>
                  <a:pt x="810" y="11494"/>
                </a:lnTo>
                <a:lnTo>
                  <a:pt x="991" y="11840"/>
                </a:lnTo>
                <a:lnTo>
                  <a:pt x="1188" y="12175"/>
                </a:lnTo>
                <a:lnTo>
                  <a:pt x="1402" y="12501"/>
                </a:lnTo>
                <a:lnTo>
                  <a:pt x="1631" y="12815"/>
                </a:lnTo>
                <a:lnTo>
                  <a:pt x="1875" y="13118"/>
                </a:lnTo>
                <a:lnTo>
                  <a:pt x="2132" y="13409"/>
                </a:lnTo>
                <a:lnTo>
                  <a:pt x="2404" y="13688"/>
                </a:lnTo>
                <a:lnTo>
                  <a:pt x="2690" y="13953"/>
                </a:lnTo>
                <a:lnTo>
                  <a:pt x="2987" y="14205"/>
                </a:lnTo>
                <a:lnTo>
                  <a:pt x="3298" y="14443"/>
                </a:lnTo>
                <a:lnTo>
                  <a:pt x="3619" y="14667"/>
                </a:lnTo>
                <a:lnTo>
                  <a:pt x="3953" y="14875"/>
                </a:lnTo>
                <a:lnTo>
                  <a:pt x="4297" y="15068"/>
                </a:lnTo>
                <a:lnTo>
                  <a:pt x="4651" y="15245"/>
                </a:lnTo>
                <a:lnTo>
                  <a:pt x="5014" y="15406"/>
                </a:lnTo>
                <a:lnTo>
                  <a:pt x="5386" y="15550"/>
                </a:lnTo>
                <a:lnTo>
                  <a:pt x="5768" y="15675"/>
                </a:lnTo>
                <a:lnTo>
                  <a:pt x="6158" y="15783"/>
                </a:lnTo>
                <a:lnTo>
                  <a:pt x="6555" y="15873"/>
                </a:lnTo>
                <a:lnTo>
                  <a:pt x="6960" y="15944"/>
                </a:lnTo>
                <a:lnTo>
                  <a:pt x="7370" y="15995"/>
                </a:lnTo>
                <a:lnTo>
                  <a:pt x="7787" y="16026"/>
                </a:lnTo>
                <a:lnTo>
                  <a:pt x="8210" y="16036"/>
                </a:lnTo>
                <a:lnTo>
                  <a:pt x="8632" y="16026"/>
                </a:lnTo>
                <a:lnTo>
                  <a:pt x="9049" y="15995"/>
                </a:lnTo>
                <a:lnTo>
                  <a:pt x="9459" y="15944"/>
                </a:lnTo>
                <a:lnTo>
                  <a:pt x="9864" y="15873"/>
                </a:lnTo>
                <a:lnTo>
                  <a:pt x="10261" y="15783"/>
                </a:lnTo>
                <a:lnTo>
                  <a:pt x="10651" y="15675"/>
                </a:lnTo>
                <a:lnTo>
                  <a:pt x="11033" y="15550"/>
                </a:lnTo>
                <a:lnTo>
                  <a:pt x="11405" y="15406"/>
                </a:lnTo>
                <a:lnTo>
                  <a:pt x="11768" y="15245"/>
                </a:lnTo>
                <a:lnTo>
                  <a:pt x="12122" y="15068"/>
                </a:lnTo>
                <a:lnTo>
                  <a:pt x="12466" y="14875"/>
                </a:lnTo>
                <a:lnTo>
                  <a:pt x="12800" y="14667"/>
                </a:lnTo>
                <a:lnTo>
                  <a:pt x="13122" y="14443"/>
                </a:lnTo>
                <a:lnTo>
                  <a:pt x="13432" y="14205"/>
                </a:lnTo>
                <a:lnTo>
                  <a:pt x="13729" y="13953"/>
                </a:lnTo>
                <a:lnTo>
                  <a:pt x="14015" y="13688"/>
                </a:lnTo>
                <a:lnTo>
                  <a:pt x="14287" y="13409"/>
                </a:lnTo>
                <a:lnTo>
                  <a:pt x="14544" y="13118"/>
                </a:lnTo>
                <a:lnTo>
                  <a:pt x="14788" y="12815"/>
                </a:lnTo>
                <a:lnTo>
                  <a:pt x="15017" y="12501"/>
                </a:lnTo>
                <a:lnTo>
                  <a:pt x="15231" y="12175"/>
                </a:lnTo>
                <a:lnTo>
                  <a:pt x="15428" y="11840"/>
                </a:lnTo>
                <a:lnTo>
                  <a:pt x="15609" y="11494"/>
                </a:lnTo>
                <a:lnTo>
                  <a:pt x="15774" y="11139"/>
                </a:lnTo>
                <a:lnTo>
                  <a:pt x="15921" y="10774"/>
                </a:lnTo>
                <a:lnTo>
                  <a:pt x="16050" y="10402"/>
                </a:lnTo>
                <a:lnTo>
                  <a:pt x="16160" y="10021"/>
                </a:lnTo>
                <a:lnTo>
                  <a:pt x="16253" y="9634"/>
                </a:lnTo>
                <a:lnTo>
                  <a:pt x="16325" y="9239"/>
                </a:lnTo>
                <a:lnTo>
                  <a:pt x="16377" y="8838"/>
                </a:lnTo>
                <a:lnTo>
                  <a:pt x="16409" y="8431"/>
                </a:lnTo>
                <a:lnTo>
                  <a:pt x="16419" y="8018"/>
                </a:lnTo>
                <a:lnTo>
                  <a:pt x="16409" y="7605"/>
                </a:lnTo>
                <a:lnTo>
                  <a:pt x="16377" y="7198"/>
                </a:lnTo>
                <a:lnTo>
                  <a:pt x="16325" y="6797"/>
                </a:lnTo>
                <a:lnTo>
                  <a:pt x="16253" y="6402"/>
                </a:lnTo>
                <a:lnTo>
                  <a:pt x="16160" y="6014"/>
                </a:lnTo>
                <a:lnTo>
                  <a:pt x="16050" y="5634"/>
                </a:lnTo>
                <a:lnTo>
                  <a:pt x="15921" y="5261"/>
                </a:lnTo>
                <a:lnTo>
                  <a:pt x="15774" y="4897"/>
                </a:lnTo>
                <a:lnTo>
                  <a:pt x="15609" y="4541"/>
                </a:lnTo>
                <a:lnTo>
                  <a:pt x="15428" y="4195"/>
                </a:lnTo>
                <a:lnTo>
                  <a:pt x="15231" y="3861"/>
                </a:lnTo>
                <a:lnTo>
                  <a:pt x="15017" y="3535"/>
                </a:lnTo>
                <a:lnTo>
                  <a:pt x="14788" y="3220"/>
                </a:lnTo>
                <a:lnTo>
                  <a:pt x="14544" y="2918"/>
                </a:lnTo>
                <a:lnTo>
                  <a:pt x="14287" y="2627"/>
                </a:lnTo>
                <a:lnTo>
                  <a:pt x="14015" y="2348"/>
                </a:lnTo>
                <a:lnTo>
                  <a:pt x="13729" y="2083"/>
                </a:lnTo>
                <a:lnTo>
                  <a:pt x="13432" y="1831"/>
                </a:lnTo>
                <a:lnTo>
                  <a:pt x="13122" y="1593"/>
                </a:lnTo>
                <a:lnTo>
                  <a:pt x="12800" y="1369"/>
                </a:lnTo>
                <a:lnTo>
                  <a:pt x="12466" y="1161"/>
                </a:lnTo>
                <a:lnTo>
                  <a:pt x="12122" y="967"/>
                </a:lnTo>
                <a:lnTo>
                  <a:pt x="11768" y="791"/>
                </a:lnTo>
                <a:lnTo>
                  <a:pt x="11405" y="630"/>
                </a:lnTo>
                <a:lnTo>
                  <a:pt x="11033" y="486"/>
                </a:lnTo>
                <a:lnTo>
                  <a:pt x="10651" y="361"/>
                </a:lnTo>
                <a:lnTo>
                  <a:pt x="10261" y="253"/>
                </a:lnTo>
                <a:lnTo>
                  <a:pt x="9864" y="162"/>
                </a:lnTo>
                <a:lnTo>
                  <a:pt x="9459" y="92"/>
                </a:lnTo>
                <a:lnTo>
                  <a:pt x="9049" y="41"/>
                </a:lnTo>
                <a:lnTo>
                  <a:pt x="8632" y="10"/>
                </a:lnTo>
                <a:lnTo>
                  <a:pt x="8210" y="0"/>
                </a:lnTo>
                <a:close/>
              </a:path>
            </a:pathLst>
          </a:custGeom>
          <a:solidFill>
            <a:schemeClr val="bg1"/>
          </a:solidFill>
          <a:ln>
            <a:noFill/>
          </a:ln>
        </p:spPr>
        <p:txBody>
          <a:bodyPr vert="horz" wrap="square" lIns="91440" tIns="45720" rIns="91440" bIns="45720" numCol="1" anchor="t" anchorCtr="0" compatLnSpc="1"/>
          <a:lstStyle/>
          <a:p>
            <a:endParaRPr lang="id-ID" dirty="0">
              <a:solidFill>
                <a:schemeClr val="bg1"/>
              </a:solidFill>
              <a:latin typeface="宋体" panose="02010600030101010101" pitchFamily="2" charset="-122"/>
              <a:ea typeface="宋体" panose="02010600030101010101" pitchFamily="2" charset="-122"/>
            </a:endParaRPr>
          </a:p>
        </p:txBody>
      </p:sp>
      <p:grpSp>
        <p:nvGrpSpPr>
          <p:cNvPr id="50" name="Group 167"/>
          <p:cNvGrpSpPr/>
          <p:nvPr/>
        </p:nvGrpSpPr>
        <p:grpSpPr>
          <a:xfrm>
            <a:off x="1931244" y="3115385"/>
            <a:ext cx="547924" cy="627229"/>
            <a:chOff x="2005013" y="4152900"/>
            <a:chExt cx="603250" cy="690563"/>
          </a:xfrm>
          <a:solidFill>
            <a:schemeClr val="bg1"/>
          </a:solidFill>
        </p:grpSpPr>
        <p:sp>
          <p:nvSpPr>
            <p:cNvPr id="51" name="Freeform 193"/>
            <p:cNvSpPr>
              <a:spLocks noEditPoints="1"/>
            </p:cNvSpPr>
            <p:nvPr/>
          </p:nvSpPr>
          <p:spPr bwMode="auto">
            <a:xfrm>
              <a:off x="2005013" y="4152900"/>
              <a:ext cx="603250" cy="690563"/>
            </a:xfrm>
            <a:custGeom>
              <a:avLst/>
              <a:gdLst>
                <a:gd name="T0" fmla="*/ 4158 w 14060"/>
                <a:gd name="T1" fmla="*/ 5259 h 16095"/>
                <a:gd name="T2" fmla="*/ 1877 w 14060"/>
                <a:gd name="T3" fmla="*/ 4442 h 16095"/>
                <a:gd name="T4" fmla="*/ 1004 w 14060"/>
                <a:gd name="T5" fmla="*/ 3269 h 16095"/>
                <a:gd name="T6" fmla="*/ 1877 w 14060"/>
                <a:gd name="T7" fmla="*/ 2095 h 16095"/>
                <a:gd name="T8" fmla="*/ 4158 w 14060"/>
                <a:gd name="T9" fmla="*/ 1279 h 16095"/>
                <a:gd name="T10" fmla="*/ 7340 w 14060"/>
                <a:gd name="T11" fmla="*/ 1009 h 16095"/>
                <a:gd name="T12" fmla="*/ 10399 w 14060"/>
                <a:gd name="T13" fmla="*/ 1392 h 16095"/>
                <a:gd name="T14" fmla="*/ 12461 w 14060"/>
                <a:gd name="T15" fmla="*/ 2288 h 16095"/>
                <a:gd name="T16" fmla="*/ 13025 w 14060"/>
                <a:gd name="T17" fmla="*/ 3501 h 16095"/>
                <a:gd name="T18" fmla="*/ 11859 w 14060"/>
                <a:gd name="T19" fmla="*/ 4623 h 16095"/>
                <a:gd name="T20" fmla="*/ 9376 w 14060"/>
                <a:gd name="T21" fmla="*/ 5355 h 16095"/>
                <a:gd name="T22" fmla="*/ 13055 w 14060"/>
                <a:gd name="T23" fmla="*/ 6798 h 16095"/>
                <a:gd name="T24" fmla="*/ 12329 w 14060"/>
                <a:gd name="T25" fmla="*/ 7877 h 16095"/>
                <a:gd name="T26" fmla="*/ 10154 w 14060"/>
                <a:gd name="T27" fmla="*/ 8729 h 16095"/>
                <a:gd name="T28" fmla="*/ 7030 w 14060"/>
                <a:gd name="T29" fmla="*/ 9053 h 16095"/>
                <a:gd name="T30" fmla="*/ 3906 w 14060"/>
                <a:gd name="T31" fmla="*/ 8729 h 16095"/>
                <a:gd name="T32" fmla="*/ 1731 w 14060"/>
                <a:gd name="T33" fmla="*/ 7877 h 16095"/>
                <a:gd name="T34" fmla="*/ 1005 w 14060"/>
                <a:gd name="T35" fmla="*/ 6798 h 16095"/>
                <a:gd name="T36" fmla="*/ 2178 w 14060"/>
                <a:gd name="T37" fmla="*/ 5717 h 16095"/>
                <a:gd name="T38" fmla="*/ 4255 w 14060"/>
                <a:gd name="T39" fmla="*/ 6300 h 16095"/>
                <a:gd name="T40" fmla="*/ 6598 w 14060"/>
                <a:gd name="T41" fmla="*/ 6533 h 16095"/>
                <a:gd name="T42" fmla="*/ 8968 w 14060"/>
                <a:gd name="T43" fmla="*/ 6425 h 16095"/>
                <a:gd name="T44" fmla="*/ 11177 w 14060"/>
                <a:gd name="T45" fmla="*/ 5970 h 16095"/>
                <a:gd name="T46" fmla="*/ 12929 w 14060"/>
                <a:gd name="T47" fmla="*/ 5154 h 16095"/>
                <a:gd name="T48" fmla="*/ 12866 w 14060"/>
                <a:gd name="T49" fmla="*/ 10385 h 16095"/>
                <a:gd name="T50" fmla="*/ 11291 w 14060"/>
                <a:gd name="T51" fmla="*/ 11413 h 16095"/>
                <a:gd name="T52" fmla="*/ 8535 w 14060"/>
                <a:gd name="T53" fmla="*/ 12001 h 16095"/>
                <a:gd name="T54" fmla="*/ 5238 w 14060"/>
                <a:gd name="T55" fmla="*/ 11971 h 16095"/>
                <a:gd name="T56" fmla="*/ 2570 w 14060"/>
                <a:gd name="T57" fmla="*/ 11335 h 16095"/>
                <a:gd name="T58" fmla="*/ 1127 w 14060"/>
                <a:gd name="T59" fmla="*/ 10277 h 16095"/>
                <a:gd name="T60" fmla="*/ 1334 w 14060"/>
                <a:gd name="T61" fmla="*/ 8216 h 16095"/>
                <a:gd name="T62" fmla="*/ 3083 w 14060"/>
                <a:gd name="T63" fmla="*/ 9035 h 16095"/>
                <a:gd name="T64" fmla="*/ 5412 w 14060"/>
                <a:gd name="T65" fmla="*/ 9477 h 16095"/>
                <a:gd name="T66" fmla="*/ 7960 w 14060"/>
                <a:gd name="T67" fmla="*/ 9530 h 16095"/>
                <a:gd name="T68" fmla="*/ 10383 w 14060"/>
                <a:gd name="T69" fmla="*/ 9193 h 16095"/>
                <a:gd name="T70" fmla="*/ 12328 w 14060"/>
                <a:gd name="T71" fmla="*/ 8477 h 16095"/>
                <a:gd name="T72" fmla="*/ 12986 w 14060"/>
                <a:gd name="T73" fmla="*/ 13170 h 16095"/>
                <a:gd name="T74" fmla="*/ 11680 w 14060"/>
                <a:gd name="T75" fmla="*/ 14265 h 16095"/>
                <a:gd name="T76" fmla="*/ 9102 w 14060"/>
                <a:gd name="T77" fmla="*/ 14951 h 16095"/>
                <a:gd name="T78" fmla="*/ 5816 w 14060"/>
                <a:gd name="T79" fmla="*/ 15043 h 16095"/>
                <a:gd name="T80" fmla="*/ 2979 w 14060"/>
                <a:gd name="T81" fmla="*/ 14501 h 16095"/>
                <a:gd name="T82" fmla="*/ 1275 w 14060"/>
                <a:gd name="T83" fmla="*/ 13499 h 16095"/>
                <a:gd name="T84" fmla="*/ 1459 w 14060"/>
                <a:gd name="T85" fmla="*/ 11324 h 16095"/>
                <a:gd name="T86" fmla="*/ 3277 w 14060"/>
                <a:gd name="T87" fmla="*/ 12109 h 16095"/>
                <a:gd name="T88" fmla="*/ 5640 w 14060"/>
                <a:gd name="T89" fmla="*/ 12516 h 16095"/>
                <a:gd name="T90" fmla="*/ 8191 w 14060"/>
                <a:gd name="T91" fmla="*/ 12534 h 16095"/>
                <a:gd name="T92" fmla="*/ 10586 w 14060"/>
                <a:gd name="T93" fmla="*/ 12162 h 16095"/>
                <a:gd name="T94" fmla="*/ 12468 w 14060"/>
                <a:gd name="T95" fmla="*/ 11410 h 16095"/>
                <a:gd name="T96" fmla="*/ 5756 w 14060"/>
                <a:gd name="T97" fmla="*/ 48 h 16095"/>
                <a:gd name="T98" fmla="*/ 2501 w 14060"/>
                <a:gd name="T99" fmla="*/ 695 h 16095"/>
                <a:gd name="T100" fmla="*/ 359 w 14060"/>
                <a:gd name="T101" fmla="*/ 2134 h 16095"/>
                <a:gd name="T102" fmla="*/ 163 w 14060"/>
                <a:gd name="T103" fmla="*/ 13611 h 16095"/>
                <a:gd name="T104" fmla="*/ 2001 w 14060"/>
                <a:gd name="T105" fmla="*/ 15199 h 16095"/>
                <a:gd name="T106" fmla="*/ 5124 w 14060"/>
                <a:gd name="T107" fmla="*/ 15985 h 16095"/>
                <a:gd name="T108" fmla="*/ 8621 w 14060"/>
                <a:gd name="T109" fmla="*/ 16020 h 16095"/>
                <a:gd name="T110" fmla="*/ 11814 w 14060"/>
                <a:gd name="T111" fmla="*/ 15302 h 16095"/>
                <a:gd name="T112" fmla="*/ 13808 w 14060"/>
                <a:gd name="T113" fmla="*/ 13789 h 16095"/>
                <a:gd name="T114" fmla="*/ 13808 w 14060"/>
                <a:gd name="T115" fmla="*/ 2305 h 16095"/>
                <a:gd name="T116" fmla="*/ 11814 w 14060"/>
                <a:gd name="T117" fmla="*/ 792 h 16095"/>
                <a:gd name="T118" fmla="*/ 8621 w 14060"/>
                <a:gd name="T119" fmla="*/ 75 h 16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060" h="16095">
                  <a:moveTo>
                    <a:pt x="7030" y="5533"/>
                  </a:moveTo>
                  <a:lnTo>
                    <a:pt x="6720" y="5530"/>
                  </a:lnTo>
                  <a:lnTo>
                    <a:pt x="6413" y="5521"/>
                  </a:lnTo>
                  <a:lnTo>
                    <a:pt x="6112" y="5507"/>
                  </a:lnTo>
                  <a:lnTo>
                    <a:pt x="5816" y="5486"/>
                  </a:lnTo>
                  <a:lnTo>
                    <a:pt x="5524" y="5461"/>
                  </a:lnTo>
                  <a:lnTo>
                    <a:pt x="5238" y="5431"/>
                  </a:lnTo>
                  <a:lnTo>
                    <a:pt x="4958" y="5395"/>
                  </a:lnTo>
                  <a:lnTo>
                    <a:pt x="4684" y="5355"/>
                  </a:lnTo>
                  <a:lnTo>
                    <a:pt x="4418" y="5309"/>
                  </a:lnTo>
                  <a:lnTo>
                    <a:pt x="4158" y="5259"/>
                  </a:lnTo>
                  <a:lnTo>
                    <a:pt x="3906" y="5205"/>
                  </a:lnTo>
                  <a:lnTo>
                    <a:pt x="3661" y="5145"/>
                  </a:lnTo>
                  <a:lnTo>
                    <a:pt x="3425" y="5083"/>
                  </a:lnTo>
                  <a:lnTo>
                    <a:pt x="3197" y="5016"/>
                  </a:lnTo>
                  <a:lnTo>
                    <a:pt x="2979" y="4944"/>
                  </a:lnTo>
                  <a:lnTo>
                    <a:pt x="2769" y="4870"/>
                  </a:lnTo>
                  <a:lnTo>
                    <a:pt x="2570" y="4791"/>
                  </a:lnTo>
                  <a:lnTo>
                    <a:pt x="2380" y="4709"/>
                  </a:lnTo>
                  <a:lnTo>
                    <a:pt x="2201" y="4623"/>
                  </a:lnTo>
                  <a:lnTo>
                    <a:pt x="2034" y="4535"/>
                  </a:lnTo>
                  <a:lnTo>
                    <a:pt x="1877" y="4442"/>
                  </a:lnTo>
                  <a:lnTo>
                    <a:pt x="1731" y="4348"/>
                  </a:lnTo>
                  <a:lnTo>
                    <a:pt x="1599" y="4250"/>
                  </a:lnTo>
                  <a:lnTo>
                    <a:pt x="1477" y="4149"/>
                  </a:lnTo>
                  <a:lnTo>
                    <a:pt x="1370" y="4047"/>
                  </a:lnTo>
                  <a:lnTo>
                    <a:pt x="1275" y="3942"/>
                  </a:lnTo>
                  <a:lnTo>
                    <a:pt x="1194" y="3835"/>
                  </a:lnTo>
                  <a:lnTo>
                    <a:pt x="1127" y="3725"/>
                  </a:lnTo>
                  <a:lnTo>
                    <a:pt x="1074" y="3613"/>
                  </a:lnTo>
                  <a:lnTo>
                    <a:pt x="1035" y="3501"/>
                  </a:lnTo>
                  <a:lnTo>
                    <a:pt x="1012" y="3386"/>
                  </a:lnTo>
                  <a:lnTo>
                    <a:pt x="1004" y="3269"/>
                  </a:lnTo>
                  <a:lnTo>
                    <a:pt x="1012" y="3153"/>
                  </a:lnTo>
                  <a:lnTo>
                    <a:pt x="1035" y="3038"/>
                  </a:lnTo>
                  <a:lnTo>
                    <a:pt x="1074" y="2924"/>
                  </a:lnTo>
                  <a:lnTo>
                    <a:pt x="1127" y="2813"/>
                  </a:lnTo>
                  <a:lnTo>
                    <a:pt x="1194" y="2703"/>
                  </a:lnTo>
                  <a:lnTo>
                    <a:pt x="1275" y="2596"/>
                  </a:lnTo>
                  <a:lnTo>
                    <a:pt x="1370" y="2491"/>
                  </a:lnTo>
                  <a:lnTo>
                    <a:pt x="1477" y="2388"/>
                  </a:lnTo>
                  <a:lnTo>
                    <a:pt x="1599" y="2288"/>
                  </a:lnTo>
                  <a:lnTo>
                    <a:pt x="1731" y="2190"/>
                  </a:lnTo>
                  <a:lnTo>
                    <a:pt x="1877" y="2095"/>
                  </a:lnTo>
                  <a:lnTo>
                    <a:pt x="2034" y="2004"/>
                  </a:lnTo>
                  <a:lnTo>
                    <a:pt x="2201" y="1915"/>
                  </a:lnTo>
                  <a:lnTo>
                    <a:pt x="2380" y="1830"/>
                  </a:lnTo>
                  <a:lnTo>
                    <a:pt x="2570" y="1747"/>
                  </a:lnTo>
                  <a:lnTo>
                    <a:pt x="2769" y="1669"/>
                  </a:lnTo>
                  <a:lnTo>
                    <a:pt x="2979" y="1593"/>
                  </a:lnTo>
                  <a:lnTo>
                    <a:pt x="3197" y="1523"/>
                  </a:lnTo>
                  <a:lnTo>
                    <a:pt x="3425" y="1456"/>
                  </a:lnTo>
                  <a:lnTo>
                    <a:pt x="3661" y="1392"/>
                  </a:lnTo>
                  <a:lnTo>
                    <a:pt x="3906" y="1334"/>
                  </a:lnTo>
                  <a:lnTo>
                    <a:pt x="4158" y="1279"/>
                  </a:lnTo>
                  <a:lnTo>
                    <a:pt x="4418" y="1229"/>
                  </a:lnTo>
                  <a:lnTo>
                    <a:pt x="4684" y="1184"/>
                  </a:lnTo>
                  <a:lnTo>
                    <a:pt x="4958" y="1143"/>
                  </a:lnTo>
                  <a:lnTo>
                    <a:pt x="5238" y="1108"/>
                  </a:lnTo>
                  <a:lnTo>
                    <a:pt x="5524" y="1077"/>
                  </a:lnTo>
                  <a:lnTo>
                    <a:pt x="5816" y="1052"/>
                  </a:lnTo>
                  <a:lnTo>
                    <a:pt x="6112" y="1032"/>
                  </a:lnTo>
                  <a:lnTo>
                    <a:pt x="6413" y="1018"/>
                  </a:lnTo>
                  <a:lnTo>
                    <a:pt x="6720" y="1009"/>
                  </a:lnTo>
                  <a:lnTo>
                    <a:pt x="7030" y="1006"/>
                  </a:lnTo>
                  <a:lnTo>
                    <a:pt x="7340" y="1009"/>
                  </a:lnTo>
                  <a:lnTo>
                    <a:pt x="7647" y="1018"/>
                  </a:lnTo>
                  <a:lnTo>
                    <a:pt x="7948" y="1032"/>
                  </a:lnTo>
                  <a:lnTo>
                    <a:pt x="8244" y="1052"/>
                  </a:lnTo>
                  <a:lnTo>
                    <a:pt x="8536" y="1077"/>
                  </a:lnTo>
                  <a:lnTo>
                    <a:pt x="8822" y="1108"/>
                  </a:lnTo>
                  <a:lnTo>
                    <a:pt x="9102" y="1143"/>
                  </a:lnTo>
                  <a:lnTo>
                    <a:pt x="9376" y="1184"/>
                  </a:lnTo>
                  <a:lnTo>
                    <a:pt x="9642" y="1229"/>
                  </a:lnTo>
                  <a:lnTo>
                    <a:pt x="9902" y="1279"/>
                  </a:lnTo>
                  <a:lnTo>
                    <a:pt x="10154" y="1334"/>
                  </a:lnTo>
                  <a:lnTo>
                    <a:pt x="10399" y="1392"/>
                  </a:lnTo>
                  <a:lnTo>
                    <a:pt x="10635" y="1456"/>
                  </a:lnTo>
                  <a:lnTo>
                    <a:pt x="10863" y="1523"/>
                  </a:lnTo>
                  <a:lnTo>
                    <a:pt x="11081" y="1593"/>
                  </a:lnTo>
                  <a:lnTo>
                    <a:pt x="11291" y="1669"/>
                  </a:lnTo>
                  <a:lnTo>
                    <a:pt x="11490" y="1747"/>
                  </a:lnTo>
                  <a:lnTo>
                    <a:pt x="11680" y="1830"/>
                  </a:lnTo>
                  <a:lnTo>
                    <a:pt x="11859" y="1915"/>
                  </a:lnTo>
                  <a:lnTo>
                    <a:pt x="12026" y="2004"/>
                  </a:lnTo>
                  <a:lnTo>
                    <a:pt x="12183" y="2095"/>
                  </a:lnTo>
                  <a:lnTo>
                    <a:pt x="12329" y="2190"/>
                  </a:lnTo>
                  <a:lnTo>
                    <a:pt x="12461" y="2288"/>
                  </a:lnTo>
                  <a:lnTo>
                    <a:pt x="12583" y="2388"/>
                  </a:lnTo>
                  <a:lnTo>
                    <a:pt x="12690" y="2491"/>
                  </a:lnTo>
                  <a:lnTo>
                    <a:pt x="12785" y="2596"/>
                  </a:lnTo>
                  <a:lnTo>
                    <a:pt x="12866" y="2703"/>
                  </a:lnTo>
                  <a:lnTo>
                    <a:pt x="12933" y="2813"/>
                  </a:lnTo>
                  <a:lnTo>
                    <a:pt x="12986" y="2924"/>
                  </a:lnTo>
                  <a:lnTo>
                    <a:pt x="13025" y="3038"/>
                  </a:lnTo>
                  <a:lnTo>
                    <a:pt x="13048" y="3153"/>
                  </a:lnTo>
                  <a:lnTo>
                    <a:pt x="13056" y="3269"/>
                  </a:lnTo>
                  <a:lnTo>
                    <a:pt x="13048" y="3386"/>
                  </a:lnTo>
                  <a:lnTo>
                    <a:pt x="13025" y="3501"/>
                  </a:lnTo>
                  <a:lnTo>
                    <a:pt x="12986" y="3613"/>
                  </a:lnTo>
                  <a:lnTo>
                    <a:pt x="12933" y="3725"/>
                  </a:lnTo>
                  <a:lnTo>
                    <a:pt x="12866" y="3835"/>
                  </a:lnTo>
                  <a:lnTo>
                    <a:pt x="12785" y="3942"/>
                  </a:lnTo>
                  <a:lnTo>
                    <a:pt x="12690" y="4047"/>
                  </a:lnTo>
                  <a:lnTo>
                    <a:pt x="12583" y="4149"/>
                  </a:lnTo>
                  <a:lnTo>
                    <a:pt x="12461" y="4250"/>
                  </a:lnTo>
                  <a:lnTo>
                    <a:pt x="12329" y="4348"/>
                  </a:lnTo>
                  <a:lnTo>
                    <a:pt x="12183" y="4442"/>
                  </a:lnTo>
                  <a:lnTo>
                    <a:pt x="12026" y="4535"/>
                  </a:lnTo>
                  <a:lnTo>
                    <a:pt x="11859" y="4623"/>
                  </a:lnTo>
                  <a:lnTo>
                    <a:pt x="11680" y="4709"/>
                  </a:lnTo>
                  <a:lnTo>
                    <a:pt x="11490" y="4791"/>
                  </a:lnTo>
                  <a:lnTo>
                    <a:pt x="11291" y="4870"/>
                  </a:lnTo>
                  <a:lnTo>
                    <a:pt x="11081" y="4944"/>
                  </a:lnTo>
                  <a:lnTo>
                    <a:pt x="10863" y="5016"/>
                  </a:lnTo>
                  <a:lnTo>
                    <a:pt x="10635" y="5083"/>
                  </a:lnTo>
                  <a:lnTo>
                    <a:pt x="10399" y="5145"/>
                  </a:lnTo>
                  <a:lnTo>
                    <a:pt x="10154" y="5205"/>
                  </a:lnTo>
                  <a:lnTo>
                    <a:pt x="9902" y="5259"/>
                  </a:lnTo>
                  <a:lnTo>
                    <a:pt x="9642" y="5309"/>
                  </a:lnTo>
                  <a:lnTo>
                    <a:pt x="9376" y="5355"/>
                  </a:lnTo>
                  <a:lnTo>
                    <a:pt x="9102" y="5395"/>
                  </a:lnTo>
                  <a:lnTo>
                    <a:pt x="8822" y="5431"/>
                  </a:lnTo>
                  <a:lnTo>
                    <a:pt x="8536" y="5461"/>
                  </a:lnTo>
                  <a:lnTo>
                    <a:pt x="8244" y="5486"/>
                  </a:lnTo>
                  <a:lnTo>
                    <a:pt x="7948" y="5507"/>
                  </a:lnTo>
                  <a:lnTo>
                    <a:pt x="7647" y="5521"/>
                  </a:lnTo>
                  <a:lnTo>
                    <a:pt x="7340" y="5530"/>
                  </a:lnTo>
                  <a:lnTo>
                    <a:pt x="7030" y="5533"/>
                  </a:lnTo>
                  <a:close/>
                  <a:moveTo>
                    <a:pt x="13056" y="6790"/>
                  </a:moveTo>
                  <a:lnTo>
                    <a:pt x="13054" y="6790"/>
                  </a:lnTo>
                  <a:lnTo>
                    <a:pt x="13055" y="6798"/>
                  </a:lnTo>
                  <a:lnTo>
                    <a:pt x="13056" y="6805"/>
                  </a:lnTo>
                  <a:lnTo>
                    <a:pt x="13048" y="6921"/>
                  </a:lnTo>
                  <a:lnTo>
                    <a:pt x="13025" y="7036"/>
                  </a:lnTo>
                  <a:lnTo>
                    <a:pt x="12986" y="7148"/>
                  </a:lnTo>
                  <a:lnTo>
                    <a:pt x="12933" y="7259"/>
                  </a:lnTo>
                  <a:lnTo>
                    <a:pt x="12866" y="7367"/>
                  </a:lnTo>
                  <a:lnTo>
                    <a:pt x="12785" y="7474"/>
                  </a:lnTo>
                  <a:lnTo>
                    <a:pt x="12690" y="7579"/>
                  </a:lnTo>
                  <a:lnTo>
                    <a:pt x="12582" y="7680"/>
                  </a:lnTo>
                  <a:lnTo>
                    <a:pt x="12461" y="7780"/>
                  </a:lnTo>
                  <a:lnTo>
                    <a:pt x="12329" y="7877"/>
                  </a:lnTo>
                  <a:lnTo>
                    <a:pt x="12183" y="7971"/>
                  </a:lnTo>
                  <a:lnTo>
                    <a:pt x="12026" y="8063"/>
                  </a:lnTo>
                  <a:lnTo>
                    <a:pt x="11859" y="8151"/>
                  </a:lnTo>
                  <a:lnTo>
                    <a:pt x="11680" y="8236"/>
                  </a:lnTo>
                  <a:lnTo>
                    <a:pt x="11490" y="8317"/>
                  </a:lnTo>
                  <a:lnTo>
                    <a:pt x="11291" y="8396"/>
                  </a:lnTo>
                  <a:lnTo>
                    <a:pt x="11081" y="8470"/>
                  </a:lnTo>
                  <a:lnTo>
                    <a:pt x="10862" y="8540"/>
                  </a:lnTo>
                  <a:lnTo>
                    <a:pt x="10635" y="8607"/>
                  </a:lnTo>
                  <a:lnTo>
                    <a:pt x="10399" y="8670"/>
                  </a:lnTo>
                  <a:lnTo>
                    <a:pt x="10154" y="8729"/>
                  </a:lnTo>
                  <a:lnTo>
                    <a:pt x="9902" y="8782"/>
                  </a:lnTo>
                  <a:lnTo>
                    <a:pt x="9642" y="8832"/>
                  </a:lnTo>
                  <a:lnTo>
                    <a:pt x="9375" y="8876"/>
                  </a:lnTo>
                  <a:lnTo>
                    <a:pt x="9102" y="8917"/>
                  </a:lnTo>
                  <a:lnTo>
                    <a:pt x="8822" y="8953"/>
                  </a:lnTo>
                  <a:lnTo>
                    <a:pt x="8535" y="8983"/>
                  </a:lnTo>
                  <a:lnTo>
                    <a:pt x="8244" y="9008"/>
                  </a:lnTo>
                  <a:lnTo>
                    <a:pt x="7948" y="9027"/>
                  </a:lnTo>
                  <a:lnTo>
                    <a:pt x="7646" y="9041"/>
                  </a:lnTo>
                  <a:lnTo>
                    <a:pt x="7340" y="9050"/>
                  </a:lnTo>
                  <a:lnTo>
                    <a:pt x="7030" y="9053"/>
                  </a:lnTo>
                  <a:lnTo>
                    <a:pt x="6720" y="9050"/>
                  </a:lnTo>
                  <a:lnTo>
                    <a:pt x="6414" y="9041"/>
                  </a:lnTo>
                  <a:lnTo>
                    <a:pt x="6112" y="9027"/>
                  </a:lnTo>
                  <a:lnTo>
                    <a:pt x="5816" y="9008"/>
                  </a:lnTo>
                  <a:lnTo>
                    <a:pt x="5525" y="8983"/>
                  </a:lnTo>
                  <a:lnTo>
                    <a:pt x="5238" y="8953"/>
                  </a:lnTo>
                  <a:lnTo>
                    <a:pt x="4958" y="8917"/>
                  </a:lnTo>
                  <a:lnTo>
                    <a:pt x="4685" y="8876"/>
                  </a:lnTo>
                  <a:lnTo>
                    <a:pt x="4418" y="8832"/>
                  </a:lnTo>
                  <a:lnTo>
                    <a:pt x="4158" y="8782"/>
                  </a:lnTo>
                  <a:lnTo>
                    <a:pt x="3906" y="8729"/>
                  </a:lnTo>
                  <a:lnTo>
                    <a:pt x="3661" y="8670"/>
                  </a:lnTo>
                  <a:lnTo>
                    <a:pt x="3425" y="8607"/>
                  </a:lnTo>
                  <a:lnTo>
                    <a:pt x="3197" y="8540"/>
                  </a:lnTo>
                  <a:lnTo>
                    <a:pt x="2979" y="8470"/>
                  </a:lnTo>
                  <a:lnTo>
                    <a:pt x="2769" y="8396"/>
                  </a:lnTo>
                  <a:lnTo>
                    <a:pt x="2570" y="8317"/>
                  </a:lnTo>
                  <a:lnTo>
                    <a:pt x="2380" y="8236"/>
                  </a:lnTo>
                  <a:lnTo>
                    <a:pt x="2201" y="8151"/>
                  </a:lnTo>
                  <a:lnTo>
                    <a:pt x="2034" y="8063"/>
                  </a:lnTo>
                  <a:lnTo>
                    <a:pt x="1877" y="7971"/>
                  </a:lnTo>
                  <a:lnTo>
                    <a:pt x="1731" y="7877"/>
                  </a:lnTo>
                  <a:lnTo>
                    <a:pt x="1599" y="7780"/>
                  </a:lnTo>
                  <a:lnTo>
                    <a:pt x="1477" y="7680"/>
                  </a:lnTo>
                  <a:lnTo>
                    <a:pt x="1370" y="7579"/>
                  </a:lnTo>
                  <a:lnTo>
                    <a:pt x="1275" y="7474"/>
                  </a:lnTo>
                  <a:lnTo>
                    <a:pt x="1194" y="7367"/>
                  </a:lnTo>
                  <a:lnTo>
                    <a:pt x="1127" y="7259"/>
                  </a:lnTo>
                  <a:lnTo>
                    <a:pt x="1074" y="7148"/>
                  </a:lnTo>
                  <a:lnTo>
                    <a:pt x="1035" y="7036"/>
                  </a:lnTo>
                  <a:lnTo>
                    <a:pt x="1012" y="6921"/>
                  </a:lnTo>
                  <a:lnTo>
                    <a:pt x="1004" y="6805"/>
                  </a:lnTo>
                  <a:lnTo>
                    <a:pt x="1005" y="6798"/>
                  </a:lnTo>
                  <a:lnTo>
                    <a:pt x="1006" y="6790"/>
                  </a:lnTo>
                  <a:lnTo>
                    <a:pt x="1004" y="6790"/>
                  </a:lnTo>
                  <a:lnTo>
                    <a:pt x="1004" y="5062"/>
                  </a:lnTo>
                  <a:lnTo>
                    <a:pt x="1131" y="5154"/>
                  </a:lnTo>
                  <a:lnTo>
                    <a:pt x="1263" y="5244"/>
                  </a:lnTo>
                  <a:lnTo>
                    <a:pt x="1402" y="5330"/>
                  </a:lnTo>
                  <a:lnTo>
                    <a:pt x="1547" y="5414"/>
                  </a:lnTo>
                  <a:lnTo>
                    <a:pt x="1697" y="5493"/>
                  </a:lnTo>
                  <a:lnTo>
                    <a:pt x="1852" y="5571"/>
                  </a:lnTo>
                  <a:lnTo>
                    <a:pt x="2013" y="5645"/>
                  </a:lnTo>
                  <a:lnTo>
                    <a:pt x="2178" y="5717"/>
                  </a:lnTo>
                  <a:lnTo>
                    <a:pt x="2348" y="5784"/>
                  </a:lnTo>
                  <a:lnTo>
                    <a:pt x="2523" y="5850"/>
                  </a:lnTo>
                  <a:lnTo>
                    <a:pt x="2701" y="5911"/>
                  </a:lnTo>
                  <a:lnTo>
                    <a:pt x="2883" y="5970"/>
                  </a:lnTo>
                  <a:lnTo>
                    <a:pt x="3070" y="6027"/>
                  </a:lnTo>
                  <a:lnTo>
                    <a:pt x="3260" y="6080"/>
                  </a:lnTo>
                  <a:lnTo>
                    <a:pt x="3453" y="6129"/>
                  </a:lnTo>
                  <a:lnTo>
                    <a:pt x="3650" y="6176"/>
                  </a:lnTo>
                  <a:lnTo>
                    <a:pt x="3848" y="6221"/>
                  </a:lnTo>
                  <a:lnTo>
                    <a:pt x="4050" y="6262"/>
                  </a:lnTo>
                  <a:lnTo>
                    <a:pt x="4255" y="6300"/>
                  </a:lnTo>
                  <a:lnTo>
                    <a:pt x="4461" y="6336"/>
                  </a:lnTo>
                  <a:lnTo>
                    <a:pt x="4670" y="6369"/>
                  </a:lnTo>
                  <a:lnTo>
                    <a:pt x="4880" y="6399"/>
                  </a:lnTo>
                  <a:lnTo>
                    <a:pt x="5092" y="6425"/>
                  </a:lnTo>
                  <a:lnTo>
                    <a:pt x="5305" y="6449"/>
                  </a:lnTo>
                  <a:lnTo>
                    <a:pt x="5519" y="6470"/>
                  </a:lnTo>
                  <a:lnTo>
                    <a:pt x="5733" y="6488"/>
                  </a:lnTo>
                  <a:lnTo>
                    <a:pt x="5949" y="6503"/>
                  </a:lnTo>
                  <a:lnTo>
                    <a:pt x="6165" y="6516"/>
                  </a:lnTo>
                  <a:lnTo>
                    <a:pt x="6382" y="6527"/>
                  </a:lnTo>
                  <a:lnTo>
                    <a:pt x="6598" y="6533"/>
                  </a:lnTo>
                  <a:lnTo>
                    <a:pt x="6814" y="6538"/>
                  </a:lnTo>
                  <a:lnTo>
                    <a:pt x="7030" y="6539"/>
                  </a:lnTo>
                  <a:lnTo>
                    <a:pt x="7246" y="6538"/>
                  </a:lnTo>
                  <a:lnTo>
                    <a:pt x="7462" y="6533"/>
                  </a:lnTo>
                  <a:lnTo>
                    <a:pt x="7678" y="6527"/>
                  </a:lnTo>
                  <a:lnTo>
                    <a:pt x="7895" y="6516"/>
                  </a:lnTo>
                  <a:lnTo>
                    <a:pt x="8111" y="6503"/>
                  </a:lnTo>
                  <a:lnTo>
                    <a:pt x="8327" y="6488"/>
                  </a:lnTo>
                  <a:lnTo>
                    <a:pt x="8541" y="6470"/>
                  </a:lnTo>
                  <a:lnTo>
                    <a:pt x="8755" y="6449"/>
                  </a:lnTo>
                  <a:lnTo>
                    <a:pt x="8968" y="6425"/>
                  </a:lnTo>
                  <a:lnTo>
                    <a:pt x="9180" y="6399"/>
                  </a:lnTo>
                  <a:lnTo>
                    <a:pt x="9390" y="6369"/>
                  </a:lnTo>
                  <a:lnTo>
                    <a:pt x="9599" y="6336"/>
                  </a:lnTo>
                  <a:lnTo>
                    <a:pt x="9805" y="6300"/>
                  </a:lnTo>
                  <a:lnTo>
                    <a:pt x="10010" y="6262"/>
                  </a:lnTo>
                  <a:lnTo>
                    <a:pt x="10212" y="6221"/>
                  </a:lnTo>
                  <a:lnTo>
                    <a:pt x="10410" y="6176"/>
                  </a:lnTo>
                  <a:lnTo>
                    <a:pt x="10607" y="6129"/>
                  </a:lnTo>
                  <a:lnTo>
                    <a:pt x="10800" y="6080"/>
                  </a:lnTo>
                  <a:lnTo>
                    <a:pt x="10990" y="6027"/>
                  </a:lnTo>
                  <a:lnTo>
                    <a:pt x="11177" y="5970"/>
                  </a:lnTo>
                  <a:lnTo>
                    <a:pt x="11358" y="5911"/>
                  </a:lnTo>
                  <a:lnTo>
                    <a:pt x="11537" y="5850"/>
                  </a:lnTo>
                  <a:lnTo>
                    <a:pt x="11712" y="5784"/>
                  </a:lnTo>
                  <a:lnTo>
                    <a:pt x="11882" y="5717"/>
                  </a:lnTo>
                  <a:lnTo>
                    <a:pt x="12047" y="5645"/>
                  </a:lnTo>
                  <a:lnTo>
                    <a:pt x="12208" y="5571"/>
                  </a:lnTo>
                  <a:lnTo>
                    <a:pt x="12363" y="5493"/>
                  </a:lnTo>
                  <a:lnTo>
                    <a:pt x="12513" y="5414"/>
                  </a:lnTo>
                  <a:lnTo>
                    <a:pt x="12658" y="5330"/>
                  </a:lnTo>
                  <a:lnTo>
                    <a:pt x="12797" y="5244"/>
                  </a:lnTo>
                  <a:lnTo>
                    <a:pt x="12929" y="5154"/>
                  </a:lnTo>
                  <a:lnTo>
                    <a:pt x="13056" y="5062"/>
                  </a:lnTo>
                  <a:lnTo>
                    <a:pt x="13056" y="6790"/>
                  </a:lnTo>
                  <a:close/>
                  <a:moveTo>
                    <a:pt x="13056" y="9808"/>
                  </a:moveTo>
                  <a:lnTo>
                    <a:pt x="13054" y="9808"/>
                  </a:lnTo>
                  <a:lnTo>
                    <a:pt x="13055" y="9816"/>
                  </a:lnTo>
                  <a:lnTo>
                    <a:pt x="13056" y="9824"/>
                  </a:lnTo>
                  <a:lnTo>
                    <a:pt x="13048" y="9940"/>
                  </a:lnTo>
                  <a:lnTo>
                    <a:pt x="13025" y="10053"/>
                  </a:lnTo>
                  <a:lnTo>
                    <a:pt x="12986" y="10166"/>
                  </a:lnTo>
                  <a:lnTo>
                    <a:pt x="12933" y="10277"/>
                  </a:lnTo>
                  <a:lnTo>
                    <a:pt x="12866" y="10385"/>
                  </a:lnTo>
                  <a:lnTo>
                    <a:pt x="12785" y="10492"/>
                  </a:lnTo>
                  <a:lnTo>
                    <a:pt x="12690" y="10597"/>
                  </a:lnTo>
                  <a:lnTo>
                    <a:pt x="12582" y="10698"/>
                  </a:lnTo>
                  <a:lnTo>
                    <a:pt x="12461" y="10798"/>
                  </a:lnTo>
                  <a:lnTo>
                    <a:pt x="12329" y="10895"/>
                  </a:lnTo>
                  <a:lnTo>
                    <a:pt x="12183" y="10989"/>
                  </a:lnTo>
                  <a:lnTo>
                    <a:pt x="12026" y="11080"/>
                  </a:lnTo>
                  <a:lnTo>
                    <a:pt x="11859" y="11169"/>
                  </a:lnTo>
                  <a:lnTo>
                    <a:pt x="11680" y="11253"/>
                  </a:lnTo>
                  <a:lnTo>
                    <a:pt x="11490" y="11335"/>
                  </a:lnTo>
                  <a:lnTo>
                    <a:pt x="11291" y="11413"/>
                  </a:lnTo>
                  <a:lnTo>
                    <a:pt x="11081" y="11488"/>
                  </a:lnTo>
                  <a:lnTo>
                    <a:pt x="10862" y="11558"/>
                  </a:lnTo>
                  <a:lnTo>
                    <a:pt x="10635" y="11625"/>
                  </a:lnTo>
                  <a:lnTo>
                    <a:pt x="10399" y="11688"/>
                  </a:lnTo>
                  <a:lnTo>
                    <a:pt x="10154" y="11746"/>
                  </a:lnTo>
                  <a:lnTo>
                    <a:pt x="9902" y="11800"/>
                  </a:lnTo>
                  <a:lnTo>
                    <a:pt x="9642" y="11850"/>
                  </a:lnTo>
                  <a:lnTo>
                    <a:pt x="9375" y="11895"/>
                  </a:lnTo>
                  <a:lnTo>
                    <a:pt x="9102" y="11934"/>
                  </a:lnTo>
                  <a:lnTo>
                    <a:pt x="8822" y="11971"/>
                  </a:lnTo>
                  <a:lnTo>
                    <a:pt x="8535" y="12001"/>
                  </a:lnTo>
                  <a:lnTo>
                    <a:pt x="8244" y="12026"/>
                  </a:lnTo>
                  <a:lnTo>
                    <a:pt x="7948" y="12045"/>
                  </a:lnTo>
                  <a:lnTo>
                    <a:pt x="7646" y="12060"/>
                  </a:lnTo>
                  <a:lnTo>
                    <a:pt x="7340" y="12068"/>
                  </a:lnTo>
                  <a:lnTo>
                    <a:pt x="7030" y="12071"/>
                  </a:lnTo>
                  <a:lnTo>
                    <a:pt x="6720" y="12068"/>
                  </a:lnTo>
                  <a:lnTo>
                    <a:pt x="6414" y="12060"/>
                  </a:lnTo>
                  <a:lnTo>
                    <a:pt x="6112" y="12045"/>
                  </a:lnTo>
                  <a:lnTo>
                    <a:pt x="5816" y="12026"/>
                  </a:lnTo>
                  <a:lnTo>
                    <a:pt x="5525" y="12001"/>
                  </a:lnTo>
                  <a:lnTo>
                    <a:pt x="5238" y="11971"/>
                  </a:lnTo>
                  <a:lnTo>
                    <a:pt x="4958" y="11934"/>
                  </a:lnTo>
                  <a:lnTo>
                    <a:pt x="4685" y="11895"/>
                  </a:lnTo>
                  <a:lnTo>
                    <a:pt x="4418" y="11850"/>
                  </a:lnTo>
                  <a:lnTo>
                    <a:pt x="4158" y="11800"/>
                  </a:lnTo>
                  <a:lnTo>
                    <a:pt x="3906" y="11746"/>
                  </a:lnTo>
                  <a:lnTo>
                    <a:pt x="3661" y="11688"/>
                  </a:lnTo>
                  <a:lnTo>
                    <a:pt x="3425" y="11625"/>
                  </a:lnTo>
                  <a:lnTo>
                    <a:pt x="3197" y="11558"/>
                  </a:lnTo>
                  <a:lnTo>
                    <a:pt x="2979" y="11488"/>
                  </a:lnTo>
                  <a:lnTo>
                    <a:pt x="2769" y="11413"/>
                  </a:lnTo>
                  <a:lnTo>
                    <a:pt x="2570" y="11335"/>
                  </a:lnTo>
                  <a:lnTo>
                    <a:pt x="2380" y="11253"/>
                  </a:lnTo>
                  <a:lnTo>
                    <a:pt x="2201" y="11169"/>
                  </a:lnTo>
                  <a:lnTo>
                    <a:pt x="2034" y="11080"/>
                  </a:lnTo>
                  <a:lnTo>
                    <a:pt x="1877" y="10989"/>
                  </a:lnTo>
                  <a:lnTo>
                    <a:pt x="1731" y="10895"/>
                  </a:lnTo>
                  <a:lnTo>
                    <a:pt x="1599" y="10798"/>
                  </a:lnTo>
                  <a:lnTo>
                    <a:pt x="1477" y="10698"/>
                  </a:lnTo>
                  <a:lnTo>
                    <a:pt x="1370" y="10597"/>
                  </a:lnTo>
                  <a:lnTo>
                    <a:pt x="1275" y="10492"/>
                  </a:lnTo>
                  <a:lnTo>
                    <a:pt x="1194" y="10385"/>
                  </a:lnTo>
                  <a:lnTo>
                    <a:pt x="1127" y="10277"/>
                  </a:lnTo>
                  <a:lnTo>
                    <a:pt x="1074" y="10166"/>
                  </a:lnTo>
                  <a:lnTo>
                    <a:pt x="1035" y="10053"/>
                  </a:lnTo>
                  <a:lnTo>
                    <a:pt x="1012" y="9940"/>
                  </a:lnTo>
                  <a:lnTo>
                    <a:pt x="1004" y="9824"/>
                  </a:lnTo>
                  <a:lnTo>
                    <a:pt x="1005" y="9816"/>
                  </a:lnTo>
                  <a:lnTo>
                    <a:pt x="1006" y="9808"/>
                  </a:lnTo>
                  <a:lnTo>
                    <a:pt x="1004" y="9808"/>
                  </a:lnTo>
                  <a:lnTo>
                    <a:pt x="1004" y="7929"/>
                  </a:lnTo>
                  <a:lnTo>
                    <a:pt x="1106" y="8027"/>
                  </a:lnTo>
                  <a:lnTo>
                    <a:pt x="1215" y="8124"/>
                  </a:lnTo>
                  <a:lnTo>
                    <a:pt x="1334" y="8216"/>
                  </a:lnTo>
                  <a:lnTo>
                    <a:pt x="1459" y="8306"/>
                  </a:lnTo>
                  <a:lnTo>
                    <a:pt x="1592" y="8393"/>
                  </a:lnTo>
                  <a:lnTo>
                    <a:pt x="1732" y="8477"/>
                  </a:lnTo>
                  <a:lnTo>
                    <a:pt x="1880" y="8558"/>
                  </a:lnTo>
                  <a:lnTo>
                    <a:pt x="2034" y="8635"/>
                  </a:lnTo>
                  <a:lnTo>
                    <a:pt x="2194" y="8709"/>
                  </a:lnTo>
                  <a:lnTo>
                    <a:pt x="2361" y="8781"/>
                  </a:lnTo>
                  <a:lnTo>
                    <a:pt x="2534" y="8849"/>
                  </a:lnTo>
                  <a:lnTo>
                    <a:pt x="2712" y="8915"/>
                  </a:lnTo>
                  <a:lnTo>
                    <a:pt x="2895" y="8976"/>
                  </a:lnTo>
                  <a:lnTo>
                    <a:pt x="3083" y="9035"/>
                  </a:lnTo>
                  <a:lnTo>
                    <a:pt x="3277" y="9092"/>
                  </a:lnTo>
                  <a:lnTo>
                    <a:pt x="3474" y="9144"/>
                  </a:lnTo>
                  <a:lnTo>
                    <a:pt x="3677" y="9193"/>
                  </a:lnTo>
                  <a:lnTo>
                    <a:pt x="3883" y="9241"/>
                  </a:lnTo>
                  <a:lnTo>
                    <a:pt x="4091" y="9284"/>
                  </a:lnTo>
                  <a:lnTo>
                    <a:pt x="4305" y="9324"/>
                  </a:lnTo>
                  <a:lnTo>
                    <a:pt x="4521" y="9360"/>
                  </a:lnTo>
                  <a:lnTo>
                    <a:pt x="4740" y="9394"/>
                  </a:lnTo>
                  <a:lnTo>
                    <a:pt x="4962" y="9426"/>
                  </a:lnTo>
                  <a:lnTo>
                    <a:pt x="5186" y="9453"/>
                  </a:lnTo>
                  <a:lnTo>
                    <a:pt x="5412" y="9477"/>
                  </a:lnTo>
                  <a:lnTo>
                    <a:pt x="5640" y="9498"/>
                  </a:lnTo>
                  <a:lnTo>
                    <a:pt x="5869" y="9516"/>
                  </a:lnTo>
                  <a:lnTo>
                    <a:pt x="6100" y="9530"/>
                  </a:lnTo>
                  <a:lnTo>
                    <a:pt x="6332" y="9541"/>
                  </a:lnTo>
                  <a:lnTo>
                    <a:pt x="6564" y="9549"/>
                  </a:lnTo>
                  <a:lnTo>
                    <a:pt x="6797" y="9554"/>
                  </a:lnTo>
                  <a:lnTo>
                    <a:pt x="7030" y="9556"/>
                  </a:lnTo>
                  <a:lnTo>
                    <a:pt x="7263" y="9554"/>
                  </a:lnTo>
                  <a:lnTo>
                    <a:pt x="7496" y="9549"/>
                  </a:lnTo>
                  <a:lnTo>
                    <a:pt x="7728" y="9541"/>
                  </a:lnTo>
                  <a:lnTo>
                    <a:pt x="7960" y="9530"/>
                  </a:lnTo>
                  <a:lnTo>
                    <a:pt x="8191" y="9516"/>
                  </a:lnTo>
                  <a:lnTo>
                    <a:pt x="8420" y="9498"/>
                  </a:lnTo>
                  <a:lnTo>
                    <a:pt x="8648" y="9477"/>
                  </a:lnTo>
                  <a:lnTo>
                    <a:pt x="8874" y="9453"/>
                  </a:lnTo>
                  <a:lnTo>
                    <a:pt x="9098" y="9426"/>
                  </a:lnTo>
                  <a:lnTo>
                    <a:pt x="9320" y="9394"/>
                  </a:lnTo>
                  <a:lnTo>
                    <a:pt x="9539" y="9360"/>
                  </a:lnTo>
                  <a:lnTo>
                    <a:pt x="9755" y="9324"/>
                  </a:lnTo>
                  <a:lnTo>
                    <a:pt x="9969" y="9284"/>
                  </a:lnTo>
                  <a:lnTo>
                    <a:pt x="10177" y="9241"/>
                  </a:lnTo>
                  <a:lnTo>
                    <a:pt x="10383" y="9193"/>
                  </a:lnTo>
                  <a:lnTo>
                    <a:pt x="10586" y="9144"/>
                  </a:lnTo>
                  <a:lnTo>
                    <a:pt x="10783" y="9092"/>
                  </a:lnTo>
                  <a:lnTo>
                    <a:pt x="10977" y="9035"/>
                  </a:lnTo>
                  <a:lnTo>
                    <a:pt x="11165" y="8976"/>
                  </a:lnTo>
                  <a:lnTo>
                    <a:pt x="11348" y="8915"/>
                  </a:lnTo>
                  <a:lnTo>
                    <a:pt x="11526" y="8849"/>
                  </a:lnTo>
                  <a:lnTo>
                    <a:pt x="11699" y="8781"/>
                  </a:lnTo>
                  <a:lnTo>
                    <a:pt x="11866" y="8709"/>
                  </a:lnTo>
                  <a:lnTo>
                    <a:pt x="12026" y="8635"/>
                  </a:lnTo>
                  <a:lnTo>
                    <a:pt x="12180" y="8558"/>
                  </a:lnTo>
                  <a:lnTo>
                    <a:pt x="12328" y="8477"/>
                  </a:lnTo>
                  <a:lnTo>
                    <a:pt x="12468" y="8393"/>
                  </a:lnTo>
                  <a:lnTo>
                    <a:pt x="12601" y="8306"/>
                  </a:lnTo>
                  <a:lnTo>
                    <a:pt x="12726" y="8216"/>
                  </a:lnTo>
                  <a:lnTo>
                    <a:pt x="12845" y="8124"/>
                  </a:lnTo>
                  <a:lnTo>
                    <a:pt x="12954" y="8027"/>
                  </a:lnTo>
                  <a:lnTo>
                    <a:pt x="13056" y="7929"/>
                  </a:lnTo>
                  <a:lnTo>
                    <a:pt x="13056" y="9808"/>
                  </a:lnTo>
                  <a:close/>
                  <a:moveTo>
                    <a:pt x="13056" y="12826"/>
                  </a:moveTo>
                  <a:lnTo>
                    <a:pt x="13048" y="12942"/>
                  </a:lnTo>
                  <a:lnTo>
                    <a:pt x="13025" y="13057"/>
                  </a:lnTo>
                  <a:lnTo>
                    <a:pt x="12986" y="13170"/>
                  </a:lnTo>
                  <a:lnTo>
                    <a:pt x="12933" y="13281"/>
                  </a:lnTo>
                  <a:lnTo>
                    <a:pt x="12866" y="13391"/>
                  </a:lnTo>
                  <a:lnTo>
                    <a:pt x="12785" y="13499"/>
                  </a:lnTo>
                  <a:lnTo>
                    <a:pt x="12690" y="13603"/>
                  </a:lnTo>
                  <a:lnTo>
                    <a:pt x="12583" y="13707"/>
                  </a:lnTo>
                  <a:lnTo>
                    <a:pt x="12461" y="13806"/>
                  </a:lnTo>
                  <a:lnTo>
                    <a:pt x="12329" y="13904"/>
                  </a:lnTo>
                  <a:lnTo>
                    <a:pt x="12183" y="13999"/>
                  </a:lnTo>
                  <a:lnTo>
                    <a:pt x="12026" y="14091"/>
                  </a:lnTo>
                  <a:lnTo>
                    <a:pt x="11859" y="14180"/>
                  </a:lnTo>
                  <a:lnTo>
                    <a:pt x="11680" y="14265"/>
                  </a:lnTo>
                  <a:lnTo>
                    <a:pt x="11490" y="14348"/>
                  </a:lnTo>
                  <a:lnTo>
                    <a:pt x="11291" y="14426"/>
                  </a:lnTo>
                  <a:lnTo>
                    <a:pt x="11081" y="14501"/>
                  </a:lnTo>
                  <a:lnTo>
                    <a:pt x="10863" y="14572"/>
                  </a:lnTo>
                  <a:lnTo>
                    <a:pt x="10635" y="14639"/>
                  </a:lnTo>
                  <a:lnTo>
                    <a:pt x="10399" y="14703"/>
                  </a:lnTo>
                  <a:lnTo>
                    <a:pt x="10154" y="14761"/>
                  </a:lnTo>
                  <a:lnTo>
                    <a:pt x="9902" y="14815"/>
                  </a:lnTo>
                  <a:lnTo>
                    <a:pt x="9642" y="14866"/>
                  </a:lnTo>
                  <a:lnTo>
                    <a:pt x="9376" y="14911"/>
                  </a:lnTo>
                  <a:lnTo>
                    <a:pt x="9102" y="14951"/>
                  </a:lnTo>
                  <a:lnTo>
                    <a:pt x="8822" y="14987"/>
                  </a:lnTo>
                  <a:lnTo>
                    <a:pt x="8536" y="15018"/>
                  </a:lnTo>
                  <a:lnTo>
                    <a:pt x="8244" y="15043"/>
                  </a:lnTo>
                  <a:lnTo>
                    <a:pt x="7948" y="15063"/>
                  </a:lnTo>
                  <a:lnTo>
                    <a:pt x="7647" y="15077"/>
                  </a:lnTo>
                  <a:lnTo>
                    <a:pt x="7340" y="15086"/>
                  </a:lnTo>
                  <a:lnTo>
                    <a:pt x="7030" y="15089"/>
                  </a:lnTo>
                  <a:lnTo>
                    <a:pt x="6720" y="15086"/>
                  </a:lnTo>
                  <a:lnTo>
                    <a:pt x="6413" y="15077"/>
                  </a:lnTo>
                  <a:lnTo>
                    <a:pt x="6112" y="15063"/>
                  </a:lnTo>
                  <a:lnTo>
                    <a:pt x="5816" y="15043"/>
                  </a:lnTo>
                  <a:lnTo>
                    <a:pt x="5524" y="15018"/>
                  </a:lnTo>
                  <a:lnTo>
                    <a:pt x="5238" y="14987"/>
                  </a:lnTo>
                  <a:lnTo>
                    <a:pt x="4958" y="14951"/>
                  </a:lnTo>
                  <a:lnTo>
                    <a:pt x="4684" y="14911"/>
                  </a:lnTo>
                  <a:lnTo>
                    <a:pt x="4418" y="14866"/>
                  </a:lnTo>
                  <a:lnTo>
                    <a:pt x="4158" y="14815"/>
                  </a:lnTo>
                  <a:lnTo>
                    <a:pt x="3906" y="14761"/>
                  </a:lnTo>
                  <a:lnTo>
                    <a:pt x="3661" y="14703"/>
                  </a:lnTo>
                  <a:lnTo>
                    <a:pt x="3425" y="14639"/>
                  </a:lnTo>
                  <a:lnTo>
                    <a:pt x="3197" y="14572"/>
                  </a:lnTo>
                  <a:lnTo>
                    <a:pt x="2979" y="14501"/>
                  </a:lnTo>
                  <a:lnTo>
                    <a:pt x="2769" y="14426"/>
                  </a:lnTo>
                  <a:lnTo>
                    <a:pt x="2570" y="14348"/>
                  </a:lnTo>
                  <a:lnTo>
                    <a:pt x="2380" y="14265"/>
                  </a:lnTo>
                  <a:lnTo>
                    <a:pt x="2201" y="14180"/>
                  </a:lnTo>
                  <a:lnTo>
                    <a:pt x="2034" y="14091"/>
                  </a:lnTo>
                  <a:lnTo>
                    <a:pt x="1877" y="13999"/>
                  </a:lnTo>
                  <a:lnTo>
                    <a:pt x="1731" y="13904"/>
                  </a:lnTo>
                  <a:lnTo>
                    <a:pt x="1599" y="13806"/>
                  </a:lnTo>
                  <a:lnTo>
                    <a:pt x="1477" y="13707"/>
                  </a:lnTo>
                  <a:lnTo>
                    <a:pt x="1370" y="13603"/>
                  </a:lnTo>
                  <a:lnTo>
                    <a:pt x="1275" y="13499"/>
                  </a:lnTo>
                  <a:lnTo>
                    <a:pt x="1194" y="13391"/>
                  </a:lnTo>
                  <a:lnTo>
                    <a:pt x="1127" y="13281"/>
                  </a:lnTo>
                  <a:lnTo>
                    <a:pt x="1074" y="13170"/>
                  </a:lnTo>
                  <a:lnTo>
                    <a:pt x="1035" y="13057"/>
                  </a:lnTo>
                  <a:lnTo>
                    <a:pt x="1012" y="12942"/>
                  </a:lnTo>
                  <a:lnTo>
                    <a:pt x="1004" y="12826"/>
                  </a:lnTo>
                  <a:lnTo>
                    <a:pt x="1004" y="10947"/>
                  </a:lnTo>
                  <a:lnTo>
                    <a:pt x="1106" y="11045"/>
                  </a:lnTo>
                  <a:lnTo>
                    <a:pt x="1215" y="11141"/>
                  </a:lnTo>
                  <a:lnTo>
                    <a:pt x="1334" y="11234"/>
                  </a:lnTo>
                  <a:lnTo>
                    <a:pt x="1459" y="11324"/>
                  </a:lnTo>
                  <a:lnTo>
                    <a:pt x="1592" y="11410"/>
                  </a:lnTo>
                  <a:lnTo>
                    <a:pt x="1732" y="11495"/>
                  </a:lnTo>
                  <a:lnTo>
                    <a:pt x="1880" y="11575"/>
                  </a:lnTo>
                  <a:lnTo>
                    <a:pt x="2034" y="11653"/>
                  </a:lnTo>
                  <a:lnTo>
                    <a:pt x="2194" y="11727"/>
                  </a:lnTo>
                  <a:lnTo>
                    <a:pt x="2361" y="11799"/>
                  </a:lnTo>
                  <a:lnTo>
                    <a:pt x="2534" y="11867"/>
                  </a:lnTo>
                  <a:lnTo>
                    <a:pt x="2712" y="11932"/>
                  </a:lnTo>
                  <a:lnTo>
                    <a:pt x="2895" y="11994"/>
                  </a:lnTo>
                  <a:lnTo>
                    <a:pt x="3083" y="12053"/>
                  </a:lnTo>
                  <a:lnTo>
                    <a:pt x="3277" y="12109"/>
                  </a:lnTo>
                  <a:lnTo>
                    <a:pt x="3474" y="12162"/>
                  </a:lnTo>
                  <a:lnTo>
                    <a:pt x="3677" y="12211"/>
                  </a:lnTo>
                  <a:lnTo>
                    <a:pt x="3883" y="12258"/>
                  </a:lnTo>
                  <a:lnTo>
                    <a:pt x="4091" y="12302"/>
                  </a:lnTo>
                  <a:lnTo>
                    <a:pt x="4305" y="12342"/>
                  </a:lnTo>
                  <a:lnTo>
                    <a:pt x="4521" y="12378"/>
                  </a:lnTo>
                  <a:lnTo>
                    <a:pt x="4740" y="12412"/>
                  </a:lnTo>
                  <a:lnTo>
                    <a:pt x="4962" y="12443"/>
                  </a:lnTo>
                  <a:lnTo>
                    <a:pt x="5186" y="12471"/>
                  </a:lnTo>
                  <a:lnTo>
                    <a:pt x="5412" y="12495"/>
                  </a:lnTo>
                  <a:lnTo>
                    <a:pt x="5640" y="12516"/>
                  </a:lnTo>
                  <a:lnTo>
                    <a:pt x="5869" y="12534"/>
                  </a:lnTo>
                  <a:lnTo>
                    <a:pt x="6100" y="12548"/>
                  </a:lnTo>
                  <a:lnTo>
                    <a:pt x="6332" y="12559"/>
                  </a:lnTo>
                  <a:lnTo>
                    <a:pt x="6564" y="12567"/>
                  </a:lnTo>
                  <a:lnTo>
                    <a:pt x="6797" y="12572"/>
                  </a:lnTo>
                  <a:lnTo>
                    <a:pt x="7030" y="12574"/>
                  </a:lnTo>
                  <a:lnTo>
                    <a:pt x="7263" y="12572"/>
                  </a:lnTo>
                  <a:lnTo>
                    <a:pt x="7496" y="12567"/>
                  </a:lnTo>
                  <a:lnTo>
                    <a:pt x="7728" y="12559"/>
                  </a:lnTo>
                  <a:lnTo>
                    <a:pt x="7960" y="12548"/>
                  </a:lnTo>
                  <a:lnTo>
                    <a:pt x="8191" y="12534"/>
                  </a:lnTo>
                  <a:lnTo>
                    <a:pt x="8420" y="12516"/>
                  </a:lnTo>
                  <a:lnTo>
                    <a:pt x="8648" y="12495"/>
                  </a:lnTo>
                  <a:lnTo>
                    <a:pt x="8874" y="12471"/>
                  </a:lnTo>
                  <a:lnTo>
                    <a:pt x="9098" y="12443"/>
                  </a:lnTo>
                  <a:lnTo>
                    <a:pt x="9320" y="12412"/>
                  </a:lnTo>
                  <a:lnTo>
                    <a:pt x="9539" y="12378"/>
                  </a:lnTo>
                  <a:lnTo>
                    <a:pt x="9755" y="12342"/>
                  </a:lnTo>
                  <a:lnTo>
                    <a:pt x="9969" y="12302"/>
                  </a:lnTo>
                  <a:lnTo>
                    <a:pt x="10177" y="12258"/>
                  </a:lnTo>
                  <a:lnTo>
                    <a:pt x="10383" y="12211"/>
                  </a:lnTo>
                  <a:lnTo>
                    <a:pt x="10586" y="12162"/>
                  </a:lnTo>
                  <a:lnTo>
                    <a:pt x="10783" y="12109"/>
                  </a:lnTo>
                  <a:lnTo>
                    <a:pt x="10977" y="12053"/>
                  </a:lnTo>
                  <a:lnTo>
                    <a:pt x="11165" y="11994"/>
                  </a:lnTo>
                  <a:lnTo>
                    <a:pt x="11348" y="11932"/>
                  </a:lnTo>
                  <a:lnTo>
                    <a:pt x="11526" y="11867"/>
                  </a:lnTo>
                  <a:lnTo>
                    <a:pt x="11699" y="11799"/>
                  </a:lnTo>
                  <a:lnTo>
                    <a:pt x="11866" y="11727"/>
                  </a:lnTo>
                  <a:lnTo>
                    <a:pt x="12026" y="11653"/>
                  </a:lnTo>
                  <a:lnTo>
                    <a:pt x="12180" y="11575"/>
                  </a:lnTo>
                  <a:lnTo>
                    <a:pt x="12328" y="11495"/>
                  </a:lnTo>
                  <a:lnTo>
                    <a:pt x="12468" y="11410"/>
                  </a:lnTo>
                  <a:lnTo>
                    <a:pt x="12601" y="11324"/>
                  </a:lnTo>
                  <a:lnTo>
                    <a:pt x="12726" y="11234"/>
                  </a:lnTo>
                  <a:lnTo>
                    <a:pt x="12845" y="11141"/>
                  </a:lnTo>
                  <a:lnTo>
                    <a:pt x="12954" y="11045"/>
                  </a:lnTo>
                  <a:lnTo>
                    <a:pt x="13056" y="10947"/>
                  </a:lnTo>
                  <a:lnTo>
                    <a:pt x="13056" y="12826"/>
                  </a:lnTo>
                  <a:close/>
                  <a:moveTo>
                    <a:pt x="7030" y="0"/>
                  </a:moveTo>
                  <a:lnTo>
                    <a:pt x="6712" y="3"/>
                  </a:lnTo>
                  <a:lnTo>
                    <a:pt x="6393" y="12"/>
                  </a:lnTo>
                  <a:lnTo>
                    <a:pt x="6074" y="27"/>
                  </a:lnTo>
                  <a:lnTo>
                    <a:pt x="5756" y="48"/>
                  </a:lnTo>
                  <a:lnTo>
                    <a:pt x="5439" y="75"/>
                  </a:lnTo>
                  <a:lnTo>
                    <a:pt x="5124" y="110"/>
                  </a:lnTo>
                  <a:lnTo>
                    <a:pt x="4812" y="149"/>
                  </a:lnTo>
                  <a:lnTo>
                    <a:pt x="4503" y="195"/>
                  </a:lnTo>
                  <a:lnTo>
                    <a:pt x="4199" y="247"/>
                  </a:lnTo>
                  <a:lnTo>
                    <a:pt x="3900" y="306"/>
                  </a:lnTo>
                  <a:lnTo>
                    <a:pt x="3605" y="370"/>
                  </a:lnTo>
                  <a:lnTo>
                    <a:pt x="3318" y="442"/>
                  </a:lnTo>
                  <a:lnTo>
                    <a:pt x="3037" y="520"/>
                  </a:lnTo>
                  <a:lnTo>
                    <a:pt x="2765" y="604"/>
                  </a:lnTo>
                  <a:lnTo>
                    <a:pt x="2501" y="695"/>
                  </a:lnTo>
                  <a:lnTo>
                    <a:pt x="2246" y="792"/>
                  </a:lnTo>
                  <a:lnTo>
                    <a:pt x="2001" y="896"/>
                  </a:lnTo>
                  <a:lnTo>
                    <a:pt x="1766" y="1007"/>
                  </a:lnTo>
                  <a:lnTo>
                    <a:pt x="1543" y="1124"/>
                  </a:lnTo>
                  <a:lnTo>
                    <a:pt x="1332" y="1247"/>
                  </a:lnTo>
                  <a:lnTo>
                    <a:pt x="1133" y="1378"/>
                  </a:lnTo>
                  <a:lnTo>
                    <a:pt x="948" y="1515"/>
                  </a:lnTo>
                  <a:lnTo>
                    <a:pt x="778" y="1660"/>
                  </a:lnTo>
                  <a:lnTo>
                    <a:pt x="623" y="1811"/>
                  </a:lnTo>
                  <a:lnTo>
                    <a:pt x="482" y="1969"/>
                  </a:lnTo>
                  <a:lnTo>
                    <a:pt x="359" y="2134"/>
                  </a:lnTo>
                  <a:lnTo>
                    <a:pt x="252" y="2305"/>
                  </a:lnTo>
                  <a:lnTo>
                    <a:pt x="163" y="2484"/>
                  </a:lnTo>
                  <a:lnTo>
                    <a:pt x="93" y="2670"/>
                  </a:lnTo>
                  <a:lnTo>
                    <a:pt x="42" y="2862"/>
                  </a:lnTo>
                  <a:lnTo>
                    <a:pt x="11" y="3062"/>
                  </a:lnTo>
                  <a:lnTo>
                    <a:pt x="0" y="3269"/>
                  </a:lnTo>
                  <a:lnTo>
                    <a:pt x="0" y="12826"/>
                  </a:lnTo>
                  <a:lnTo>
                    <a:pt x="11" y="13033"/>
                  </a:lnTo>
                  <a:lnTo>
                    <a:pt x="42" y="13232"/>
                  </a:lnTo>
                  <a:lnTo>
                    <a:pt x="93" y="13425"/>
                  </a:lnTo>
                  <a:lnTo>
                    <a:pt x="163" y="13611"/>
                  </a:lnTo>
                  <a:lnTo>
                    <a:pt x="252" y="13789"/>
                  </a:lnTo>
                  <a:lnTo>
                    <a:pt x="359" y="13961"/>
                  </a:lnTo>
                  <a:lnTo>
                    <a:pt x="482" y="14126"/>
                  </a:lnTo>
                  <a:lnTo>
                    <a:pt x="623" y="14284"/>
                  </a:lnTo>
                  <a:lnTo>
                    <a:pt x="778" y="14435"/>
                  </a:lnTo>
                  <a:lnTo>
                    <a:pt x="948" y="14579"/>
                  </a:lnTo>
                  <a:lnTo>
                    <a:pt x="1133" y="14717"/>
                  </a:lnTo>
                  <a:lnTo>
                    <a:pt x="1332" y="14847"/>
                  </a:lnTo>
                  <a:lnTo>
                    <a:pt x="1543" y="14971"/>
                  </a:lnTo>
                  <a:lnTo>
                    <a:pt x="1766" y="15088"/>
                  </a:lnTo>
                  <a:lnTo>
                    <a:pt x="2001" y="15199"/>
                  </a:lnTo>
                  <a:lnTo>
                    <a:pt x="2246" y="15302"/>
                  </a:lnTo>
                  <a:lnTo>
                    <a:pt x="2501" y="15400"/>
                  </a:lnTo>
                  <a:lnTo>
                    <a:pt x="2765" y="15490"/>
                  </a:lnTo>
                  <a:lnTo>
                    <a:pt x="3037" y="15575"/>
                  </a:lnTo>
                  <a:lnTo>
                    <a:pt x="3318" y="15652"/>
                  </a:lnTo>
                  <a:lnTo>
                    <a:pt x="3605" y="15724"/>
                  </a:lnTo>
                  <a:lnTo>
                    <a:pt x="3900" y="15789"/>
                  </a:lnTo>
                  <a:lnTo>
                    <a:pt x="4199" y="15848"/>
                  </a:lnTo>
                  <a:lnTo>
                    <a:pt x="4503" y="15900"/>
                  </a:lnTo>
                  <a:lnTo>
                    <a:pt x="4812" y="15946"/>
                  </a:lnTo>
                  <a:lnTo>
                    <a:pt x="5124" y="15985"/>
                  </a:lnTo>
                  <a:lnTo>
                    <a:pt x="5439" y="16020"/>
                  </a:lnTo>
                  <a:lnTo>
                    <a:pt x="5756" y="16047"/>
                  </a:lnTo>
                  <a:lnTo>
                    <a:pt x="6074" y="16068"/>
                  </a:lnTo>
                  <a:lnTo>
                    <a:pt x="6393" y="16083"/>
                  </a:lnTo>
                  <a:lnTo>
                    <a:pt x="6712" y="16092"/>
                  </a:lnTo>
                  <a:lnTo>
                    <a:pt x="7030" y="16095"/>
                  </a:lnTo>
                  <a:lnTo>
                    <a:pt x="7348" y="16092"/>
                  </a:lnTo>
                  <a:lnTo>
                    <a:pt x="7667" y="16083"/>
                  </a:lnTo>
                  <a:lnTo>
                    <a:pt x="7986" y="16068"/>
                  </a:lnTo>
                  <a:lnTo>
                    <a:pt x="8304" y="16047"/>
                  </a:lnTo>
                  <a:lnTo>
                    <a:pt x="8621" y="16020"/>
                  </a:lnTo>
                  <a:lnTo>
                    <a:pt x="8936" y="15985"/>
                  </a:lnTo>
                  <a:lnTo>
                    <a:pt x="9248" y="15946"/>
                  </a:lnTo>
                  <a:lnTo>
                    <a:pt x="9557" y="15900"/>
                  </a:lnTo>
                  <a:lnTo>
                    <a:pt x="9861" y="15848"/>
                  </a:lnTo>
                  <a:lnTo>
                    <a:pt x="10160" y="15789"/>
                  </a:lnTo>
                  <a:lnTo>
                    <a:pt x="10455" y="15724"/>
                  </a:lnTo>
                  <a:lnTo>
                    <a:pt x="10742" y="15652"/>
                  </a:lnTo>
                  <a:lnTo>
                    <a:pt x="11023" y="15575"/>
                  </a:lnTo>
                  <a:lnTo>
                    <a:pt x="11295" y="15490"/>
                  </a:lnTo>
                  <a:lnTo>
                    <a:pt x="11559" y="15400"/>
                  </a:lnTo>
                  <a:lnTo>
                    <a:pt x="11814" y="15302"/>
                  </a:lnTo>
                  <a:lnTo>
                    <a:pt x="12059" y="15199"/>
                  </a:lnTo>
                  <a:lnTo>
                    <a:pt x="12294" y="15088"/>
                  </a:lnTo>
                  <a:lnTo>
                    <a:pt x="12517" y="14971"/>
                  </a:lnTo>
                  <a:lnTo>
                    <a:pt x="12728" y="14847"/>
                  </a:lnTo>
                  <a:lnTo>
                    <a:pt x="12927" y="14717"/>
                  </a:lnTo>
                  <a:lnTo>
                    <a:pt x="13112" y="14579"/>
                  </a:lnTo>
                  <a:lnTo>
                    <a:pt x="13282" y="14435"/>
                  </a:lnTo>
                  <a:lnTo>
                    <a:pt x="13437" y="14284"/>
                  </a:lnTo>
                  <a:lnTo>
                    <a:pt x="13578" y="14126"/>
                  </a:lnTo>
                  <a:lnTo>
                    <a:pt x="13701" y="13961"/>
                  </a:lnTo>
                  <a:lnTo>
                    <a:pt x="13808" y="13789"/>
                  </a:lnTo>
                  <a:lnTo>
                    <a:pt x="13897" y="13611"/>
                  </a:lnTo>
                  <a:lnTo>
                    <a:pt x="13967" y="13425"/>
                  </a:lnTo>
                  <a:lnTo>
                    <a:pt x="14018" y="13232"/>
                  </a:lnTo>
                  <a:lnTo>
                    <a:pt x="14049" y="13033"/>
                  </a:lnTo>
                  <a:lnTo>
                    <a:pt x="14060" y="12826"/>
                  </a:lnTo>
                  <a:lnTo>
                    <a:pt x="14060" y="3269"/>
                  </a:lnTo>
                  <a:lnTo>
                    <a:pt x="14049" y="3062"/>
                  </a:lnTo>
                  <a:lnTo>
                    <a:pt x="14018" y="2862"/>
                  </a:lnTo>
                  <a:lnTo>
                    <a:pt x="13967" y="2670"/>
                  </a:lnTo>
                  <a:lnTo>
                    <a:pt x="13897" y="2484"/>
                  </a:lnTo>
                  <a:lnTo>
                    <a:pt x="13808" y="2305"/>
                  </a:lnTo>
                  <a:lnTo>
                    <a:pt x="13701" y="2134"/>
                  </a:lnTo>
                  <a:lnTo>
                    <a:pt x="13578" y="1969"/>
                  </a:lnTo>
                  <a:lnTo>
                    <a:pt x="13437" y="1811"/>
                  </a:lnTo>
                  <a:lnTo>
                    <a:pt x="13282" y="1660"/>
                  </a:lnTo>
                  <a:lnTo>
                    <a:pt x="13112" y="1515"/>
                  </a:lnTo>
                  <a:lnTo>
                    <a:pt x="12927" y="1378"/>
                  </a:lnTo>
                  <a:lnTo>
                    <a:pt x="12728" y="1247"/>
                  </a:lnTo>
                  <a:lnTo>
                    <a:pt x="12517" y="1124"/>
                  </a:lnTo>
                  <a:lnTo>
                    <a:pt x="12294" y="1007"/>
                  </a:lnTo>
                  <a:lnTo>
                    <a:pt x="12059" y="896"/>
                  </a:lnTo>
                  <a:lnTo>
                    <a:pt x="11814" y="792"/>
                  </a:lnTo>
                  <a:lnTo>
                    <a:pt x="11559" y="695"/>
                  </a:lnTo>
                  <a:lnTo>
                    <a:pt x="11295" y="604"/>
                  </a:lnTo>
                  <a:lnTo>
                    <a:pt x="11023" y="520"/>
                  </a:lnTo>
                  <a:lnTo>
                    <a:pt x="10742" y="442"/>
                  </a:lnTo>
                  <a:lnTo>
                    <a:pt x="10455" y="370"/>
                  </a:lnTo>
                  <a:lnTo>
                    <a:pt x="10160" y="306"/>
                  </a:lnTo>
                  <a:lnTo>
                    <a:pt x="9861" y="247"/>
                  </a:lnTo>
                  <a:lnTo>
                    <a:pt x="9557" y="195"/>
                  </a:lnTo>
                  <a:lnTo>
                    <a:pt x="9248" y="149"/>
                  </a:lnTo>
                  <a:lnTo>
                    <a:pt x="8936" y="110"/>
                  </a:lnTo>
                  <a:lnTo>
                    <a:pt x="8621" y="75"/>
                  </a:lnTo>
                  <a:lnTo>
                    <a:pt x="8304" y="48"/>
                  </a:lnTo>
                  <a:lnTo>
                    <a:pt x="7986" y="27"/>
                  </a:lnTo>
                  <a:lnTo>
                    <a:pt x="7667" y="12"/>
                  </a:lnTo>
                  <a:lnTo>
                    <a:pt x="7348" y="3"/>
                  </a:lnTo>
                  <a:lnTo>
                    <a:pt x="703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52" name="Freeform 194"/>
            <p:cNvSpPr/>
            <p:nvPr/>
          </p:nvSpPr>
          <p:spPr bwMode="auto">
            <a:xfrm>
              <a:off x="2479676" y="4692650"/>
              <a:ext cx="42863" cy="42863"/>
            </a:xfrm>
            <a:custGeom>
              <a:avLst/>
              <a:gdLst>
                <a:gd name="T0" fmla="*/ 554 w 1004"/>
                <a:gd name="T1" fmla="*/ 1003 h 1006"/>
                <a:gd name="T2" fmla="*/ 628 w 1004"/>
                <a:gd name="T3" fmla="*/ 990 h 1006"/>
                <a:gd name="T4" fmla="*/ 698 w 1004"/>
                <a:gd name="T5" fmla="*/ 967 h 1006"/>
                <a:gd name="T6" fmla="*/ 762 w 1004"/>
                <a:gd name="T7" fmla="*/ 934 h 1006"/>
                <a:gd name="T8" fmla="*/ 822 w 1004"/>
                <a:gd name="T9" fmla="*/ 891 h 1006"/>
                <a:gd name="T10" fmla="*/ 874 w 1004"/>
                <a:gd name="T11" fmla="*/ 841 h 1006"/>
                <a:gd name="T12" fmla="*/ 919 w 1004"/>
                <a:gd name="T13" fmla="*/ 785 h 1006"/>
                <a:gd name="T14" fmla="*/ 955 w 1004"/>
                <a:gd name="T15" fmla="*/ 721 h 1006"/>
                <a:gd name="T16" fmla="*/ 981 w 1004"/>
                <a:gd name="T17" fmla="*/ 653 h 1006"/>
                <a:gd name="T18" fmla="*/ 998 w 1004"/>
                <a:gd name="T19" fmla="*/ 580 h 1006"/>
                <a:gd name="T20" fmla="*/ 1004 w 1004"/>
                <a:gd name="T21" fmla="*/ 503 h 1006"/>
                <a:gd name="T22" fmla="*/ 998 w 1004"/>
                <a:gd name="T23" fmla="*/ 427 h 1006"/>
                <a:gd name="T24" fmla="*/ 981 w 1004"/>
                <a:gd name="T25" fmla="*/ 353 h 1006"/>
                <a:gd name="T26" fmla="*/ 955 w 1004"/>
                <a:gd name="T27" fmla="*/ 285 h 1006"/>
                <a:gd name="T28" fmla="*/ 919 w 1004"/>
                <a:gd name="T29" fmla="*/ 222 h 1006"/>
                <a:gd name="T30" fmla="*/ 874 w 1004"/>
                <a:gd name="T31" fmla="*/ 165 h 1006"/>
                <a:gd name="T32" fmla="*/ 822 w 1004"/>
                <a:gd name="T33" fmla="*/ 115 h 1006"/>
                <a:gd name="T34" fmla="*/ 762 w 1004"/>
                <a:gd name="T35" fmla="*/ 73 h 1006"/>
                <a:gd name="T36" fmla="*/ 698 w 1004"/>
                <a:gd name="T37" fmla="*/ 39 h 1006"/>
                <a:gd name="T38" fmla="*/ 628 w 1004"/>
                <a:gd name="T39" fmla="*/ 16 h 1006"/>
                <a:gd name="T40" fmla="*/ 554 w 1004"/>
                <a:gd name="T41" fmla="*/ 3 h 1006"/>
                <a:gd name="T42" fmla="*/ 476 w 1004"/>
                <a:gd name="T43" fmla="*/ 1 h 1006"/>
                <a:gd name="T44" fmla="*/ 401 w 1004"/>
                <a:gd name="T45" fmla="*/ 10 h 1006"/>
                <a:gd name="T46" fmla="*/ 330 w 1004"/>
                <a:gd name="T47" fmla="*/ 30 h 1006"/>
                <a:gd name="T48" fmla="*/ 262 w 1004"/>
                <a:gd name="T49" fmla="*/ 61 h 1006"/>
                <a:gd name="T50" fmla="*/ 202 w 1004"/>
                <a:gd name="T51" fmla="*/ 100 h 1006"/>
                <a:gd name="T52" fmla="*/ 147 w 1004"/>
                <a:gd name="T53" fmla="*/ 147 h 1006"/>
                <a:gd name="T54" fmla="*/ 100 w 1004"/>
                <a:gd name="T55" fmla="*/ 202 h 1006"/>
                <a:gd name="T56" fmla="*/ 60 w 1004"/>
                <a:gd name="T57" fmla="*/ 263 h 1006"/>
                <a:gd name="T58" fmla="*/ 30 w 1004"/>
                <a:gd name="T59" fmla="*/ 330 h 1006"/>
                <a:gd name="T60" fmla="*/ 10 w 1004"/>
                <a:gd name="T61" fmla="*/ 402 h 1006"/>
                <a:gd name="T62" fmla="*/ 1 w 1004"/>
                <a:gd name="T63" fmla="*/ 477 h 1006"/>
                <a:gd name="T64" fmla="*/ 3 w 1004"/>
                <a:gd name="T65" fmla="*/ 554 h 1006"/>
                <a:gd name="T66" fmla="*/ 16 w 1004"/>
                <a:gd name="T67" fmla="*/ 629 h 1006"/>
                <a:gd name="T68" fmla="*/ 39 w 1004"/>
                <a:gd name="T69" fmla="*/ 699 h 1006"/>
                <a:gd name="T70" fmla="*/ 72 w 1004"/>
                <a:gd name="T71" fmla="*/ 764 h 1006"/>
                <a:gd name="T72" fmla="*/ 115 w 1004"/>
                <a:gd name="T73" fmla="*/ 823 h 1006"/>
                <a:gd name="T74" fmla="*/ 165 w 1004"/>
                <a:gd name="T75" fmla="*/ 875 h 1006"/>
                <a:gd name="T76" fmla="*/ 221 w 1004"/>
                <a:gd name="T77" fmla="*/ 921 h 1006"/>
                <a:gd name="T78" fmla="*/ 284 w 1004"/>
                <a:gd name="T79" fmla="*/ 957 h 1006"/>
                <a:gd name="T80" fmla="*/ 353 w 1004"/>
                <a:gd name="T81" fmla="*/ 984 h 1006"/>
                <a:gd name="T82" fmla="*/ 426 w 1004"/>
                <a:gd name="T83" fmla="*/ 1000 h 1006"/>
                <a:gd name="T84" fmla="*/ 502 w 1004"/>
                <a:gd name="T85" fmla="*/ 1006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04" h="1006">
                  <a:moveTo>
                    <a:pt x="502" y="1006"/>
                  </a:moveTo>
                  <a:lnTo>
                    <a:pt x="528" y="1005"/>
                  </a:lnTo>
                  <a:lnTo>
                    <a:pt x="554" y="1003"/>
                  </a:lnTo>
                  <a:lnTo>
                    <a:pt x="579" y="1000"/>
                  </a:lnTo>
                  <a:lnTo>
                    <a:pt x="604" y="996"/>
                  </a:lnTo>
                  <a:lnTo>
                    <a:pt x="628" y="990"/>
                  </a:lnTo>
                  <a:lnTo>
                    <a:pt x="652" y="984"/>
                  </a:lnTo>
                  <a:lnTo>
                    <a:pt x="675" y="976"/>
                  </a:lnTo>
                  <a:lnTo>
                    <a:pt x="698" y="967"/>
                  </a:lnTo>
                  <a:lnTo>
                    <a:pt x="720" y="957"/>
                  </a:lnTo>
                  <a:lnTo>
                    <a:pt x="741" y="946"/>
                  </a:lnTo>
                  <a:lnTo>
                    <a:pt x="762" y="934"/>
                  </a:lnTo>
                  <a:lnTo>
                    <a:pt x="783" y="921"/>
                  </a:lnTo>
                  <a:lnTo>
                    <a:pt x="803" y="907"/>
                  </a:lnTo>
                  <a:lnTo>
                    <a:pt x="822" y="891"/>
                  </a:lnTo>
                  <a:lnTo>
                    <a:pt x="840" y="875"/>
                  </a:lnTo>
                  <a:lnTo>
                    <a:pt x="858" y="859"/>
                  </a:lnTo>
                  <a:lnTo>
                    <a:pt x="874" y="841"/>
                  </a:lnTo>
                  <a:lnTo>
                    <a:pt x="890" y="823"/>
                  </a:lnTo>
                  <a:lnTo>
                    <a:pt x="905" y="804"/>
                  </a:lnTo>
                  <a:lnTo>
                    <a:pt x="919" y="785"/>
                  </a:lnTo>
                  <a:lnTo>
                    <a:pt x="932" y="764"/>
                  </a:lnTo>
                  <a:lnTo>
                    <a:pt x="944" y="743"/>
                  </a:lnTo>
                  <a:lnTo>
                    <a:pt x="955" y="721"/>
                  </a:lnTo>
                  <a:lnTo>
                    <a:pt x="965" y="699"/>
                  </a:lnTo>
                  <a:lnTo>
                    <a:pt x="974" y="676"/>
                  </a:lnTo>
                  <a:lnTo>
                    <a:pt x="981" y="653"/>
                  </a:lnTo>
                  <a:lnTo>
                    <a:pt x="988" y="629"/>
                  </a:lnTo>
                  <a:lnTo>
                    <a:pt x="994" y="605"/>
                  </a:lnTo>
                  <a:lnTo>
                    <a:pt x="998" y="580"/>
                  </a:lnTo>
                  <a:lnTo>
                    <a:pt x="1001" y="554"/>
                  </a:lnTo>
                  <a:lnTo>
                    <a:pt x="1003" y="529"/>
                  </a:lnTo>
                  <a:lnTo>
                    <a:pt x="1004" y="503"/>
                  </a:lnTo>
                  <a:lnTo>
                    <a:pt x="1003" y="477"/>
                  </a:lnTo>
                  <a:lnTo>
                    <a:pt x="1001" y="452"/>
                  </a:lnTo>
                  <a:lnTo>
                    <a:pt x="998" y="427"/>
                  </a:lnTo>
                  <a:lnTo>
                    <a:pt x="994" y="402"/>
                  </a:lnTo>
                  <a:lnTo>
                    <a:pt x="988" y="377"/>
                  </a:lnTo>
                  <a:lnTo>
                    <a:pt x="981" y="353"/>
                  </a:lnTo>
                  <a:lnTo>
                    <a:pt x="974" y="330"/>
                  </a:lnTo>
                  <a:lnTo>
                    <a:pt x="965" y="307"/>
                  </a:lnTo>
                  <a:lnTo>
                    <a:pt x="955" y="285"/>
                  </a:lnTo>
                  <a:lnTo>
                    <a:pt x="944" y="263"/>
                  </a:lnTo>
                  <a:lnTo>
                    <a:pt x="932" y="243"/>
                  </a:lnTo>
                  <a:lnTo>
                    <a:pt x="919" y="222"/>
                  </a:lnTo>
                  <a:lnTo>
                    <a:pt x="905" y="202"/>
                  </a:lnTo>
                  <a:lnTo>
                    <a:pt x="890" y="183"/>
                  </a:lnTo>
                  <a:lnTo>
                    <a:pt x="874" y="165"/>
                  </a:lnTo>
                  <a:lnTo>
                    <a:pt x="858" y="147"/>
                  </a:lnTo>
                  <a:lnTo>
                    <a:pt x="840" y="131"/>
                  </a:lnTo>
                  <a:lnTo>
                    <a:pt x="822" y="115"/>
                  </a:lnTo>
                  <a:lnTo>
                    <a:pt x="803" y="100"/>
                  </a:lnTo>
                  <a:lnTo>
                    <a:pt x="783" y="86"/>
                  </a:lnTo>
                  <a:lnTo>
                    <a:pt x="762" y="73"/>
                  </a:lnTo>
                  <a:lnTo>
                    <a:pt x="741" y="61"/>
                  </a:lnTo>
                  <a:lnTo>
                    <a:pt x="720" y="50"/>
                  </a:lnTo>
                  <a:lnTo>
                    <a:pt x="698" y="39"/>
                  </a:lnTo>
                  <a:lnTo>
                    <a:pt x="675" y="30"/>
                  </a:lnTo>
                  <a:lnTo>
                    <a:pt x="652" y="22"/>
                  </a:lnTo>
                  <a:lnTo>
                    <a:pt x="628" y="16"/>
                  </a:lnTo>
                  <a:lnTo>
                    <a:pt x="604" y="10"/>
                  </a:lnTo>
                  <a:lnTo>
                    <a:pt x="579" y="6"/>
                  </a:lnTo>
                  <a:lnTo>
                    <a:pt x="554" y="3"/>
                  </a:lnTo>
                  <a:lnTo>
                    <a:pt x="528" y="1"/>
                  </a:lnTo>
                  <a:lnTo>
                    <a:pt x="502" y="0"/>
                  </a:lnTo>
                  <a:lnTo>
                    <a:pt x="476" y="1"/>
                  </a:lnTo>
                  <a:lnTo>
                    <a:pt x="451" y="3"/>
                  </a:lnTo>
                  <a:lnTo>
                    <a:pt x="426" y="6"/>
                  </a:lnTo>
                  <a:lnTo>
                    <a:pt x="401" y="10"/>
                  </a:lnTo>
                  <a:lnTo>
                    <a:pt x="377" y="16"/>
                  </a:lnTo>
                  <a:lnTo>
                    <a:pt x="353" y="22"/>
                  </a:lnTo>
                  <a:lnTo>
                    <a:pt x="330" y="30"/>
                  </a:lnTo>
                  <a:lnTo>
                    <a:pt x="306" y="39"/>
                  </a:lnTo>
                  <a:lnTo>
                    <a:pt x="284" y="50"/>
                  </a:lnTo>
                  <a:lnTo>
                    <a:pt x="262" y="61"/>
                  </a:lnTo>
                  <a:lnTo>
                    <a:pt x="242" y="73"/>
                  </a:lnTo>
                  <a:lnTo>
                    <a:pt x="221" y="86"/>
                  </a:lnTo>
                  <a:lnTo>
                    <a:pt x="202" y="100"/>
                  </a:lnTo>
                  <a:lnTo>
                    <a:pt x="183" y="115"/>
                  </a:lnTo>
                  <a:lnTo>
                    <a:pt x="165" y="131"/>
                  </a:lnTo>
                  <a:lnTo>
                    <a:pt x="147" y="147"/>
                  </a:lnTo>
                  <a:lnTo>
                    <a:pt x="131" y="165"/>
                  </a:lnTo>
                  <a:lnTo>
                    <a:pt x="115" y="183"/>
                  </a:lnTo>
                  <a:lnTo>
                    <a:pt x="100" y="202"/>
                  </a:lnTo>
                  <a:lnTo>
                    <a:pt x="86" y="222"/>
                  </a:lnTo>
                  <a:lnTo>
                    <a:pt x="72" y="243"/>
                  </a:lnTo>
                  <a:lnTo>
                    <a:pt x="60" y="263"/>
                  </a:lnTo>
                  <a:lnTo>
                    <a:pt x="49" y="285"/>
                  </a:lnTo>
                  <a:lnTo>
                    <a:pt x="39" y="307"/>
                  </a:lnTo>
                  <a:lnTo>
                    <a:pt x="30" y="330"/>
                  </a:lnTo>
                  <a:lnTo>
                    <a:pt x="22" y="353"/>
                  </a:lnTo>
                  <a:lnTo>
                    <a:pt x="16" y="377"/>
                  </a:lnTo>
                  <a:lnTo>
                    <a:pt x="10" y="402"/>
                  </a:lnTo>
                  <a:lnTo>
                    <a:pt x="6" y="427"/>
                  </a:lnTo>
                  <a:lnTo>
                    <a:pt x="3" y="452"/>
                  </a:lnTo>
                  <a:lnTo>
                    <a:pt x="1" y="477"/>
                  </a:lnTo>
                  <a:lnTo>
                    <a:pt x="0" y="503"/>
                  </a:lnTo>
                  <a:lnTo>
                    <a:pt x="1" y="529"/>
                  </a:lnTo>
                  <a:lnTo>
                    <a:pt x="3" y="554"/>
                  </a:lnTo>
                  <a:lnTo>
                    <a:pt x="6" y="580"/>
                  </a:lnTo>
                  <a:lnTo>
                    <a:pt x="10" y="605"/>
                  </a:lnTo>
                  <a:lnTo>
                    <a:pt x="16" y="629"/>
                  </a:lnTo>
                  <a:lnTo>
                    <a:pt x="22" y="653"/>
                  </a:lnTo>
                  <a:lnTo>
                    <a:pt x="30" y="676"/>
                  </a:lnTo>
                  <a:lnTo>
                    <a:pt x="39" y="699"/>
                  </a:lnTo>
                  <a:lnTo>
                    <a:pt x="49" y="721"/>
                  </a:lnTo>
                  <a:lnTo>
                    <a:pt x="60" y="743"/>
                  </a:lnTo>
                  <a:lnTo>
                    <a:pt x="72" y="764"/>
                  </a:lnTo>
                  <a:lnTo>
                    <a:pt x="86" y="785"/>
                  </a:lnTo>
                  <a:lnTo>
                    <a:pt x="100" y="804"/>
                  </a:lnTo>
                  <a:lnTo>
                    <a:pt x="115" y="823"/>
                  </a:lnTo>
                  <a:lnTo>
                    <a:pt x="131" y="841"/>
                  </a:lnTo>
                  <a:lnTo>
                    <a:pt x="147" y="859"/>
                  </a:lnTo>
                  <a:lnTo>
                    <a:pt x="165" y="875"/>
                  </a:lnTo>
                  <a:lnTo>
                    <a:pt x="183" y="891"/>
                  </a:lnTo>
                  <a:lnTo>
                    <a:pt x="202" y="907"/>
                  </a:lnTo>
                  <a:lnTo>
                    <a:pt x="221" y="921"/>
                  </a:lnTo>
                  <a:lnTo>
                    <a:pt x="242" y="934"/>
                  </a:lnTo>
                  <a:lnTo>
                    <a:pt x="262" y="946"/>
                  </a:lnTo>
                  <a:lnTo>
                    <a:pt x="284" y="957"/>
                  </a:lnTo>
                  <a:lnTo>
                    <a:pt x="306" y="967"/>
                  </a:lnTo>
                  <a:lnTo>
                    <a:pt x="330" y="976"/>
                  </a:lnTo>
                  <a:lnTo>
                    <a:pt x="353" y="984"/>
                  </a:lnTo>
                  <a:lnTo>
                    <a:pt x="377" y="990"/>
                  </a:lnTo>
                  <a:lnTo>
                    <a:pt x="401" y="996"/>
                  </a:lnTo>
                  <a:lnTo>
                    <a:pt x="426" y="1000"/>
                  </a:lnTo>
                  <a:lnTo>
                    <a:pt x="451" y="1003"/>
                  </a:lnTo>
                  <a:lnTo>
                    <a:pt x="476" y="1005"/>
                  </a:lnTo>
                  <a:lnTo>
                    <a:pt x="502" y="10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53" name="Freeform 195"/>
            <p:cNvSpPr/>
            <p:nvPr/>
          </p:nvSpPr>
          <p:spPr bwMode="auto">
            <a:xfrm>
              <a:off x="2479676" y="4562475"/>
              <a:ext cx="42863" cy="42863"/>
            </a:xfrm>
            <a:custGeom>
              <a:avLst/>
              <a:gdLst>
                <a:gd name="T0" fmla="*/ 554 w 1004"/>
                <a:gd name="T1" fmla="*/ 1003 h 1006"/>
                <a:gd name="T2" fmla="*/ 628 w 1004"/>
                <a:gd name="T3" fmla="*/ 990 h 1006"/>
                <a:gd name="T4" fmla="*/ 698 w 1004"/>
                <a:gd name="T5" fmla="*/ 967 h 1006"/>
                <a:gd name="T6" fmla="*/ 762 w 1004"/>
                <a:gd name="T7" fmla="*/ 934 h 1006"/>
                <a:gd name="T8" fmla="*/ 822 w 1004"/>
                <a:gd name="T9" fmla="*/ 892 h 1006"/>
                <a:gd name="T10" fmla="*/ 874 w 1004"/>
                <a:gd name="T11" fmla="*/ 841 h 1006"/>
                <a:gd name="T12" fmla="*/ 919 w 1004"/>
                <a:gd name="T13" fmla="*/ 785 h 1006"/>
                <a:gd name="T14" fmla="*/ 955 w 1004"/>
                <a:gd name="T15" fmla="*/ 722 h 1006"/>
                <a:gd name="T16" fmla="*/ 981 w 1004"/>
                <a:gd name="T17" fmla="*/ 653 h 1006"/>
                <a:gd name="T18" fmla="*/ 998 w 1004"/>
                <a:gd name="T19" fmla="*/ 580 h 1006"/>
                <a:gd name="T20" fmla="*/ 1004 w 1004"/>
                <a:gd name="T21" fmla="*/ 503 h 1006"/>
                <a:gd name="T22" fmla="*/ 998 w 1004"/>
                <a:gd name="T23" fmla="*/ 427 h 1006"/>
                <a:gd name="T24" fmla="*/ 981 w 1004"/>
                <a:gd name="T25" fmla="*/ 353 h 1006"/>
                <a:gd name="T26" fmla="*/ 955 w 1004"/>
                <a:gd name="T27" fmla="*/ 285 h 1006"/>
                <a:gd name="T28" fmla="*/ 919 w 1004"/>
                <a:gd name="T29" fmla="*/ 222 h 1006"/>
                <a:gd name="T30" fmla="*/ 874 w 1004"/>
                <a:gd name="T31" fmla="*/ 165 h 1006"/>
                <a:gd name="T32" fmla="*/ 822 w 1004"/>
                <a:gd name="T33" fmla="*/ 115 h 1006"/>
                <a:gd name="T34" fmla="*/ 762 w 1004"/>
                <a:gd name="T35" fmla="*/ 73 h 1006"/>
                <a:gd name="T36" fmla="*/ 698 w 1004"/>
                <a:gd name="T37" fmla="*/ 40 h 1006"/>
                <a:gd name="T38" fmla="*/ 628 w 1004"/>
                <a:gd name="T39" fmla="*/ 17 h 1006"/>
                <a:gd name="T40" fmla="*/ 554 w 1004"/>
                <a:gd name="T41" fmla="*/ 3 h 1006"/>
                <a:gd name="T42" fmla="*/ 476 w 1004"/>
                <a:gd name="T43" fmla="*/ 1 h 1006"/>
                <a:gd name="T44" fmla="*/ 401 w 1004"/>
                <a:gd name="T45" fmla="*/ 10 h 1006"/>
                <a:gd name="T46" fmla="*/ 330 w 1004"/>
                <a:gd name="T47" fmla="*/ 31 h 1006"/>
                <a:gd name="T48" fmla="*/ 262 w 1004"/>
                <a:gd name="T49" fmla="*/ 61 h 1006"/>
                <a:gd name="T50" fmla="*/ 202 w 1004"/>
                <a:gd name="T51" fmla="*/ 100 h 1006"/>
                <a:gd name="T52" fmla="*/ 147 w 1004"/>
                <a:gd name="T53" fmla="*/ 147 h 1006"/>
                <a:gd name="T54" fmla="*/ 100 w 1004"/>
                <a:gd name="T55" fmla="*/ 203 h 1006"/>
                <a:gd name="T56" fmla="*/ 60 w 1004"/>
                <a:gd name="T57" fmla="*/ 263 h 1006"/>
                <a:gd name="T58" fmla="*/ 30 w 1004"/>
                <a:gd name="T59" fmla="*/ 330 h 1006"/>
                <a:gd name="T60" fmla="*/ 10 w 1004"/>
                <a:gd name="T61" fmla="*/ 402 h 1006"/>
                <a:gd name="T62" fmla="*/ 1 w 1004"/>
                <a:gd name="T63" fmla="*/ 477 h 1006"/>
                <a:gd name="T64" fmla="*/ 3 w 1004"/>
                <a:gd name="T65" fmla="*/ 555 h 1006"/>
                <a:gd name="T66" fmla="*/ 16 w 1004"/>
                <a:gd name="T67" fmla="*/ 629 h 1006"/>
                <a:gd name="T68" fmla="*/ 39 w 1004"/>
                <a:gd name="T69" fmla="*/ 700 h 1006"/>
                <a:gd name="T70" fmla="*/ 72 w 1004"/>
                <a:gd name="T71" fmla="*/ 764 h 1006"/>
                <a:gd name="T72" fmla="*/ 115 w 1004"/>
                <a:gd name="T73" fmla="*/ 823 h 1006"/>
                <a:gd name="T74" fmla="*/ 165 w 1004"/>
                <a:gd name="T75" fmla="*/ 876 h 1006"/>
                <a:gd name="T76" fmla="*/ 221 w 1004"/>
                <a:gd name="T77" fmla="*/ 921 h 1006"/>
                <a:gd name="T78" fmla="*/ 284 w 1004"/>
                <a:gd name="T79" fmla="*/ 957 h 1006"/>
                <a:gd name="T80" fmla="*/ 353 w 1004"/>
                <a:gd name="T81" fmla="*/ 983 h 1006"/>
                <a:gd name="T82" fmla="*/ 426 w 1004"/>
                <a:gd name="T83" fmla="*/ 1000 h 1006"/>
                <a:gd name="T84" fmla="*/ 502 w 1004"/>
                <a:gd name="T85" fmla="*/ 1006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04" h="1006">
                  <a:moveTo>
                    <a:pt x="502" y="1006"/>
                  </a:moveTo>
                  <a:lnTo>
                    <a:pt x="528" y="1005"/>
                  </a:lnTo>
                  <a:lnTo>
                    <a:pt x="554" y="1003"/>
                  </a:lnTo>
                  <a:lnTo>
                    <a:pt x="579" y="1000"/>
                  </a:lnTo>
                  <a:lnTo>
                    <a:pt x="604" y="996"/>
                  </a:lnTo>
                  <a:lnTo>
                    <a:pt x="628" y="990"/>
                  </a:lnTo>
                  <a:lnTo>
                    <a:pt x="652" y="983"/>
                  </a:lnTo>
                  <a:lnTo>
                    <a:pt x="675" y="976"/>
                  </a:lnTo>
                  <a:lnTo>
                    <a:pt x="698" y="967"/>
                  </a:lnTo>
                  <a:lnTo>
                    <a:pt x="720" y="957"/>
                  </a:lnTo>
                  <a:lnTo>
                    <a:pt x="741" y="946"/>
                  </a:lnTo>
                  <a:lnTo>
                    <a:pt x="762" y="934"/>
                  </a:lnTo>
                  <a:lnTo>
                    <a:pt x="783" y="921"/>
                  </a:lnTo>
                  <a:lnTo>
                    <a:pt x="803" y="907"/>
                  </a:lnTo>
                  <a:lnTo>
                    <a:pt x="822" y="892"/>
                  </a:lnTo>
                  <a:lnTo>
                    <a:pt x="840" y="876"/>
                  </a:lnTo>
                  <a:lnTo>
                    <a:pt x="858" y="859"/>
                  </a:lnTo>
                  <a:lnTo>
                    <a:pt x="874" y="841"/>
                  </a:lnTo>
                  <a:lnTo>
                    <a:pt x="890" y="823"/>
                  </a:lnTo>
                  <a:lnTo>
                    <a:pt x="905" y="804"/>
                  </a:lnTo>
                  <a:lnTo>
                    <a:pt x="919" y="785"/>
                  </a:lnTo>
                  <a:lnTo>
                    <a:pt x="932" y="764"/>
                  </a:lnTo>
                  <a:lnTo>
                    <a:pt x="944" y="743"/>
                  </a:lnTo>
                  <a:lnTo>
                    <a:pt x="955" y="722"/>
                  </a:lnTo>
                  <a:lnTo>
                    <a:pt x="965" y="700"/>
                  </a:lnTo>
                  <a:lnTo>
                    <a:pt x="974" y="676"/>
                  </a:lnTo>
                  <a:lnTo>
                    <a:pt x="981" y="653"/>
                  </a:lnTo>
                  <a:lnTo>
                    <a:pt x="988" y="629"/>
                  </a:lnTo>
                  <a:lnTo>
                    <a:pt x="994" y="605"/>
                  </a:lnTo>
                  <a:lnTo>
                    <a:pt x="998" y="580"/>
                  </a:lnTo>
                  <a:lnTo>
                    <a:pt x="1001" y="555"/>
                  </a:lnTo>
                  <a:lnTo>
                    <a:pt x="1003" y="530"/>
                  </a:lnTo>
                  <a:lnTo>
                    <a:pt x="1004" y="503"/>
                  </a:lnTo>
                  <a:lnTo>
                    <a:pt x="1003" y="477"/>
                  </a:lnTo>
                  <a:lnTo>
                    <a:pt x="1001" y="452"/>
                  </a:lnTo>
                  <a:lnTo>
                    <a:pt x="998" y="427"/>
                  </a:lnTo>
                  <a:lnTo>
                    <a:pt x="994" y="402"/>
                  </a:lnTo>
                  <a:lnTo>
                    <a:pt x="988" y="378"/>
                  </a:lnTo>
                  <a:lnTo>
                    <a:pt x="981" y="353"/>
                  </a:lnTo>
                  <a:lnTo>
                    <a:pt x="974" y="330"/>
                  </a:lnTo>
                  <a:lnTo>
                    <a:pt x="965" y="307"/>
                  </a:lnTo>
                  <a:lnTo>
                    <a:pt x="955" y="285"/>
                  </a:lnTo>
                  <a:lnTo>
                    <a:pt x="944" y="263"/>
                  </a:lnTo>
                  <a:lnTo>
                    <a:pt x="932" y="243"/>
                  </a:lnTo>
                  <a:lnTo>
                    <a:pt x="919" y="222"/>
                  </a:lnTo>
                  <a:lnTo>
                    <a:pt x="905" y="203"/>
                  </a:lnTo>
                  <a:lnTo>
                    <a:pt x="890" y="183"/>
                  </a:lnTo>
                  <a:lnTo>
                    <a:pt x="874" y="165"/>
                  </a:lnTo>
                  <a:lnTo>
                    <a:pt x="858" y="147"/>
                  </a:lnTo>
                  <a:lnTo>
                    <a:pt x="840" y="131"/>
                  </a:lnTo>
                  <a:lnTo>
                    <a:pt x="822" y="115"/>
                  </a:lnTo>
                  <a:lnTo>
                    <a:pt x="803" y="100"/>
                  </a:lnTo>
                  <a:lnTo>
                    <a:pt x="783" y="86"/>
                  </a:lnTo>
                  <a:lnTo>
                    <a:pt x="762" y="73"/>
                  </a:lnTo>
                  <a:lnTo>
                    <a:pt x="741" y="61"/>
                  </a:lnTo>
                  <a:lnTo>
                    <a:pt x="720" y="50"/>
                  </a:lnTo>
                  <a:lnTo>
                    <a:pt x="698" y="40"/>
                  </a:lnTo>
                  <a:lnTo>
                    <a:pt x="675" y="31"/>
                  </a:lnTo>
                  <a:lnTo>
                    <a:pt x="652" y="23"/>
                  </a:lnTo>
                  <a:lnTo>
                    <a:pt x="628" y="17"/>
                  </a:lnTo>
                  <a:lnTo>
                    <a:pt x="604" y="10"/>
                  </a:lnTo>
                  <a:lnTo>
                    <a:pt x="579" y="6"/>
                  </a:lnTo>
                  <a:lnTo>
                    <a:pt x="554" y="3"/>
                  </a:lnTo>
                  <a:lnTo>
                    <a:pt x="528" y="1"/>
                  </a:lnTo>
                  <a:lnTo>
                    <a:pt x="502" y="0"/>
                  </a:lnTo>
                  <a:lnTo>
                    <a:pt x="476" y="1"/>
                  </a:lnTo>
                  <a:lnTo>
                    <a:pt x="451" y="3"/>
                  </a:lnTo>
                  <a:lnTo>
                    <a:pt x="426" y="6"/>
                  </a:lnTo>
                  <a:lnTo>
                    <a:pt x="401" y="10"/>
                  </a:lnTo>
                  <a:lnTo>
                    <a:pt x="377" y="17"/>
                  </a:lnTo>
                  <a:lnTo>
                    <a:pt x="353" y="23"/>
                  </a:lnTo>
                  <a:lnTo>
                    <a:pt x="330" y="31"/>
                  </a:lnTo>
                  <a:lnTo>
                    <a:pt x="306" y="40"/>
                  </a:lnTo>
                  <a:lnTo>
                    <a:pt x="284" y="50"/>
                  </a:lnTo>
                  <a:lnTo>
                    <a:pt x="262" y="61"/>
                  </a:lnTo>
                  <a:lnTo>
                    <a:pt x="242" y="73"/>
                  </a:lnTo>
                  <a:lnTo>
                    <a:pt x="221" y="86"/>
                  </a:lnTo>
                  <a:lnTo>
                    <a:pt x="202" y="100"/>
                  </a:lnTo>
                  <a:lnTo>
                    <a:pt x="183" y="115"/>
                  </a:lnTo>
                  <a:lnTo>
                    <a:pt x="165" y="131"/>
                  </a:lnTo>
                  <a:lnTo>
                    <a:pt x="147" y="147"/>
                  </a:lnTo>
                  <a:lnTo>
                    <a:pt x="131" y="165"/>
                  </a:lnTo>
                  <a:lnTo>
                    <a:pt x="115" y="183"/>
                  </a:lnTo>
                  <a:lnTo>
                    <a:pt x="100" y="203"/>
                  </a:lnTo>
                  <a:lnTo>
                    <a:pt x="86" y="222"/>
                  </a:lnTo>
                  <a:lnTo>
                    <a:pt x="72" y="243"/>
                  </a:lnTo>
                  <a:lnTo>
                    <a:pt x="60" y="263"/>
                  </a:lnTo>
                  <a:lnTo>
                    <a:pt x="49" y="285"/>
                  </a:lnTo>
                  <a:lnTo>
                    <a:pt x="39" y="307"/>
                  </a:lnTo>
                  <a:lnTo>
                    <a:pt x="30" y="330"/>
                  </a:lnTo>
                  <a:lnTo>
                    <a:pt x="22" y="353"/>
                  </a:lnTo>
                  <a:lnTo>
                    <a:pt x="16" y="378"/>
                  </a:lnTo>
                  <a:lnTo>
                    <a:pt x="10" y="402"/>
                  </a:lnTo>
                  <a:lnTo>
                    <a:pt x="6" y="427"/>
                  </a:lnTo>
                  <a:lnTo>
                    <a:pt x="3" y="452"/>
                  </a:lnTo>
                  <a:lnTo>
                    <a:pt x="1" y="477"/>
                  </a:lnTo>
                  <a:lnTo>
                    <a:pt x="0" y="503"/>
                  </a:lnTo>
                  <a:lnTo>
                    <a:pt x="1" y="530"/>
                  </a:lnTo>
                  <a:lnTo>
                    <a:pt x="3" y="555"/>
                  </a:lnTo>
                  <a:lnTo>
                    <a:pt x="6" y="580"/>
                  </a:lnTo>
                  <a:lnTo>
                    <a:pt x="10" y="605"/>
                  </a:lnTo>
                  <a:lnTo>
                    <a:pt x="16" y="629"/>
                  </a:lnTo>
                  <a:lnTo>
                    <a:pt x="22" y="653"/>
                  </a:lnTo>
                  <a:lnTo>
                    <a:pt x="30" y="676"/>
                  </a:lnTo>
                  <a:lnTo>
                    <a:pt x="39" y="700"/>
                  </a:lnTo>
                  <a:lnTo>
                    <a:pt x="49" y="722"/>
                  </a:lnTo>
                  <a:lnTo>
                    <a:pt x="60" y="743"/>
                  </a:lnTo>
                  <a:lnTo>
                    <a:pt x="72" y="764"/>
                  </a:lnTo>
                  <a:lnTo>
                    <a:pt x="86" y="785"/>
                  </a:lnTo>
                  <a:lnTo>
                    <a:pt x="100" y="804"/>
                  </a:lnTo>
                  <a:lnTo>
                    <a:pt x="115" y="823"/>
                  </a:lnTo>
                  <a:lnTo>
                    <a:pt x="131" y="841"/>
                  </a:lnTo>
                  <a:lnTo>
                    <a:pt x="147" y="859"/>
                  </a:lnTo>
                  <a:lnTo>
                    <a:pt x="165" y="876"/>
                  </a:lnTo>
                  <a:lnTo>
                    <a:pt x="183" y="892"/>
                  </a:lnTo>
                  <a:lnTo>
                    <a:pt x="202" y="907"/>
                  </a:lnTo>
                  <a:lnTo>
                    <a:pt x="221" y="921"/>
                  </a:lnTo>
                  <a:lnTo>
                    <a:pt x="242" y="934"/>
                  </a:lnTo>
                  <a:lnTo>
                    <a:pt x="262" y="946"/>
                  </a:lnTo>
                  <a:lnTo>
                    <a:pt x="284" y="957"/>
                  </a:lnTo>
                  <a:lnTo>
                    <a:pt x="306" y="967"/>
                  </a:lnTo>
                  <a:lnTo>
                    <a:pt x="330" y="976"/>
                  </a:lnTo>
                  <a:lnTo>
                    <a:pt x="353" y="983"/>
                  </a:lnTo>
                  <a:lnTo>
                    <a:pt x="377" y="990"/>
                  </a:lnTo>
                  <a:lnTo>
                    <a:pt x="401" y="996"/>
                  </a:lnTo>
                  <a:lnTo>
                    <a:pt x="426" y="1000"/>
                  </a:lnTo>
                  <a:lnTo>
                    <a:pt x="451" y="1003"/>
                  </a:lnTo>
                  <a:lnTo>
                    <a:pt x="476" y="1005"/>
                  </a:lnTo>
                  <a:lnTo>
                    <a:pt x="502" y="10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54" name="Freeform 196"/>
            <p:cNvSpPr/>
            <p:nvPr/>
          </p:nvSpPr>
          <p:spPr bwMode="auto">
            <a:xfrm>
              <a:off x="2479676" y="4433888"/>
              <a:ext cx="42863" cy="42863"/>
            </a:xfrm>
            <a:custGeom>
              <a:avLst/>
              <a:gdLst>
                <a:gd name="T0" fmla="*/ 554 w 1004"/>
                <a:gd name="T1" fmla="*/ 1003 h 1006"/>
                <a:gd name="T2" fmla="*/ 628 w 1004"/>
                <a:gd name="T3" fmla="*/ 989 h 1006"/>
                <a:gd name="T4" fmla="*/ 698 w 1004"/>
                <a:gd name="T5" fmla="*/ 966 h 1006"/>
                <a:gd name="T6" fmla="*/ 762 w 1004"/>
                <a:gd name="T7" fmla="*/ 933 h 1006"/>
                <a:gd name="T8" fmla="*/ 822 w 1004"/>
                <a:gd name="T9" fmla="*/ 891 h 1006"/>
                <a:gd name="T10" fmla="*/ 874 w 1004"/>
                <a:gd name="T11" fmla="*/ 841 h 1006"/>
                <a:gd name="T12" fmla="*/ 919 w 1004"/>
                <a:gd name="T13" fmla="*/ 784 h 1006"/>
                <a:gd name="T14" fmla="*/ 955 w 1004"/>
                <a:gd name="T15" fmla="*/ 721 h 1006"/>
                <a:gd name="T16" fmla="*/ 981 w 1004"/>
                <a:gd name="T17" fmla="*/ 652 h 1006"/>
                <a:gd name="T18" fmla="*/ 998 w 1004"/>
                <a:gd name="T19" fmla="*/ 579 h 1006"/>
                <a:gd name="T20" fmla="*/ 1004 w 1004"/>
                <a:gd name="T21" fmla="*/ 503 h 1006"/>
                <a:gd name="T22" fmla="*/ 998 w 1004"/>
                <a:gd name="T23" fmla="*/ 426 h 1006"/>
                <a:gd name="T24" fmla="*/ 981 w 1004"/>
                <a:gd name="T25" fmla="*/ 353 h 1006"/>
                <a:gd name="T26" fmla="*/ 955 w 1004"/>
                <a:gd name="T27" fmla="*/ 284 h 1006"/>
                <a:gd name="T28" fmla="*/ 919 w 1004"/>
                <a:gd name="T29" fmla="*/ 221 h 1006"/>
                <a:gd name="T30" fmla="*/ 874 w 1004"/>
                <a:gd name="T31" fmla="*/ 165 h 1006"/>
                <a:gd name="T32" fmla="*/ 822 w 1004"/>
                <a:gd name="T33" fmla="*/ 114 h 1006"/>
                <a:gd name="T34" fmla="*/ 762 w 1004"/>
                <a:gd name="T35" fmla="*/ 72 h 1006"/>
                <a:gd name="T36" fmla="*/ 698 w 1004"/>
                <a:gd name="T37" fmla="*/ 39 h 1006"/>
                <a:gd name="T38" fmla="*/ 628 w 1004"/>
                <a:gd name="T39" fmla="*/ 16 h 1006"/>
                <a:gd name="T40" fmla="*/ 554 w 1004"/>
                <a:gd name="T41" fmla="*/ 3 h 1006"/>
                <a:gd name="T42" fmla="*/ 476 w 1004"/>
                <a:gd name="T43" fmla="*/ 1 h 1006"/>
                <a:gd name="T44" fmla="*/ 401 w 1004"/>
                <a:gd name="T45" fmla="*/ 10 h 1006"/>
                <a:gd name="T46" fmla="*/ 330 w 1004"/>
                <a:gd name="T47" fmla="*/ 30 h 1006"/>
                <a:gd name="T48" fmla="*/ 262 w 1004"/>
                <a:gd name="T49" fmla="*/ 60 h 1006"/>
                <a:gd name="T50" fmla="*/ 202 w 1004"/>
                <a:gd name="T51" fmla="*/ 99 h 1006"/>
                <a:gd name="T52" fmla="*/ 147 w 1004"/>
                <a:gd name="T53" fmla="*/ 146 h 1006"/>
                <a:gd name="T54" fmla="*/ 100 w 1004"/>
                <a:gd name="T55" fmla="*/ 202 h 1006"/>
                <a:gd name="T56" fmla="*/ 60 w 1004"/>
                <a:gd name="T57" fmla="*/ 263 h 1006"/>
                <a:gd name="T58" fmla="*/ 30 w 1004"/>
                <a:gd name="T59" fmla="*/ 330 h 1006"/>
                <a:gd name="T60" fmla="*/ 10 w 1004"/>
                <a:gd name="T61" fmla="*/ 401 h 1006"/>
                <a:gd name="T62" fmla="*/ 1 w 1004"/>
                <a:gd name="T63" fmla="*/ 476 h 1006"/>
                <a:gd name="T64" fmla="*/ 3 w 1004"/>
                <a:gd name="T65" fmla="*/ 554 h 1006"/>
                <a:gd name="T66" fmla="*/ 16 w 1004"/>
                <a:gd name="T67" fmla="*/ 628 h 1006"/>
                <a:gd name="T68" fmla="*/ 39 w 1004"/>
                <a:gd name="T69" fmla="*/ 699 h 1006"/>
                <a:gd name="T70" fmla="*/ 72 w 1004"/>
                <a:gd name="T71" fmla="*/ 763 h 1006"/>
                <a:gd name="T72" fmla="*/ 115 w 1004"/>
                <a:gd name="T73" fmla="*/ 822 h 1006"/>
                <a:gd name="T74" fmla="*/ 165 w 1004"/>
                <a:gd name="T75" fmla="*/ 875 h 1006"/>
                <a:gd name="T76" fmla="*/ 221 w 1004"/>
                <a:gd name="T77" fmla="*/ 920 h 1006"/>
                <a:gd name="T78" fmla="*/ 284 w 1004"/>
                <a:gd name="T79" fmla="*/ 956 h 1006"/>
                <a:gd name="T80" fmla="*/ 353 w 1004"/>
                <a:gd name="T81" fmla="*/ 983 h 1006"/>
                <a:gd name="T82" fmla="*/ 426 w 1004"/>
                <a:gd name="T83" fmla="*/ 999 h 1006"/>
                <a:gd name="T84" fmla="*/ 502 w 1004"/>
                <a:gd name="T85" fmla="*/ 1006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04" h="1006">
                  <a:moveTo>
                    <a:pt x="502" y="1006"/>
                  </a:moveTo>
                  <a:lnTo>
                    <a:pt x="528" y="1005"/>
                  </a:lnTo>
                  <a:lnTo>
                    <a:pt x="554" y="1003"/>
                  </a:lnTo>
                  <a:lnTo>
                    <a:pt x="579" y="999"/>
                  </a:lnTo>
                  <a:lnTo>
                    <a:pt x="604" y="995"/>
                  </a:lnTo>
                  <a:lnTo>
                    <a:pt x="628" y="989"/>
                  </a:lnTo>
                  <a:lnTo>
                    <a:pt x="652" y="983"/>
                  </a:lnTo>
                  <a:lnTo>
                    <a:pt x="675" y="975"/>
                  </a:lnTo>
                  <a:lnTo>
                    <a:pt x="698" y="966"/>
                  </a:lnTo>
                  <a:lnTo>
                    <a:pt x="720" y="956"/>
                  </a:lnTo>
                  <a:lnTo>
                    <a:pt x="741" y="945"/>
                  </a:lnTo>
                  <a:lnTo>
                    <a:pt x="762" y="933"/>
                  </a:lnTo>
                  <a:lnTo>
                    <a:pt x="783" y="920"/>
                  </a:lnTo>
                  <a:lnTo>
                    <a:pt x="803" y="906"/>
                  </a:lnTo>
                  <a:lnTo>
                    <a:pt x="822" y="891"/>
                  </a:lnTo>
                  <a:lnTo>
                    <a:pt x="840" y="875"/>
                  </a:lnTo>
                  <a:lnTo>
                    <a:pt x="858" y="859"/>
                  </a:lnTo>
                  <a:lnTo>
                    <a:pt x="874" y="841"/>
                  </a:lnTo>
                  <a:lnTo>
                    <a:pt x="890" y="822"/>
                  </a:lnTo>
                  <a:lnTo>
                    <a:pt x="905" y="803"/>
                  </a:lnTo>
                  <a:lnTo>
                    <a:pt x="919" y="784"/>
                  </a:lnTo>
                  <a:lnTo>
                    <a:pt x="932" y="763"/>
                  </a:lnTo>
                  <a:lnTo>
                    <a:pt x="944" y="743"/>
                  </a:lnTo>
                  <a:lnTo>
                    <a:pt x="955" y="721"/>
                  </a:lnTo>
                  <a:lnTo>
                    <a:pt x="965" y="699"/>
                  </a:lnTo>
                  <a:lnTo>
                    <a:pt x="974" y="676"/>
                  </a:lnTo>
                  <a:lnTo>
                    <a:pt x="981" y="652"/>
                  </a:lnTo>
                  <a:lnTo>
                    <a:pt x="988" y="628"/>
                  </a:lnTo>
                  <a:lnTo>
                    <a:pt x="994" y="604"/>
                  </a:lnTo>
                  <a:lnTo>
                    <a:pt x="998" y="579"/>
                  </a:lnTo>
                  <a:lnTo>
                    <a:pt x="1001" y="554"/>
                  </a:lnTo>
                  <a:lnTo>
                    <a:pt x="1003" y="529"/>
                  </a:lnTo>
                  <a:lnTo>
                    <a:pt x="1004" y="503"/>
                  </a:lnTo>
                  <a:lnTo>
                    <a:pt x="1003" y="476"/>
                  </a:lnTo>
                  <a:lnTo>
                    <a:pt x="1001" y="451"/>
                  </a:lnTo>
                  <a:lnTo>
                    <a:pt x="998" y="426"/>
                  </a:lnTo>
                  <a:lnTo>
                    <a:pt x="994" y="401"/>
                  </a:lnTo>
                  <a:lnTo>
                    <a:pt x="988" y="377"/>
                  </a:lnTo>
                  <a:lnTo>
                    <a:pt x="981" y="353"/>
                  </a:lnTo>
                  <a:lnTo>
                    <a:pt x="974" y="330"/>
                  </a:lnTo>
                  <a:lnTo>
                    <a:pt x="965" y="306"/>
                  </a:lnTo>
                  <a:lnTo>
                    <a:pt x="955" y="284"/>
                  </a:lnTo>
                  <a:lnTo>
                    <a:pt x="944" y="263"/>
                  </a:lnTo>
                  <a:lnTo>
                    <a:pt x="932" y="242"/>
                  </a:lnTo>
                  <a:lnTo>
                    <a:pt x="919" y="221"/>
                  </a:lnTo>
                  <a:lnTo>
                    <a:pt x="905" y="202"/>
                  </a:lnTo>
                  <a:lnTo>
                    <a:pt x="890" y="183"/>
                  </a:lnTo>
                  <a:lnTo>
                    <a:pt x="874" y="165"/>
                  </a:lnTo>
                  <a:lnTo>
                    <a:pt x="858" y="146"/>
                  </a:lnTo>
                  <a:lnTo>
                    <a:pt x="840" y="130"/>
                  </a:lnTo>
                  <a:lnTo>
                    <a:pt x="822" y="114"/>
                  </a:lnTo>
                  <a:lnTo>
                    <a:pt x="803" y="99"/>
                  </a:lnTo>
                  <a:lnTo>
                    <a:pt x="783" y="85"/>
                  </a:lnTo>
                  <a:lnTo>
                    <a:pt x="762" y="72"/>
                  </a:lnTo>
                  <a:lnTo>
                    <a:pt x="741" y="60"/>
                  </a:lnTo>
                  <a:lnTo>
                    <a:pt x="720" y="49"/>
                  </a:lnTo>
                  <a:lnTo>
                    <a:pt x="698" y="39"/>
                  </a:lnTo>
                  <a:lnTo>
                    <a:pt x="675" y="30"/>
                  </a:lnTo>
                  <a:lnTo>
                    <a:pt x="652" y="22"/>
                  </a:lnTo>
                  <a:lnTo>
                    <a:pt x="628" y="16"/>
                  </a:lnTo>
                  <a:lnTo>
                    <a:pt x="604" y="10"/>
                  </a:lnTo>
                  <a:lnTo>
                    <a:pt x="579" y="6"/>
                  </a:lnTo>
                  <a:lnTo>
                    <a:pt x="554" y="3"/>
                  </a:lnTo>
                  <a:lnTo>
                    <a:pt x="528" y="1"/>
                  </a:lnTo>
                  <a:lnTo>
                    <a:pt x="502" y="0"/>
                  </a:lnTo>
                  <a:lnTo>
                    <a:pt x="476" y="1"/>
                  </a:lnTo>
                  <a:lnTo>
                    <a:pt x="451" y="3"/>
                  </a:lnTo>
                  <a:lnTo>
                    <a:pt x="426" y="6"/>
                  </a:lnTo>
                  <a:lnTo>
                    <a:pt x="401" y="10"/>
                  </a:lnTo>
                  <a:lnTo>
                    <a:pt x="377" y="16"/>
                  </a:lnTo>
                  <a:lnTo>
                    <a:pt x="353" y="22"/>
                  </a:lnTo>
                  <a:lnTo>
                    <a:pt x="330" y="30"/>
                  </a:lnTo>
                  <a:lnTo>
                    <a:pt x="306" y="39"/>
                  </a:lnTo>
                  <a:lnTo>
                    <a:pt x="284" y="49"/>
                  </a:lnTo>
                  <a:lnTo>
                    <a:pt x="262" y="60"/>
                  </a:lnTo>
                  <a:lnTo>
                    <a:pt x="242" y="72"/>
                  </a:lnTo>
                  <a:lnTo>
                    <a:pt x="221" y="85"/>
                  </a:lnTo>
                  <a:lnTo>
                    <a:pt x="202" y="99"/>
                  </a:lnTo>
                  <a:lnTo>
                    <a:pt x="183" y="114"/>
                  </a:lnTo>
                  <a:lnTo>
                    <a:pt x="165" y="130"/>
                  </a:lnTo>
                  <a:lnTo>
                    <a:pt x="147" y="146"/>
                  </a:lnTo>
                  <a:lnTo>
                    <a:pt x="131" y="165"/>
                  </a:lnTo>
                  <a:lnTo>
                    <a:pt x="115" y="183"/>
                  </a:lnTo>
                  <a:lnTo>
                    <a:pt x="100" y="202"/>
                  </a:lnTo>
                  <a:lnTo>
                    <a:pt x="86" y="221"/>
                  </a:lnTo>
                  <a:lnTo>
                    <a:pt x="72" y="242"/>
                  </a:lnTo>
                  <a:lnTo>
                    <a:pt x="60" y="263"/>
                  </a:lnTo>
                  <a:lnTo>
                    <a:pt x="49" y="284"/>
                  </a:lnTo>
                  <a:lnTo>
                    <a:pt x="39" y="306"/>
                  </a:lnTo>
                  <a:lnTo>
                    <a:pt x="30" y="330"/>
                  </a:lnTo>
                  <a:lnTo>
                    <a:pt x="22" y="353"/>
                  </a:lnTo>
                  <a:lnTo>
                    <a:pt x="16" y="377"/>
                  </a:lnTo>
                  <a:lnTo>
                    <a:pt x="10" y="401"/>
                  </a:lnTo>
                  <a:lnTo>
                    <a:pt x="6" y="426"/>
                  </a:lnTo>
                  <a:lnTo>
                    <a:pt x="3" y="451"/>
                  </a:lnTo>
                  <a:lnTo>
                    <a:pt x="1" y="476"/>
                  </a:lnTo>
                  <a:lnTo>
                    <a:pt x="0" y="503"/>
                  </a:lnTo>
                  <a:lnTo>
                    <a:pt x="1" y="529"/>
                  </a:lnTo>
                  <a:lnTo>
                    <a:pt x="3" y="554"/>
                  </a:lnTo>
                  <a:lnTo>
                    <a:pt x="6" y="579"/>
                  </a:lnTo>
                  <a:lnTo>
                    <a:pt x="10" y="604"/>
                  </a:lnTo>
                  <a:lnTo>
                    <a:pt x="16" y="628"/>
                  </a:lnTo>
                  <a:lnTo>
                    <a:pt x="22" y="652"/>
                  </a:lnTo>
                  <a:lnTo>
                    <a:pt x="30" y="676"/>
                  </a:lnTo>
                  <a:lnTo>
                    <a:pt x="39" y="699"/>
                  </a:lnTo>
                  <a:lnTo>
                    <a:pt x="49" y="721"/>
                  </a:lnTo>
                  <a:lnTo>
                    <a:pt x="60" y="743"/>
                  </a:lnTo>
                  <a:lnTo>
                    <a:pt x="72" y="763"/>
                  </a:lnTo>
                  <a:lnTo>
                    <a:pt x="86" y="784"/>
                  </a:lnTo>
                  <a:lnTo>
                    <a:pt x="100" y="803"/>
                  </a:lnTo>
                  <a:lnTo>
                    <a:pt x="115" y="822"/>
                  </a:lnTo>
                  <a:lnTo>
                    <a:pt x="131" y="841"/>
                  </a:lnTo>
                  <a:lnTo>
                    <a:pt x="147" y="859"/>
                  </a:lnTo>
                  <a:lnTo>
                    <a:pt x="165" y="875"/>
                  </a:lnTo>
                  <a:lnTo>
                    <a:pt x="183" y="891"/>
                  </a:lnTo>
                  <a:lnTo>
                    <a:pt x="202" y="906"/>
                  </a:lnTo>
                  <a:lnTo>
                    <a:pt x="221" y="920"/>
                  </a:lnTo>
                  <a:lnTo>
                    <a:pt x="242" y="933"/>
                  </a:lnTo>
                  <a:lnTo>
                    <a:pt x="262" y="945"/>
                  </a:lnTo>
                  <a:lnTo>
                    <a:pt x="284" y="956"/>
                  </a:lnTo>
                  <a:lnTo>
                    <a:pt x="306" y="966"/>
                  </a:lnTo>
                  <a:lnTo>
                    <a:pt x="330" y="975"/>
                  </a:lnTo>
                  <a:lnTo>
                    <a:pt x="353" y="983"/>
                  </a:lnTo>
                  <a:lnTo>
                    <a:pt x="377" y="989"/>
                  </a:lnTo>
                  <a:lnTo>
                    <a:pt x="401" y="995"/>
                  </a:lnTo>
                  <a:lnTo>
                    <a:pt x="426" y="999"/>
                  </a:lnTo>
                  <a:lnTo>
                    <a:pt x="451" y="1003"/>
                  </a:lnTo>
                  <a:lnTo>
                    <a:pt x="476" y="1005"/>
                  </a:lnTo>
                  <a:lnTo>
                    <a:pt x="502" y="10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宋体" panose="02010600030101010101" pitchFamily="2" charset="-122"/>
                <a:cs typeface="+mn-ea"/>
                <a:sym typeface="Arial" panose="020B0604020202020204" pitchFamily="34" charset="0"/>
              </a:endParaRPr>
            </a:p>
          </p:txBody>
        </p:sp>
      </p:grpSp>
      <p:grpSp>
        <p:nvGrpSpPr>
          <p:cNvPr id="55" name="Group 172"/>
          <p:cNvGrpSpPr/>
          <p:nvPr/>
        </p:nvGrpSpPr>
        <p:grpSpPr>
          <a:xfrm>
            <a:off x="4642406" y="3115385"/>
            <a:ext cx="628671" cy="627229"/>
            <a:chOff x="2790825" y="4152900"/>
            <a:chExt cx="692150" cy="690563"/>
          </a:xfrm>
          <a:solidFill>
            <a:schemeClr val="bg1"/>
          </a:solidFill>
        </p:grpSpPr>
        <p:sp>
          <p:nvSpPr>
            <p:cNvPr id="56" name="Freeform 200"/>
            <p:cNvSpPr>
              <a:spLocks noEditPoints="1"/>
            </p:cNvSpPr>
            <p:nvPr/>
          </p:nvSpPr>
          <p:spPr bwMode="auto">
            <a:xfrm>
              <a:off x="2790825" y="4152900"/>
              <a:ext cx="692150" cy="690563"/>
            </a:xfrm>
            <a:custGeom>
              <a:avLst/>
              <a:gdLst>
                <a:gd name="T0" fmla="*/ 3529 w 16132"/>
                <a:gd name="T1" fmla="*/ 12574 h 16095"/>
                <a:gd name="T2" fmla="*/ 1156 w 16132"/>
                <a:gd name="T3" fmla="*/ 9639 h 16095"/>
                <a:gd name="T4" fmla="*/ 3459 w 16132"/>
                <a:gd name="T5" fmla="*/ 6841 h 16095"/>
                <a:gd name="T6" fmla="*/ 6612 w 16132"/>
                <a:gd name="T7" fmla="*/ 4902 h 16095"/>
                <a:gd name="T8" fmla="*/ 9339 w 16132"/>
                <a:gd name="T9" fmla="*/ 2534 h 16095"/>
                <a:gd name="T10" fmla="*/ 11655 w 16132"/>
                <a:gd name="T11" fmla="*/ 2575 h 16095"/>
                <a:gd name="T12" fmla="*/ 14497 w 16132"/>
                <a:gd name="T13" fmla="*/ 5410 h 16095"/>
                <a:gd name="T14" fmla="*/ 13598 w 16132"/>
                <a:gd name="T15" fmla="*/ 8480 h 16095"/>
                <a:gd name="T16" fmla="*/ 10587 w 16132"/>
                <a:gd name="T17" fmla="*/ 10562 h 16095"/>
                <a:gd name="T18" fmla="*/ 7575 w 16132"/>
                <a:gd name="T19" fmla="*/ 12645 h 16095"/>
                <a:gd name="T20" fmla="*/ 10795 w 16132"/>
                <a:gd name="T21" fmla="*/ 295 h 16095"/>
                <a:gd name="T22" fmla="*/ 10560 w 16132"/>
                <a:gd name="T23" fmla="*/ 121 h 16095"/>
                <a:gd name="T24" fmla="*/ 10290 w 16132"/>
                <a:gd name="T25" fmla="*/ 22 h 16095"/>
                <a:gd name="T26" fmla="*/ 10002 w 16132"/>
                <a:gd name="T27" fmla="*/ 3 h 16095"/>
                <a:gd name="T28" fmla="*/ 9708 w 16132"/>
                <a:gd name="T29" fmla="*/ 71 h 16095"/>
                <a:gd name="T30" fmla="*/ 9445 w 16132"/>
                <a:gd name="T31" fmla="*/ 226 h 16095"/>
                <a:gd name="T32" fmla="*/ 9253 w 16132"/>
                <a:gd name="T33" fmla="*/ 434 h 16095"/>
                <a:gd name="T34" fmla="*/ 9129 w 16132"/>
                <a:gd name="T35" fmla="*/ 679 h 16095"/>
                <a:gd name="T36" fmla="*/ 8916 w 16132"/>
                <a:gd name="T37" fmla="*/ 1244 h 16095"/>
                <a:gd name="T38" fmla="*/ 8610 w 16132"/>
                <a:gd name="T39" fmla="*/ 1810 h 16095"/>
                <a:gd name="T40" fmla="*/ 8220 w 16132"/>
                <a:gd name="T41" fmla="*/ 2338 h 16095"/>
                <a:gd name="T42" fmla="*/ 7686 w 16132"/>
                <a:gd name="T43" fmla="*/ 2886 h 16095"/>
                <a:gd name="T44" fmla="*/ 6944 w 16132"/>
                <a:gd name="T45" fmla="*/ 3480 h 16095"/>
                <a:gd name="T46" fmla="*/ 6121 w 16132"/>
                <a:gd name="T47" fmla="*/ 4023 h 16095"/>
                <a:gd name="T48" fmla="*/ 4611 w 16132"/>
                <a:gd name="T49" fmla="*/ 4912 h 16095"/>
                <a:gd name="T50" fmla="*/ 3435 w 16132"/>
                <a:gd name="T51" fmla="*/ 5632 h 16095"/>
                <a:gd name="T52" fmla="*/ 2514 w 16132"/>
                <a:gd name="T53" fmla="*/ 6295 h 16095"/>
                <a:gd name="T54" fmla="*/ 1677 w 16132"/>
                <a:gd name="T55" fmla="*/ 7047 h 16095"/>
                <a:gd name="T56" fmla="*/ 1059 w 16132"/>
                <a:gd name="T57" fmla="*/ 7768 h 16095"/>
                <a:gd name="T58" fmla="*/ 561 w 16132"/>
                <a:gd name="T59" fmla="*/ 8540 h 16095"/>
                <a:gd name="T60" fmla="*/ 178 w 16132"/>
                <a:gd name="T61" fmla="*/ 9371 h 16095"/>
                <a:gd name="T62" fmla="*/ 8 w 16132"/>
                <a:gd name="T63" fmla="*/ 9931 h 16095"/>
                <a:gd name="T64" fmla="*/ 16 w 16132"/>
                <a:gd name="T65" fmla="*/ 10235 h 16095"/>
                <a:gd name="T66" fmla="*/ 113 w 16132"/>
                <a:gd name="T67" fmla="*/ 10522 h 16095"/>
                <a:gd name="T68" fmla="*/ 295 w 16132"/>
                <a:gd name="T69" fmla="*/ 10771 h 16095"/>
                <a:gd name="T70" fmla="*/ 5543 w 16132"/>
                <a:gd name="T71" fmla="*/ 15959 h 16095"/>
                <a:gd name="T72" fmla="*/ 5811 w 16132"/>
                <a:gd name="T73" fmla="*/ 16066 h 16095"/>
                <a:gd name="T74" fmla="*/ 6098 w 16132"/>
                <a:gd name="T75" fmla="*/ 16094 h 16095"/>
                <a:gd name="T76" fmla="*/ 6391 w 16132"/>
                <a:gd name="T77" fmla="*/ 16036 h 16095"/>
                <a:gd name="T78" fmla="*/ 6660 w 16132"/>
                <a:gd name="T79" fmla="*/ 15890 h 16095"/>
                <a:gd name="T80" fmla="*/ 6861 w 16132"/>
                <a:gd name="T81" fmla="*/ 15686 h 16095"/>
                <a:gd name="T82" fmla="*/ 6992 w 16132"/>
                <a:gd name="T83" fmla="*/ 15445 h 16095"/>
                <a:gd name="T84" fmla="*/ 7187 w 16132"/>
                <a:gd name="T85" fmla="*/ 14915 h 16095"/>
                <a:gd name="T86" fmla="*/ 7483 w 16132"/>
                <a:gd name="T87" fmla="*/ 14346 h 16095"/>
                <a:gd name="T88" fmla="*/ 7864 w 16132"/>
                <a:gd name="T89" fmla="*/ 13814 h 16095"/>
                <a:gd name="T90" fmla="*/ 8370 w 16132"/>
                <a:gd name="T91" fmla="*/ 13278 h 16095"/>
                <a:gd name="T92" fmla="*/ 9101 w 16132"/>
                <a:gd name="T93" fmla="*/ 12678 h 16095"/>
                <a:gd name="T94" fmla="*/ 9917 w 16132"/>
                <a:gd name="T95" fmla="*/ 12131 h 16095"/>
                <a:gd name="T96" fmla="*/ 11308 w 16132"/>
                <a:gd name="T97" fmla="*/ 11309 h 16095"/>
                <a:gd name="T98" fmla="*/ 12591 w 16132"/>
                <a:gd name="T99" fmla="*/ 10530 h 16095"/>
                <a:gd name="T100" fmla="*/ 13519 w 16132"/>
                <a:gd name="T101" fmla="*/ 9876 h 16095"/>
                <a:gd name="T102" fmla="*/ 14379 w 16132"/>
                <a:gd name="T103" fmla="*/ 9125 h 16095"/>
                <a:gd name="T104" fmla="*/ 15011 w 16132"/>
                <a:gd name="T105" fmla="*/ 8410 h 16095"/>
                <a:gd name="T106" fmla="*/ 15522 w 16132"/>
                <a:gd name="T107" fmla="*/ 7643 h 16095"/>
                <a:gd name="T108" fmla="*/ 15916 w 16132"/>
                <a:gd name="T109" fmla="*/ 6818 h 16095"/>
                <a:gd name="T110" fmla="*/ 16119 w 16132"/>
                <a:gd name="T111" fmla="*/ 6198 h 16095"/>
                <a:gd name="T112" fmla="*/ 16122 w 16132"/>
                <a:gd name="T113" fmla="*/ 5893 h 16095"/>
                <a:gd name="T114" fmla="*/ 16034 w 16132"/>
                <a:gd name="T115" fmla="*/ 5603 h 16095"/>
                <a:gd name="T116" fmla="*/ 15861 w 16132"/>
                <a:gd name="T117" fmla="*/ 5350 h 16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132" h="16095">
                  <a:moveTo>
                    <a:pt x="6050" y="15089"/>
                  </a:moveTo>
                  <a:lnTo>
                    <a:pt x="5736" y="14776"/>
                  </a:lnTo>
                  <a:lnTo>
                    <a:pt x="5422" y="14463"/>
                  </a:lnTo>
                  <a:lnTo>
                    <a:pt x="5108" y="14150"/>
                  </a:lnTo>
                  <a:lnTo>
                    <a:pt x="4792" y="13835"/>
                  </a:lnTo>
                  <a:lnTo>
                    <a:pt x="4477" y="13520"/>
                  </a:lnTo>
                  <a:lnTo>
                    <a:pt x="4161" y="13205"/>
                  </a:lnTo>
                  <a:lnTo>
                    <a:pt x="3844" y="12889"/>
                  </a:lnTo>
                  <a:lnTo>
                    <a:pt x="3529" y="12574"/>
                  </a:lnTo>
                  <a:lnTo>
                    <a:pt x="3213" y="12258"/>
                  </a:lnTo>
                  <a:lnTo>
                    <a:pt x="2897" y="11943"/>
                  </a:lnTo>
                  <a:lnTo>
                    <a:pt x="2581" y="11629"/>
                  </a:lnTo>
                  <a:lnTo>
                    <a:pt x="2266" y="11314"/>
                  </a:lnTo>
                  <a:lnTo>
                    <a:pt x="1950" y="10999"/>
                  </a:lnTo>
                  <a:lnTo>
                    <a:pt x="1635" y="10685"/>
                  </a:lnTo>
                  <a:lnTo>
                    <a:pt x="1322" y="10372"/>
                  </a:lnTo>
                  <a:lnTo>
                    <a:pt x="1008" y="10059"/>
                  </a:lnTo>
                  <a:lnTo>
                    <a:pt x="1156" y="9639"/>
                  </a:lnTo>
                  <a:lnTo>
                    <a:pt x="1330" y="9246"/>
                  </a:lnTo>
                  <a:lnTo>
                    <a:pt x="1529" y="8877"/>
                  </a:lnTo>
                  <a:lnTo>
                    <a:pt x="1750" y="8531"/>
                  </a:lnTo>
                  <a:lnTo>
                    <a:pt x="1993" y="8206"/>
                  </a:lnTo>
                  <a:lnTo>
                    <a:pt x="2254" y="7902"/>
                  </a:lnTo>
                  <a:lnTo>
                    <a:pt x="2534" y="7615"/>
                  </a:lnTo>
                  <a:lnTo>
                    <a:pt x="2829" y="7343"/>
                  </a:lnTo>
                  <a:lnTo>
                    <a:pt x="3138" y="7086"/>
                  </a:lnTo>
                  <a:lnTo>
                    <a:pt x="3459" y="6841"/>
                  </a:lnTo>
                  <a:lnTo>
                    <a:pt x="3791" y="6607"/>
                  </a:lnTo>
                  <a:lnTo>
                    <a:pt x="4131" y="6382"/>
                  </a:lnTo>
                  <a:lnTo>
                    <a:pt x="4479" y="6162"/>
                  </a:lnTo>
                  <a:lnTo>
                    <a:pt x="4832" y="5950"/>
                  </a:lnTo>
                  <a:lnTo>
                    <a:pt x="5187" y="5740"/>
                  </a:lnTo>
                  <a:lnTo>
                    <a:pt x="5545" y="5533"/>
                  </a:lnTo>
                  <a:lnTo>
                    <a:pt x="5903" y="5324"/>
                  </a:lnTo>
                  <a:lnTo>
                    <a:pt x="6259" y="5115"/>
                  </a:lnTo>
                  <a:lnTo>
                    <a:pt x="6612" y="4902"/>
                  </a:lnTo>
                  <a:lnTo>
                    <a:pt x="6960" y="4684"/>
                  </a:lnTo>
                  <a:lnTo>
                    <a:pt x="7300" y="4458"/>
                  </a:lnTo>
                  <a:lnTo>
                    <a:pt x="7631" y="4224"/>
                  </a:lnTo>
                  <a:lnTo>
                    <a:pt x="7953" y="3979"/>
                  </a:lnTo>
                  <a:lnTo>
                    <a:pt x="8262" y="3722"/>
                  </a:lnTo>
                  <a:lnTo>
                    <a:pt x="8557" y="3450"/>
                  </a:lnTo>
                  <a:lnTo>
                    <a:pt x="8835" y="3164"/>
                  </a:lnTo>
                  <a:lnTo>
                    <a:pt x="9097" y="2858"/>
                  </a:lnTo>
                  <a:lnTo>
                    <a:pt x="9339" y="2534"/>
                  </a:lnTo>
                  <a:lnTo>
                    <a:pt x="9561" y="2188"/>
                  </a:lnTo>
                  <a:lnTo>
                    <a:pt x="9760" y="1820"/>
                  </a:lnTo>
                  <a:lnTo>
                    <a:pt x="9934" y="1425"/>
                  </a:lnTo>
                  <a:lnTo>
                    <a:pt x="10083" y="1006"/>
                  </a:lnTo>
                  <a:lnTo>
                    <a:pt x="10396" y="1319"/>
                  </a:lnTo>
                  <a:lnTo>
                    <a:pt x="10710" y="1632"/>
                  </a:lnTo>
                  <a:lnTo>
                    <a:pt x="11024" y="1945"/>
                  </a:lnTo>
                  <a:lnTo>
                    <a:pt x="11340" y="2260"/>
                  </a:lnTo>
                  <a:lnTo>
                    <a:pt x="11655" y="2575"/>
                  </a:lnTo>
                  <a:lnTo>
                    <a:pt x="11971" y="2890"/>
                  </a:lnTo>
                  <a:lnTo>
                    <a:pt x="12288" y="3205"/>
                  </a:lnTo>
                  <a:lnTo>
                    <a:pt x="12603" y="3521"/>
                  </a:lnTo>
                  <a:lnTo>
                    <a:pt x="12920" y="3836"/>
                  </a:lnTo>
                  <a:lnTo>
                    <a:pt x="13235" y="4152"/>
                  </a:lnTo>
                  <a:lnTo>
                    <a:pt x="13551" y="4466"/>
                  </a:lnTo>
                  <a:lnTo>
                    <a:pt x="13866" y="4781"/>
                  </a:lnTo>
                  <a:lnTo>
                    <a:pt x="14182" y="5095"/>
                  </a:lnTo>
                  <a:lnTo>
                    <a:pt x="14497" y="5410"/>
                  </a:lnTo>
                  <a:lnTo>
                    <a:pt x="14810" y="5723"/>
                  </a:lnTo>
                  <a:lnTo>
                    <a:pt x="15124" y="6036"/>
                  </a:lnTo>
                  <a:lnTo>
                    <a:pt x="14977" y="6455"/>
                  </a:lnTo>
                  <a:lnTo>
                    <a:pt x="14802" y="6848"/>
                  </a:lnTo>
                  <a:lnTo>
                    <a:pt x="14603" y="7218"/>
                  </a:lnTo>
                  <a:lnTo>
                    <a:pt x="14382" y="7564"/>
                  </a:lnTo>
                  <a:lnTo>
                    <a:pt x="14139" y="7888"/>
                  </a:lnTo>
                  <a:lnTo>
                    <a:pt x="13878" y="8192"/>
                  </a:lnTo>
                  <a:lnTo>
                    <a:pt x="13598" y="8480"/>
                  </a:lnTo>
                  <a:lnTo>
                    <a:pt x="13303" y="8752"/>
                  </a:lnTo>
                  <a:lnTo>
                    <a:pt x="12994" y="9008"/>
                  </a:lnTo>
                  <a:lnTo>
                    <a:pt x="12673" y="9254"/>
                  </a:lnTo>
                  <a:lnTo>
                    <a:pt x="12341" y="9488"/>
                  </a:lnTo>
                  <a:lnTo>
                    <a:pt x="12001" y="9713"/>
                  </a:lnTo>
                  <a:lnTo>
                    <a:pt x="11653" y="9932"/>
                  </a:lnTo>
                  <a:lnTo>
                    <a:pt x="11300" y="10145"/>
                  </a:lnTo>
                  <a:lnTo>
                    <a:pt x="10945" y="10354"/>
                  </a:lnTo>
                  <a:lnTo>
                    <a:pt x="10587" y="10562"/>
                  </a:lnTo>
                  <a:lnTo>
                    <a:pt x="10229" y="10770"/>
                  </a:lnTo>
                  <a:lnTo>
                    <a:pt x="9873" y="10980"/>
                  </a:lnTo>
                  <a:lnTo>
                    <a:pt x="9520" y="11192"/>
                  </a:lnTo>
                  <a:lnTo>
                    <a:pt x="9173" y="11410"/>
                  </a:lnTo>
                  <a:lnTo>
                    <a:pt x="8832" y="11637"/>
                  </a:lnTo>
                  <a:lnTo>
                    <a:pt x="8501" y="11871"/>
                  </a:lnTo>
                  <a:lnTo>
                    <a:pt x="8179" y="12116"/>
                  </a:lnTo>
                  <a:lnTo>
                    <a:pt x="7870" y="12373"/>
                  </a:lnTo>
                  <a:lnTo>
                    <a:pt x="7575" y="12645"/>
                  </a:lnTo>
                  <a:lnTo>
                    <a:pt x="7297" y="12931"/>
                  </a:lnTo>
                  <a:lnTo>
                    <a:pt x="7035" y="13237"/>
                  </a:lnTo>
                  <a:lnTo>
                    <a:pt x="6793" y="13561"/>
                  </a:lnTo>
                  <a:lnTo>
                    <a:pt x="6571" y="13907"/>
                  </a:lnTo>
                  <a:lnTo>
                    <a:pt x="6372" y="14275"/>
                  </a:lnTo>
                  <a:lnTo>
                    <a:pt x="6198" y="14670"/>
                  </a:lnTo>
                  <a:lnTo>
                    <a:pt x="6050" y="15089"/>
                  </a:lnTo>
                  <a:close/>
                  <a:moveTo>
                    <a:pt x="15837" y="5324"/>
                  </a:moveTo>
                  <a:lnTo>
                    <a:pt x="10795" y="295"/>
                  </a:lnTo>
                  <a:lnTo>
                    <a:pt x="10772" y="272"/>
                  </a:lnTo>
                  <a:lnTo>
                    <a:pt x="10747" y="249"/>
                  </a:lnTo>
                  <a:lnTo>
                    <a:pt x="10723" y="228"/>
                  </a:lnTo>
                  <a:lnTo>
                    <a:pt x="10697" y="208"/>
                  </a:lnTo>
                  <a:lnTo>
                    <a:pt x="10670" y="189"/>
                  </a:lnTo>
                  <a:lnTo>
                    <a:pt x="10644" y="170"/>
                  </a:lnTo>
                  <a:lnTo>
                    <a:pt x="10617" y="153"/>
                  </a:lnTo>
                  <a:lnTo>
                    <a:pt x="10589" y="136"/>
                  </a:lnTo>
                  <a:lnTo>
                    <a:pt x="10560" y="121"/>
                  </a:lnTo>
                  <a:lnTo>
                    <a:pt x="10532" y="106"/>
                  </a:lnTo>
                  <a:lnTo>
                    <a:pt x="10503" y="92"/>
                  </a:lnTo>
                  <a:lnTo>
                    <a:pt x="10474" y="78"/>
                  </a:lnTo>
                  <a:lnTo>
                    <a:pt x="10444" y="66"/>
                  </a:lnTo>
                  <a:lnTo>
                    <a:pt x="10414" y="56"/>
                  </a:lnTo>
                  <a:lnTo>
                    <a:pt x="10384" y="46"/>
                  </a:lnTo>
                  <a:lnTo>
                    <a:pt x="10353" y="37"/>
                  </a:lnTo>
                  <a:lnTo>
                    <a:pt x="10321" y="29"/>
                  </a:lnTo>
                  <a:lnTo>
                    <a:pt x="10290" y="22"/>
                  </a:lnTo>
                  <a:lnTo>
                    <a:pt x="10259" y="16"/>
                  </a:lnTo>
                  <a:lnTo>
                    <a:pt x="10228" y="10"/>
                  </a:lnTo>
                  <a:lnTo>
                    <a:pt x="10195" y="6"/>
                  </a:lnTo>
                  <a:lnTo>
                    <a:pt x="10163" y="3"/>
                  </a:lnTo>
                  <a:lnTo>
                    <a:pt x="10131" y="1"/>
                  </a:lnTo>
                  <a:lnTo>
                    <a:pt x="10099" y="0"/>
                  </a:lnTo>
                  <a:lnTo>
                    <a:pt x="10066" y="0"/>
                  </a:lnTo>
                  <a:lnTo>
                    <a:pt x="10034" y="1"/>
                  </a:lnTo>
                  <a:lnTo>
                    <a:pt x="10002" y="3"/>
                  </a:lnTo>
                  <a:lnTo>
                    <a:pt x="9970" y="6"/>
                  </a:lnTo>
                  <a:lnTo>
                    <a:pt x="9937" y="11"/>
                  </a:lnTo>
                  <a:lnTo>
                    <a:pt x="9905" y="16"/>
                  </a:lnTo>
                  <a:lnTo>
                    <a:pt x="9873" y="22"/>
                  </a:lnTo>
                  <a:lnTo>
                    <a:pt x="9841" y="29"/>
                  </a:lnTo>
                  <a:lnTo>
                    <a:pt x="9806" y="38"/>
                  </a:lnTo>
                  <a:lnTo>
                    <a:pt x="9773" y="48"/>
                  </a:lnTo>
                  <a:lnTo>
                    <a:pt x="9741" y="59"/>
                  </a:lnTo>
                  <a:lnTo>
                    <a:pt x="9708" y="71"/>
                  </a:lnTo>
                  <a:lnTo>
                    <a:pt x="9676" y="84"/>
                  </a:lnTo>
                  <a:lnTo>
                    <a:pt x="9645" y="99"/>
                  </a:lnTo>
                  <a:lnTo>
                    <a:pt x="9615" y="115"/>
                  </a:lnTo>
                  <a:lnTo>
                    <a:pt x="9584" y="131"/>
                  </a:lnTo>
                  <a:lnTo>
                    <a:pt x="9555" y="148"/>
                  </a:lnTo>
                  <a:lnTo>
                    <a:pt x="9527" y="166"/>
                  </a:lnTo>
                  <a:lnTo>
                    <a:pt x="9499" y="185"/>
                  </a:lnTo>
                  <a:lnTo>
                    <a:pt x="9472" y="205"/>
                  </a:lnTo>
                  <a:lnTo>
                    <a:pt x="9445" y="226"/>
                  </a:lnTo>
                  <a:lnTo>
                    <a:pt x="9419" y="248"/>
                  </a:lnTo>
                  <a:lnTo>
                    <a:pt x="9394" y="271"/>
                  </a:lnTo>
                  <a:lnTo>
                    <a:pt x="9370" y="295"/>
                  </a:lnTo>
                  <a:lnTo>
                    <a:pt x="9348" y="316"/>
                  </a:lnTo>
                  <a:lnTo>
                    <a:pt x="9328" y="339"/>
                  </a:lnTo>
                  <a:lnTo>
                    <a:pt x="9308" y="362"/>
                  </a:lnTo>
                  <a:lnTo>
                    <a:pt x="9289" y="385"/>
                  </a:lnTo>
                  <a:lnTo>
                    <a:pt x="9271" y="409"/>
                  </a:lnTo>
                  <a:lnTo>
                    <a:pt x="9253" y="434"/>
                  </a:lnTo>
                  <a:lnTo>
                    <a:pt x="9237" y="459"/>
                  </a:lnTo>
                  <a:lnTo>
                    <a:pt x="9220" y="485"/>
                  </a:lnTo>
                  <a:lnTo>
                    <a:pt x="9204" y="511"/>
                  </a:lnTo>
                  <a:lnTo>
                    <a:pt x="9190" y="538"/>
                  </a:lnTo>
                  <a:lnTo>
                    <a:pt x="9176" y="565"/>
                  </a:lnTo>
                  <a:lnTo>
                    <a:pt x="9163" y="592"/>
                  </a:lnTo>
                  <a:lnTo>
                    <a:pt x="9151" y="621"/>
                  </a:lnTo>
                  <a:lnTo>
                    <a:pt x="9140" y="650"/>
                  </a:lnTo>
                  <a:lnTo>
                    <a:pt x="9129" y="679"/>
                  </a:lnTo>
                  <a:lnTo>
                    <a:pt x="9120" y="708"/>
                  </a:lnTo>
                  <a:lnTo>
                    <a:pt x="9097" y="777"/>
                  </a:lnTo>
                  <a:lnTo>
                    <a:pt x="9074" y="846"/>
                  </a:lnTo>
                  <a:lnTo>
                    <a:pt x="9051" y="913"/>
                  </a:lnTo>
                  <a:lnTo>
                    <a:pt x="9026" y="981"/>
                  </a:lnTo>
                  <a:lnTo>
                    <a:pt x="9000" y="1047"/>
                  </a:lnTo>
                  <a:lnTo>
                    <a:pt x="8973" y="1114"/>
                  </a:lnTo>
                  <a:lnTo>
                    <a:pt x="8945" y="1180"/>
                  </a:lnTo>
                  <a:lnTo>
                    <a:pt x="8916" y="1244"/>
                  </a:lnTo>
                  <a:lnTo>
                    <a:pt x="8887" y="1310"/>
                  </a:lnTo>
                  <a:lnTo>
                    <a:pt x="8855" y="1373"/>
                  </a:lnTo>
                  <a:lnTo>
                    <a:pt x="8823" y="1437"/>
                  </a:lnTo>
                  <a:lnTo>
                    <a:pt x="8791" y="1501"/>
                  </a:lnTo>
                  <a:lnTo>
                    <a:pt x="8757" y="1563"/>
                  </a:lnTo>
                  <a:lnTo>
                    <a:pt x="8721" y="1626"/>
                  </a:lnTo>
                  <a:lnTo>
                    <a:pt x="8686" y="1687"/>
                  </a:lnTo>
                  <a:lnTo>
                    <a:pt x="8649" y="1748"/>
                  </a:lnTo>
                  <a:lnTo>
                    <a:pt x="8610" y="1810"/>
                  </a:lnTo>
                  <a:lnTo>
                    <a:pt x="8571" y="1870"/>
                  </a:lnTo>
                  <a:lnTo>
                    <a:pt x="8532" y="1929"/>
                  </a:lnTo>
                  <a:lnTo>
                    <a:pt x="8490" y="1990"/>
                  </a:lnTo>
                  <a:lnTo>
                    <a:pt x="8448" y="2048"/>
                  </a:lnTo>
                  <a:lnTo>
                    <a:pt x="8405" y="2107"/>
                  </a:lnTo>
                  <a:lnTo>
                    <a:pt x="8360" y="2166"/>
                  </a:lnTo>
                  <a:lnTo>
                    <a:pt x="8315" y="2223"/>
                  </a:lnTo>
                  <a:lnTo>
                    <a:pt x="8268" y="2280"/>
                  </a:lnTo>
                  <a:lnTo>
                    <a:pt x="8220" y="2338"/>
                  </a:lnTo>
                  <a:lnTo>
                    <a:pt x="8172" y="2394"/>
                  </a:lnTo>
                  <a:lnTo>
                    <a:pt x="8121" y="2450"/>
                  </a:lnTo>
                  <a:lnTo>
                    <a:pt x="8071" y="2507"/>
                  </a:lnTo>
                  <a:lnTo>
                    <a:pt x="8019" y="2562"/>
                  </a:lnTo>
                  <a:lnTo>
                    <a:pt x="7966" y="2617"/>
                  </a:lnTo>
                  <a:lnTo>
                    <a:pt x="7912" y="2672"/>
                  </a:lnTo>
                  <a:lnTo>
                    <a:pt x="7838" y="2744"/>
                  </a:lnTo>
                  <a:lnTo>
                    <a:pt x="7763" y="2816"/>
                  </a:lnTo>
                  <a:lnTo>
                    <a:pt x="7686" y="2886"/>
                  </a:lnTo>
                  <a:lnTo>
                    <a:pt x="7608" y="2955"/>
                  </a:lnTo>
                  <a:lnTo>
                    <a:pt x="7530" y="3024"/>
                  </a:lnTo>
                  <a:lnTo>
                    <a:pt x="7449" y="3091"/>
                  </a:lnTo>
                  <a:lnTo>
                    <a:pt x="7367" y="3158"/>
                  </a:lnTo>
                  <a:lnTo>
                    <a:pt x="7285" y="3224"/>
                  </a:lnTo>
                  <a:lnTo>
                    <a:pt x="7201" y="3288"/>
                  </a:lnTo>
                  <a:lnTo>
                    <a:pt x="7116" y="3353"/>
                  </a:lnTo>
                  <a:lnTo>
                    <a:pt x="7031" y="3416"/>
                  </a:lnTo>
                  <a:lnTo>
                    <a:pt x="6944" y="3480"/>
                  </a:lnTo>
                  <a:lnTo>
                    <a:pt x="6856" y="3542"/>
                  </a:lnTo>
                  <a:lnTo>
                    <a:pt x="6767" y="3603"/>
                  </a:lnTo>
                  <a:lnTo>
                    <a:pt x="6678" y="3665"/>
                  </a:lnTo>
                  <a:lnTo>
                    <a:pt x="6587" y="3725"/>
                  </a:lnTo>
                  <a:lnTo>
                    <a:pt x="6495" y="3785"/>
                  </a:lnTo>
                  <a:lnTo>
                    <a:pt x="6402" y="3846"/>
                  </a:lnTo>
                  <a:lnTo>
                    <a:pt x="6310" y="3905"/>
                  </a:lnTo>
                  <a:lnTo>
                    <a:pt x="6215" y="3963"/>
                  </a:lnTo>
                  <a:lnTo>
                    <a:pt x="6121" y="4023"/>
                  </a:lnTo>
                  <a:lnTo>
                    <a:pt x="6025" y="4081"/>
                  </a:lnTo>
                  <a:lnTo>
                    <a:pt x="5930" y="4139"/>
                  </a:lnTo>
                  <a:lnTo>
                    <a:pt x="5833" y="4198"/>
                  </a:lnTo>
                  <a:lnTo>
                    <a:pt x="5637" y="4314"/>
                  </a:lnTo>
                  <a:lnTo>
                    <a:pt x="5440" y="4430"/>
                  </a:lnTo>
                  <a:lnTo>
                    <a:pt x="5241" y="4546"/>
                  </a:lnTo>
                  <a:lnTo>
                    <a:pt x="5039" y="4663"/>
                  </a:lnTo>
                  <a:lnTo>
                    <a:pt x="4825" y="4786"/>
                  </a:lnTo>
                  <a:lnTo>
                    <a:pt x="4611" y="4912"/>
                  </a:lnTo>
                  <a:lnTo>
                    <a:pt x="4395" y="5038"/>
                  </a:lnTo>
                  <a:lnTo>
                    <a:pt x="4180" y="5165"/>
                  </a:lnTo>
                  <a:lnTo>
                    <a:pt x="4073" y="5231"/>
                  </a:lnTo>
                  <a:lnTo>
                    <a:pt x="3966" y="5296"/>
                  </a:lnTo>
                  <a:lnTo>
                    <a:pt x="3860" y="5362"/>
                  </a:lnTo>
                  <a:lnTo>
                    <a:pt x="3753" y="5428"/>
                  </a:lnTo>
                  <a:lnTo>
                    <a:pt x="3647" y="5495"/>
                  </a:lnTo>
                  <a:lnTo>
                    <a:pt x="3541" y="5564"/>
                  </a:lnTo>
                  <a:lnTo>
                    <a:pt x="3435" y="5632"/>
                  </a:lnTo>
                  <a:lnTo>
                    <a:pt x="3330" y="5702"/>
                  </a:lnTo>
                  <a:lnTo>
                    <a:pt x="3226" y="5773"/>
                  </a:lnTo>
                  <a:lnTo>
                    <a:pt x="3123" y="5844"/>
                  </a:lnTo>
                  <a:lnTo>
                    <a:pt x="3020" y="5917"/>
                  </a:lnTo>
                  <a:lnTo>
                    <a:pt x="2917" y="5990"/>
                  </a:lnTo>
                  <a:lnTo>
                    <a:pt x="2815" y="6065"/>
                  </a:lnTo>
                  <a:lnTo>
                    <a:pt x="2713" y="6140"/>
                  </a:lnTo>
                  <a:lnTo>
                    <a:pt x="2613" y="6218"/>
                  </a:lnTo>
                  <a:lnTo>
                    <a:pt x="2514" y="6295"/>
                  </a:lnTo>
                  <a:lnTo>
                    <a:pt x="2415" y="6375"/>
                  </a:lnTo>
                  <a:lnTo>
                    <a:pt x="2317" y="6455"/>
                  </a:lnTo>
                  <a:lnTo>
                    <a:pt x="2220" y="6538"/>
                  </a:lnTo>
                  <a:lnTo>
                    <a:pt x="2125" y="6621"/>
                  </a:lnTo>
                  <a:lnTo>
                    <a:pt x="2031" y="6706"/>
                  </a:lnTo>
                  <a:lnTo>
                    <a:pt x="1937" y="6792"/>
                  </a:lnTo>
                  <a:lnTo>
                    <a:pt x="1844" y="6880"/>
                  </a:lnTo>
                  <a:lnTo>
                    <a:pt x="1753" y="6969"/>
                  </a:lnTo>
                  <a:lnTo>
                    <a:pt x="1677" y="7047"/>
                  </a:lnTo>
                  <a:lnTo>
                    <a:pt x="1602" y="7124"/>
                  </a:lnTo>
                  <a:lnTo>
                    <a:pt x="1529" y="7203"/>
                  </a:lnTo>
                  <a:lnTo>
                    <a:pt x="1457" y="7282"/>
                  </a:lnTo>
                  <a:lnTo>
                    <a:pt x="1387" y="7361"/>
                  </a:lnTo>
                  <a:lnTo>
                    <a:pt x="1319" y="7441"/>
                  </a:lnTo>
                  <a:lnTo>
                    <a:pt x="1251" y="7521"/>
                  </a:lnTo>
                  <a:lnTo>
                    <a:pt x="1186" y="7603"/>
                  </a:lnTo>
                  <a:lnTo>
                    <a:pt x="1121" y="7685"/>
                  </a:lnTo>
                  <a:lnTo>
                    <a:pt x="1059" y="7768"/>
                  </a:lnTo>
                  <a:lnTo>
                    <a:pt x="998" y="7850"/>
                  </a:lnTo>
                  <a:lnTo>
                    <a:pt x="938" y="7935"/>
                  </a:lnTo>
                  <a:lnTo>
                    <a:pt x="880" y="8018"/>
                  </a:lnTo>
                  <a:lnTo>
                    <a:pt x="823" y="8104"/>
                  </a:lnTo>
                  <a:lnTo>
                    <a:pt x="767" y="8189"/>
                  </a:lnTo>
                  <a:lnTo>
                    <a:pt x="714" y="8276"/>
                  </a:lnTo>
                  <a:lnTo>
                    <a:pt x="661" y="8363"/>
                  </a:lnTo>
                  <a:lnTo>
                    <a:pt x="610" y="8451"/>
                  </a:lnTo>
                  <a:lnTo>
                    <a:pt x="561" y="8540"/>
                  </a:lnTo>
                  <a:lnTo>
                    <a:pt x="513" y="8629"/>
                  </a:lnTo>
                  <a:lnTo>
                    <a:pt x="466" y="8719"/>
                  </a:lnTo>
                  <a:lnTo>
                    <a:pt x="420" y="8810"/>
                  </a:lnTo>
                  <a:lnTo>
                    <a:pt x="377" y="8902"/>
                  </a:lnTo>
                  <a:lnTo>
                    <a:pt x="335" y="8994"/>
                  </a:lnTo>
                  <a:lnTo>
                    <a:pt x="293" y="9088"/>
                  </a:lnTo>
                  <a:lnTo>
                    <a:pt x="254" y="9181"/>
                  </a:lnTo>
                  <a:lnTo>
                    <a:pt x="216" y="9276"/>
                  </a:lnTo>
                  <a:lnTo>
                    <a:pt x="178" y="9371"/>
                  </a:lnTo>
                  <a:lnTo>
                    <a:pt x="143" y="9468"/>
                  </a:lnTo>
                  <a:lnTo>
                    <a:pt x="109" y="9564"/>
                  </a:lnTo>
                  <a:lnTo>
                    <a:pt x="77" y="9663"/>
                  </a:lnTo>
                  <a:lnTo>
                    <a:pt x="45" y="9762"/>
                  </a:lnTo>
                  <a:lnTo>
                    <a:pt x="35" y="9795"/>
                  </a:lnTo>
                  <a:lnTo>
                    <a:pt x="27" y="9829"/>
                  </a:lnTo>
                  <a:lnTo>
                    <a:pt x="19" y="9863"/>
                  </a:lnTo>
                  <a:lnTo>
                    <a:pt x="13" y="9896"/>
                  </a:lnTo>
                  <a:lnTo>
                    <a:pt x="8" y="9931"/>
                  </a:lnTo>
                  <a:lnTo>
                    <a:pt x="5" y="9965"/>
                  </a:lnTo>
                  <a:lnTo>
                    <a:pt x="2" y="9999"/>
                  </a:lnTo>
                  <a:lnTo>
                    <a:pt x="0" y="10033"/>
                  </a:lnTo>
                  <a:lnTo>
                    <a:pt x="0" y="10067"/>
                  </a:lnTo>
                  <a:lnTo>
                    <a:pt x="1" y="10101"/>
                  </a:lnTo>
                  <a:lnTo>
                    <a:pt x="3" y="10135"/>
                  </a:lnTo>
                  <a:lnTo>
                    <a:pt x="6" y="10168"/>
                  </a:lnTo>
                  <a:lnTo>
                    <a:pt x="10" y="10202"/>
                  </a:lnTo>
                  <a:lnTo>
                    <a:pt x="16" y="10235"/>
                  </a:lnTo>
                  <a:lnTo>
                    <a:pt x="22" y="10269"/>
                  </a:lnTo>
                  <a:lnTo>
                    <a:pt x="29" y="10301"/>
                  </a:lnTo>
                  <a:lnTo>
                    <a:pt x="38" y="10334"/>
                  </a:lnTo>
                  <a:lnTo>
                    <a:pt x="48" y="10366"/>
                  </a:lnTo>
                  <a:lnTo>
                    <a:pt x="58" y="10398"/>
                  </a:lnTo>
                  <a:lnTo>
                    <a:pt x="71" y="10430"/>
                  </a:lnTo>
                  <a:lnTo>
                    <a:pt x="84" y="10461"/>
                  </a:lnTo>
                  <a:lnTo>
                    <a:pt x="98" y="10492"/>
                  </a:lnTo>
                  <a:lnTo>
                    <a:pt x="113" y="10522"/>
                  </a:lnTo>
                  <a:lnTo>
                    <a:pt x="129" y="10552"/>
                  </a:lnTo>
                  <a:lnTo>
                    <a:pt x="146" y="10581"/>
                  </a:lnTo>
                  <a:lnTo>
                    <a:pt x="164" y="10611"/>
                  </a:lnTo>
                  <a:lnTo>
                    <a:pt x="184" y="10639"/>
                  </a:lnTo>
                  <a:lnTo>
                    <a:pt x="204" y="10666"/>
                  </a:lnTo>
                  <a:lnTo>
                    <a:pt x="225" y="10693"/>
                  </a:lnTo>
                  <a:lnTo>
                    <a:pt x="248" y="10719"/>
                  </a:lnTo>
                  <a:lnTo>
                    <a:pt x="271" y="10745"/>
                  </a:lnTo>
                  <a:lnTo>
                    <a:pt x="295" y="10771"/>
                  </a:lnTo>
                  <a:lnTo>
                    <a:pt x="5337" y="15800"/>
                  </a:lnTo>
                  <a:lnTo>
                    <a:pt x="5360" y="15823"/>
                  </a:lnTo>
                  <a:lnTo>
                    <a:pt x="5385" y="15846"/>
                  </a:lnTo>
                  <a:lnTo>
                    <a:pt x="5409" y="15867"/>
                  </a:lnTo>
                  <a:lnTo>
                    <a:pt x="5435" y="15887"/>
                  </a:lnTo>
                  <a:lnTo>
                    <a:pt x="5462" y="15906"/>
                  </a:lnTo>
                  <a:lnTo>
                    <a:pt x="5488" y="15925"/>
                  </a:lnTo>
                  <a:lnTo>
                    <a:pt x="5515" y="15942"/>
                  </a:lnTo>
                  <a:lnTo>
                    <a:pt x="5543" y="15959"/>
                  </a:lnTo>
                  <a:lnTo>
                    <a:pt x="5572" y="15974"/>
                  </a:lnTo>
                  <a:lnTo>
                    <a:pt x="5600" y="15989"/>
                  </a:lnTo>
                  <a:lnTo>
                    <a:pt x="5629" y="16003"/>
                  </a:lnTo>
                  <a:lnTo>
                    <a:pt x="5658" y="16017"/>
                  </a:lnTo>
                  <a:lnTo>
                    <a:pt x="5688" y="16029"/>
                  </a:lnTo>
                  <a:lnTo>
                    <a:pt x="5718" y="16039"/>
                  </a:lnTo>
                  <a:lnTo>
                    <a:pt x="5749" y="16049"/>
                  </a:lnTo>
                  <a:lnTo>
                    <a:pt x="5779" y="16058"/>
                  </a:lnTo>
                  <a:lnTo>
                    <a:pt x="5811" y="16066"/>
                  </a:lnTo>
                  <a:lnTo>
                    <a:pt x="5842" y="16073"/>
                  </a:lnTo>
                  <a:lnTo>
                    <a:pt x="5873" y="16079"/>
                  </a:lnTo>
                  <a:lnTo>
                    <a:pt x="5904" y="16085"/>
                  </a:lnTo>
                  <a:lnTo>
                    <a:pt x="5937" y="16089"/>
                  </a:lnTo>
                  <a:lnTo>
                    <a:pt x="5969" y="16092"/>
                  </a:lnTo>
                  <a:lnTo>
                    <a:pt x="6001" y="16094"/>
                  </a:lnTo>
                  <a:lnTo>
                    <a:pt x="6033" y="16095"/>
                  </a:lnTo>
                  <a:lnTo>
                    <a:pt x="6066" y="16095"/>
                  </a:lnTo>
                  <a:lnTo>
                    <a:pt x="6098" y="16094"/>
                  </a:lnTo>
                  <a:lnTo>
                    <a:pt x="6130" y="16092"/>
                  </a:lnTo>
                  <a:lnTo>
                    <a:pt x="6162" y="16089"/>
                  </a:lnTo>
                  <a:lnTo>
                    <a:pt x="6195" y="16084"/>
                  </a:lnTo>
                  <a:lnTo>
                    <a:pt x="6227" y="16079"/>
                  </a:lnTo>
                  <a:lnTo>
                    <a:pt x="6259" y="16073"/>
                  </a:lnTo>
                  <a:lnTo>
                    <a:pt x="6291" y="16066"/>
                  </a:lnTo>
                  <a:lnTo>
                    <a:pt x="6326" y="16057"/>
                  </a:lnTo>
                  <a:lnTo>
                    <a:pt x="6359" y="16047"/>
                  </a:lnTo>
                  <a:lnTo>
                    <a:pt x="6391" y="16036"/>
                  </a:lnTo>
                  <a:lnTo>
                    <a:pt x="6424" y="16024"/>
                  </a:lnTo>
                  <a:lnTo>
                    <a:pt x="6456" y="16009"/>
                  </a:lnTo>
                  <a:lnTo>
                    <a:pt x="6487" y="15995"/>
                  </a:lnTo>
                  <a:lnTo>
                    <a:pt x="6517" y="15980"/>
                  </a:lnTo>
                  <a:lnTo>
                    <a:pt x="6548" y="15964"/>
                  </a:lnTo>
                  <a:lnTo>
                    <a:pt x="6577" y="15947"/>
                  </a:lnTo>
                  <a:lnTo>
                    <a:pt x="6605" y="15929"/>
                  </a:lnTo>
                  <a:lnTo>
                    <a:pt x="6633" y="15909"/>
                  </a:lnTo>
                  <a:lnTo>
                    <a:pt x="6660" y="15890"/>
                  </a:lnTo>
                  <a:lnTo>
                    <a:pt x="6687" y="15869"/>
                  </a:lnTo>
                  <a:lnTo>
                    <a:pt x="6713" y="15847"/>
                  </a:lnTo>
                  <a:lnTo>
                    <a:pt x="6738" y="15823"/>
                  </a:lnTo>
                  <a:lnTo>
                    <a:pt x="6762" y="15800"/>
                  </a:lnTo>
                  <a:lnTo>
                    <a:pt x="6784" y="15778"/>
                  </a:lnTo>
                  <a:lnTo>
                    <a:pt x="6804" y="15756"/>
                  </a:lnTo>
                  <a:lnTo>
                    <a:pt x="6824" y="15733"/>
                  </a:lnTo>
                  <a:lnTo>
                    <a:pt x="6843" y="15710"/>
                  </a:lnTo>
                  <a:lnTo>
                    <a:pt x="6861" y="15686"/>
                  </a:lnTo>
                  <a:lnTo>
                    <a:pt x="6879" y="15661"/>
                  </a:lnTo>
                  <a:lnTo>
                    <a:pt x="6895" y="15635"/>
                  </a:lnTo>
                  <a:lnTo>
                    <a:pt x="6912" y="15610"/>
                  </a:lnTo>
                  <a:lnTo>
                    <a:pt x="6928" y="15584"/>
                  </a:lnTo>
                  <a:lnTo>
                    <a:pt x="6942" y="15557"/>
                  </a:lnTo>
                  <a:lnTo>
                    <a:pt x="6956" y="15530"/>
                  </a:lnTo>
                  <a:lnTo>
                    <a:pt x="6969" y="15501"/>
                  </a:lnTo>
                  <a:lnTo>
                    <a:pt x="6981" y="15473"/>
                  </a:lnTo>
                  <a:lnTo>
                    <a:pt x="6992" y="15445"/>
                  </a:lnTo>
                  <a:lnTo>
                    <a:pt x="7003" y="15416"/>
                  </a:lnTo>
                  <a:lnTo>
                    <a:pt x="7012" y="15386"/>
                  </a:lnTo>
                  <a:lnTo>
                    <a:pt x="7035" y="15317"/>
                  </a:lnTo>
                  <a:lnTo>
                    <a:pt x="7058" y="15249"/>
                  </a:lnTo>
                  <a:lnTo>
                    <a:pt x="7081" y="15181"/>
                  </a:lnTo>
                  <a:lnTo>
                    <a:pt x="7106" y="15113"/>
                  </a:lnTo>
                  <a:lnTo>
                    <a:pt x="7132" y="15047"/>
                  </a:lnTo>
                  <a:lnTo>
                    <a:pt x="7159" y="14980"/>
                  </a:lnTo>
                  <a:lnTo>
                    <a:pt x="7187" y="14915"/>
                  </a:lnTo>
                  <a:lnTo>
                    <a:pt x="7216" y="14850"/>
                  </a:lnTo>
                  <a:lnTo>
                    <a:pt x="7245" y="14784"/>
                  </a:lnTo>
                  <a:lnTo>
                    <a:pt x="7277" y="14721"/>
                  </a:lnTo>
                  <a:lnTo>
                    <a:pt x="7309" y="14657"/>
                  </a:lnTo>
                  <a:lnTo>
                    <a:pt x="7341" y="14593"/>
                  </a:lnTo>
                  <a:lnTo>
                    <a:pt x="7375" y="14531"/>
                  </a:lnTo>
                  <a:lnTo>
                    <a:pt x="7411" y="14468"/>
                  </a:lnTo>
                  <a:lnTo>
                    <a:pt x="7446" y="14407"/>
                  </a:lnTo>
                  <a:lnTo>
                    <a:pt x="7483" y="14346"/>
                  </a:lnTo>
                  <a:lnTo>
                    <a:pt x="7522" y="14284"/>
                  </a:lnTo>
                  <a:lnTo>
                    <a:pt x="7561" y="14224"/>
                  </a:lnTo>
                  <a:lnTo>
                    <a:pt x="7601" y="14165"/>
                  </a:lnTo>
                  <a:lnTo>
                    <a:pt x="7642" y="14104"/>
                  </a:lnTo>
                  <a:lnTo>
                    <a:pt x="7684" y="14046"/>
                  </a:lnTo>
                  <a:lnTo>
                    <a:pt x="7727" y="13987"/>
                  </a:lnTo>
                  <a:lnTo>
                    <a:pt x="7773" y="13929"/>
                  </a:lnTo>
                  <a:lnTo>
                    <a:pt x="7818" y="13871"/>
                  </a:lnTo>
                  <a:lnTo>
                    <a:pt x="7864" y="13814"/>
                  </a:lnTo>
                  <a:lnTo>
                    <a:pt x="7912" y="13756"/>
                  </a:lnTo>
                  <a:lnTo>
                    <a:pt x="7961" y="13700"/>
                  </a:lnTo>
                  <a:lnTo>
                    <a:pt x="8011" y="13644"/>
                  </a:lnTo>
                  <a:lnTo>
                    <a:pt x="8062" y="13588"/>
                  </a:lnTo>
                  <a:lnTo>
                    <a:pt x="8113" y="13532"/>
                  </a:lnTo>
                  <a:lnTo>
                    <a:pt x="8167" y="13478"/>
                  </a:lnTo>
                  <a:lnTo>
                    <a:pt x="8221" y="13422"/>
                  </a:lnTo>
                  <a:lnTo>
                    <a:pt x="8295" y="13350"/>
                  </a:lnTo>
                  <a:lnTo>
                    <a:pt x="8370" y="13278"/>
                  </a:lnTo>
                  <a:lnTo>
                    <a:pt x="8446" y="13208"/>
                  </a:lnTo>
                  <a:lnTo>
                    <a:pt x="8524" y="13139"/>
                  </a:lnTo>
                  <a:lnTo>
                    <a:pt x="8603" y="13070"/>
                  </a:lnTo>
                  <a:lnTo>
                    <a:pt x="8683" y="13003"/>
                  </a:lnTo>
                  <a:lnTo>
                    <a:pt x="8765" y="12936"/>
                  </a:lnTo>
                  <a:lnTo>
                    <a:pt x="8847" y="12871"/>
                  </a:lnTo>
                  <a:lnTo>
                    <a:pt x="8931" y="12806"/>
                  </a:lnTo>
                  <a:lnTo>
                    <a:pt x="9016" y="12741"/>
                  </a:lnTo>
                  <a:lnTo>
                    <a:pt x="9101" y="12678"/>
                  </a:lnTo>
                  <a:lnTo>
                    <a:pt x="9188" y="12615"/>
                  </a:lnTo>
                  <a:lnTo>
                    <a:pt x="9277" y="12553"/>
                  </a:lnTo>
                  <a:lnTo>
                    <a:pt x="9366" y="12491"/>
                  </a:lnTo>
                  <a:lnTo>
                    <a:pt x="9455" y="12430"/>
                  </a:lnTo>
                  <a:lnTo>
                    <a:pt x="9546" y="12369"/>
                  </a:lnTo>
                  <a:lnTo>
                    <a:pt x="9638" y="12309"/>
                  </a:lnTo>
                  <a:lnTo>
                    <a:pt x="9730" y="12249"/>
                  </a:lnTo>
                  <a:lnTo>
                    <a:pt x="9823" y="12190"/>
                  </a:lnTo>
                  <a:lnTo>
                    <a:pt x="9917" y="12131"/>
                  </a:lnTo>
                  <a:lnTo>
                    <a:pt x="10012" y="12072"/>
                  </a:lnTo>
                  <a:lnTo>
                    <a:pt x="10107" y="12014"/>
                  </a:lnTo>
                  <a:lnTo>
                    <a:pt x="10203" y="11956"/>
                  </a:lnTo>
                  <a:lnTo>
                    <a:pt x="10300" y="11897"/>
                  </a:lnTo>
                  <a:lnTo>
                    <a:pt x="10495" y="11781"/>
                  </a:lnTo>
                  <a:lnTo>
                    <a:pt x="10692" y="11665"/>
                  </a:lnTo>
                  <a:lnTo>
                    <a:pt x="10892" y="11549"/>
                  </a:lnTo>
                  <a:lnTo>
                    <a:pt x="11093" y="11432"/>
                  </a:lnTo>
                  <a:lnTo>
                    <a:pt x="11308" y="11309"/>
                  </a:lnTo>
                  <a:lnTo>
                    <a:pt x="11522" y="11183"/>
                  </a:lnTo>
                  <a:lnTo>
                    <a:pt x="11737" y="11056"/>
                  </a:lnTo>
                  <a:lnTo>
                    <a:pt x="11952" y="10929"/>
                  </a:lnTo>
                  <a:lnTo>
                    <a:pt x="12059" y="10864"/>
                  </a:lnTo>
                  <a:lnTo>
                    <a:pt x="12166" y="10799"/>
                  </a:lnTo>
                  <a:lnTo>
                    <a:pt x="12272" y="10732"/>
                  </a:lnTo>
                  <a:lnTo>
                    <a:pt x="12379" y="10666"/>
                  </a:lnTo>
                  <a:lnTo>
                    <a:pt x="12485" y="10599"/>
                  </a:lnTo>
                  <a:lnTo>
                    <a:pt x="12591" y="10530"/>
                  </a:lnTo>
                  <a:lnTo>
                    <a:pt x="12697" y="10462"/>
                  </a:lnTo>
                  <a:lnTo>
                    <a:pt x="12802" y="10392"/>
                  </a:lnTo>
                  <a:lnTo>
                    <a:pt x="12906" y="10321"/>
                  </a:lnTo>
                  <a:lnTo>
                    <a:pt x="13009" y="10249"/>
                  </a:lnTo>
                  <a:lnTo>
                    <a:pt x="13113" y="10177"/>
                  </a:lnTo>
                  <a:lnTo>
                    <a:pt x="13215" y="10104"/>
                  </a:lnTo>
                  <a:lnTo>
                    <a:pt x="13317" y="10029"/>
                  </a:lnTo>
                  <a:lnTo>
                    <a:pt x="13419" y="9954"/>
                  </a:lnTo>
                  <a:lnTo>
                    <a:pt x="13519" y="9876"/>
                  </a:lnTo>
                  <a:lnTo>
                    <a:pt x="13618" y="9799"/>
                  </a:lnTo>
                  <a:lnTo>
                    <a:pt x="13717" y="9719"/>
                  </a:lnTo>
                  <a:lnTo>
                    <a:pt x="13815" y="9639"/>
                  </a:lnTo>
                  <a:lnTo>
                    <a:pt x="13912" y="9556"/>
                  </a:lnTo>
                  <a:lnTo>
                    <a:pt x="14007" y="9473"/>
                  </a:lnTo>
                  <a:lnTo>
                    <a:pt x="14101" y="9388"/>
                  </a:lnTo>
                  <a:lnTo>
                    <a:pt x="14195" y="9302"/>
                  </a:lnTo>
                  <a:lnTo>
                    <a:pt x="14288" y="9214"/>
                  </a:lnTo>
                  <a:lnTo>
                    <a:pt x="14379" y="9125"/>
                  </a:lnTo>
                  <a:lnTo>
                    <a:pt x="14455" y="9047"/>
                  </a:lnTo>
                  <a:lnTo>
                    <a:pt x="14530" y="8970"/>
                  </a:lnTo>
                  <a:lnTo>
                    <a:pt x="14602" y="8891"/>
                  </a:lnTo>
                  <a:lnTo>
                    <a:pt x="14675" y="8813"/>
                  </a:lnTo>
                  <a:lnTo>
                    <a:pt x="14745" y="8734"/>
                  </a:lnTo>
                  <a:lnTo>
                    <a:pt x="14813" y="8653"/>
                  </a:lnTo>
                  <a:lnTo>
                    <a:pt x="14881" y="8573"/>
                  </a:lnTo>
                  <a:lnTo>
                    <a:pt x="14946" y="8491"/>
                  </a:lnTo>
                  <a:lnTo>
                    <a:pt x="15011" y="8410"/>
                  </a:lnTo>
                  <a:lnTo>
                    <a:pt x="15073" y="8327"/>
                  </a:lnTo>
                  <a:lnTo>
                    <a:pt x="15134" y="8244"/>
                  </a:lnTo>
                  <a:lnTo>
                    <a:pt x="15194" y="8160"/>
                  </a:lnTo>
                  <a:lnTo>
                    <a:pt x="15252" y="8076"/>
                  </a:lnTo>
                  <a:lnTo>
                    <a:pt x="15309" y="7990"/>
                  </a:lnTo>
                  <a:lnTo>
                    <a:pt x="15365" y="7905"/>
                  </a:lnTo>
                  <a:lnTo>
                    <a:pt x="15418" y="7818"/>
                  </a:lnTo>
                  <a:lnTo>
                    <a:pt x="15471" y="7731"/>
                  </a:lnTo>
                  <a:lnTo>
                    <a:pt x="15522" y="7643"/>
                  </a:lnTo>
                  <a:lnTo>
                    <a:pt x="15571" y="7555"/>
                  </a:lnTo>
                  <a:lnTo>
                    <a:pt x="15619" y="7465"/>
                  </a:lnTo>
                  <a:lnTo>
                    <a:pt x="15666" y="7375"/>
                  </a:lnTo>
                  <a:lnTo>
                    <a:pt x="15712" y="7284"/>
                  </a:lnTo>
                  <a:lnTo>
                    <a:pt x="15755" y="7192"/>
                  </a:lnTo>
                  <a:lnTo>
                    <a:pt x="15797" y="7100"/>
                  </a:lnTo>
                  <a:lnTo>
                    <a:pt x="15839" y="7007"/>
                  </a:lnTo>
                  <a:lnTo>
                    <a:pt x="15878" y="6913"/>
                  </a:lnTo>
                  <a:lnTo>
                    <a:pt x="15916" y="6818"/>
                  </a:lnTo>
                  <a:lnTo>
                    <a:pt x="15954" y="6723"/>
                  </a:lnTo>
                  <a:lnTo>
                    <a:pt x="15989" y="6626"/>
                  </a:lnTo>
                  <a:lnTo>
                    <a:pt x="16023" y="6530"/>
                  </a:lnTo>
                  <a:lnTo>
                    <a:pt x="16055" y="6431"/>
                  </a:lnTo>
                  <a:lnTo>
                    <a:pt x="16087" y="6332"/>
                  </a:lnTo>
                  <a:lnTo>
                    <a:pt x="16097" y="6299"/>
                  </a:lnTo>
                  <a:lnTo>
                    <a:pt x="16105" y="6265"/>
                  </a:lnTo>
                  <a:lnTo>
                    <a:pt x="16113" y="6232"/>
                  </a:lnTo>
                  <a:lnTo>
                    <a:pt x="16119" y="6198"/>
                  </a:lnTo>
                  <a:lnTo>
                    <a:pt x="16124" y="6163"/>
                  </a:lnTo>
                  <a:lnTo>
                    <a:pt x="16127" y="6129"/>
                  </a:lnTo>
                  <a:lnTo>
                    <a:pt x="16130" y="6095"/>
                  </a:lnTo>
                  <a:lnTo>
                    <a:pt x="16132" y="6062"/>
                  </a:lnTo>
                  <a:lnTo>
                    <a:pt x="16132" y="6028"/>
                  </a:lnTo>
                  <a:lnTo>
                    <a:pt x="16131" y="5993"/>
                  </a:lnTo>
                  <a:lnTo>
                    <a:pt x="16129" y="5960"/>
                  </a:lnTo>
                  <a:lnTo>
                    <a:pt x="16126" y="5926"/>
                  </a:lnTo>
                  <a:lnTo>
                    <a:pt x="16122" y="5893"/>
                  </a:lnTo>
                  <a:lnTo>
                    <a:pt x="16116" y="5860"/>
                  </a:lnTo>
                  <a:lnTo>
                    <a:pt x="16110" y="5826"/>
                  </a:lnTo>
                  <a:lnTo>
                    <a:pt x="16103" y="5793"/>
                  </a:lnTo>
                  <a:lnTo>
                    <a:pt x="16094" y="5761"/>
                  </a:lnTo>
                  <a:lnTo>
                    <a:pt x="16084" y="5729"/>
                  </a:lnTo>
                  <a:lnTo>
                    <a:pt x="16074" y="5697"/>
                  </a:lnTo>
                  <a:lnTo>
                    <a:pt x="16061" y="5664"/>
                  </a:lnTo>
                  <a:lnTo>
                    <a:pt x="16048" y="5633"/>
                  </a:lnTo>
                  <a:lnTo>
                    <a:pt x="16034" y="5603"/>
                  </a:lnTo>
                  <a:lnTo>
                    <a:pt x="16019" y="5573"/>
                  </a:lnTo>
                  <a:lnTo>
                    <a:pt x="16003" y="5543"/>
                  </a:lnTo>
                  <a:lnTo>
                    <a:pt x="15986" y="5514"/>
                  </a:lnTo>
                  <a:lnTo>
                    <a:pt x="15968" y="5484"/>
                  </a:lnTo>
                  <a:lnTo>
                    <a:pt x="15948" y="5456"/>
                  </a:lnTo>
                  <a:lnTo>
                    <a:pt x="15928" y="5429"/>
                  </a:lnTo>
                  <a:lnTo>
                    <a:pt x="15907" y="5402"/>
                  </a:lnTo>
                  <a:lnTo>
                    <a:pt x="15884" y="5375"/>
                  </a:lnTo>
                  <a:lnTo>
                    <a:pt x="15861" y="5350"/>
                  </a:lnTo>
                  <a:lnTo>
                    <a:pt x="15837" y="53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57" name="Freeform 201"/>
            <p:cNvSpPr>
              <a:spLocks noEditPoints="1"/>
            </p:cNvSpPr>
            <p:nvPr/>
          </p:nvSpPr>
          <p:spPr bwMode="auto">
            <a:xfrm>
              <a:off x="3043238" y="4397375"/>
              <a:ext cx="185738" cy="193675"/>
            </a:xfrm>
            <a:custGeom>
              <a:avLst/>
              <a:gdLst>
                <a:gd name="T0" fmla="*/ 3132 w 4362"/>
                <a:gd name="T1" fmla="*/ 3096 h 4518"/>
                <a:gd name="T2" fmla="*/ 2633 w 4362"/>
                <a:gd name="T3" fmla="*/ 2415 h 4518"/>
                <a:gd name="T4" fmla="*/ 3056 w 4362"/>
                <a:gd name="T5" fmla="*/ 2277 h 4518"/>
                <a:gd name="T6" fmla="*/ 3379 w 4362"/>
                <a:gd name="T7" fmla="*/ 2332 h 4518"/>
                <a:gd name="T8" fmla="*/ 3583 w 4362"/>
                <a:gd name="T9" fmla="*/ 2521 h 4518"/>
                <a:gd name="T10" fmla="*/ 3655 w 4362"/>
                <a:gd name="T11" fmla="*/ 2803 h 4518"/>
                <a:gd name="T12" fmla="*/ 1124 w 4362"/>
                <a:gd name="T13" fmla="*/ 2140 h 4518"/>
                <a:gd name="T14" fmla="*/ 801 w 4362"/>
                <a:gd name="T15" fmla="*/ 1993 h 4518"/>
                <a:gd name="T16" fmla="*/ 680 w 4362"/>
                <a:gd name="T17" fmla="*/ 1678 h 4518"/>
                <a:gd name="T18" fmla="*/ 821 w 4362"/>
                <a:gd name="T19" fmla="*/ 1269 h 4518"/>
                <a:gd name="T20" fmla="*/ 1394 w 4362"/>
                <a:gd name="T21" fmla="*/ 1652 h 4518"/>
                <a:gd name="T22" fmla="*/ 1411 w 4362"/>
                <a:gd name="T23" fmla="*/ 2093 h 4518"/>
                <a:gd name="T24" fmla="*/ 3840 w 4362"/>
                <a:gd name="T25" fmla="*/ 1684 h 4518"/>
                <a:gd name="T26" fmla="*/ 3406 w 4362"/>
                <a:gd name="T27" fmla="*/ 1499 h 4518"/>
                <a:gd name="T28" fmla="*/ 2969 w 4362"/>
                <a:gd name="T29" fmla="*/ 1472 h 4518"/>
                <a:gd name="T30" fmla="*/ 2528 w 4362"/>
                <a:gd name="T31" fmla="*/ 1573 h 4518"/>
                <a:gd name="T32" fmla="*/ 1732 w 4362"/>
                <a:gd name="T33" fmla="*/ 1516 h 4518"/>
                <a:gd name="T34" fmla="*/ 1241 w 4362"/>
                <a:gd name="T35" fmla="*/ 847 h 4518"/>
                <a:gd name="T36" fmla="*/ 1571 w 4362"/>
                <a:gd name="T37" fmla="*/ 732 h 4518"/>
                <a:gd name="T38" fmla="*/ 2116 w 4362"/>
                <a:gd name="T39" fmla="*/ 825 h 4518"/>
                <a:gd name="T40" fmla="*/ 2348 w 4362"/>
                <a:gd name="T41" fmla="*/ 801 h 4518"/>
                <a:gd name="T42" fmla="*/ 2491 w 4362"/>
                <a:gd name="T43" fmla="*/ 617 h 4518"/>
                <a:gd name="T44" fmla="*/ 2475 w 4362"/>
                <a:gd name="T45" fmla="*/ 366 h 4518"/>
                <a:gd name="T46" fmla="*/ 2240 w 4362"/>
                <a:gd name="T47" fmla="*/ 108 h 4518"/>
                <a:gd name="T48" fmla="*/ 1861 w 4362"/>
                <a:gd name="T49" fmla="*/ 2 h 4518"/>
                <a:gd name="T50" fmla="*/ 1447 w 4362"/>
                <a:gd name="T51" fmla="*/ 51 h 4518"/>
                <a:gd name="T52" fmla="*/ 1028 w 4362"/>
                <a:gd name="T53" fmla="*/ 241 h 4518"/>
                <a:gd name="T54" fmla="*/ 593 w 4362"/>
                <a:gd name="T55" fmla="*/ 342 h 4518"/>
                <a:gd name="T56" fmla="*/ 417 w 4362"/>
                <a:gd name="T57" fmla="*/ 344 h 4518"/>
                <a:gd name="T58" fmla="*/ 317 w 4362"/>
                <a:gd name="T59" fmla="*/ 504 h 4518"/>
                <a:gd name="T60" fmla="*/ 456 w 4362"/>
                <a:gd name="T61" fmla="*/ 721 h 4518"/>
                <a:gd name="T62" fmla="*/ 211 w 4362"/>
                <a:gd name="T63" fmla="*/ 1149 h 4518"/>
                <a:gd name="T64" fmla="*/ 34 w 4362"/>
                <a:gd name="T65" fmla="*/ 1621 h 4518"/>
                <a:gd name="T66" fmla="*/ 10 w 4362"/>
                <a:gd name="T67" fmla="*/ 2070 h 4518"/>
                <a:gd name="T68" fmla="*/ 158 w 4362"/>
                <a:gd name="T69" fmla="*/ 2459 h 4518"/>
                <a:gd name="T70" fmla="*/ 474 w 4362"/>
                <a:gd name="T71" fmla="*/ 2756 h 4518"/>
                <a:gd name="T72" fmla="*/ 828 w 4362"/>
                <a:gd name="T73" fmla="*/ 2905 h 4518"/>
                <a:gd name="T74" fmla="*/ 1261 w 4362"/>
                <a:gd name="T75" fmla="*/ 2929 h 4518"/>
                <a:gd name="T76" fmla="*/ 2177 w 4362"/>
                <a:gd name="T77" fmla="*/ 2653 h 4518"/>
                <a:gd name="T78" fmla="*/ 2973 w 4362"/>
                <a:gd name="T79" fmla="*/ 3437 h 4518"/>
                <a:gd name="T80" fmla="*/ 2902 w 4362"/>
                <a:gd name="T81" fmla="*/ 3773 h 4518"/>
                <a:gd name="T82" fmla="*/ 2620 w 4362"/>
                <a:gd name="T83" fmla="*/ 3814 h 4518"/>
                <a:gd name="T84" fmla="*/ 2301 w 4362"/>
                <a:gd name="T85" fmla="*/ 3676 h 4518"/>
                <a:gd name="T86" fmla="*/ 1951 w 4362"/>
                <a:gd name="T87" fmla="*/ 3525 h 4518"/>
                <a:gd name="T88" fmla="*/ 1747 w 4362"/>
                <a:gd name="T89" fmla="*/ 3591 h 4518"/>
                <a:gd name="T90" fmla="*/ 1591 w 4362"/>
                <a:gd name="T91" fmla="*/ 3790 h 4518"/>
                <a:gd name="T92" fmla="*/ 1619 w 4362"/>
                <a:gd name="T93" fmla="*/ 4034 h 4518"/>
                <a:gd name="T94" fmla="*/ 1834 w 4362"/>
                <a:gd name="T95" fmla="*/ 4277 h 4518"/>
                <a:gd name="T96" fmla="*/ 2170 w 4362"/>
                <a:gd name="T97" fmla="*/ 4454 h 4518"/>
                <a:gd name="T98" fmla="*/ 2588 w 4362"/>
                <a:gd name="T99" fmla="*/ 4518 h 4518"/>
                <a:gd name="T100" fmla="*/ 3057 w 4362"/>
                <a:gd name="T101" fmla="*/ 4420 h 4518"/>
                <a:gd name="T102" fmla="*/ 3543 w 4362"/>
                <a:gd name="T103" fmla="*/ 4094 h 4518"/>
                <a:gd name="T104" fmla="*/ 3921 w 4362"/>
                <a:gd name="T105" fmla="*/ 4346 h 4518"/>
                <a:gd name="T106" fmla="*/ 4078 w 4362"/>
                <a:gd name="T107" fmla="*/ 4315 h 4518"/>
                <a:gd name="T108" fmla="*/ 4164 w 4362"/>
                <a:gd name="T109" fmla="*/ 4161 h 4518"/>
                <a:gd name="T110" fmla="*/ 4000 w 4362"/>
                <a:gd name="T111" fmla="*/ 3928 h 4518"/>
                <a:gd name="T112" fmla="*/ 4060 w 4362"/>
                <a:gd name="T113" fmla="*/ 3466 h 4518"/>
                <a:gd name="T114" fmla="*/ 4292 w 4362"/>
                <a:gd name="T115" fmla="*/ 2963 h 4518"/>
                <a:gd name="T116" fmla="*/ 4361 w 4362"/>
                <a:gd name="T117" fmla="*/ 2501 h 4518"/>
                <a:gd name="T118" fmla="*/ 4260 w 4362"/>
                <a:gd name="T119" fmla="*/ 2107 h 4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362" h="4518">
                  <a:moveTo>
                    <a:pt x="3555" y="3147"/>
                  </a:moveTo>
                  <a:lnTo>
                    <a:pt x="3538" y="3178"/>
                  </a:lnTo>
                  <a:lnTo>
                    <a:pt x="3520" y="3209"/>
                  </a:lnTo>
                  <a:lnTo>
                    <a:pt x="3501" y="3238"/>
                  </a:lnTo>
                  <a:lnTo>
                    <a:pt x="3481" y="3266"/>
                  </a:lnTo>
                  <a:lnTo>
                    <a:pt x="3461" y="3293"/>
                  </a:lnTo>
                  <a:lnTo>
                    <a:pt x="3441" y="3319"/>
                  </a:lnTo>
                  <a:lnTo>
                    <a:pt x="3419" y="3345"/>
                  </a:lnTo>
                  <a:lnTo>
                    <a:pt x="3397" y="3371"/>
                  </a:lnTo>
                  <a:lnTo>
                    <a:pt x="3343" y="3316"/>
                  </a:lnTo>
                  <a:lnTo>
                    <a:pt x="3291" y="3262"/>
                  </a:lnTo>
                  <a:lnTo>
                    <a:pt x="3237" y="3208"/>
                  </a:lnTo>
                  <a:lnTo>
                    <a:pt x="3185" y="3151"/>
                  </a:lnTo>
                  <a:lnTo>
                    <a:pt x="3132" y="3096"/>
                  </a:lnTo>
                  <a:lnTo>
                    <a:pt x="3079" y="3040"/>
                  </a:lnTo>
                  <a:lnTo>
                    <a:pt x="3026" y="2982"/>
                  </a:lnTo>
                  <a:lnTo>
                    <a:pt x="2973" y="2925"/>
                  </a:lnTo>
                  <a:lnTo>
                    <a:pt x="2920" y="2867"/>
                  </a:lnTo>
                  <a:lnTo>
                    <a:pt x="2867" y="2808"/>
                  </a:lnTo>
                  <a:lnTo>
                    <a:pt x="2814" y="2750"/>
                  </a:lnTo>
                  <a:lnTo>
                    <a:pt x="2762" y="2690"/>
                  </a:lnTo>
                  <a:lnTo>
                    <a:pt x="2708" y="2631"/>
                  </a:lnTo>
                  <a:lnTo>
                    <a:pt x="2656" y="2572"/>
                  </a:lnTo>
                  <a:lnTo>
                    <a:pt x="2602" y="2511"/>
                  </a:lnTo>
                  <a:lnTo>
                    <a:pt x="2550" y="2452"/>
                  </a:lnTo>
                  <a:lnTo>
                    <a:pt x="2577" y="2440"/>
                  </a:lnTo>
                  <a:lnTo>
                    <a:pt x="2604" y="2427"/>
                  </a:lnTo>
                  <a:lnTo>
                    <a:pt x="2633" y="2415"/>
                  </a:lnTo>
                  <a:lnTo>
                    <a:pt x="2661" y="2403"/>
                  </a:lnTo>
                  <a:lnTo>
                    <a:pt x="2690" y="2390"/>
                  </a:lnTo>
                  <a:lnTo>
                    <a:pt x="2719" y="2377"/>
                  </a:lnTo>
                  <a:lnTo>
                    <a:pt x="2748" y="2365"/>
                  </a:lnTo>
                  <a:lnTo>
                    <a:pt x="2779" y="2351"/>
                  </a:lnTo>
                  <a:lnTo>
                    <a:pt x="2810" y="2339"/>
                  </a:lnTo>
                  <a:lnTo>
                    <a:pt x="2840" y="2328"/>
                  </a:lnTo>
                  <a:lnTo>
                    <a:pt x="2871" y="2318"/>
                  </a:lnTo>
                  <a:lnTo>
                    <a:pt x="2902" y="2308"/>
                  </a:lnTo>
                  <a:lnTo>
                    <a:pt x="2932" y="2300"/>
                  </a:lnTo>
                  <a:lnTo>
                    <a:pt x="2963" y="2293"/>
                  </a:lnTo>
                  <a:lnTo>
                    <a:pt x="2993" y="2286"/>
                  </a:lnTo>
                  <a:lnTo>
                    <a:pt x="3025" y="2281"/>
                  </a:lnTo>
                  <a:lnTo>
                    <a:pt x="3056" y="2277"/>
                  </a:lnTo>
                  <a:lnTo>
                    <a:pt x="3087" y="2274"/>
                  </a:lnTo>
                  <a:lnTo>
                    <a:pt x="3119" y="2273"/>
                  </a:lnTo>
                  <a:lnTo>
                    <a:pt x="3149" y="2274"/>
                  </a:lnTo>
                  <a:lnTo>
                    <a:pt x="3180" y="2276"/>
                  </a:lnTo>
                  <a:lnTo>
                    <a:pt x="3211" y="2280"/>
                  </a:lnTo>
                  <a:lnTo>
                    <a:pt x="3243" y="2285"/>
                  </a:lnTo>
                  <a:lnTo>
                    <a:pt x="3274" y="2292"/>
                  </a:lnTo>
                  <a:lnTo>
                    <a:pt x="3289" y="2296"/>
                  </a:lnTo>
                  <a:lnTo>
                    <a:pt x="3304" y="2300"/>
                  </a:lnTo>
                  <a:lnTo>
                    <a:pt x="3319" y="2306"/>
                  </a:lnTo>
                  <a:lnTo>
                    <a:pt x="3334" y="2311"/>
                  </a:lnTo>
                  <a:lnTo>
                    <a:pt x="3349" y="2318"/>
                  </a:lnTo>
                  <a:lnTo>
                    <a:pt x="3364" y="2325"/>
                  </a:lnTo>
                  <a:lnTo>
                    <a:pt x="3379" y="2332"/>
                  </a:lnTo>
                  <a:lnTo>
                    <a:pt x="3393" y="2340"/>
                  </a:lnTo>
                  <a:lnTo>
                    <a:pt x="3408" y="2349"/>
                  </a:lnTo>
                  <a:lnTo>
                    <a:pt x="3422" y="2359"/>
                  </a:lnTo>
                  <a:lnTo>
                    <a:pt x="3436" y="2369"/>
                  </a:lnTo>
                  <a:lnTo>
                    <a:pt x="3450" y="2379"/>
                  </a:lnTo>
                  <a:lnTo>
                    <a:pt x="3463" y="2390"/>
                  </a:lnTo>
                  <a:lnTo>
                    <a:pt x="3477" y="2401"/>
                  </a:lnTo>
                  <a:lnTo>
                    <a:pt x="3492" y="2413"/>
                  </a:lnTo>
                  <a:lnTo>
                    <a:pt x="3505" y="2426"/>
                  </a:lnTo>
                  <a:lnTo>
                    <a:pt x="3530" y="2453"/>
                  </a:lnTo>
                  <a:lnTo>
                    <a:pt x="3553" y="2480"/>
                  </a:lnTo>
                  <a:lnTo>
                    <a:pt x="3564" y="2493"/>
                  </a:lnTo>
                  <a:lnTo>
                    <a:pt x="3573" y="2507"/>
                  </a:lnTo>
                  <a:lnTo>
                    <a:pt x="3583" y="2521"/>
                  </a:lnTo>
                  <a:lnTo>
                    <a:pt x="3591" y="2535"/>
                  </a:lnTo>
                  <a:lnTo>
                    <a:pt x="3599" y="2549"/>
                  </a:lnTo>
                  <a:lnTo>
                    <a:pt x="3608" y="2563"/>
                  </a:lnTo>
                  <a:lnTo>
                    <a:pt x="3615" y="2578"/>
                  </a:lnTo>
                  <a:lnTo>
                    <a:pt x="3621" y="2592"/>
                  </a:lnTo>
                  <a:lnTo>
                    <a:pt x="3626" y="2606"/>
                  </a:lnTo>
                  <a:lnTo>
                    <a:pt x="3631" y="2621"/>
                  </a:lnTo>
                  <a:lnTo>
                    <a:pt x="3635" y="2635"/>
                  </a:lnTo>
                  <a:lnTo>
                    <a:pt x="3639" y="2650"/>
                  </a:lnTo>
                  <a:lnTo>
                    <a:pt x="3645" y="2680"/>
                  </a:lnTo>
                  <a:lnTo>
                    <a:pt x="3650" y="2711"/>
                  </a:lnTo>
                  <a:lnTo>
                    <a:pt x="3653" y="2742"/>
                  </a:lnTo>
                  <a:lnTo>
                    <a:pt x="3655" y="2772"/>
                  </a:lnTo>
                  <a:lnTo>
                    <a:pt x="3655" y="2803"/>
                  </a:lnTo>
                  <a:lnTo>
                    <a:pt x="3653" y="2833"/>
                  </a:lnTo>
                  <a:lnTo>
                    <a:pt x="3650" y="2865"/>
                  </a:lnTo>
                  <a:lnTo>
                    <a:pt x="3646" y="2896"/>
                  </a:lnTo>
                  <a:lnTo>
                    <a:pt x="3640" y="2927"/>
                  </a:lnTo>
                  <a:lnTo>
                    <a:pt x="3632" y="2958"/>
                  </a:lnTo>
                  <a:lnTo>
                    <a:pt x="3623" y="2989"/>
                  </a:lnTo>
                  <a:lnTo>
                    <a:pt x="3613" y="3021"/>
                  </a:lnTo>
                  <a:lnTo>
                    <a:pt x="3600" y="3053"/>
                  </a:lnTo>
                  <a:lnTo>
                    <a:pt x="3586" y="3084"/>
                  </a:lnTo>
                  <a:lnTo>
                    <a:pt x="3571" y="3116"/>
                  </a:lnTo>
                  <a:lnTo>
                    <a:pt x="3555" y="3147"/>
                  </a:lnTo>
                  <a:close/>
                  <a:moveTo>
                    <a:pt x="1177" y="2140"/>
                  </a:moveTo>
                  <a:lnTo>
                    <a:pt x="1150" y="2141"/>
                  </a:lnTo>
                  <a:lnTo>
                    <a:pt x="1124" y="2140"/>
                  </a:lnTo>
                  <a:lnTo>
                    <a:pt x="1099" y="2138"/>
                  </a:lnTo>
                  <a:lnTo>
                    <a:pt x="1074" y="2135"/>
                  </a:lnTo>
                  <a:lnTo>
                    <a:pt x="1049" y="2130"/>
                  </a:lnTo>
                  <a:lnTo>
                    <a:pt x="1024" y="2124"/>
                  </a:lnTo>
                  <a:lnTo>
                    <a:pt x="1000" y="2117"/>
                  </a:lnTo>
                  <a:lnTo>
                    <a:pt x="976" y="2109"/>
                  </a:lnTo>
                  <a:lnTo>
                    <a:pt x="953" y="2099"/>
                  </a:lnTo>
                  <a:lnTo>
                    <a:pt x="931" y="2088"/>
                  </a:lnTo>
                  <a:lnTo>
                    <a:pt x="907" y="2076"/>
                  </a:lnTo>
                  <a:lnTo>
                    <a:pt x="885" y="2062"/>
                  </a:lnTo>
                  <a:lnTo>
                    <a:pt x="864" y="2047"/>
                  </a:lnTo>
                  <a:lnTo>
                    <a:pt x="843" y="2031"/>
                  </a:lnTo>
                  <a:lnTo>
                    <a:pt x="822" y="2012"/>
                  </a:lnTo>
                  <a:lnTo>
                    <a:pt x="801" y="1993"/>
                  </a:lnTo>
                  <a:lnTo>
                    <a:pt x="784" y="1977"/>
                  </a:lnTo>
                  <a:lnTo>
                    <a:pt x="769" y="1959"/>
                  </a:lnTo>
                  <a:lnTo>
                    <a:pt x="755" y="1940"/>
                  </a:lnTo>
                  <a:lnTo>
                    <a:pt x="742" y="1920"/>
                  </a:lnTo>
                  <a:lnTo>
                    <a:pt x="730" y="1900"/>
                  </a:lnTo>
                  <a:lnTo>
                    <a:pt x="720" y="1878"/>
                  </a:lnTo>
                  <a:lnTo>
                    <a:pt x="711" y="1856"/>
                  </a:lnTo>
                  <a:lnTo>
                    <a:pt x="703" y="1831"/>
                  </a:lnTo>
                  <a:lnTo>
                    <a:pt x="696" y="1807"/>
                  </a:lnTo>
                  <a:lnTo>
                    <a:pt x="690" y="1783"/>
                  </a:lnTo>
                  <a:lnTo>
                    <a:pt x="686" y="1758"/>
                  </a:lnTo>
                  <a:lnTo>
                    <a:pt x="683" y="1732"/>
                  </a:lnTo>
                  <a:lnTo>
                    <a:pt x="681" y="1705"/>
                  </a:lnTo>
                  <a:lnTo>
                    <a:pt x="680" y="1678"/>
                  </a:lnTo>
                  <a:lnTo>
                    <a:pt x="681" y="1650"/>
                  </a:lnTo>
                  <a:lnTo>
                    <a:pt x="684" y="1622"/>
                  </a:lnTo>
                  <a:lnTo>
                    <a:pt x="687" y="1593"/>
                  </a:lnTo>
                  <a:lnTo>
                    <a:pt x="691" y="1564"/>
                  </a:lnTo>
                  <a:lnTo>
                    <a:pt x="698" y="1536"/>
                  </a:lnTo>
                  <a:lnTo>
                    <a:pt x="705" y="1507"/>
                  </a:lnTo>
                  <a:lnTo>
                    <a:pt x="715" y="1476"/>
                  </a:lnTo>
                  <a:lnTo>
                    <a:pt x="725" y="1447"/>
                  </a:lnTo>
                  <a:lnTo>
                    <a:pt x="738" y="1418"/>
                  </a:lnTo>
                  <a:lnTo>
                    <a:pt x="752" y="1388"/>
                  </a:lnTo>
                  <a:lnTo>
                    <a:pt x="766" y="1358"/>
                  </a:lnTo>
                  <a:lnTo>
                    <a:pt x="783" y="1328"/>
                  </a:lnTo>
                  <a:lnTo>
                    <a:pt x="802" y="1298"/>
                  </a:lnTo>
                  <a:lnTo>
                    <a:pt x="821" y="1269"/>
                  </a:lnTo>
                  <a:lnTo>
                    <a:pt x="842" y="1240"/>
                  </a:lnTo>
                  <a:lnTo>
                    <a:pt x="865" y="1210"/>
                  </a:lnTo>
                  <a:lnTo>
                    <a:pt x="889" y="1181"/>
                  </a:lnTo>
                  <a:lnTo>
                    <a:pt x="915" y="1152"/>
                  </a:lnTo>
                  <a:lnTo>
                    <a:pt x="963" y="1200"/>
                  </a:lnTo>
                  <a:lnTo>
                    <a:pt x="1011" y="1248"/>
                  </a:lnTo>
                  <a:lnTo>
                    <a:pt x="1060" y="1297"/>
                  </a:lnTo>
                  <a:lnTo>
                    <a:pt x="1107" y="1347"/>
                  </a:lnTo>
                  <a:lnTo>
                    <a:pt x="1154" y="1397"/>
                  </a:lnTo>
                  <a:lnTo>
                    <a:pt x="1203" y="1447"/>
                  </a:lnTo>
                  <a:lnTo>
                    <a:pt x="1250" y="1497"/>
                  </a:lnTo>
                  <a:lnTo>
                    <a:pt x="1299" y="1549"/>
                  </a:lnTo>
                  <a:lnTo>
                    <a:pt x="1346" y="1600"/>
                  </a:lnTo>
                  <a:lnTo>
                    <a:pt x="1394" y="1652"/>
                  </a:lnTo>
                  <a:lnTo>
                    <a:pt x="1442" y="1705"/>
                  </a:lnTo>
                  <a:lnTo>
                    <a:pt x="1490" y="1758"/>
                  </a:lnTo>
                  <a:lnTo>
                    <a:pt x="1538" y="1810"/>
                  </a:lnTo>
                  <a:lnTo>
                    <a:pt x="1586" y="1864"/>
                  </a:lnTo>
                  <a:lnTo>
                    <a:pt x="1633" y="1918"/>
                  </a:lnTo>
                  <a:lnTo>
                    <a:pt x="1682" y="1971"/>
                  </a:lnTo>
                  <a:lnTo>
                    <a:pt x="1645" y="1990"/>
                  </a:lnTo>
                  <a:lnTo>
                    <a:pt x="1610" y="2008"/>
                  </a:lnTo>
                  <a:lnTo>
                    <a:pt x="1575" y="2026"/>
                  </a:lnTo>
                  <a:lnTo>
                    <a:pt x="1541" y="2042"/>
                  </a:lnTo>
                  <a:lnTo>
                    <a:pt x="1507" y="2057"/>
                  </a:lnTo>
                  <a:lnTo>
                    <a:pt x="1474" y="2070"/>
                  </a:lnTo>
                  <a:lnTo>
                    <a:pt x="1442" y="2082"/>
                  </a:lnTo>
                  <a:lnTo>
                    <a:pt x="1411" y="2093"/>
                  </a:lnTo>
                  <a:lnTo>
                    <a:pt x="1379" y="2103"/>
                  </a:lnTo>
                  <a:lnTo>
                    <a:pt x="1348" y="2112"/>
                  </a:lnTo>
                  <a:lnTo>
                    <a:pt x="1319" y="2120"/>
                  </a:lnTo>
                  <a:lnTo>
                    <a:pt x="1289" y="2126"/>
                  </a:lnTo>
                  <a:lnTo>
                    <a:pt x="1260" y="2131"/>
                  </a:lnTo>
                  <a:lnTo>
                    <a:pt x="1232" y="2135"/>
                  </a:lnTo>
                  <a:lnTo>
                    <a:pt x="1204" y="2138"/>
                  </a:lnTo>
                  <a:lnTo>
                    <a:pt x="1177" y="2140"/>
                  </a:lnTo>
                  <a:close/>
                  <a:moveTo>
                    <a:pt x="3995" y="1799"/>
                  </a:moveTo>
                  <a:lnTo>
                    <a:pt x="3964" y="1774"/>
                  </a:lnTo>
                  <a:lnTo>
                    <a:pt x="3933" y="1750"/>
                  </a:lnTo>
                  <a:lnTo>
                    <a:pt x="3903" y="1727"/>
                  </a:lnTo>
                  <a:lnTo>
                    <a:pt x="3872" y="1705"/>
                  </a:lnTo>
                  <a:lnTo>
                    <a:pt x="3840" y="1684"/>
                  </a:lnTo>
                  <a:lnTo>
                    <a:pt x="3810" y="1663"/>
                  </a:lnTo>
                  <a:lnTo>
                    <a:pt x="3779" y="1644"/>
                  </a:lnTo>
                  <a:lnTo>
                    <a:pt x="3748" y="1626"/>
                  </a:lnTo>
                  <a:lnTo>
                    <a:pt x="3716" y="1610"/>
                  </a:lnTo>
                  <a:lnTo>
                    <a:pt x="3686" y="1594"/>
                  </a:lnTo>
                  <a:lnTo>
                    <a:pt x="3655" y="1579"/>
                  </a:lnTo>
                  <a:lnTo>
                    <a:pt x="3624" y="1566"/>
                  </a:lnTo>
                  <a:lnTo>
                    <a:pt x="3592" y="1554"/>
                  </a:lnTo>
                  <a:lnTo>
                    <a:pt x="3561" y="1542"/>
                  </a:lnTo>
                  <a:lnTo>
                    <a:pt x="3530" y="1532"/>
                  </a:lnTo>
                  <a:lnTo>
                    <a:pt x="3499" y="1523"/>
                  </a:lnTo>
                  <a:lnTo>
                    <a:pt x="3468" y="1515"/>
                  </a:lnTo>
                  <a:lnTo>
                    <a:pt x="3437" y="1507"/>
                  </a:lnTo>
                  <a:lnTo>
                    <a:pt x="3406" y="1499"/>
                  </a:lnTo>
                  <a:lnTo>
                    <a:pt x="3375" y="1493"/>
                  </a:lnTo>
                  <a:lnTo>
                    <a:pt x="3344" y="1487"/>
                  </a:lnTo>
                  <a:lnTo>
                    <a:pt x="3313" y="1482"/>
                  </a:lnTo>
                  <a:lnTo>
                    <a:pt x="3282" y="1478"/>
                  </a:lnTo>
                  <a:lnTo>
                    <a:pt x="3251" y="1474"/>
                  </a:lnTo>
                  <a:lnTo>
                    <a:pt x="3219" y="1471"/>
                  </a:lnTo>
                  <a:lnTo>
                    <a:pt x="3188" y="1469"/>
                  </a:lnTo>
                  <a:lnTo>
                    <a:pt x="3157" y="1467"/>
                  </a:lnTo>
                  <a:lnTo>
                    <a:pt x="3126" y="1466"/>
                  </a:lnTo>
                  <a:lnTo>
                    <a:pt x="3094" y="1466"/>
                  </a:lnTo>
                  <a:lnTo>
                    <a:pt x="3063" y="1466"/>
                  </a:lnTo>
                  <a:lnTo>
                    <a:pt x="3032" y="1467"/>
                  </a:lnTo>
                  <a:lnTo>
                    <a:pt x="3001" y="1469"/>
                  </a:lnTo>
                  <a:lnTo>
                    <a:pt x="2969" y="1472"/>
                  </a:lnTo>
                  <a:lnTo>
                    <a:pt x="2938" y="1475"/>
                  </a:lnTo>
                  <a:lnTo>
                    <a:pt x="2907" y="1479"/>
                  </a:lnTo>
                  <a:lnTo>
                    <a:pt x="2876" y="1483"/>
                  </a:lnTo>
                  <a:lnTo>
                    <a:pt x="2844" y="1488"/>
                  </a:lnTo>
                  <a:lnTo>
                    <a:pt x="2813" y="1494"/>
                  </a:lnTo>
                  <a:lnTo>
                    <a:pt x="2782" y="1500"/>
                  </a:lnTo>
                  <a:lnTo>
                    <a:pt x="2751" y="1508"/>
                  </a:lnTo>
                  <a:lnTo>
                    <a:pt x="2718" y="1515"/>
                  </a:lnTo>
                  <a:lnTo>
                    <a:pt x="2687" y="1523"/>
                  </a:lnTo>
                  <a:lnTo>
                    <a:pt x="2655" y="1532"/>
                  </a:lnTo>
                  <a:lnTo>
                    <a:pt x="2623" y="1541"/>
                  </a:lnTo>
                  <a:lnTo>
                    <a:pt x="2591" y="1551"/>
                  </a:lnTo>
                  <a:lnTo>
                    <a:pt x="2560" y="1562"/>
                  </a:lnTo>
                  <a:lnTo>
                    <a:pt x="2528" y="1573"/>
                  </a:lnTo>
                  <a:lnTo>
                    <a:pt x="2496" y="1585"/>
                  </a:lnTo>
                  <a:lnTo>
                    <a:pt x="2433" y="1609"/>
                  </a:lnTo>
                  <a:lnTo>
                    <a:pt x="2369" y="1635"/>
                  </a:lnTo>
                  <a:lnTo>
                    <a:pt x="2306" y="1661"/>
                  </a:lnTo>
                  <a:lnTo>
                    <a:pt x="2241" y="1688"/>
                  </a:lnTo>
                  <a:lnTo>
                    <a:pt x="2178" y="1716"/>
                  </a:lnTo>
                  <a:lnTo>
                    <a:pt x="2114" y="1744"/>
                  </a:lnTo>
                  <a:lnTo>
                    <a:pt x="2050" y="1774"/>
                  </a:lnTo>
                  <a:lnTo>
                    <a:pt x="1986" y="1804"/>
                  </a:lnTo>
                  <a:lnTo>
                    <a:pt x="1935" y="1746"/>
                  </a:lnTo>
                  <a:lnTo>
                    <a:pt x="1884" y="1689"/>
                  </a:lnTo>
                  <a:lnTo>
                    <a:pt x="1833" y="1630"/>
                  </a:lnTo>
                  <a:lnTo>
                    <a:pt x="1783" y="1573"/>
                  </a:lnTo>
                  <a:lnTo>
                    <a:pt x="1732" y="1516"/>
                  </a:lnTo>
                  <a:lnTo>
                    <a:pt x="1681" y="1458"/>
                  </a:lnTo>
                  <a:lnTo>
                    <a:pt x="1630" y="1401"/>
                  </a:lnTo>
                  <a:lnTo>
                    <a:pt x="1580" y="1344"/>
                  </a:lnTo>
                  <a:lnTo>
                    <a:pt x="1529" y="1287"/>
                  </a:lnTo>
                  <a:lnTo>
                    <a:pt x="1478" y="1231"/>
                  </a:lnTo>
                  <a:lnTo>
                    <a:pt x="1428" y="1176"/>
                  </a:lnTo>
                  <a:lnTo>
                    <a:pt x="1376" y="1120"/>
                  </a:lnTo>
                  <a:lnTo>
                    <a:pt x="1326" y="1065"/>
                  </a:lnTo>
                  <a:lnTo>
                    <a:pt x="1274" y="1011"/>
                  </a:lnTo>
                  <a:lnTo>
                    <a:pt x="1224" y="956"/>
                  </a:lnTo>
                  <a:lnTo>
                    <a:pt x="1174" y="903"/>
                  </a:lnTo>
                  <a:lnTo>
                    <a:pt x="1196" y="883"/>
                  </a:lnTo>
                  <a:lnTo>
                    <a:pt x="1219" y="864"/>
                  </a:lnTo>
                  <a:lnTo>
                    <a:pt x="1241" y="847"/>
                  </a:lnTo>
                  <a:lnTo>
                    <a:pt x="1264" y="830"/>
                  </a:lnTo>
                  <a:lnTo>
                    <a:pt x="1287" y="815"/>
                  </a:lnTo>
                  <a:lnTo>
                    <a:pt x="1309" y="801"/>
                  </a:lnTo>
                  <a:lnTo>
                    <a:pt x="1331" y="789"/>
                  </a:lnTo>
                  <a:lnTo>
                    <a:pt x="1353" y="777"/>
                  </a:lnTo>
                  <a:lnTo>
                    <a:pt x="1375" y="768"/>
                  </a:lnTo>
                  <a:lnTo>
                    <a:pt x="1397" y="759"/>
                  </a:lnTo>
                  <a:lnTo>
                    <a:pt x="1420" y="751"/>
                  </a:lnTo>
                  <a:lnTo>
                    <a:pt x="1442" y="745"/>
                  </a:lnTo>
                  <a:lnTo>
                    <a:pt x="1463" y="740"/>
                  </a:lnTo>
                  <a:lnTo>
                    <a:pt x="1485" y="737"/>
                  </a:lnTo>
                  <a:lnTo>
                    <a:pt x="1506" y="734"/>
                  </a:lnTo>
                  <a:lnTo>
                    <a:pt x="1527" y="733"/>
                  </a:lnTo>
                  <a:lnTo>
                    <a:pt x="1571" y="732"/>
                  </a:lnTo>
                  <a:lnTo>
                    <a:pt x="1613" y="732"/>
                  </a:lnTo>
                  <a:lnTo>
                    <a:pt x="1655" y="734"/>
                  </a:lnTo>
                  <a:lnTo>
                    <a:pt x="1696" y="737"/>
                  </a:lnTo>
                  <a:lnTo>
                    <a:pt x="1737" y="742"/>
                  </a:lnTo>
                  <a:lnTo>
                    <a:pt x="1778" y="749"/>
                  </a:lnTo>
                  <a:lnTo>
                    <a:pt x="1817" y="757"/>
                  </a:lnTo>
                  <a:lnTo>
                    <a:pt x="1856" y="766"/>
                  </a:lnTo>
                  <a:lnTo>
                    <a:pt x="1897" y="776"/>
                  </a:lnTo>
                  <a:lnTo>
                    <a:pt x="1935" y="785"/>
                  </a:lnTo>
                  <a:lnTo>
                    <a:pt x="1972" y="794"/>
                  </a:lnTo>
                  <a:lnTo>
                    <a:pt x="2009" y="802"/>
                  </a:lnTo>
                  <a:lnTo>
                    <a:pt x="2046" y="810"/>
                  </a:lnTo>
                  <a:lnTo>
                    <a:pt x="2081" y="818"/>
                  </a:lnTo>
                  <a:lnTo>
                    <a:pt x="2116" y="825"/>
                  </a:lnTo>
                  <a:lnTo>
                    <a:pt x="2151" y="833"/>
                  </a:lnTo>
                  <a:lnTo>
                    <a:pt x="2167" y="836"/>
                  </a:lnTo>
                  <a:lnTo>
                    <a:pt x="2184" y="838"/>
                  </a:lnTo>
                  <a:lnTo>
                    <a:pt x="2200" y="839"/>
                  </a:lnTo>
                  <a:lnTo>
                    <a:pt x="2216" y="840"/>
                  </a:lnTo>
                  <a:lnTo>
                    <a:pt x="2231" y="839"/>
                  </a:lnTo>
                  <a:lnTo>
                    <a:pt x="2247" y="837"/>
                  </a:lnTo>
                  <a:lnTo>
                    <a:pt x="2263" y="835"/>
                  </a:lnTo>
                  <a:lnTo>
                    <a:pt x="2278" y="832"/>
                  </a:lnTo>
                  <a:lnTo>
                    <a:pt x="2292" y="827"/>
                  </a:lnTo>
                  <a:lnTo>
                    <a:pt x="2307" y="822"/>
                  </a:lnTo>
                  <a:lnTo>
                    <a:pt x="2321" y="816"/>
                  </a:lnTo>
                  <a:lnTo>
                    <a:pt x="2335" y="809"/>
                  </a:lnTo>
                  <a:lnTo>
                    <a:pt x="2348" y="801"/>
                  </a:lnTo>
                  <a:lnTo>
                    <a:pt x="2362" y="792"/>
                  </a:lnTo>
                  <a:lnTo>
                    <a:pt x="2375" y="783"/>
                  </a:lnTo>
                  <a:lnTo>
                    <a:pt x="2389" y="773"/>
                  </a:lnTo>
                  <a:lnTo>
                    <a:pt x="2402" y="761"/>
                  </a:lnTo>
                  <a:lnTo>
                    <a:pt x="2414" y="748"/>
                  </a:lnTo>
                  <a:lnTo>
                    <a:pt x="2426" y="735"/>
                  </a:lnTo>
                  <a:lnTo>
                    <a:pt x="2437" y="722"/>
                  </a:lnTo>
                  <a:lnTo>
                    <a:pt x="2447" y="709"/>
                  </a:lnTo>
                  <a:lnTo>
                    <a:pt x="2456" y="695"/>
                  </a:lnTo>
                  <a:lnTo>
                    <a:pt x="2465" y="680"/>
                  </a:lnTo>
                  <a:lnTo>
                    <a:pt x="2473" y="665"/>
                  </a:lnTo>
                  <a:lnTo>
                    <a:pt x="2480" y="649"/>
                  </a:lnTo>
                  <a:lnTo>
                    <a:pt x="2486" y="633"/>
                  </a:lnTo>
                  <a:lnTo>
                    <a:pt x="2491" y="617"/>
                  </a:lnTo>
                  <a:lnTo>
                    <a:pt x="2496" y="600"/>
                  </a:lnTo>
                  <a:lnTo>
                    <a:pt x="2500" y="584"/>
                  </a:lnTo>
                  <a:lnTo>
                    <a:pt x="2503" y="566"/>
                  </a:lnTo>
                  <a:lnTo>
                    <a:pt x="2507" y="549"/>
                  </a:lnTo>
                  <a:lnTo>
                    <a:pt x="2508" y="530"/>
                  </a:lnTo>
                  <a:lnTo>
                    <a:pt x="2508" y="512"/>
                  </a:lnTo>
                  <a:lnTo>
                    <a:pt x="2508" y="494"/>
                  </a:lnTo>
                  <a:lnTo>
                    <a:pt x="2505" y="474"/>
                  </a:lnTo>
                  <a:lnTo>
                    <a:pt x="2503" y="456"/>
                  </a:lnTo>
                  <a:lnTo>
                    <a:pt x="2499" y="438"/>
                  </a:lnTo>
                  <a:lnTo>
                    <a:pt x="2495" y="420"/>
                  </a:lnTo>
                  <a:lnTo>
                    <a:pt x="2489" y="402"/>
                  </a:lnTo>
                  <a:lnTo>
                    <a:pt x="2482" y="384"/>
                  </a:lnTo>
                  <a:lnTo>
                    <a:pt x="2475" y="366"/>
                  </a:lnTo>
                  <a:lnTo>
                    <a:pt x="2466" y="348"/>
                  </a:lnTo>
                  <a:lnTo>
                    <a:pt x="2456" y="330"/>
                  </a:lnTo>
                  <a:lnTo>
                    <a:pt x="2446" y="311"/>
                  </a:lnTo>
                  <a:lnTo>
                    <a:pt x="2434" y="293"/>
                  </a:lnTo>
                  <a:lnTo>
                    <a:pt x="2421" y="276"/>
                  </a:lnTo>
                  <a:lnTo>
                    <a:pt x="2407" y="258"/>
                  </a:lnTo>
                  <a:lnTo>
                    <a:pt x="2393" y="240"/>
                  </a:lnTo>
                  <a:lnTo>
                    <a:pt x="2372" y="218"/>
                  </a:lnTo>
                  <a:lnTo>
                    <a:pt x="2351" y="197"/>
                  </a:lnTo>
                  <a:lnTo>
                    <a:pt x="2330" y="177"/>
                  </a:lnTo>
                  <a:lnTo>
                    <a:pt x="2308" y="159"/>
                  </a:lnTo>
                  <a:lnTo>
                    <a:pt x="2286" y="140"/>
                  </a:lnTo>
                  <a:lnTo>
                    <a:pt x="2264" y="123"/>
                  </a:lnTo>
                  <a:lnTo>
                    <a:pt x="2240" y="108"/>
                  </a:lnTo>
                  <a:lnTo>
                    <a:pt x="2216" y="93"/>
                  </a:lnTo>
                  <a:lnTo>
                    <a:pt x="2192" y="80"/>
                  </a:lnTo>
                  <a:lnTo>
                    <a:pt x="2167" y="68"/>
                  </a:lnTo>
                  <a:lnTo>
                    <a:pt x="2142" y="57"/>
                  </a:lnTo>
                  <a:lnTo>
                    <a:pt x="2115" y="47"/>
                  </a:lnTo>
                  <a:lnTo>
                    <a:pt x="2088" y="38"/>
                  </a:lnTo>
                  <a:lnTo>
                    <a:pt x="2061" y="30"/>
                  </a:lnTo>
                  <a:lnTo>
                    <a:pt x="2033" y="23"/>
                  </a:lnTo>
                  <a:lnTo>
                    <a:pt x="2004" y="18"/>
                  </a:lnTo>
                  <a:lnTo>
                    <a:pt x="1976" y="13"/>
                  </a:lnTo>
                  <a:lnTo>
                    <a:pt x="1947" y="9"/>
                  </a:lnTo>
                  <a:lnTo>
                    <a:pt x="1919" y="6"/>
                  </a:lnTo>
                  <a:lnTo>
                    <a:pt x="1889" y="3"/>
                  </a:lnTo>
                  <a:lnTo>
                    <a:pt x="1861" y="2"/>
                  </a:lnTo>
                  <a:lnTo>
                    <a:pt x="1832" y="0"/>
                  </a:lnTo>
                  <a:lnTo>
                    <a:pt x="1803" y="0"/>
                  </a:lnTo>
                  <a:lnTo>
                    <a:pt x="1774" y="0"/>
                  </a:lnTo>
                  <a:lnTo>
                    <a:pt x="1744" y="1"/>
                  </a:lnTo>
                  <a:lnTo>
                    <a:pt x="1715" y="3"/>
                  </a:lnTo>
                  <a:lnTo>
                    <a:pt x="1685" y="5"/>
                  </a:lnTo>
                  <a:lnTo>
                    <a:pt x="1656" y="8"/>
                  </a:lnTo>
                  <a:lnTo>
                    <a:pt x="1625" y="12"/>
                  </a:lnTo>
                  <a:lnTo>
                    <a:pt x="1596" y="17"/>
                  </a:lnTo>
                  <a:lnTo>
                    <a:pt x="1566" y="22"/>
                  </a:lnTo>
                  <a:lnTo>
                    <a:pt x="1536" y="29"/>
                  </a:lnTo>
                  <a:lnTo>
                    <a:pt x="1505" y="36"/>
                  </a:lnTo>
                  <a:lnTo>
                    <a:pt x="1476" y="43"/>
                  </a:lnTo>
                  <a:lnTo>
                    <a:pt x="1447" y="51"/>
                  </a:lnTo>
                  <a:lnTo>
                    <a:pt x="1418" y="60"/>
                  </a:lnTo>
                  <a:lnTo>
                    <a:pt x="1388" y="69"/>
                  </a:lnTo>
                  <a:lnTo>
                    <a:pt x="1359" y="79"/>
                  </a:lnTo>
                  <a:lnTo>
                    <a:pt x="1331" y="89"/>
                  </a:lnTo>
                  <a:lnTo>
                    <a:pt x="1303" y="100"/>
                  </a:lnTo>
                  <a:lnTo>
                    <a:pt x="1274" y="112"/>
                  </a:lnTo>
                  <a:lnTo>
                    <a:pt x="1246" y="124"/>
                  </a:lnTo>
                  <a:lnTo>
                    <a:pt x="1218" y="136"/>
                  </a:lnTo>
                  <a:lnTo>
                    <a:pt x="1190" y="151"/>
                  </a:lnTo>
                  <a:lnTo>
                    <a:pt x="1163" y="164"/>
                  </a:lnTo>
                  <a:lnTo>
                    <a:pt x="1135" y="179"/>
                  </a:lnTo>
                  <a:lnTo>
                    <a:pt x="1108" y="194"/>
                  </a:lnTo>
                  <a:lnTo>
                    <a:pt x="1081" y="209"/>
                  </a:lnTo>
                  <a:lnTo>
                    <a:pt x="1028" y="241"/>
                  </a:lnTo>
                  <a:lnTo>
                    <a:pt x="978" y="272"/>
                  </a:lnTo>
                  <a:lnTo>
                    <a:pt x="932" y="304"/>
                  </a:lnTo>
                  <a:lnTo>
                    <a:pt x="886" y="337"/>
                  </a:lnTo>
                  <a:lnTo>
                    <a:pt x="845" y="369"/>
                  </a:lnTo>
                  <a:lnTo>
                    <a:pt x="806" y="401"/>
                  </a:lnTo>
                  <a:lnTo>
                    <a:pt x="769" y="432"/>
                  </a:lnTo>
                  <a:lnTo>
                    <a:pt x="736" y="464"/>
                  </a:lnTo>
                  <a:lnTo>
                    <a:pt x="712" y="441"/>
                  </a:lnTo>
                  <a:lnTo>
                    <a:pt x="687" y="418"/>
                  </a:lnTo>
                  <a:lnTo>
                    <a:pt x="662" y="395"/>
                  </a:lnTo>
                  <a:lnTo>
                    <a:pt x="637" y="372"/>
                  </a:lnTo>
                  <a:lnTo>
                    <a:pt x="623" y="360"/>
                  </a:lnTo>
                  <a:lnTo>
                    <a:pt x="609" y="350"/>
                  </a:lnTo>
                  <a:lnTo>
                    <a:pt x="593" y="342"/>
                  </a:lnTo>
                  <a:lnTo>
                    <a:pt x="577" y="335"/>
                  </a:lnTo>
                  <a:lnTo>
                    <a:pt x="559" y="329"/>
                  </a:lnTo>
                  <a:lnTo>
                    <a:pt x="540" y="325"/>
                  </a:lnTo>
                  <a:lnTo>
                    <a:pt x="521" y="323"/>
                  </a:lnTo>
                  <a:lnTo>
                    <a:pt x="502" y="323"/>
                  </a:lnTo>
                  <a:lnTo>
                    <a:pt x="491" y="323"/>
                  </a:lnTo>
                  <a:lnTo>
                    <a:pt x="482" y="324"/>
                  </a:lnTo>
                  <a:lnTo>
                    <a:pt x="472" y="325"/>
                  </a:lnTo>
                  <a:lnTo>
                    <a:pt x="462" y="327"/>
                  </a:lnTo>
                  <a:lnTo>
                    <a:pt x="453" y="329"/>
                  </a:lnTo>
                  <a:lnTo>
                    <a:pt x="444" y="332"/>
                  </a:lnTo>
                  <a:lnTo>
                    <a:pt x="435" y="336"/>
                  </a:lnTo>
                  <a:lnTo>
                    <a:pt x="426" y="340"/>
                  </a:lnTo>
                  <a:lnTo>
                    <a:pt x="417" y="344"/>
                  </a:lnTo>
                  <a:lnTo>
                    <a:pt x="409" y="349"/>
                  </a:lnTo>
                  <a:lnTo>
                    <a:pt x="401" y="355"/>
                  </a:lnTo>
                  <a:lnTo>
                    <a:pt x="393" y="360"/>
                  </a:lnTo>
                  <a:lnTo>
                    <a:pt x="378" y="374"/>
                  </a:lnTo>
                  <a:lnTo>
                    <a:pt x="364" y="389"/>
                  </a:lnTo>
                  <a:lnTo>
                    <a:pt x="351" y="405"/>
                  </a:lnTo>
                  <a:lnTo>
                    <a:pt x="341" y="422"/>
                  </a:lnTo>
                  <a:lnTo>
                    <a:pt x="332" y="439"/>
                  </a:lnTo>
                  <a:lnTo>
                    <a:pt x="325" y="457"/>
                  </a:lnTo>
                  <a:lnTo>
                    <a:pt x="322" y="466"/>
                  </a:lnTo>
                  <a:lnTo>
                    <a:pt x="320" y="475"/>
                  </a:lnTo>
                  <a:lnTo>
                    <a:pt x="318" y="484"/>
                  </a:lnTo>
                  <a:lnTo>
                    <a:pt x="317" y="494"/>
                  </a:lnTo>
                  <a:lnTo>
                    <a:pt x="317" y="504"/>
                  </a:lnTo>
                  <a:lnTo>
                    <a:pt x="316" y="513"/>
                  </a:lnTo>
                  <a:lnTo>
                    <a:pt x="317" y="523"/>
                  </a:lnTo>
                  <a:lnTo>
                    <a:pt x="318" y="533"/>
                  </a:lnTo>
                  <a:lnTo>
                    <a:pt x="321" y="552"/>
                  </a:lnTo>
                  <a:lnTo>
                    <a:pt x="325" y="570"/>
                  </a:lnTo>
                  <a:lnTo>
                    <a:pt x="330" y="588"/>
                  </a:lnTo>
                  <a:lnTo>
                    <a:pt x="338" y="604"/>
                  </a:lnTo>
                  <a:lnTo>
                    <a:pt x="346" y="619"/>
                  </a:lnTo>
                  <a:lnTo>
                    <a:pt x="357" y="633"/>
                  </a:lnTo>
                  <a:lnTo>
                    <a:pt x="368" y="646"/>
                  </a:lnTo>
                  <a:lnTo>
                    <a:pt x="381" y="660"/>
                  </a:lnTo>
                  <a:lnTo>
                    <a:pt x="406" y="680"/>
                  </a:lnTo>
                  <a:lnTo>
                    <a:pt x="431" y="700"/>
                  </a:lnTo>
                  <a:lnTo>
                    <a:pt x="456" y="721"/>
                  </a:lnTo>
                  <a:lnTo>
                    <a:pt x="480" y="743"/>
                  </a:lnTo>
                  <a:lnTo>
                    <a:pt x="456" y="772"/>
                  </a:lnTo>
                  <a:lnTo>
                    <a:pt x="433" y="801"/>
                  </a:lnTo>
                  <a:lnTo>
                    <a:pt x="410" y="832"/>
                  </a:lnTo>
                  <a:lnTo>
                    <a:pt x="387" y="862"/>
                  </a:lnTo>
                  <a:lnTo>
                    <a:pt x="366" y="893"/>
                  </a:lnTo>
                  <a:lnTo>
                    <a:pt x="345" y="924"/>
                  </a:lnTo>
                  <a:lnTo>
                    <a:pt x="324" y="955"/>
                  </a:lnTo>
                  <a:lnTo>
                    <a:pt x="303" y="986"/>
                  </a:lnTo>
                  <a:lnTo>
                    <a:pt x="284" y="1019"/>
                  </a:lnTo>
                  <a:lnTo>
                    <a:pt x="265" y="1051"/>
                  </a:lnTo>
                  <a:lnTo>
                    <a:pt x="246" y="1084"/>
                  </a:lnTo>
                  <a:lnTo>
                    <a:pt x="228" y="1116"/>
                  </a:lnTo>
                  <a:lnTo>
                    <a:pt x="211" y="1149"/>
                  </a:lnTo>
                  <a:lnTo>
                    <a:pt x="194" y="1183"/>
                  </a:lnTo>
                  <a:lnTo>
                    <a:pt x="177" y="1217"/>
                  </a:lnTo>
                  <a:lnTo>
                    <a:pt x="161" y="1251"/>
                  </a:lnTo>
                  <a:lnTo>
                    <a:pt x="146" y="1284"/>
                  </a:lnTo>
                  <a:lnTo>
                    <a:pt x="131" y="1318"/>
                  </a:lnTo>
                  <a:lnTo>
                    <a:pt x="117" y="1353"/>
                  </a:lnTo>
                  <a:lnTo>
                    <a:pt x="104" y="1387"/>
                  </a:lnTo>
                  <a:lnTo>
                    <a:pt x="92" y="1420"/>
                  </a:lnTo>
                  <a:lnTo>
                    <a:pt x="81" y="1454"/>
                  </a:lnTo>
                  <a:lnTo>
                    <a:pt x="70" y="1487"/>
                  </a:lnTo>
                  <a:lnTo>
                    <a:pt x="59" y="1521"/>
                  </a:lnTo>
                  <a:lnTo>
                    <a:pt x="50" y="1555"/>
                  </a:lnTo>
                  <a:lnTo>
                    <a:pt x="42" y="1588"/>
                  </a:lnTo>
                  <a:lnTo>
                    <a:pt x="34" y="1621"/>
                  </a:lnTo>
                  <a:lnTo>
                    <a:pt x="27" y="1654"/>
                  </a:lnTo>
                  <a:lnTo>
                    <a:pt x="21" y="1688"/>
                  </a:lnTo>
                  <a:lnTo>
                    <a:pt x="16" y="1721"/>
                  </a:lnTo>
                  <a:lnTo>
                    <a:pt x="11" y="1754"/>
                  </a:lnTo>
                  <a:lnTo>
                    <a:pt x="8" y="1787"/>
                  </a:lnTo>
                  <a:lnTo>
                    <a:pt x="4" y="1819"/>
                  </a:lnTo>
                  <a:lnTo>
                    <a:pt x="2" y="1852"/>
                  </a:lnTo>
                  <a:lnTo>
                    <a:pt x="1" y="1884"/>
                  </a:lnTo>
                  <a:lnTo>
                    <a:pt x="0" y="1916"/>
                  </a:lnTo>
                  <a:lnTo>
                    <a:pt x="0" y="1947"/>
                  </a:lnTo>
                  <a:lnTo>
                    <a:pt x="1" y="1978"/>
                  </a:lnTo>
                  <a:lnTo>
                    <a:pt x="4" y="2009"/>
                  </a:lnTo>
                  <a:lnTo>
                    <a:pt x="6" y="2040"/>
                  </a:lnTo>
                  <a:lnTo>
                    <a:pt x="10" y="2070"/>
                  </a:lnTo>
                  <a:lnTo>
                    <a:pt x="15" y="2100"/>
                  </a:lnTo>
                  <a:lnTo>
                    <a:pt x="20" y="2129"/>
                  </a:lnTo>
                  <a:lnTo>
                    <a:pt x="26" y="2158"/>
                  </a:lnTo>
                  <a:lnTo>
                    <a:pt x="34" y="2188"/>
                  </a:lnTo>
                  <a:lnTo>
                    <a:pt x="42" y="2217"/>
                  </a:lnTo>
                  <a:lnTo>
                    <a:pt x="50" y="2245"/>
                  </a:lnTo>
                  <a:lnTo>
                    <a:pt x="60" y="2273"/>
                  </a:lnTo>
                  <a:lnTo>
                    <a:pt x="72" y="2301"/>
                  </a:lnTo>
                  <a:lnTo>
                    <a:pt x="83" y="2328"/>
                  </a:lnTo>
                  <a:lnTo>
                    <a:pt x="96" y="2356"/>
                  </a:lnTo>
                  <a:lnTo>
                    <a:pt x="110" y="2382"/>
                  </a:lnTo>
                  <a:lnTo>
                    <a:pt x="125" y="2408"/>
                  </a:lnTo>
                  <a:lnTo>
                    <a:pt x="141" y="2433"/>
                  </a:lnTo>
                  <a:lnTo>
                    <a:pt x="158" y="2459"/>
                  </a:lnTo>
                  <a:lnTo>
                    <a:pt x="176" y="2483"/>
                  </a:lnTo>
                  <a:lnTo>
                    <a:pt x="196" y="2508"/>
                  </a:lnTo>
                  <a:lnTo>
                    <a:pt x="216" y="2533"/>
                  </a:lnTo>
                  <a:lnTo>
                    <a:pt x="237" y="2556"/>
                  </a:lnTo>
                  <a:lnTo>
                    <a:pt x="259" y="2580"/>
                  </a:lnTo>
                  <a:lnTo>
                    <a:pt x="282" y="2603"/>
                  </a:lnTo>
                  <a:lnTo>
                    <a:pt x="308" y="2626"/>
                  </a:lnTo>
                  <a:lnTo>
                    <a:pt x="333" y="2649"/>
                  </a:lnTo>
                  <a:lnTo>
                    <a:pt x="360" y="2672"/>
                  </a:lnTo>
                  <a:lnTo>
                    <a:pt x="382" y="2690"/>
                  </a:lnTo>
                  <a:lnTo>
                    <a:pt x="405" y="2708"/>
                  </a:lnTo>
                  <a:lnTo>
                    <a:pt x="427" y="2724"/>
                  </a:lnTo>
                  <a:lnTo>
                    <a:pt x="451" y="2740"/>
                  </a:lnTo>
                  <a:lnTo>
                    <a:pt x="474" y="2756"/>
                  </a:lnTo>
                  <a:lnTo>
                    <a:pt x="498" y="2771"/>
                  </a:lnTo>
                  <a:lnTo>
                    <a:pt x="522" y="2785"/>
                  </a:lnTo>
                  <a:lnTo>
                    <a:pt x="545" y="2798"/>
                  </a:lnTo>
                  <a:lnTo>
                    <a:pt x="571" y="2811"/>
                  </a:lnTo>
                  <a:lnTo>
                    <a:pt x="595" y="2823"/>
                  </a:lnTo>
                  <a:lnTo>
                    <a:pt x="620" y="2834"/>
                  </a:lnTo>
                  <a:lnTo>
                    <a:pt x="645" y="2845"/>
                  </a:lnTo>
                  <a:lnTo>
                    <a:pt x="670" y="2856"/>
                  </a:lnTo>
                  <a:lnTo>
                    <a:pt x="696" y="2866"/>
                  </a:lnTo>
                  <a:lnTo>
                    <a:pt x="722" y="2875"/>
                  </a:lnTo>
                  <a:lnTo>
                    <a:pt x="748" y="2883"/>
                  </a:lnTo>
                  <a:lnTo>
                    <a:pt x="774" y="2891"/>
                  </a:lnTo>
                  <a:lnTo>
                    <a:pt x="802" y="2898"/>
                  </a:lnTo>
                  <a:lnTo>
                    <a:pt x="828" y="2905"/>
                  </a:lnTo>
                  <a:lnTo>
                    <a:pt x="855" y="2910"/>
                  </a:lnTo>
                  <a:lnTo>
                    <a:pt x="882" y="2916"/>
                  </a:lnTo>
                  <a:lnTo>
                    <a:pt x="910" y="2920"/>
                  </a:lnTo>
                  <a:lnTo>
                    <a:pt x="938" y="2924"/>
                  </a:lnTo>
                  <a:lnTo>
                    <a:pt x="966" y="2928"/>
                  </a:lnTo>
                  <a:lnTo>
                    <a:pt x="995" y="2931"/>
                  </a:lnTo>
                  <a:lnTo>
                    <a:pt x="1023" y="2933"/>
                  </a:lnTo>
                  <a:lnTo>
                    <a:pt x="1053" y="2934"/>
                  </a:lnTo>
                  <a:lnTo>
                    <a:pt x="1082" y="2935"/>
                  </a:lnTo>
                  <a:lnTo>
                    <a:pt x="1111" y="2936"/>
                  </a:lnTo>
                  <a:lnTo>
                    <a:pt x="1140" y="2935"/>
                  </a:lnTo>
                  <a:lnTo>
                    <a:pt x="1171" y="2935"/>
                  </a:lnTo>
                  <a:lnTo>
                    <a:pt x="1201" y="2933"/>
                  </a:lnTo>
                  <a:lnTo>
                    <a:pt x="1261" y="2929"/>
                  </a:lnTo>
                  <a:lnTo>
                    <a:pt x="1323" y="2922"/>
                  </a:lnTo>
                  <a:lnTo>
                    <a:pt x="1385" y="2914"/>
                  </a:lnTo>
                  <a:lnTo>
                    <a:pt x="1448" y="2904"/>
                  </a:lnTo>
                  <a:lnTo>
                    <a:pt x="1511" y="2892"/>
                  </a:lnTo>
                  <a:lnTo>
                    <a:pt x="1575" y="2878"/>
                  </a:lnTo>
                  <a:lnTo>
                    <a:pt x="1639" y="2862"/>
                  </a:lnTo>
                  <a:lnTo>
                    <a:pt x="1705" y="2842"/>
                  </a:lnTo>
                  <a:lnTo>
                    <a:pt x="1770" y="2822"/>
                  </a:lnTo>
                  <a:lnTo>
                    <a:pt x="1836" y="2800"/>
                  </a:lnTo>
                  <a:lnTo>
                    <a:pt x="1904" y="2775"/>
                  </a:lnTo>
                  <a:lnTo>
                    <a:pt x="1971" y="2748"/>
                  </a:lnTo>
                  <a:lnTo>
                    <a:pt x="2039" y="2719"/>
                  </a:lnTo>
                  <a:lnTo>
                    <a:pt x="2107" y="2687"/>
                  </a:lnTo>
                  <a:lnTo>
                    <a:pt x="2177" y="2653"/>
                  </a:lnTo>
                  <a:lnTo>
                    <a:pt x="2246" y="2617"/>
                  </a:lnTo>
                  <a:lnTo>
                    <a:pt x="2302" y="2681"/>
                  </a:lnTo>
                  <a:lnTo>
                    <a:pt x="2358" y="2745"/>
                  </a:lnTo>
                  <a:lnTo>
                    <a:pt x="2414" y="2809"/>
                  </a:lnTo>
                  <a:lnTo>
                    <a:pt x="2470" y="2874"/>
                  </a:lnTo>
                  <a:lnTo>
                    <a:pt x="2526" y="2937"/>
                  </a:lnTo>
                  <a:lnTo>
                    <a:pt x="2582" y="3000"/>
                  </a:lnTo>
                  <a:lnTo>
                    <a:pt x="2638" y="3064"/>
                  </a:lnTo>
                  <a:lnTo>
                    <a:pt x="2693" y="3127"/>
                  </a:lnTo>
                  <a:lnTo>
                    <a:pt x="2749" y="3189"/>
                  </a:lnTo>
                  <a:lnTo>
                    <a:pt x="2805" y="3252"/>
                  </a:lnTo>
                  <a:lnTo>
                    <a:pt x="2861" y="3314"/>
                  </a:lnTo>
                  <a:lnTo>
                    <a:pt x="2917" y="3376"/>
                  </a:lnTo>
                  <a:lnTo>
                    <a:pt x="2973" y="3437"/>
                  </a:lnTo>
                  <a:lnTo>
                    <a:pt x="3029" y="3497"/>
                  </a:lnTo>
                  <a:lnTo>
                    <a:pt x="3085" y="3558"/>
                  </a:lnTo>
                  <a:lnTo>
                    <a:pt x="3141" y="3617"/>
                  </a:lnTo>
                  <a:lnTo>
                    <a:pt x="3118" y="3636"/>
                  </a:lnTo>
                  <a:lnTo>
                    <a:pt x="3094" y="3655"/>
                  </a:lnTo>
                  <a:lnTo>
                    <a:pt x="3071" y="3672"/>
                  </a:lnTo>
                  <a:lnTo>
                    <a:pt x="3049" y="3688"/>
                  </a:lnTo>
                  <a:lnTo>
                    <a:pt x="3027" y="3703"/>
                  </a:lnTo>
                  <a:lnTo>
                    <a:pt x="3006" y="3718"/>
                  </a:lnTo>
                  <a:lnTo>
                    <a:pt x="2984" y="3731"/>
                  </a:lnTo>
                  <a:lnTo>
                    <a:pt x="2963" y="3743"/>
                  </a:lnTo>
                  <a:lnTo>
                    <a:pt x="2942" y="3754"/>
                  </a:lnTo>
                  <a:lnTo>
                    <a:pt x="2922" y="3764"/>
                  </a:lnTo>
                  <a:lnTo>
                    <a:pt x="2902" y="3773"/>
                  </a:lnTo>
                  <a:lnTo>
                    <a:pt x="2883" y="3781"/>
                  </a:lnTo>
                  <a:lnTo>
                    <a:pt x="2863" y="3788"/>
                  </a:lnTo>
                  <a:lnTo>
                    <a:pt x="2844" y="3794"/>
                  </a:lnTo>
                  <a:lnTo>
                    <a:pt x="2825" y="3799"/>
                  </a:lnTo>
                  <a:lnTo>
                    <a:pt x="2807" y="3804"/>
                  </a:lnTo>
                  <a:lnTo>
                    <a:pt x="2771" y="3810"/>
                  </a:lnTo>
                  <a:lnTo>
                    <a:pt x="2735" y="3815"/>
                  </a:lnTo>
                  <a:lnTo>
                    <a:pt x="2718" y="3816"/>
                  </a:lnTo>
                  <a:lnTo>
                    <a:pt x="2701" y="3817"/>
                  </a:lnTo>
                  <a:lnTo>
                    <a:pt x="2685" y="3818"/>
                  </a:lnTo>
                  <a:lnTo>
                    <a:pt x="2668" y="3818"/>
                  </a:lnTo>
                  <a:lnTo>
                    <a:pt x="2652" y="3817"/>
                  </a:lnTo>
                  <a:lnTo>
                    <a:pt x="2636" y="3816"/>
                  </a:lnTo>
                  <a:lnTo>
                    <a:pt x="2620" y="3814"/>
                  </a:lnTo>
                  <a:lnTo>
                    <a:pt x="2604" y="3812"/>
                  </a:lnTo>
                  <a:lnTo>
                    <a:pt x="2589" y="3809"/>
                  </a:lnTo>
                  <a:lnTo>
                    <a:pt x="2574" y="3806"/>
                  </a:lnTo>
                  <a:lnTo>
                    <a:pt x="2559" y="3803"/>
                  </a:lnTo>
                  <a:lnTo>
                    <a:pt x="2544" y="3799"/>
                  </a:lnTo>
                  <a:lnTo>
                    <a:pt x="2515" y="3789"/>
                  </a:lnTo>
                  <a:lnTo>
                    <a:pt x="2486" y="3778"/>
                  </a:lnTo>
                  <a:lnTo>
                    <a:pt x="2458" y="3767"/>
                  </a:lnTo>
                  <a:lnTo>
                    <a:pt x="2430" y="3754"/>
                  </a:lnTo>
                  <a:lnTo>
                    <a:pt x="2403" y="3740"/>
                  </a:lnTo>
                  <a:lnTo>
                    <a:pt x="2376" y="3726"/>
                  </a:lnTo>
                  <a:lnTo>
                    <a:pt x="2351" y="3710"/>
                  </a:lnTo>
                  <a:lnTo>
                    <a:pt x="2325" y="3693"/>
                  </a:lnTo>
                  <a:lnTo>
                    <a:pt x="2301" y="3676"/>
                  </a:lnTo>
                  <a:lnTo>
                    <a:pt x="2276" y="3660"/>
                  </a:lnTo>
                  <a:lnTo>
                    <a:pt x="2250" y="3644"/>
                  </a:lnTo>
                  <a:lnTo>
                    <a:pt x="2225" y="3629"/>
                  </a:lnTo>
                  <a:lnTo>
                    <a:pt x="2201" y="3615"/>
                  </a:lnTo>
                  <a:lnTo>
                    <a:pt x="2176" y="3601"/>
                  </a:lnTo>
                  <a:lnTo>
                    <a:pt x="2152" y="3588"/>
                  </a:lnTo>
                  <a:lnTo>
                    <a:pt x="2126" y="3576"/>
                  </a:lnTo>
                  <a:lnTo>
                    <a:pt x="2102" y="3565"/>
                  </a:lnTo>
                  <a:lnTo>
                    <a:pt x="2077" y="3555"/>
                  </a:lnTo>
                  <a:lnTo>
                    <a:pt x="2053" y="3546"/>
                  </a:lnTo>
                  <a:lnTo>
                    <a:pt x="2028" y="3539"/>
                  </a:lnTo>
                  <a:lnTo>
                    <a:pt x="2002" y="3532"/>
                  </a:lnTo>
                  <a:lnTo>
                    <a:pt x="1977" y="3528"/>
                  </a:lnTo>
                  <a:lnTo>
                    <a:pt x="1951" y="3525"/>
                  </a:lnTo>
                  <a:lnTo>
                    <a:pt x="1926" y="3524"/>
                  </a:lnTo>
                  <a:lnTo>
                    <a:pt x="1913" y="3524"/>
                  </a:lnTo>
                  <a:lnTo>
                    <a:pt x="1900" y="3525"/>
                  </a:lnTo>
                  <a:lnTo>
                    <a:pt x="1886" y="3527"/>
                  </a:lnTo>
                  <a:lnTo>
                    <a:pt x="1873" y="3530"/>
                  </a:lnTo>
                  <a:lnTo>
                    <a:pt x="1859" y="3533"/>
                  </a:lnTo>
                  <a:lnTo>
                    <a:pt x="1846" y="3537"/>
                  </a:lnTo>
                  <a:lnTo>
                    <a:pt x="1832" y="3543"/>
                  </a:lnTo>
                  <a:lnTo>
                    <a:pt x="1819" y="3549"/>
                  </a:lnTo>
                  <a:lnTo>
                    <a:pt x="1805" y="3556"/>
                  </a:lnTo>
                  <a:lnTo>
                    <a:pt x="1791" y="3563"/>
                  </a:lnTo>
                  <a:lnTo>
                    <a:pt x="1777" y="3572"/>
                  </a:lnTo>
                  <a:lnTo>
                    <a:pt x="1762" y="3581"/>
                  </a:lnTo>
                  <a:lnTo>
                    <a:pt x="1747" y="3591"/>
                  </a:lnTo>
                  <a:lnTo>
                    <a:pt x="1733" y="3601"/>
                  </a:lnTo>
                  <a:lnTo>
                    <a:pt x="1718" y="3613"/>
                  </a:lnTo>
                  <a:lnTo>
                    <a:pt x="1703" y="3625"/>
                  </a:lnTo>
                  <a:lnTo>
                    <a:pt x="1688" y="3639"/>
                  </a:lnTo>
                  <a:lnTo>
                    <a:pt x="1674" y="3653"/>
                  </a:lnTo>
                  <a:lnTo>
                    <a:pt x="1661" y="3667"/>
                  </a:lnTo>
                  <a:lnTo>
                    <a:pt x="1648" y="3681"/>
                  </a:lnTo>
                  <a:lnTo>
                    <a:pt x="1637" y="3696"/>
                  </a:lnTo>
                  <a:lnTo>
                    <a:pt x="1627" y="3712"/>
                  </a:lnTo>
                  <a:lnTo>
                    <a:pt x="1618" y="3727"/>
                  </a:lnTo>
                  <a:lnTo>
                    <a:pt x="1610" y="3742"/>
                  </a:lnTo>
                  <a:lnTo>
                    <a:pt x="1603" y="3758"/>
                  </a:lnTo>
                  <a:lnTo>
                    <a:pt x="1596" y="3774"/>
                  </a:lnTo>
                  <a:lnTo>
                    <a:pt x="1591" y="3790"/>
                  </a:lnTo>
                  <a:lnTo>
                    <a:pt x="1587" y="3806"/>
                  </a:lnTo>
                  <a:lnTo>
                    <a:pt x="1583" y="3823"/>
                  </a:lnTo>
                  <a:lnTo>
                    <a:pt x="1581" y="3840"/>
                  </a:lnTo>
                  <a:lnTo>
                    <a:pt x="1580" y="3857"/>
                  </a:lnTo>
                  <a:lnTo>
                    <a:pt x="1579" y="3875"/>
                  </a:lnTo>
                  <a:lnTo>
                    <a:pt x="1580" y="3893"/>
                  </a:lnTo>
                  <a:lnTo>
                    <a:pt x="1581" y="3911"/>
                  </a:lnTo>
                  <a:lnTo>
                    <a:pt x="1584" y="3928"/>
                  </a:lnTo>
                  <a:lnTo>
                    <a:pt x="1587" y="3946"/>
                  </a:lnTo>
                  <a:lnTo>
                    <a:pt x="1592" y="3963"/>
                  </a:lnTo>
                  <a:lnTo>
                    <a:pt x="1597" y="3981"/>
                  </a:lnTo>
                  <a:lnTo>
                    <a:pt x="1604" y="3998"/>
                  </a:lnTo>
                  <a:lnTo>
                    <a:pt x="1611" y="4016"/>
                  </a:lnTo>
                  <a:lnTo>
                    <a:pt x="1619" y="4034"/>
                  </a:lnTo>
                  <a:lnTo>
                    <a:pt x="1629" y="4053"/>
                  </a:lnTo>
                  <a:lnTo>
                    <a:pt x="1639" y="4071"/>
                  </a:lnTo>
                  <a:lnTo>
                    <a:pt x="1652" y="4088"/>
                  </a:lnTo>
                  <a:lnTo>
                    <a:pt x="1664" y="4106"/>
                  </a:lnTo>
                  <a:lnTo>
                    <a:pt x="1677" y="4124"/>
                  </a:lnTo>
                  <a:lnTo>
                    <a:pt x="1692" y="4142"/>
                  </a:lnTo>
                  <a:lnTo>
                    <a:pt x="1707" y="4160"/>
                  </a:lnTo>
                  <a:lnTo>
                    <a:pt x="1723" y="4178"/>
                  </a:lnTo>
                  <a:lnTo>
                    <a:pt x="1740" y="4195"/>
                  </a:lnTo>
                  <a:lnTo>
                    <a:pt x="1757" y="4212"/>
                  </a:lnTo>
                  <a:lnTo>
                    <a:pt x="1776" y="4230"/>
                  </a:lnTo>
                  <a:lnTo>
                    <a:pt x="1795" y="4246"/>
                  </a:lnTo>
                  <a:lnTo>
                    <a:pt x="1814" y="4262"/>
                  </a:lnTo>
                  <a:lnTo>
                    <a:pt x="1834" y="4277"/>
                  </a:lnTo>
                  <a:lnTo>
                    <a:pt x="1854" y="4293"/>
                  </a:lnTo>
                  <a:lnTo>
                    <a:pt x="1875" y="4307"/>
                  </a:lnTo>
                  <a:lnTo>
                    <a:pt x="1898" y="4322"/>
                  </a:lnTo>
                  <a:lnTo>
                    <a:pt x="1920" y="4336"/>
                  </a:lnTo>
                  <a:lnTo>
                    <a:pt x="1942" y="4349"/>
                  </a:lnTo>
                  <a:lnTo>
                    <a:pt x="1965" y="4363"/>
                  </a:lnTo>
                  <a:lnTo>
                    <a:pt x="1989" y="4375"/>
                  </a:lnTo>
                  <a:lnTo>
                    <a:pt x="2013" y="4389"/>
                  </a:lnTo>
                  <a:lnTo>
                    <a:pt x="2039" y="4401"/>
                  </a:lnTo>
                  <a:lnTo>
                    <a:pt x="2064" y="4413"/>
                  </a:lnTo>
                  <a:lnTo>
                    <a:pt x="2090" y="4424"/>
                  </a:lnTo>
                  <a:lnTo>
                    <a:pt x="2116" y="4434"/>
                  </a:lnTo>
                  <a:lnTo>
                    <a:pt x="2144" y="4444"/>
                  </a:lnTo>
                  <a:lnTo>
                    <a:pt x="2170" y="4454"/>
                  </a:lnTo>
                  <a:lnTo>
                    <a:pt x="2198" y="4462"/>
                  </a:lnTo>
                  <a:lnTo>
                    <a:pt x="2225" y="4471"/>
                  </a:lnTo>
                  <a:lnTo>
                    <a:pt x="2253" y="4478"/>
                  </a:lnTo>
                  <a:lnTo>
                    <a:pt x="2283" y="4485"/>
                  </a:lnTo>
                  <a:lnTo>
                    <a:pt x="2311" y="4491"/>
                  </a:lnTo>
                  <a:lnTo>
                    <a:pt x="2340" y="4497"/>
                  </a:lnTo>
                  <a:lnTo>
                    <a:pt x="2370" y="4502"/>
                  </a:lnTo>
                  <a:lnTo>
                    <a:pt x="2401" y="4506"/>
                  </a:lnTo>
                  <a:lnTo>
                    <a:pt x="2431" y="4510"/>
                  </a:lnTo>
                  <a:lnTo>
                    <a:pt x="2462" y="4513"/>
                  </a:lnTo>
                  <a:lnTo>
                    <a:pt x="2493" y="4516"/>
                  </a:lnTo>
                  <a:lnTo>
                    <a:pt x="2525" y="4517"/>
                  </a:lnTo>
                  <a:lnTo>
                    <a:pt x="2556" y="4518"/>
                  </a:lnTo>
                  <a:lnTo>
                    <a:pt x="2588" y="4518"/>
                  </a:lnTo>
                  <a:lnTo>
                    <a:pt x="2620" y="4517"/>
                  </a:lnTo>
                  <a:lnTo>
                    <a:pt x="2653" y="4515"/>
                  </a:lnTo>
                  <a:lnTo>
                    <a:pt x="2685" y="4513"/>
                  </a:lnTo>
                  <a:lnTo>
                    <a:pt x="2717" y="4509"/>
                  </a:lnTo>
                  <a:lnTo>
                    <a:pt x="2751" y="4504"/>
                  </a:lnTo>
                  <a:lnTo>
                    <a:pt x="2784" y="4499"/>
                  </a:lnTo>
                  <a:lnTo>
                    <a:pt x="2817" y="4492"/>
                  </a:lnTo>
                  <a:lnTo>
                    <a:pt x="2850" y="4485"/>
                  </a:lnTo>
                  <a:lnTo>
                    <a:pt x="2885" y="4477"/>
                  </a:lnTo>
                  <a:lnTo>
                    <a:pt x="2919" y="4467"/>
                  </a:lnTo>
                  <a:lnTo>
                    <a:pt x="2953" y="4457"/>
                  </a:lnTo>
                  <a:lnTo>
                    <a:pt x="2987" y="4446"/>
                  </a:lnTo>
                  <a:lnTo>
                    <a:pt x="3023" y="4434"/>
                  </a:lnTo>
                  <a:lnTo>
                    <a:pt x="3057" y="4420"/>
                  </a:lnTo>
                  <a:lnTo>
                    <a:pt x="3092" y="4406"/>
                  </a:lnTo>
                  <a:lnTo>
                    <a:pt x="3128" y="4390"/>
                  </a:lnTo>
                  <a:lnTo>
                    <a:pt x="3162" y="4372"/>
                  </a:lnTo>
                  <a:lnTo>
                    <a:pt x="3197" y="4353"/>
                  </a:lnTo>
                  <a:lnTo>
                    <a:pt x="3231" y="4333"/>
                  </a:lnTo>
                  <a:lnTo>
                    <a:pt x="3267" y="4312"/>
                  </a:lnTo>
                  <a:lnTo>
                    <a:pt x="3301" y="4290"/>
                  </a:lnTo>
                  <a:lnTo>
                    <a:pt x="3336" y="4266"/>
                  </a:lnTo>
                  <a:lnTo>
                    <a:pt x="3371" y="4241"/>
                  </a:lnTo>
                  <a:lnTo>
                    <a:pt x="3405" y="4213"/>
                  </a:lnTo>
                  <a:lnTo>
                    <a:pt x="3440" y="4185"/>
                  </a:lnTo>
                  <a:lnTo>
                    <a:pt x="3474" y="4156"/>
                  </a:lnTo>
                  <a:lnTo>
                    <a:pt x="3509" y="4126"/>
                  </a:lnTo>
                  <a:lnTo>
                    <a:pt x="3543" y="4094"/>
                  </a:lnTo>
                  <a:lnTo>
                    <a:pt x="3576" y="4060"/>
                  </a:lnTo>
                  <a:lnTo>
                    <a:pt x="3610" y="4092"/>
                  </a:lnTo>
                  <a:lnTo>
                    <a:pt x="3643" y="4123"/>
                  </a:lnTo>
                  <a:lnTo>
                    <a:pt x="3676" y="4154"/>
                  </a:lnTo>
                  <a:lnTo>
                    <a:pt x="3709" y="4185"/>
                  </a:lnTo>
                  <a:lnTo>
                    <a:pt x="3743" y="4215"/>
                  </a:lnTo>
                  <a:lnTo>
                    <a:pt x="3776" y="4246"/>
                  </a:lnTo>
                  <a:lnTo>
                    <a:pt x="3808" y="4276"/>
                  </a:lnTo>
                  <a:lnTo>
                    <a:pt x="3841" y="4306"/>
                  </a:lnTo>
                  <a:lnTo>
                    <a:pt x="3856" y="4317"/>
                  </a:lnTo>
                  <a:lnTo>
                    <a:pt x="3872" y="4326"/>
                  </a:lnTo>
                  <a:lnTo>
                    <a:pt x="3887" y="4335"/>
                  </a:lnTo>
                  <a:lnTo>
                    <a:pt x="3904" y="4341"/>
                  </a:lnTo>
                  <a:lnTo>
                    <a:pt x="3921" y="4346"/>
                  </a:lnTo>
                  <a:lnTo>
                    <a:pt x="3940" y="4349"/>
                  </a:lnTo>
                  <a:lnTo>
                    <a:pt x="3959" y="4350"/>
                  </a:lnTo>
                  <a:lnTo>
                    <a:pt x="3980" y="4350"/>
                  </a:lnTo>
                  <a:lnTo>
                    <a:pt x="3990" y="4349"/>
                  </a:lnTo>
                  <a:lnTo>
                    <a:pt x="3999" y="4348"/>
                  </a:lnTo>
                  <a:lnTo>
                    <a:pt x="4009" y="4346"/>
                  </a:lnTo>
                  <a:lnTo>
                    <a:pt x="4018" y="4344"/>
                  </a:lnTo>
                  <a:lnTo>
                    <a:pt x="4027" y="4341"/>
                  </a:lnTo>
                  <a:lnTo>
                    <a:pt x="4036" y="4338"/>
                  </a:lnTo>
                  <a:lnTo>
                    <a:pt x="4045" y="4334"/>
                  </a:lnTo>
                  <a:lnTo>
                    <a:pt x="4053" y="4330"/>
                  </a:lnTo>
                  <a:lnTo>
                    <a:pt x="4062" y="4325"/>
                  </a:lnTo>
                  <a:lnTo>
                    <a:pt x="4070" y="4320"/>
                  </a:lnTo>
                  <a:lnTo>
                    <a:pt x="4078" y="4315"/>
                  </a:lnTo>
                  <a:lnTo>
                    <a:pt x="4086" y="4308"/>
                  </a:lnTo>
                  <a:lnTo>
                    <a:pt x="4102" y="4295"/>
                  </a:lnTo>
                  <a:lnTo>
                    <a:pt x="4116" y="4279"/>
                  </a:lnTo>
                  <a:lnTo>
                    <a:pt x="4129" y="4262"/>
                  </a:lnTo>
                  <a:lnTo>
                    <a:pt x="4140" y="4245"/>
                  </a:lnTo>
                  <a:lnTo>
                    <a:pt x="4144" y="4236"/>
                  </a:lnTo>
                  <a:lnTo>
                    <a:pt x="4148" y="4227"/>
                  </a:lnTo>
                  <a:lnTo>
                    <a:pt x="4152" y="4218"/>
                  </a:lnTo>
                  <a:lnTo>
                    <a:pt x="4155" y="4207"/>
                  </a:lnTo>
                  <a:lnTo>
                    <a:pt x="4158" y="4198"/>
                  </a:lnTo>
                  <a:lnTo>
                    <a:pt x="4160" y="4189"/>
                  </a:lnTo>
                  <a:lnTo>
                    <a:pt x="4162" y="4180"/>
                  </a:lnTo>
                  <a:lnTo>
                    <a:pt x="4163" y="4170"/>
                  </a:lnTo>
                  <a:lnTo>
                    <a:pt x="4164" y="4161"/>
                  </a:lnTo>
                  <a:lnTo>
                    <a:pt x="4164" y="4151"/>
                  </a:lnTo>
                  <a:lnTo>
                    <a:pt x="4163" y="4141"/>
                  </a:lnTo>
                  <a:lnTo>
                    <a:pt x="4163" y="4131"/>
                  </a:lnTo>
                  <a:lnTo>
                    <a:pt x="4160" y="4112"/>
                  </a:lnTo>
                  <a:lnTo>
                    <a:pt x="4156" y="4094"/>
                  </a:lnTo>
                  <a:lnTo>
                    <a:pt x="4150" y="4078"/>
                  </a:lnTo>
                  <a:lnTo>
                    <a:pt x="4143" y="4062"/>
                  </a:lnTo>
                  <a:lnTo>
                    <a:pt x="4134" y="4046"/>
                  </a:lnTo>
                  <a:lnTo>
                    <a:pt x="4124" y="4032"/>
                  </a:lnTo>
                  <a:lnTo>
                    <a:pt x="4113" y="4020"/>
                  </a:lnTo>
                  <a:lnTo>
                    <a:pt x="4100" y="4009"/>
                  </a:lnTo>
                  <a:lnTo>
                    <a:pt x="4066" y="3982"/>
                  </a:lnTo>
                  <a:lnTo>
                    <a:pt x="4033" y="3955"/>
                  </a:lnTo>
                  <a:lnTo>
                    <a:pt x="4000" y="3928"/>
                  </a:lnTo>
                  <a:lnTo>
                    <a:pt x="3966" y="3900"/>
                  </a:lnTo>
                  <a:lnTo>
                    <a:pt x="3933" y="3871"/>
                  </a:lnTo>
                  <a:lnTo>
                    <a:pt x="3900" y="3843"/>
                  </a:lnTo>
                  <a:lnTo>
                    <a:pt x="3867" y="3814"/>
                  </a:lnTo>
                  <a:lnTo>
                    <a:pt x="3833" y="3785"/>
                  </a:lnTo>
                  <a:lnTo>
                    <a:pt x="3862" y="3751"/>
                  </a:lnTo>
                  <a:lnTo>
                    <a:pt x="3889" y="3716"/>
                  </a:lnTo>
                  <a:lnTo>
                    <a:pt x="3915" y="3680"/>
                  </a:lnTo>
                  <a:lnTo>
                    <a:pt x="3941" y="3645"/>
                  </a:lnTo>
                  <a:lnTo>
                    <a:pt x="3966" y="3609"/>
                  </a:lnTo>
                  <a:lnTo>
                    <a:pt x="3991" y="3574"/>
                  </a:lnTo>
                  <a:lnTo>
                    <a:pt x="4015" y="3537"/>
                  </a:lnTo>
                  <a:lnTo>
                    <a:pt x="4037" y="3502"/>
                  </a:lnTo>
                  <a:lnTo>
                    <a:pt x="4060" y="3466"/>
                  </a:lnTo>
                  <a:lnTo>
                    <a:pt x="4081" y="3430"/>
                  </a:lnTo>
                  <a:lnTo>
                    <a:pt x="4103" y="3394"/>
                  </a:lnTo>
                  <a:lnTo>
                    <a:pt x="4122" y="3357"/>
                  </a:lnTo>
                  <a:lnTo>
                    <a:pt x="4142" y="3321"/>
                  </a:lnTo>
                  <a:lnTo>
                    <a:pt x="4160" y="3285"/>
                  </a:lnTo>
                  <a:lnTo>
                    <a:pt x="4178" y="3250"/>
                  </a:lnTo>
                  <a:lnTo>
                    <a:pt x="4195" y="3214"/>
                  </a:lnTo>
                  <a:lnTo>
                    <a:pt x="4211" y="3177"/>
                  </a:lnTo>
                  <a:lnTo>
                    <a:pt x="4228" y="3141"/>
                  </a:lnTo>
                  <a:lnTo>
                    <a:pt x="4242" y="3105"/>
                  </a:lnTo>
                  <a:lnTo>
                    <a:pt x="4256" y="3070"/>
                  </a:lnTo>
                  <a:lnTo>
                    <a:pt x="4269" y="3034"/>
                  </a:lnTo>
                  <a:lnTo>
                    <a:pt x="4281" y="2998"/>
                  </a:lnTo>
                  <a:lnTo>
                    <a:pt x="4292" y="2963"/>
                  </a:lnTo>
                  <a:lnTo>
                    <a:pt x="4302" y="2929"/>
                  </a:lnTo>
                  <a:lnTo>
                    <a:pt x="4312" y="2895"/>
                  </a:lnTo>
                  <a:lnTo>
                    <a:pt x="4320" y="2859"/>
                  </a:lnTo>
                  <a:lnTo>
                    <a:pt x="4328" y="2826"/>
                  </a:lnTo>
                  <a:lnTo>
                    <a:pt x="4335" y="2792"/>
                  </a:lnTo>
                  <a:lnTo>
                    <a:pt x="4342" y="2759"/>
                  </a:lnTo>
                  <a:lnTo>
                    <a:pt x="4348" y="2726"/>
                  </a:lnTo>
                  <a:lnTo>
                    <a:pt x="4352" y="2693"/>
                  </a:lnTo>
                  <a:lnTo>
                    <a:pt x="4356" y="2660"/>
                  </a:lnTo>
                  <a:lnTo>
                    <a:pt x="4359" y="2627"/>
                  </a:lnTo>
                  <a:lnTo>
                    <a:pt x="4361" y="2596"/>
                  </a:lnTo>
                  <a:lnTo>
                    <a:pt x="4362" y="2564"/>
                  </a:lnTo>
                  <a:lnTo>
                    <a:pt x="4362" y="2533"/>
                  </a:lnTo>
                  <a:lnTo>
                    <a:pt x="4361" y="2501"/>
                  </a:lnTo>
                  <a:lnTo>
                    <a:pt x="4360" y="2471"/>
                  </a:lnTo>
                  <a:lnTo>
                    <a:pt x="4357" y="2441"/>
                  </a:lnTo>
                  <a:lnTo>
                    <a:pt x="4354" y="2412"/>
                  </a:lnTo>
                  <a:lnTo>
                    <a:pt x="4350" y="2382"/>
                  </a:lnTo>
                  <a:lnTo>
                    <a:pt x="4345" y="2354"/>
                  </a:lnTo>
                  <a:lnTo>
                    <a:pt x="4338" y="2324"/>
                  </a:lnTo>
                  <a:lnTo>
                    <a:pt x="4331" y="2296"/>
                  </a:lnTo>
                  <a:lnTo>
                    <a:pt x="4323" y="2268"/>
                  </a:lnTo>
                  <a:lnTo>
                    <a:pt x="4315" y="2241"/>
                  </a:lnTo>
                  <a:lnTo>
                    <a:pt x="4306" y="2214"/>
                  </a:lnTo>
                  <a:lnTo>
                    <a:pt x="4296" y="2187"/>
                  </a:lnTo>
                  <a:lnTo>
                    <a:pt x="4285" y="2159"/>
                  </a:lnTo>
                  <a:lnTo>
                    <a:pt x="4273" y="2133"/>
                  </a:lnTo>
                  <a:lnTo>
                    <a:pt x="4260" y="2107"/>
                  </a:lnTo>
                  <a:lnTo>
                    <a:pt x="4245" y="2082"/>
                  </a:lnTo>
                  <a:lnTo>
                    <a:pt x="4230" y="2057"/>
                  </a:lnTo>
                  <a:lnTo>
                    <a:pt x="4213" y="2032"/>
                  </a:lnTo>
                  <a:lnTo>
                    <a:pt x="4196" y="2007"/>
                  </a:lnTo>
                  <a:lnTo>
                    <a:pt x="4178" y="1983"/>
                  </a:lnTo>
                  <a:lnTo>
                    <a:pt x="4159" y="1960"/>
                  </a:lnTo>
                  <a:lnTo>
                    <a:pt x="4139" y="1936"/>
                  </a:lnTo>
                  <a:lnTo>
                    <a:pt x="4118" y="1913"/>
                  </a:lnTo>
                  <a:lnTo>
                    <a:pt x="4095" y="1890"/>
                  </a:lnTo>
                  <a:lnTo>
                    <a:pt x="4071" y="1867"/>
                  </a:lnTo>
                  <a:lnTo>
                    <a:pt x="4047" y="1845"/>
                  </a:lnTo>
                  <a:lnTo>
                    <a:pt x="4022" y="1821"/>
                  </a:lnTo>
                  <a:lnTo>
                    <a:pt x="3995" y="179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58" name="Freeform 202"/>
            <p:cNvSpPr/>
            <p:nvPr/>
          </p:nvSpPr>
          <p:spPr bwMode="auto">
            <a:xfrm>
              <a:off x="3022600" y="4629150"/>
              <a:ext cx="104775" cy="109538"/>
            </a:xfrm>
            <a:custGeom>
              <a:avLst/>
              <a:gdLst>
                <a:gd name="T0" fmla="*/ 1968 w 2440"/>
                <a:gd name="T1" fmla="*/ 101 h 2551"/>
                <a:gd name="T2" fmla="*/ 1793 w 2440"/>
                <a:gd name="T3" fmla="*/ 240 h 2551"/>
                <a:gd name="T4" fmla="*/ 1619 w 2440"/>
                <a:gd name="T5" fmla="*/ 382 h 2551"/>
                <a:gd name="T6" fmla="*/ 1449 w 2440"/>
                <a:gd name="T7" fmla="*/ 528 h 2551"/>
                <a:gd name="T8" fmla="*/ 1283 w 2440"/>
                <a:gd name="T9" fmla="*/ 680 h 2551"/>
                <a:gd name="T10" fmla="*/ 1120 w 2440"/>
                <a:gd name="T11" fmla="*/ 836 h 2551"/>
                <a:gd name="T12" fmla="*/ 969 w 2440"/>
                <a:gd name="T13" fmla="*/ 992 h 2551"/>
                <a:gd name="T14" fmla="*/ 824 w 2440"/>
                <a:gd name="T15" fmla="*/ 1150 h 2551"/>
                <a:gd name="T16" fmla="*/ 684 w 2440"/>
                <a:gd name="T17" fmla="*/ 1310 h 2551"/>
                <a:gd name="T18" fmla="*/ 551 w 2440"/>
                <a:gd name="T19" fmla="*/ 1472 h 2551"/>
                <a:gd name="T20" fmla="*/ 425 w 2440"/>
                <a:gd name="T21" fmla="*/ 1636 h 2551"/>
                <a:gd name="T22" fmla="*/ 40 w 2440"/>
                <a:gd name="T23" fmla="*/ 2162 h 2551"/>
                <a:gd name="T24" fmla="*/ 12 w 2440"/>
                <a:gd name="T25" fmla="*/ 2221 h 2551"/>
                <a:gd name="T26" fmla="*/ 0 w 2440"/>
                <a:gd name="T27" fmla="*/ 2282 h 2551"/>
                <a:gd name="T28" fmla="*/ 4 w 2440"/>
                <a:gd name="T29" fmla="*/ 2345 h 2551"/>
                <a:gd name="T30" fmla="*/ 23 w 2440"/>
                <a:gd name="T31" fmla="*/ 2406 h 2551"/>
                <a:gd name="T32" fmla="*/ 59 w 2440"/>
                <a:gd name="T33" fmla="*/ 2461 h 2551"/>
                <a:gd name="T34" fmla="*/ 93 w 2440"/>
                <a:gd name="T35" fmla="*/ 2494 h 2551"/>
                <a:gd name="T36" fmla="*/ 123 w 2440"/>
                <a:gd name="T37" fmla="*/ 2516 h 2551"/>
                <a:gd name="T38" fmla="*/ 156 w 2440"/>
                <a:gd name="T39" fmla="*/ 2532 h 2551"/>
                <a:gd name="T40" fmla="*/ 192 w 2440"/>
                <a:gd name="T41" fmla="*/ 2544 h 2551"/>
                <a:gd name="T42" fmla="*/ 228 w 2440"/>
                <a:gd name="T43" fmla="*/ 2550 h 2551"/>
                <a:gd name="T44" fmla="*/ 264 w 2440"/>
                <a:gd name="T45" fmla="*/ 2551 h 2551"/>
                <a:gd name="T46" fmla="*/ 301 w 2440"/>
                <a:gd name="T47" fmla="*/ 2547 h 2551"/>
                <a:gd name="T48" fmla="*/ 336 w 2440"/>
                <a:gd name="T49" fmla="*/ 2536 h 2551"/>
                <a:gd name="T50" fmla="*/ 370 w 2440"/>
                <a:gd name="T51" fmla="*/ 2522 h 2551"/>
                <a:gd name="T52" fmla="*/ 402 w 2440"/>
                <a:gd name="T53" fmla="*/ 2502 h 2551"/>
                <a:gd name="T54" fmla="*/ 432 w 2440"/>
                <a:gd name="T55" fmla="*/ 2477 h 2551"/>
                <a:gd name="T56" fmla="*/ 461 w 2440"/>
                <a:gd name="T57" fmla="*/ 2440 h 2551"/>
                <a:gd name="T58" fmla="*/ 829 w 2440"/>
                <a:gd name="T59" fmla="*/ 1936 h 2551"/>
                <a:gd name="T60" fmla="*/ 946 w 2440"/>
                <a:gd name="T61" fmla="*/ 1784 h 2551"/>
                <a:gd name="T62" fmla="*/ 1070 w 2440"/>
                <a:gd name="T63" fmla="*/ 1633 h 2551"/>
                <a:gd name="T64" fmla="*/ 1200 w 2440"/>
                <a:gd name="T65" fmla="*/ 1484 h 2551"/>
                <a:gd name="T66" fmla="*/ 1336 w 2440"/>
                <a:gd name="T67" fmla="*/ 1337 h 2551"/>
                <a:gd name="T68" fmla="*/ 1477 w 2440"/>
                <a:gd name="T69" fmla="*/ 1193 h 2551"/>
                <a:gd name="T70" fmla="*/ 1634 w 2440"/>
                <a:gd name="T71" fmla="*/ 1040 h 2551"/>
                <a:gd name="T72" fmla="*/ 1791 w 2440"/>
                <a:gd name="T73" fmla="*/ 898 h 2551"/>
                <a:gd name="T74" fmla="*/ 1948 w 2440"/>
                <a:gd name="T75" fmla="*/ 762 h 2551"/>
                <a:gd name="T76" fmla="*/ 2111 w 2440"/>
                <a:gd name="T77" fmla="*/ 629 h 2551"/>
                <a:gd name="T78" fmla="*/ 2282 w 2440"/>
                <a:gd name="T79" fmla="*/ 495 h 2551"/>
                <a:gd name="T80" fmla="*/ 2353 w 2440"/>
                <a:gd name="T81" fmla="*/ 440 h 2551"/>
                <a:gd name="T82" fmla="*/ 2383 w 2440"/>
                <a:gd name="T83" fmla="*/ 410 h 2551"/>
                <a:gd name="T84" fmla="*/ 2405 w 2440"/>
                <a:gd name="T85" fmla="*/ 379 h 2551"/>
                <a:gd name="T86" fmla="*/ 2421 w 2440"/>
                <a:gd name="T87" fmla="*/ 346 h 2551"/>
                <a:gd name="T88" fmla="*/ 2433 w 2440"/>
                <a:gd name="T89" fmla="*/ 311 h 2551"/>
                <a:gd name="T90" fmla="*/ 2439 w 2440"/>
                <a:gd name="T91" fmla="*/ 275 h 2551"/>
                <a:gd name="T92" fmla="*/ 2439 w 2440"/>
                <a:gd name="T93" fmla="*/ 239 h 2551"/>
                <a:gd name="T94" fmla="*/ 2435 w 2440"/>
                <a:gd name="T95" fmla="*/ 203 h 2551"/>
                <a:gd name="T96" fmla="*/ 2426 w 2440"/>
                <a:gd name="T97" fmla="*/ 168 h 2551"/>
                <a:gd name="T98" fmla="*/ 2411 w 2440"/>
                <a:gd name="T99" fmla="*/ 133 h 2551"/>
                <a:gd name="T100" fmla="*/ 2391 w 2440"/>
                <a:gd name="T101" fmla="*/ 101 h 2551"/>
                <a:gd name="T102" fmla="*/ 2365 w 2440"/>
                <a:gd name="T103" fmla="*/ 72 h 2551"/>
                <a:gd name="T104" fmla="*/ 2338 w 2440"/>
                <a:gd name="T105" fmla="*/ 49 h 2551"/>
                <a:gd name="T106" fmla="*/ 2309 w 2440"/>
                <a:gd name="T107" fmla="*/ 30 h 2551"/>
                <a:gd name="T108" fmla="*/ 2277 w 2440"/>
                <a:gd name="T109" fmla="*/ 16 h 2551"/>
                <a:gd name="T110" fmla="*/ 2244 w 2440"/>
                <a:gd name="T111" fmla="*/ 6 h 2551"/>
                <a:gd name="T112" fmla="*/ 2211 w 2440"/>
                <a:gd name="T113" fmla="*/ 1 h 2551"/>
                <a:gd name="T114" fmla="*/ 2154 w 2440"/>
                <a:gd name="T115" fmla="*/ 2 h 2551"/>
                <a:gd name="T116" fmla="*/ 2120 w 2440"/>
                <a:gd name="T117" fmla="*/ 9 h 2551"/>
                <a:gd name="T118" fmla="*/ 2088 w 2440"/>
                <a:gd name="T119" fmla="*/ 20 h 2551"/>
                <a:gd name="T120" fmla="*/ 2057 w 2440"/>
                <a:gd name="T121" fmla="*/ 36 h 2551"/>
                <a:gd name="T122" fmla="*/ 2029 w 2440"/>
                <a:gd name="T123" fmla="*/ 56 h 2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40" h="2551">
                  <a:moveTo>
                    <a:pt x="2029" y="56"/>
                  </a:moveTo>
                  <a:lnTo>
                    <a:pt x="2028" y="56"/>
                  </a:lnTo>
                  <a:lnTo>
                    <a:pt x="1968" y="101"/>
                  </a:lnTo>
                  <a:lnTo>
                    <a:pt x="1910" y="147"/>
                  </a:lnTo>
                  <a:lnTo>
                    <a:pt x="1851" y="193"/>
                  </a:lnTo>
                  <a:lnTo>
                    <a:pt x="1793" y="240"/>
                  </a:lnTo>
                  <a:lnTo>
                    <a:pt x="1734" y="286"/>
                  </a:lnTo>
                  <a:lnTo>
                    <a:pt x="1677" y="333"/>
                  </a:lnTo>
                  <a:lnTo>
                    <a:pt x="1619" y="382"/>
                  </a:lnTo>
                  <a:lnTo>
                    <a:pt x="1562" y="430"/>
                  </a:lnTo>
                  <a:lnTo>
                    <a:pt x="1505" y="478"/>
                  </a:lnTo>
                  <a:lnTo>
                    <a:pt x="1449" y="528"/>
                  </a:lnTo>
                  <a:lnTo>
                    <a:pt x="1394" y="578"/>
                  </a:lnTo>
                  <a:lnTo>
                    <a:pt x="1337" y="628"/>
                  </a:lnTo>
                  <a:lnTo>
                    <a:pt x="1283" y="680"/>
                  </a:lnTo>
                  <a:lnTo>
                    <a:pt x="1228" y="732"/>
                  </a:lnTo>
                  <a:lnTo>
                    <a:pt x="1174" y="784"/>
                  </a:lnTo>
                  <a:lnTo>
                    <a:pt x="1120" y="836"/>
                  </a:lnTo>
                  <a:lnTo>
                    <a:pt x="1069" y="889"/>
                  </a:lnTo>
                  <a:lnTo>
                    <a:pt x="1018" y="940"/>
                  </a:lnTo>
                  <a:lnTo>
                    <a:pt x="969" y="992"/>
                  </a:lnTo>
                  <a:lnTo>
                    <a:pt x="920" y="1045"/>
                  </a:lnTo>
                  <a:lnTo>
                    <a:pt x="871" y="1097"/>
                  </a:lnTo>
                  <a:lnTo>
                    <a:pt x="824" y="1150"/>
                  </a:lnTo>
                  <a:lnTo>
                    <a:pt x="776" y="1203"/>
                  </a:lnTo>
                  <a:lnTo>
                    <a:pt x="730" y="1257"/>
                  </a:lnTo>
                  <a:lnTo>
                    <a:pt x="684" y="1310"/>
                  </a:lnTo>
                  <a:lnTo>
                    <a:pt x="639" y="1364"/>
                  </a:lnTo>
                  <a:lnTo>
                    <a:pt x="594" y="1418"/>
                  </a:lnTo>
                  <a:lnTo>
                    <a:pt x="551" y="1472"/>
                  </a:lnTo>
                  <a:lnTo>
                    <a:pt x="508" y="1527"/>
                  </a:lnTo>
                  <a:lnTo>
                    <a:pt x="466" y="1582"/>
                  </a:lnTo>
                  <a:lnTo>
                    <a:pt x="425" y="1636"/>
                  </a:lnTo>
                  <a:lnTo>
                    <a:pt x="383" y="1692"/>
                  </a:lnTo>
                  <a:lnTo>
                    <a:pt x="39" y="2161"/>
                  </a:lnTo>
                  <a:lnTo>
                    <a:pt x="40" y="2162"/>
                  </a:lnTo>
                  <a:lnTo>
                    <a:pt x="29" y="2180"/>
                  </a:lnTo>
                  <a:lnTo>
                    <a:pt x="20" y="2201"/>
                  </a:lnTo>
                  <a:lnTo>
                    <a:pt x="12" y="2221"/>
                  </a:lnTo>
                  <a:lnTo>
                    <a:pt x="6" y="2241"/>
                  </a:lnTo>
                  <a:lnTo>
                    <a:pt x="2" y="2262"/>
                  </a:lnTo>
                  <a:lnTo>
                    <a:pt x="0" y="2282"/>
                  </a:lnTo>
                  <a:lnTo>
                    <a:pt x="0" y="2303"/>
                  </a:lnTo>
                  <a:lnTo>
                    <a:pt x="1" y="2324"/>
                  </a:lnTo>
                  <a:lnTo>
                    <a:pt x="4" y="2345"/>
                  </a:lnTo>
                  <a:lnTo>
                    <a:pt x="8" y="2365"/>
                  </a:lnTo>
                  <a:lnTo>
                    <a:pt x="15" y="2387"/>
                  </a:lnTo>
                  <a:lnTo>
                    <a:pt x="23" y="2406"/>
                  </a:lnTo>
                  <a:lnTo>
                    <a:pt x="33" y="2425"/>
                  </a:lnTo>
                  <a:lnTo>
                    <a:pt x="44" y="2443"/>
                  </a:lnTo>
                  <a:lnTo>
                    <a:pt x="59" y="2461"/>
                  </a:lnTo>
                  <a:lnTo>
                    <a:pt x="74" y="2477"/>
                  </a:lnTo>
                  <a:lnTo>
                    <a:pt x="83" y="2486"/>
                  </a:lnTo>
                  <a:lnTo>
                    <a:pt x="93" y="2494"/>
                  </a:lnTo>
                  <a:lnTo>
                    <a:pt x="103" y="2502"/>
                  </a:lnTo>
                  <a:lnTo>
                    <a:pt x="113" y="2509"/>
                  </a:lnTo>
                  <a:lnTo>
                    <a:pt x="123" y="2516"/>
                  </a:lnTo>
                  <a:lnTo>
                    <a:pt x="134" y="2522"/>
                  </a:lnTo>
                  <a:lnTo>
                    <a:pt x="145" y="2527"/>
                  </a:lnTo>
                  <a:lnTo>
                    <a:pt x="156" y="2532"/>
                  </a:lnTo>
                  <a:lnTo>
                    <a:pt x="168" y="2536"/>
                  </a:lnTo>
                  <a:lnTo>
                    <a:pt x="180" y="2541"/>
                  </a:lnTo>
                  <a:lnTo>
                    <a:pt x="192" y="2544"/>
                  </a:lnTo>
                  <a:lnTo>
                    <a:pt x="204" y="2547"/>
                  </a:lnTo>
                  <a:lnTo>
                    <a:pt x="216" y="2549"/>
                  </a:lnTo>
                  <a:lnTo>
                    <a:pt x="228" y="2550"/>
                  </a:lnTo>
                  <a:lnTo>
                    <a:pt x="240" y="2551"/>
                  </a:lnTo>
                  <a:lnTo>
                    <a:pt x="252" y="2551"/>
                  </a:lnTo>
                  <a:lnTo>
                    <a:pt x="264" y="2551"/>
                  </a:lnTo>
                  <a:lnTo>
                    <a:pt x="276" y="2550"/>
                  </a:lnTo>
                  <a:lnTo>
                    <a:pt x="288" y="2549"/>
                  </a:lnTo>
                  <a:lnTo>
                    <a:pt x="301" y="2547"/>
                  </a:lnTo>
                  <a:lnTo>
                    <a:pt x="313" y="2544"/>
                  </a:lnTo>
                  <a:lnTo>
                    <a:pt x="324" y="2541"/>
                  </a:lnTo>
                  <a:lnTo>
                    <a:pt x="336" y="2536"/>
                  </a:lnTo>
                  <a:lnTo>
                    <a:pt x="347" y="2532"/>
                  </a:lnTo>
                  <a:lnTo>
                    <a:pt x="359" y="2527"/>
                  </a:lnTo>
                  <a:lnTo>
                    <a:pt x="370" y="2522"/>
                  </a:lnTo>
                  <a:lnTo>
                    <a:pt x="381" y="2516"/>
                  </a:lnTo>
                  <a:lnTo>
                    <a:pt x="391" y="2509"/>
                  </a:lnTo>
                  <a:lnTo>
                    <a:pt x="402" y="2502"/>
                  </a:lnTo>
                  <a:lnTo>
                    <a:pt x="412" y="2494"/>
                  </a:lnTo>
                  <a:lnTo>
                    <a:pt x="422" y="2486"/>
                  </a:lnTo>
                  <a:lnTo>
                    <a:pt x="432" y="2477"/>
                  </a:lnTo>
                  <a:lnTo>
                    <a:pt x="442" y="2465"/>
                  </a:lnTo>
                  <a:lnTo>
                    <a:pt x="452" y="2453"/>
                  </a:lnTo>
                  <a:lnTo>
                    <a:pt x="461" y="2440"/>
                  </a:lnTo>
                  <a:lnTo>
                    <a:pt x="469" y="2427"/>
                  </a:lnTo>
                  <a:lnTo>
                    <a:pt x="791" y="1987"/>
                  </a:lnTo>
                  <a:lnTo>
                    <a:pt x="829" y="1936"/>
                  </a:lnTo>
                  <a:lnTo>
                    <a:pt x="867" y="1886"/>
                  </a:lnTo>
                  <a:lnTo>
                    <a:pt x="907" y="1834"/>
                  </a:lnTo>
                  <a:lnTo>
                    <a:pt x="946" y="1784"/>
                  </a:lnTo>
                  <a:lnTo>
                    <a:pt x="987" y="1734"/>
                  </a:lnTo>
                  <a:lnTo>
                    <a:pt x="1029" y="1683"/>
                  </a:lnTo>
                  <a:lnTo>
                    <a:pt x="1070" y="1633"/>
                  </a:lnTo>
                  <a:lnTo>
                    <a:pt x="1113" y="1583"/>
                  </a:lnTo>
                  <a:lnTo>
                    <a:pt x="1157" y="1534"/>
                  </a:lnTo>
                  <a:lnTo>
                    <a:pt x="1200" y="1484"/>
                  </a:lnTo>
                  <a:lnTo>
                    <a:pt x="1244" y="1435"/>
                  </a:lnTo>
                  <a:lnTo>
                    <a:pt x="1290" y="1386"/>
                  </a:lnTo>
                  <a:lnTo>
                    <a:pt x="1336" y="1337"/>
                  </a:lnTo>
                  <a:lnTo>
                    <a:pt x="1382" y="1288"/>
                  </a:lnTo>
                  <a:lnTo>
                    <a:pt x="1429" y="1241"/>
                  </a:lnTo>
                  <a:lnTo>
                    <a:pt x="1477" y="1193"/>
                  </a:lnTo>
                  <a:lnTo>
                    <a:pt x="1530" y="1140"/>
                  </a:lnTo>
                  <a:lnTo>
                    <a:pt x="1582" y="1090"/>
                  </a:lnTo>
                  <a:lnTo>
                    <a:pt x="1634" y="1040"/>
                  </a:lnTo>
                  <a:lnTo>
                    <a:pt x="1686" y="991"/>
                  </a:lnTo>
                  <a:lnTo>
                    <a:pt x="1738" y="944"/>
                  </a:lnTo>
                  <a:lnTo>
                    <a:pt x="1791" y="898"/>
                  </a:lnTo>
                  <a:lnTo>
                    <a:pt x="1842" y="852"/>
                  </a:lnTo>
                  <a:lnTo>
                    <a:pt x="1896" y="806"/>
                  </a:lnTo>
                  <a:lnTo>
                    <a:pt x="1948" y="762"/>
                  </a:lnTo>
                  <a:lnTo>
                    <a:pt x="2001" y="718"/>
                  </a:lnTo>
                  <a:lnTo>
                    <a:pt x="2056" y="673"/>
                  </a:lnTo>
                  <a:lnTo>
                    <a:pt x="2111" y="629"/>
                  </a:lnTo>
                  <a:lnTo>
                    <a:pt x="2167" y="585"/>
                  </a:lnTo>
                  <a:lnTo>
                    <a:pt x="2223" y="541"/>
                  </a:lnTo>
                  <a:lnTo>
                    <a:pt x="2282" y="495"/>
                  </a:lnTo>
                  <a:lnTo>
                    <a:pt x="2341" y="450"/>
                  </a:lnTo>
                  <a:lnTo>
                    <a:pt x="2340" y="449"/>
                  </a:lnTo>
                  <a:lnTo>
                    <a:pt x="2353" y="440"/>
                  </a:lnTo>
                  <a:lnTo>
                    <a:pt x="2365" y="429"/>
                  </a:lnTo>
                  <a:lnTo>
                    <a:pt x="2375" y="419"/>
                  </a:lnTo>
                  <a:lnTo>
                    <a:pt x="2383" y="410"/>
                  </a:lnTo>
                  <a:lnTo>
                    <a:pt x="2391" y="400"/>
                  </a:lnTo>
                  <a:lnTo>
                    <a:pt x="2398" y="390"/>
                  </a:lnTo>
                  <a:lnTo>
                    <a:pt x="2405" y="379"/>
                  </a:lnTo>
                  <a:lnTo>
                    <a:pt x="2411" y="368"/>
                  </a:lnTo>
                  <a:lnTo>
                    <a:pt x="2416" y="357"/>
                  </a:lnTo>
                  <a:lnTo>
                    <a:pt x="2421" y="346"/>
                  </a:lnTo>
                  <a:lnTo>
                    <a:pt x="2426" y="334"/>
                  </a:lnTo>
                  <a:lnTo>
                    <a:pt x="2429" y="322"/>
                  </a:lnTo>
                  <a:lnTo>
                    <a:pt x="2433" y="311"/>
                  </a:lnTo>
                  <a:lnTo>
                    <a:pt x="2435" y="299"/>
                  </a:lnTo>
                  <a:lnTo>
                    <a:pt x="2437" y="287"/>
                  </a:lnTo>
                  <a:lnTo>
                    <a:pt x="2439" y="275"/>
                  </a:lnTo>
                  <a:lnTo>
                    <a:pt x="2439" y="263"/>
                  </a:lnTo>
                  <a:lnTo>
                    <a:pt x="2440" y="251"/>
                  </a:lnTo>
                  <a:lnTo>
                    <a:pt x="2439" y="239"/>
                  </a:lnTo>
                  <a:lnTo>
                    <a:pt x="2439" y="227"/>
                  </a:lnTo>
                  <a:lnTo>
                    <a:pt x="2437" y="215"/>
                  </a:lnTo>
                  <a:lnTo>
                    <a:pt x="2435" y="203"/>
                  </a:lnTo>
                  <a:lnTo>
                    <a:pt x="2433" y="191"/>
                  </a:lnTo>
                  <a:lnTo>
                    <a:pt x="2429" y="179"/>
                  </a:lnTo>
                  <a:lnTo>
                    <a:pt x="2426" y="168"/>
                  </a:lnTo>
                  <a:lnTo>
                    <a:pt x="2421" y="155"/>
                  </a:lnTo>
                  <a:lnTo>
                    <a:pt x="2416" y="144"/>
                  </a:lnTo>
                  <a:lnTo>
                    <a:pt x="2411" y="133"/>
                  </a:lnTo>
                  <a:lnTo>
                    <a:pt x="2405" y="122"/>
                  </a:lnTo>
                  <a:lnTo>
                    <a:pt x="2398" y="112"/>
                  </a:lnTo>
                  <a:lnTo>
                    <a:pt x="2391" y="101"/>
                  </a:lnTo>
                  <a:lnTo>
                    <a:pt x="2383" y="91"/>
                  </a:lnTo>
                  <a:lnTo>
                    <a:pt x="2375" y="82"/>
                  </a:lnTo>
                  <a:lnTo>
                    <a:pt x="2365" y="72"/>
                  </a:lnTo>
                  <a:lnTo>
                    <a:pt x="2356" y="64"/>
                  </a:lnTo>
                  <a:lnTo>
                    <a:pt x="2347" y="56"/>
                  </a:lnTo>
                  <a:lnTo>
                    <a:pt x="2338" y="49"/>
                  </a:lnTo>
                  <a:lnTo>
                    <a:pt x="2329" y="42"/>
                  </a:lnTo>
                  <a:lnTo>
                    <a:pt x="2319" y="36"/>
                  </a:lnTo>
                  <a:lnTo>
                    <a:pt x="2309" y="30"/>
                  </a:lnTo>
                  <a:lnTo>
                    <a:pt x="2298" y="25"/>
                  </a:lnTo>
                  <a:lnTo>
                    <a:pt x="2288" y="20"/>
                  </a:lnTo>
                  <a:lnTo>
                    <a:pt x="2277" y="16"/>
                  </a:lnTo>
                  <a:lnTo>
                    <a:pt x="2267" y="12"/>
                  </a:lnTo>
                  <a:lnTo>
                    <a:pt x="2256" y="9"/>
                  </a:lnTo>
                  <a:lnTo>
                    <a:pt x="2244" y="6"/>
                  </a:lnTo>
                  <a:lnTo>
                    <a:pt x="2233" y="4"/>
                  </a:lnTo>
                  <a:lnTo>
                    <a:pt x="2222" y="2"/>
                  </a:lnTo>
                  <a:lnTo>
                    <a:pt x="2211" y="1"/>
                  </a:lnTo>
                  <a:lnTo>
                    <a:pt x="2199" y="0"/>
                  </a:lnTo>
                  <a:lnTo>
                    <a:pt x="2177" y="0"/>
                  </a:lnTo>
                  <a:lnTo>
                    <a:pt x="2154" y="2"/>
                  </a:lnTo>
                  <a:lnTo>
                    <a:pt x="2143" y="4"/>
                  </a:lnTo>
                  <a:lnTo>
                    <a:pt x="2132" y="6"/>
                  </a:lnTo>
                  <a:lnTo>
                    <a:pt x="2120" y="9"/>
                  </a:lnTo>
                  <a:lnTo>
                    <a:pt x="2109" y="12"/>
                  </a:lnTo>
                  <a:lnTo>
                    <a:pt x="2099" y="16"/>
                  </a:lnTo>
                  <a:lnTo>
                    <a:pt x="2088" y="20"/>
                  </a:lnTo>
                  <a:lnTo>
                    <a:pt x="2078" y="25"/>
                  </a:lnTo>
                  <a:lnTo>
                    <a:pt x="2067" y="30"/>
                  </a:lnTo>
                  <a:lnTo>
                    <a:pt x="2057" y="36"/>
                  </a:lnTo>
                  <a:lnTo>
                    <a:pt x="2048" y="42"/>
                  </a:lnTo>
                  <a:lnTo>
                    <a:pt x="2038" y="49"/>
                  </a:lnTo>
                  <a:lnTo>
                    <a:pt x="2029"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59" name="Freeform 203"/>
            <p:cNvSpPr/>
            <p:nvPr/>
          </p:nvSpPr>
          <p:spPr bwMode="auto">
            <a:xfrm>
              <a:off x="3146425" y="4259263"/>
              <a:ext cx="106363" cy="111125"/>
            </a:xfrm>
            <a:custGeom>
              <a:avLst/>
              <a:gdLst>
                <a:gd name="T0" fmla="*/ 830 w 2478"/>
                <a:gd name="T1" fmla="*/ 1534 h 2592"/>
                <a:gd name="T2" fmla="*/ 622 w 2478"/>
                <a:gd name="T3" fmla="*/ 1720 h 2592"/>
                <a:gd name="T4" fmla="*/ 408 w 2478"/>
                <a:gd name="T5" fmla="*/ 1899 h 2592"/>
                <a:gd name="T6" fmla="*/ 189 w 2478"/>
                <a:gd name="T7" fmla="*/ 2072 h 2592"/>
                <a:gd name="T8" fmla="*/ 89 w 2478"/>
                <a:gd name="T9" fmla="*/ 2144 h 2592"/>
                <a:gd name="T10" fmla="*/ 49 w 2478"/>
                <a:gd name="T11" fmla="*/ 2187 h 2592"/>
                <a:gd name="T12" fmla="*/ 24 w 2478"/>
                <a:gd name="T13" fmla="*/ 2230 h 2592"/>
                <a:gd name="T14" fmla="*/ 7 w 2478"/>
                <a:gd name="T15" fmla="*/ 2277 h 2592"/>
                <a:gd name="T16" fmla="*/ 1 w 2478"/>
                <a:gd name="T17" fmla="*/ 2325 h 2592"/>
                <a:gd name="T18" fmla="*/ 3 w 2478"/>
                <a:gd name="T19" fmla="*/ 2374 h 2592"/>
                <a:gd name="T20" fmla="*/ 14 w 2478"/>
                <a:gd name="T21" fmla="*/ 2421 h 2592"/>
                <a:gd name="T22" fmla="*/ 35 w 2478"/>
                <a:gd name="T23" fmla="*/ 2466 h 2592"/>
                <a:gd name="T24" fmla="*/ 65 w 2478"/>
                <a:gd name="T25" fmla="*/ 2508 h 2592"/>
                <a:gd name="T26" fmla="*/ 104 w 2478"/>
                <a:gd name="T27" fmla="*/ 2542 h 2592"/>
                <a:gd name="T28" fmla="*/ 145 w 2478"/>
                <a:gd name="T29" fmla="*/ 2567 h 2592"/>
                <a:gd name="T30" fmla="*/ 190 w 2478"/>
                <a:gd name="T31" fmla="*/ 2584 h 2592"/>
                <a:gd name="T32" fmla="*/ 238 w 2478"/>
                <a:gd name="T33" fmla="*/ 2591 h 2592"/>
                <a:gd name="T34" fmla="*/ 285 w 2478"/>
                <a:gd name="T35" fmla="*/ 2590 h 2592"/>
                <a:gd name="T36" fmla="*/ 333 w 2478"/>
                <a:gd name="T37" fmla="*/ 2579 h 2592"/>
                <a:gd name="T38" fmla="*/ 377 w 2478"/>
                <a:gd name="T39" fmla="*/ 2560 h 2592"/>
                <a:gd name="T40" fmla="*/ 418 w 2478"/>
                <a:gd name="T41" fmla="*/ 2533 h 2592"/>
                <a:gd name="T42" fmla="*/ 547 w 2478"/>
                <a:gd name="T43" fmla="*/ 2434 h 2592"/>
                <a:gd name="T44" fmla="*/ 780 w 2478"/>
                <a:gd name="T45" fmla="*/ 2246 h 2592"/>
                <a:gd name="T46" fmla="*/ 1007 w 2478"/>
                <a:gd name="T47" fmla="*/ 2052 h 2592"/>
                <a:gd name="T48" fmla="*/ 1228 w 2478"/>
                <a:gd name="T49" fmla="*/ 1849 h 2592"/>
                <a:gd name="T50" fmla="*/ 1438 w 2478"/>
                <a:gd name="T51" fmla="*/ 1640 h 2592"/>
                <a:gd name="T52" fmla="*/ 1632 w 2478"/>
                <a:gd name="T53" fmla="*/ 1431 h 2592"/>
                <a:gd name="T54" fmla="*/ 1817 w 2478"/>
                <a:gd name="T55" fmla="*/ 1217 h 2592"/>
                <a:gd name="T56" fmla="*/ 1990 w 2478"/>
                <a:gd name="T57" fmla="*/ 1000 h 2592"/>
                <a:gd name="T58" fmla="*/ 2417 w 2478"/>
                <a:gd name="T59" fmla="*/ 417 h 2592"/>
                <a:gd name="T60" fmla="*/ 2444 w 2478"/>
                <a:gd name="T61" fmla="*/ 378 h 2592"/>
                <a:gd name="T62" fmla="*/ 2464 w 2478"/>
                <a:gd name="T63" fmla="*/ 335 h 2592"/>
                <a:gd name="T64" fmla="*/ 2475 w 2478"/>
                <a:gd name="T65" fmla="*/ 289 h 2592"/>
                <a:gd name="T66" fmla="*/ 2478 w 2478"/>
                <a:gd name="T67" fmla="*/ 243 h 2592"/>
                <a:gd name="T68" fmla="*/ 2472 w 2478"/>
                <a:gd name="T69" fmla="*/ 198 h 2592"/>
                <a:gd name="T70" fmla="*/ 2458 w 2478"/>
                <a:gd name="T71" fmla="*/ 154 h 2592"/>
                <a:gd name="T72" fmla="*/ 2435 w 2478"/>
                <a:gd name="T73" fmla="*/ 111 h 2592"/>
                <a:gd name="T74" fmla="*/ 2403 w 2478"/>
                <a:gd name="T75" fmla="*/ 74 h 2592"/>
                <a:gd name="T76" fmla="*/ 2363 w 2478"/>
                <a:gd name="T77" fmla="*/ 41 h 2592"/>
                <a:gd name="T78" fmla="*/ 2320 w 2478"/>
                <a:gd name="T79" fmla="*/ 18 h 2592"/>
                <a:gd name="T80" fmla="*/ 2272 w 2478"/>
                <a:gd name="T81" fmla="*/ 4 h 2592"/>
                <a:gd name="T82" fmla="*/ 2224 w 2478"/>
                <a:gd name="T83" fmla="*/ 0 h 2592"/>
                <a:gd name="T84" fmla="*/ 2176 w 2478"/>
                <a:gd name="T85" fmla="*/ 4 h 2592"/>
                <a:gd name="T86" fmla="*/ 2128 w 2478"/>
                <a:gd name="T87" fmla="*/ 18 h 2592"/>
                <a:gd name="T88" fmla="*/ 2084 w 2478"/>
                <a:gd name="T89" fmla="*/ 41 h 2592"/>
                <a:gd name="T90" fmla="*/ 2044 w 2478"/>
                <a:gd name="T91" fmla="*/ 74 h 2592"/>
                <a:gd name="T92" fmla="*/ 2000 w 2478"/>
                <a:gd name="T93" fmla="*/ 136 h 2592"/>
                <a:gd name="T94" fmla="*/ 1549 w 2478"/>
                <a:gd name="T95" fmla="*/ 746 h 2592"/>
                <a:gd name="T96" fmla="*/ 1386 w 2478"/>
                <a:gd name="T97" fmla="*/ 948 h 2592"/>
                <a:gd name="T98" fmla="*/ 1212 w 2478"/>
                <a:gd name="T99" fmla="*/ 1146 h 2592"/>
                <a:gd name="T100" fmla="*/ 1027 w 2478"/>
                <a:gd name="T101" fmla="*/ 1341 h 2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78" h="2592">
                  <a:moveTo>
                    <a:pt x="980" y="1388"/>
                  </a:moveTo>
                  <a:lnTo>
                    <a:pt x="929" y="1437"/>
                  </a:lnTo>
                  <a:lnTo>
                    <a:pt x="880" y="1485"/>
                  </a:lnTo>
                  <a:lnTo>
                    <a:pt x="830" y="1534"/>
                  </a:lnTo>
                  <a:lnTo>
                    <a:pt x="778" y="1581"/>
                  </a:lnTo>
                  <a:lnTo>
                    <a:pt x="727" y="1627"/>
                  </a:lnTo>
                  <a:lnTo>
                    <a:pt x="674" y="1674"/>
                  </a:lnTo>
                  <a:lnTo>
                    <a:pt x="622" y="1720"/>
                  </a:lnTo>
                  <a:lnTo>
                    <a:pt x="569" y="1765"/>
                  </a:lnTo>
                  <a:lnTo>
                    <a:pt x="516" y="1810"/>
                  </a:lnTo>
                  <a:lnTo>
                    <a:pt x="463" y="1855"/>
                  </a:lnTo>
                  <a:lnTo>
                    <a:pt x="408" y="1899"/>
                  </a:lnTo>
                  <a:lnTo>
                    <a:pt x="354" y="1942"/>
                  </a:lnTo>
                  <a:lnTo>
                    <a:pt x="299" y="1985"/>
                  </a:lnTo>
                  <a:lnTo>
                    <a:pt x="245" y="2029"/>
                  </a:lnTo>
                  <a:lnTo>
                    <a:pt x="189" y="2072"/>
                  </a:lnTo>
                  <a:lnTo>
                    <a:pt x="134" y="2114"/>
                  </a:lnTo>
                  <a:lnTo>
                    <a:pt x="119" y="2123"/>
                  </a:lnTo>
                  <a:lnTo>
                    <a:pt x="103" y="2133"/>
                  </a:lnTo>
                  <a:lnTo>
                    <a:pt x="89" y="2144"/>
                  </a:lnTo>
                  <a:lnTo>
                    <a:pt x="74" y="2157"/>
                  </a:lnTo>
                  <a:lnTo>
                    <a:pt x="65" y="2166"/>
                  </a:lnTo>
                  <a:lnTo>
                    <a:pt x="57" y="2177"/>
                  </a:lnTo>
                  <a:lnTo>
                    <a:pt x="49" y="2187"/>
                  </a:lnTo>
                  <a:lnTo>
                    <a:pt x="42" y="2198"/>
                  </a:lnTo>
                  <a:lnTo>
                    <a:pt x="35" y="2208"/>
                  </a:lnTo>
                  <a:lnTo>
                    <a:pt x="29" y="2219"/>
                  </a:lnTo>
                  <a:lnTo>
                    <a:pt x="24" y="2230"/>
                  </a:lnTo>
                  <a:lnTo>
                    <a:pt x="19" y="2242"/>
                  </a:lnTo>
                  <a:lnTo>
                    <a:pt x="14" y="2253"/>
                  </a:lnTo>
                  <a:lnTo>
                    <a:pt x="11" y="2265"/>
                  </a:lnTo>
                  <a:lnTo>
                    <a:pt x="7" y="2277"/>
                  </a:lnTo>
                  <a:lnTo>
                    <a:pt x="5" y="2288"/>
                  </a:lnTo>
                  <a:lnTo>
                    <a:pt x="3" y="2300"/>
                  </a:lnTo>
                  <a:lnTo>
                    <a:pt x="1" y="2313"/>
                  </a:lnTo>
                  <a:lnTo>
                    <a:pt x="1" y="2325"/>
                  </a:lnTo>
                  <a:lnTo>
                    <a:pt x="0" y="2338"/>
                  </a:lnTo>
                  <a:lnTo>
                    <a:pt x="1" y="2350"/>
                  </a:lnTo>
                  <a:lnTo>
                    <a:pt x="1" y="2362"/>
                  </a:lnTo>
                  <a:lnTo>
                    <a:pt x="3" y="2374"/>
                  </a:lnTo>
                  <a:lnTo>
                    <a:pt x="5" y="2386"/>
                  </a:lnTo>
                  <a:lnTo>
                    <a:pt x="7" y="2398"/>
                  </a:lnTo>
                  <a:lnTo>
                    <a:pt x="11" y="2410"/>
                  </a:lnTo>
                  <a:lnTo>
                    <a:pt x="14" y="2421"/>
                  </a:lnTo>
                  <a:lnTo>
                    <a:pt x="19" y="2433"/>
                  </a:lnTo>
                  <a:lnTo>
                    <a:pt x="24" y="2444"/>
                  </a:lnTo>
                  <a:lnTo>
                    <a:pt x="29" y="2455"/>
                  </a:lnTo>
                  <a:lnTo>
                    <a:pt x="35" y="2466"/>
                  </a:lnTo>
                  <a:lnTo>
                    <a:pt x="42" y="2477"/>
                  </a:lnTo>
                  <a:lnTo>
                    <a:pt x="49" y="2487"/>
                  </a:lnTo>
                  <a:lnTo>
                    <a:pt x="57" y="2497"/>
                  </a:lnTo>
                  <a:lnTo>
                    <a:pt x="65" y="2508"/>
                  </a:lnTo>
                  <a:lnTo>
                    <a:pt x="74" y="2517"/>
                  </a:lnTo>
                  <a:lnTo>
                    <a:pt x="83" y="2526"/>
                  </a:lnTo>
                  <a:lnTo>
                    <a:pt x="94" y="2534"/>
                  </a:lnTo>
                  <a:lnTo>
                    <a:pt x="104" y="2542"/>
                  </a:lnTo>
                  <a:lnTo>
                    <a:pt x="114" y="2549"/>
                  </a:lnTo>
                  <a:lnTo>
                    <a:pt x="124" y="2556"/>
                  </a:lnTo>
                  <a:lnTo>
                    <a:pt x="135" y="2562"/>
                  </a:lnTo>
                  <a:lnTo>
                    <a:pt x="145" y="2567"/>
                  </a:lnTo>
                  <a:lnTo>
                    <a:pt x="156" y="2572"/>
                  </a:lnTo>
                  <a:lnTo>
                    <a:pt x="168" y="2577"/>
                  </a:lnTo>
                  <a:lnTo>
                    <a:pt x="179" y="2580"/>
                  </a:lnTo>
                  <a:lnTo>
                    <a:pt x="190" y="2584"/>
                  </a:lnTo>
                  <a:lnTo>
                    <a:pt x="202" y="2586"/>
                  </a:lnTo>
                  <a:lnTo>
                    <a:pt x="215" y="2588"/>
                  </a:lnTo>
                  <a:lnTo>
                    <a:pt x="226" y="2590"/>
                  </a:lnTo>
                  <a:lnTo>
                    <a:pt x="238" y="2591"/>
                  </a:lnTo>
                  <a:lnTo>
                    <a:pt x="250" y="2592"/>
                  </a:lnTo>
                  <a:lnTo>
                    <a:pt x="262" y="2591"/>
                  </a:lnTo>
                  <a:lnTo>
                    <a:pt x="274" y="2591"/>
                  </a:lnTo>
                  <a:lnTo>
                    <a:pt x="285" y="2590"/>
                  </a:lnTo>
                  <a:lnTo>
                    <a:pt x="297" y="2588"/>
                  </a:lnTo>
                  <a:lnTo>
                    <a:pt x="309" y="2586"/>
                  </a:lnTo>
                  <a:lnTo>
                    <a:pt x="320" y="2583"/>
                  </a:lnTo>
                  <a:lnTo>
                    <a:pt x="333" y="2579"/>
                  </a:lnTo>
                  <a:lnTo>
                    <a:pt x="344" y="2576"/>
                  </a:lnTo>
                  <a:lnTo>
                    <a:pt x="355" y="2571"/>
                  </a:lnTo>
                  <a:lnTo>
                    <a:pt x="366" y="2566"/>
                  </a:lnTo>
                  <a:lnTo>
                    <a:pt x="377" y="2560"/>
                  </a:lnTo>
                  <a:lnTo>
                    <a:pt x="388" y="2554"/>
                  </a:lnTo>
                  <a:lnTo>
                    <a:pt x="398" y="2548"/>
                  </a:lnTo>
                  <a:lnTo>
                    <a:pt x="408" y="2540"/>
                  </a:lnTo>
                  <a:lnTo>
                    <a:pt x="418" y="2533"/>
                  </a:lnTo>
                  <a:lnTo>
                    <a:pt x="427" y="2524"/>
                  </a:lnTo>
                  <a:lnTo>
                    <a:pt x="429" y="2525"/>
                  </a:lnTo>
                  <a:lnTo>
                    <a:pt x="488" y="2479"/>
                  </a:lnTo>
                  <a:lnTo>
                    <a:pt x="547" y="2434"/>
                  </a:lnTo>
                  <a:lnTo>
                    <a:pt x="606" y="2388"/>
                  </a:lnTo>
                  <a:lnTo>
                    <a:pt x="664" y="2341"/>
                  </a:lnTo>
                  <a:lnTo>
                    <a:pt x="722" y="2293"/>
                  </a:lnTo>
                  <a:lnTo>
                    <a:pt x="780" y="2246"/>
                  </a:lnTo>
                  <a:lnTo>
                    <a:pt x="837" y="2199"/>
                  </a:lnTo>
                  <a:lnTo>
                    <a:pt x="894" y="2150"/>
                  </a:lnTo>
                  <a:lnTo>
                    <a:pt x="951" y="2101"/>
                  </a:lnTo>
                  <a:lnTo>
                    <a:pt x="1007" y="2052"/>
                  </a:lnTo>
                  <a:lnTo>
                    <a:pt x="1063" y="2003"/>
                  </a:lnTo>
                  <a:lnTo>
                    <a:pt x="1119" y="1951"/>
                  </a:lnTo>
                  <a:lnTo>
                    <a:pt x="1173" y="1901"/>
                  </a:lnTo>
                  <a:lnTo>
                    <a:pt x="1228" y="1849"/>
                  </a:lnTo>
                  <a:lnTo>
                    <a:pt x="1282" y="1796"/>
                  </a:lnTo>
                  <a:lnTo>
                    <a:pt x="1336" y="1744"/>
                  </a:lnTo>
                  <a:lnTo>
                    <a:pt x="1387" y="1693"/>
                  </a:lnTo>
                  <a:lnTo>
                    <a:pt x="1438" y="1640"/>
                  </a:lnTo>
                  <a:lnTo>
                    <a:pt x="1487" y="1589"/>
                  </a:lnTo>
                  <a:lnTo>
                    <a:pt x="1536" y="1537"/>
                  </a:lnTo>
                  <a:lnTo>
                    <a:pt x="1585" y="1483"/>
                  </a:lnTo>
                  <a:lnTo>
                    <a:pt x="1632" y="1431"/>
                  </a:lnTo>
                  <a:lnTo>
                    <a:pt x="1680" y="1378"/>
                  </a:lnTo>
                  <a:lnTo>
                    <a:pt x="1726" y="1325"/>
                  </a:lnTo>
                  <a:lnTo>
                    <a:pt x="1772" y="1271"/>
                  </a:lnTo>
                  <a:lnTo>
                    <a:pt x="1817" y="1217"/>
                  </a:lnTo>
                  <a:lnTo>
                    <a:pt x="1861" y="1164"/>
                  </a:lnTo>
                  <a:lnTo>
                    <a:pt x="1905" y="1109"/>
                  </a:lnTo>
                  <a:lnTo>
                    <a:pt x="1948" y="1055"/>
                  </a:lnTo>
                  <a:lnTo>
                    <a:pt x="1990" y="1000"/>
                  </a:lnTo>
                  <a:lnTo>
                    <a:pt x="2031" y="945"/>
                  </a:lnTo>
                  <a:lnTo>
                    <a:pt x="2073" y="890"/>
                  </a:lnTo>
                  <a:lnTo>
                    <a:pt x="2418" y="418"/>
                  </a:lnTo>
                  <a:lnTo>
                    <a:pt x="2417" y="417"/>
                  </a:lnTo>
                  <a:lnTo>
                    <a:pt x="2424" y="408"/>
                  </a:lnTo>
                  <a:lnTo>
                    <a:pt x="2432" y="398"/>
                  </a:lnTo>
                  <a:lnTo>
                    <a:pt x="2438" y="388"/>
                  </a:lnTo>
                  <a:lnTo>
                    <a:pt x="2444" y="378"/>
                  </a:lnTo>
                  <a:lnTo>
                    <a:pt x="2450" y="367"/>
                  </a:lnTo>
                  <a:lnTo>
                    <a:pt x="2455" y="357"/>
                  </a:lnTo>
                  <a:lnTo>
                    <a:pt x="2460" y="346"/>
                  </a:lnTo>
                  <a:lnTo>
                    <a:pt x="2464" y="335"/>
                  </a:lnTo>
                  <a:lnTo>
                    <a:pt x="2467" y="324"/>
                  </a:lnTo>
                  <a:lnTo>
                    <a:pt x="2470" y="313"/>
                  </a:lnTo>
                  <a:lnTo>
                    <a:pt x="2473" y="301"/>
                  </a:lnTo>
                  <a:lnTo>
                    <a:pt x="2475" y="289"/>
                  </a:lnTo>
                  <a:lnTo>
                    <a:pt x="2476" y="278"/>
                  </a:lnTo>
                  <a:lnTo>
                    <a:pt x="2477" y="266"/>
                  </a:lnTo>
                  <a:lnTo>
                    <a:pt x="2478" y="255"/>
                  </a:lnTo>
                  <a:lnTo>
                    <a:pt x="2478" y="243"/>
                  </a:lnTo>
                  <a:lnTo>
                    <a:pt x="2477" y="232"/>
                  </a:lnTo>
                  <a:lnTo>
                    <a:pt x="2476" y="220"/>
                  </a:lnTo>
                  <a:lnTo>
                    <a:pt x="2474" y="209"/>
                  </a:lnTo>
                  <a:lnTo>
                    <a:pt x="2472" y="198"/>
                  </a:lnTo>
                  <a:lnTo>
                    <a:pt x="2469" y="186"/>
                  </a:lnTo>
                  <a:lnTo>
                    <a:pt x="2466" y="175"/>
                  </a:lnTo>
                  <a:lnTo>
                    <a:pt x="2462" y="164"/>
                  </a:lnTo>
                  <a:lnTo>
                    <a:pt x="2458" y="154"/>
                  </a:lnTo>
                  <a:lnTo>
                    <a:pt x="2453" y="143"/>
                  </a:lnTo>
                  <a:lnTo>
                    <a:pt x="2447" y="132"/>
                  </a:lnTo>
                  <a:lnTo>
                    <a:pt x="2441" y="121"/>
                  </a:lnTo>
                  <a:lnTo>
                    <a:pt x="2435" y="111"/>
                  </a:lnTo>
                  <a:lnTo>
                    <a:pt x="2428" y="101"/>
                  </a:lnTo>
                  <a:lnTo>
                    <a:pt x="2420" y="92"/>
                  </a:lnTo>
                  <a:lnTo>
                    <a:pt x="2412" y="83"/>
                  </a:lnTo>
                  <a:lnTo>
                    <a:pt x="2403" y="74"/>
                  </a:lnTo>
                  <a:lnTo>
                    <a:pt x="2393" y="65"/>
                  </a:lnTo>
                  <a:lnTo>
                    <a:pt x="2384" y="56"/>
                  </a:lnTo>
                  <a:lnTo>
                    <a:pt x="2374" y="49"/>
                  </a:lnTo>
                  <a:lnTo>
                    <a:pt x="2363" y="41"/>
                  </a:lnTo>
                  <a:lnTo>
                    <a:pt x="2353" y="35"/>
                  </a:lnTo>
                  <a:lnTo>
                    <a:pt x="2342" y="29"/>
                  </a:lnTo>
                  <a:lnTo>
                    <a:pt x="2331" y="23"/>
                  </a:lnTo>
                  <a:lnTo>
                    <a:pt x="2320" y="18"/>
                  </a:lnTo>
                  <a:lnTo>
                    <a:pt x="2308" y="14"/>
                  </a:lnTo>
                  <a:lnTo>
                    <a:pt x="2297" y="10"/>
                  </a:lnTo>
                  <a:lnTo>
                    <a:pt x="2284" y="7"/>
                  </a:lnTo>
                  <a:lnTo>
                    <a:pt x="2272" y="4"/>
                  </a:lnTo>
                  <a:lnTo>
                    <a:pt x="2260" y="2"/>
                  </a:lnTo>
                  <a:lnTo>
                    <a:pt x="2248" y="1"/>
                  </a:lnTo>
                  <a:lnTo>
                    <a:pt x="2236" y="0"/>
                  </a:lnTo>
                  <a:lnTo>
                    <a:pt x="2224" y="0"/>
                  </a:lnTo>
                  <a:lnTo>
                    <a:pt x="2212" y="0"/>
                  </a:lnTo>
                  <a:lnTo>
                    <a:pt x="2200" y="1"/>
                  </a:lnTo>
                  <a:lnTo>
                    <a:pt x="2188" y="2"/>
                  </a:lnTo>
                  <a:lnTo>
                    <a:pt x="2176" y="4"/>
                  </a:lnTo>
                  <a:lnTo>
                    <a:pt x="2163" y="7"/>
                  </a:lnTo>
                  <a:lnTo>
                    <a:pt x="2151" y="10"/>
                  </a:lnTo>
                  <a:lnTo>
                    <a:pt x="2139" y="14"/>
                  </a:lnTo>
                  <a:lnTo>
                    <a:pt x="2128" y="18"/>
                  </a:lnTo>
                  <a:lnTo>
                    <a:pt x="2117" y="23"/>
                  </a:lnTo>
                  <a:lnTo>
                    <a:pt x="2105" y="29"/>
                  </a:lnTo>
                  <a:lnTo>
                    <a:pt x="2095" y="35"/>
                  </a:lnTo>
                  <a:lnTo>
                    <a:pt x="2084" y="41"/>
                  </a:lnTo>
                  <a:lnTo>
                    <a:pt x="2074" y="49"/>
                  </a:lnTo>
                  <a:lnTo>
                    <a:pt x="2063" y="56"/>
                  </a:lnTo>
                  <a:lnTo>
                    <a:pt x="2054" y="65"/>
                  </a:lnTo>
                  <a:lnTo>
                    <a:pt x="2044" y="74"/>
                  </a:lnTo>
                  <a:lnTo>
                    <a:pt x="2031" y="88"/>
                  </a:lnTo>
                  <a:lnTo>
                    <a:pt x="2019" y="103"/>
                  </a:lnTo>
                  <a:lnTo>
                    <a:pt x="2009" y="119"/>
                  </a:lnTo>
                  <a:lnTo>
                    <a:pt x="2000" y="136"/>
                  </a:lnTo>
                  <a:lnTo>
                    <a:pt x="1664" y="593"/>
                  </a:lnTo>
                  <a:lnTo>
                    <a:pt x="1627" y="645"/>
                  </a:lnTo>
                  <a:lnTo>
                    <a:pt x="1589" y="696"/>
                  </a:lnTo>
                  <a:lnTo>
                    <a:pt x="1549" y="746"/>
                  </a:lnTo>
                  <a:lnTo>
                    <a:pt x="1509" y="797"/>
                  </a:lnTo>
                  <a:lnTo>
                    <a:pt x="1469" y="848"/>
                  </a:lnTo>
                  <a:lnTo>
                    <a:pt x="1427" y="898"/>
                  </a:lnTo>
                  <a:lnTo>
                    <a:pt x="1386" y="948"/>
                  </a:lnTo>
                  <a:lnTo>
                    <a:pt x="1343" y="998"/>
                  </a:lnTo>
                  <a:lnTo>
                    <a:pt x="1299" y="1048"/>
                  </a:lnTo>
                  <a:lnTo>
                    <a:pt x="1256" y="1097"/>
                  </a:lnTo>
                  <a:lnTo>
                    <a:pt x="1212" y="1146"/>
                  </a:lnTo>
                  <a:lnTo>
                    <a:pt x="1166" y="1195"/>
                  </a:lnTo>
                  <a:lnTo>
                    <a:pt x="1120" y="1244"/>
                  </a:lnTo>
                  <a:lnTo>
                    <a:pt x="1074" y="1292"/>
                  </a:lnTo>
                  <a:lnTo>
                    <a:pt x="1027" y="1341"/>
                  </a:lnTo>
                  <a:lnTo>
                    <a:pt x="980" y="138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宋体" panose="02010600030101010101" pitchFamily="2" charset="-122"/>
                <a:cs typeface="+mn-ea"/>
                <a:sym typeface="Arial" panose="020B0604020202020204" pitchFamily="34" charset="0"/>
              </a:endParaRPr>
            </a:p>
          </p:txBody>
        </p:sp>
      </p:grpSp>
      <p:grpSp>
        <p:nvGrpSpPr>
          <p:cNvPr id="61" name="Group 163"/>
          <p:cNvGrpSpPr/>
          <p:nvPr/>
        </p:nvGrpSpPr>
        <p:grpSpPr>
          <a:xfrm>
            <a:off x="3363621" y="4462399"/>
            <a:ext cx="431129" cy="625787"/>
            <a:chOff x="9856788" y="2057400"/>
            <a:chExt cx="474662" cy="688975"/>
          </a:xfrm>
          <a:solidFill>
            <a:schemeClr val="bg1"/>
          </a:solidFill>
        </p:grpSpPr>
        <p:sp>
          <p:nvSpPr>
            <p:cNvPr id="62" name="Freeform 110"/>
            <p:cNvSpPr>
              <a:spLocks noEditPoints="1"/>
            </p:cNvSpPr>
            <p:nvPr/>
          </p:nvSpPr>
          <p:spPr bwMode="auto">
            <a:xfrm>
              <a:off x="9856788" y="2057400"/>
              <a:ext cx="474662" cy="688975"/>
            </a:xfrm>
            <a:custGeom>
              <a:avLst/>
              <a:gdLst>
                <a:gd name="T0" fmla="*/ 1009 w 11063"/>
                <a:gd name="T1" fmla="*/ 1454 h 16058"/>
                <a:gd name="T2" fmla="*/ 1036 w 11063"/>
                <a:gd name="T3" fmla="*/ 1334 h 16058"/>
                <a:gd name="T4" fmla="*/ 1091 w 11063"/>
                <a:gd name="T5" fmla="*/ 1225 h 16058"/>
                <a:gd name="T6" fmla="*/ 1171 w 11063"/>
                <a:gd name="T7" fmla="*/ 1134 h 16058"/>
                <a:gd name="T8" fmla="*/ 1268 w 11063"/>
                <a:gd name="T9" fmla="*/ 1065 h 16058"/>
                <a:gd name="T10" fmla="*/ 1383 w 11063"/>
                <a:gd name="T11" fmla="*/ 1020 h 16058"/>
                <a:gd name="T12" fmla="*/ 1509 w 11063"/>
                <a:gd name="T13" fmla="*/ 1004 h 16058"/>
                <a:gd name="T14" fmla="*/ 9655 w 11063"/>
                <a:gd name="T15" fmla="*/ 1014 h 16058"/>
                <a:gd name="T16" fmla="*/ 9772 w 11063"/>
                <a:gd name="T17" fmla="*/ 1053 h 16058"/>
                <a:gd name="T18" fmla="*/ 9874 w 11063"/>
                <a:gd name="T19" fmla="*/ 1118 h 16058"/>
                <a:gd name="T20" fmla="*/ 9957 w 11063"/>
                <a:gd name="T21" fmla="*/ 1205 h 16058"/>
                <a:gd name="T22" fmla="*/ 10018 w 11063"/>
                <a:gd name="T23" fmla="*/ 1310 h 16058"/>
                <a:gd name="T24" fmla="*/ 10051 w 11063"/>
                <a:gd name="T25" fmla="*/ 1429 h 16058"/>
                <a:gd name="T26" fmla="*/ 10057 w 11063"/>
                <a:gd name="T27" fmla="*/ 13044 h 16058"/>
                <a:gd name="T28" fmla="*/ 10057 w 11063"/>
                <a:gd name="T29" fmla="*/ 14553 h 16058"/>
                <a:gd name="T30" fmla="*/ 10041 w 11063"/>
                <a:gd name="T31" fmla="*/ 14677 h 16058"/>
                <a:gd name="T32" fmla="*/ 9996 w 11063"/>
                <a:gd name="T33" fmla="*/ 14791 h 16058"/>
                <a:gd name="T34" fmla="*/ 9927 w 11063"/>
                <a:gd name="T35" fmla="*/ 14890 h 16058"/>
                <a:gd name="T36" fmla="*/ 9835 w 11063"/>
                <a:gd name="T37" fmla="*/ 14968 h 16058"/>
                <a:gd name="T38" fmla="*/ 9727 w 11063"/>
                <a:gd name="T39" fmla="*/ 15023 h 16058"/>
                <a:gd name="T40" fmla="*/ 9606 w 11063"/>
                <a:gd name="T41" fmla="*/ 15051 h 16058"/>
                <a:gd name="T42" fmla="*/ 1457 w 11063"/>
                <a:gd name="T43" fmla="*/ 15051 h 16058"/>
                <a:gd name="T44" fmla="*/ 1336 w 11063"/>
                <a:gd name="T45" fmla="*/ 15024 h 16058"/>
                <a:gd name="T46" fmla="*/ 1227 w 11063"/>
                <a:gd name="T47" fmla="*/ 14969 h 16058"/>
                <a:gd name="T48" fmla="*/ 1136 w 11063"/>
                <a:gd name="T49" fmla="*/ 14890 h 16058"/>
                <a:gd name="T50" fmla="*/ 1066 w 11063"/>
                <a:gd name="T51" fmla="*/ 14791 h 16058"/>
                <a:gd name="T52" fmla="*/ 1022 w 11063"/>
                <a:gd name="T53" fmla="*/ 14678 h 16058"/>
                <a:gd name="T54" fmla="*/ 1006 w 11063"/>
                <a:gd name="T55" fmla="*/ 14553 h 16058"/>
                <a:gd name="T56" fmla="*/ 1509 w 11063"/>
                <a:gd name="T57" fmla="*/ 1 h 16058"/>
                <a:gd name="T58" fmla="*/ 1131 w 11063"/>
                <a:gd name="T59" fmla="*/ 48 h 16058"/>
                <a:gd name="T60" fmla="*/ 789 w 11063"/>
                <a:gd name="T61" fmla="*/ 183 h 16058"/>
                <a:gd name="T62" fmla="*/ 494 w 11063"/>
                <a:gd name="T63" fmla="*/ 391 h 16058"/>
                <a:gd name="T64" fmla="*/ 257 w 11063"/>
                <a:gd name="T65" fmla="*/ 664 h 16058"/>
                <a:gd name="T66" fmla="*/ 92 w 11063"/>
                <a:gd name="T67" fmla="*/ 989 h 16058"/>
                <a:gd name="T68" fmla="*/ 8 w 11063"/>
                <a:gd name="T69" fmla="*/ 1352 h 16058"/>
                <a:gd name="T70" fmla="*/ 8 w 11063"/>
                <a:gd name="T71" fmla="*/ 14706 h 16058"/>
                <a:gd name="T72" fmla="*/ 92 w 11063"/>
                <a:gd name="T73" fmla="*/ 15070 h 16058"/>
                <a:gd name="T74" fmla="*/ 257 w 11063"/>
                <a:gd name="T75" fmla="*/ 15395 h 16058"/>
                <a:gd name="T76" fmla="*/ 494 w 11063"/>
                <a:gd name="T77" fmla="*/ 15667 h 16058"/>
                <a:gd name="T78" fmla="*/ 789 w 11063"/>
                <a:gd name="T79" fmla="*/ 15876 h 16058"/>
                <a:gd name="T80" fmla="*/ 1131 w 11063"/>
                <a:gd name="T81" fmla="*/ 16011 h 16058"/>
                <a:gd name="T82" fmla="*/ 1509 w 11063"/>
                <a:gd name="T83" fmla="*/ 16058 h 16058"/>
                <a:gd name="T84" fmla="*/ 9858 w 11063"/>
                <a:gd name="T85" fmla="*/ 16027 h 16058"/>
                <a:gd name="T86" fmla="*/ 10208 w 11063"/>
                <a:gd name="T87" fmla="*/ 15909 h 16058"/>
                <a:gd name="T88" fmla="*/ 10514 w 11063"/>
                <a:gd name="T89" fmla="*/ 15714 h 16058"/>
                <a:gd name="T90" fmla="*/ 10763 w 11063"/>
                <a:gd name="T91" fmla="*/ 15453 h 16058"/>
                <a:gd name="T92" fmla="*/ 10944 w 11063"/>
                <a:gd name="T93" fmla="*/ 15138 h 16058"/>
                <a:gd name="T94" fmla="*/ 11046 w 11063"/>
                <a:gd name="T95" fmla="*/ 14781 h 16058"/>
                <a:gd name="T96" fmla="*/ 11061 w 11063"/>
                <a:gd name="T97" fmla="*/ 1428 h 16058"/>
                <a:gd name="T98" fmla="*/ 10996 w 11063"/>
                <a:gd name="T99" fmla="*/ 1058 h 16058"/>
                <a:gd name="T100" fmla="*/ 10845 w 11063"/>
                <a:gd name="T101" fmla="*/ 725 h 16058"/>
                <a:gd name="T102" fmla="*/ 10620 w 11063"/>
                <a:gd name="T103" fmla="*/ 441 h 16058"/>
                <a:gd name="T104" fmla="*/ 10337 w 11063"/>
                <a:gd name="T105" fmla="*/ 218 h 16058"/>
                <a:gd name="T106" fmla="*/ 10003 w 11063"/>
                <a:gd name="T107" fmla="*/ 67 h 16058"/>
                <a:gd name="T108" fmla="*/ 9632 w 11063"/>
                <a:gd name="T109" fmla="*/ 2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063" h="16058">
                  <a:moveTo>
                    <a:pt x="10057" y="2509"/>
                  </a:moveTo>
                  <a:lnTo>
                    <a:pt x="1006" y="2510"/>
                  </a:lnTo>
                  <a:lnTo>
                    <a:pt x="1006" y="1505"/>
                  </a:lnTo>
                  <a:lnTo>
                    <a:pt x="1007" y="1480"/>
                  </a:lnTo>
                  <a:lnTo>
                    <a:pt x="1009" y="1454"/>
                  </a:lnTo>
                  <a:lnTo>
                    <a:pt x="1012" y="1429"/>
                  </a:lnTo>
                  <a:lnTo>
                    <a:pt x="1016" y="1405"/>
                  </a:lnTo>
                  <a:lnTo>
                    <a:pt x="1022" y="1381"/>
                  </a:lnTo>
                  <a:lnTo>
                    <a:pt x="1028" y="1357"/>
                  </a:lnTo>
                  <a:lnTo>
                    <a:pt x="1036" y="1334"/>
                  </a:lnTo>
                  <a:lnTo>
                    <a:pt x="1045" y="1311"/>
                  </a:lnTo>
                  <a:lnTo>
                    <a:pt x="1055" y="1289"/>
                  </a:lnTo>
                  <a:lnTo>
                    <a:pt x="1066" y="1267"/>
                  </a:lnTo>
                  <a:lnTo>
                    <a:pt x="1078" y="1245"/>
                  </a:lnTo>
                  <a:lnTo>
                    <a:pt x="1091" y="1225"/>
                  </a:lnTo>
                  <a:lnTo>
                    <a:pt x="1105" y="1205"/>
                  </a:lnTo>
                  <a:lnTo>
                    <a:pt x="1120" y="1186"/>
                  </a:lnTo>
                  <a:lnTo>
                    <a:pt x="1136" y="1168"/>
                  </a:lnTo>
                  <a:lnTo>
                    <a:pt x="1153" y="1151"/>
                  </a:lnTo>
                  <a:lnTo>
                    <a:pt x="1171" y="1134"/>
                  </a:lnTo>
                  <a:lnTo>
                    <a:pt x="1189" y="1119"/>
                  </a:lnTo>
                  <a:lnTo>
                    <a:pt x="1208" y="1104"/>
                  </a:lnTo>
                  <a:lnTo>
                    <a:pt x="1227" y="1090"/>
                  </a:lnTo>
                  <a:lnTo>
                    <a:pt x="1248" y="1077"/>
                  </a:lnTo>
                  <a:lnTo>
                    <a:pt x="1268" y="1065"/>
                  </a:lnTo>
                  <a:lnTo>
                    <a:pt x="1290" y="1054"/>
                  </a:lnTo>
                  <a:lnTo>
                    <a:pt x="1312" y="1044"/>
                  </a:lnTo>
                  <a:lnTo>
                    <a:pt x="1336" y="1035"/>
                  </a:lnTo>
                  <a:lnTo>
                    <a:pt x="1359" y="1027"/>
                  </a:lnTo>
                  <a:lnTo>
                    <a:pt x="1383" y="1020"/>
                  </a:lnTo>
                  <a:lnTo>
                    <a:pt x="1407" y="1015"/>
                  </a:lnTo>
                  <a:lnTo>
                    <a:pt x="1432" y="1010"/>
                  </a:lnTo>
                  <a:lnTo>
                    <a:pt x="1457" y="1007"/>
                  </a:lnTo>
                  <a:lnTo>
                    <a:pt x="1482" y="1005"/>
                  </a:lnTo>
                  <a:lnTo>
                    <a:pt x="1509" y="1004"/>
                  </a:lnTo>
                  <a:lnTo>
                    <a:pt x="9554" y="1004"/>
                  </a:lnTo>
                  <a:lnTo>
                    <a:pt x="9581" y="1005"/>
                  </a:lnTo>
                  <a:lnTo>
                    <a:pt x="9606" y="1007"/>
                  </a:lnTo>
                  <a:lnTo>
                    <a:pt x="9631" y="1010"/>
                  </a:lnTo>
                  <a:lnTo>
                    <a:pt x="9655" y="1014"/>
                  </a:lnTo>
                  <a:lnTo>
                    <a:pt x="9680" y="1020"/>
                  </a:lnTo>
                  <a:lnTo>
                    <a:pt x="9703" y="1027"/>
                  </a:lnTo>
                  <a:lnTo>
                    <a:pt x="9727" y="1034"/>
                  </a:lnTo>
                  <a:lnTo>
                    <a:pt x="9750" y="1043"/>
                  </a:lnTo>
                  <a:lnTo>
                    <a:pt x="9772" y="1053"/>
                  </a:lnTo>
                  <a:lnTo>
                    <a:pt x="9794" y="1064"/>
                  </a:lnTo>
                  <a:lnTo>
                    <a:pt x="9815" y="1076"/>
                  </a:lnTo>
                  <a:lnTo>
                    <a:pt x="9835" y="1089"/>
                  </a:lnTo>
                  <a:lnTo>
                    <a:pt x="9855" y="1103"/>
                  </a:lnTo>
                  <a:lnTo>
                    <a:pt x="9874" y="1118"/>
                  </a:lnTo>
                  <a:lnTo>
                    <a:pt x="9892" y="1134"/>
                  </a:lnTo>
                  <a:lnTo>
                    <a:pt x="9909" y="1151"/>
                  </a:lnTo>
                  <a:lnTo>
                    <a:pt x="9927" y="1168"/>
                  </a:lnTo>
                  <a:lnTo>
                    <a:pt x="9943" y="1186"/>
                  </a:lnTo>
                  <a:lnTo>
                    <a:pt x="9957" y="1205"/>
                  </a:lnTo>
                  <a:lnTo>
                    <a:pt x="9971" y="1225"/>
                  </a:lnTo>
                  <a:lnTo>
                    <a:pt x="9984" y="1245"/>
                  </a:lnTo>
                  <a:lnTo>
                    <a:pt x="9996" y="1267"/>
                  </a:lnTo>
                  <a:lnTo>
                    <a:pt x="10008" y="1288"/>
                  </a:lnTo>
                  <a:lnTo>
                    <a:pt x="10018" y="1310"/>
                  </a:lnTo>
                  <a:lnTo>
                    <a:pt x="10026" y="1333"/>
                  </a:lnTo>
                  <a:lnTo>
                    <a:pt x="10034" y="1356"/>
                  </a:lnTo>
                  <a:lnTo>
                    <a:pt x="10041" y="1380"/>
                  </a:lnTo>
                  <a:lnTo>
                    <a:pt x="10047" y="1404"/>
                  </a:lnTo>
                  <a:lnTo>
                    <a:pt x="10051" y="1429"/>
                  </a:lnTo>
                  <a:lnTo>
                    <a:pt x="10054" y="1454"/>
                  </a:lnTo>
                  <a:lnTo>
                    <a:pt x="10056" y="1479"/>
                  </a:lnTo>
                  <a:lnTo>
                    <a:pt x="10057" y="1505"/>
                  </a:lnTo>
                  <a:lnTo>
                    <a:pt x="10057" y="2509"/>
                  </a:lnTo>
                  <a:close/>
                  <a:moveTo>
                    <a:pt x="10057" y="13044"/>
                  </a:moveTo>
                  <a:lnTo>
                    <a:pt x="1006" y="13045"/>
                  </a:lnTo>
                  <a:lnTo>
                    <a:pt x="1006" y="3011"/>
                  </a:lnTo>
                  <a:lnTo>
                    <a:pt x="10057" y="3011"/>
                  </a:lnTo>
                  <a:lnTo>
                    <a:pt x="10057" y="13044"/>
                  </a:lnTo>
                  <a:close/>
                  <a:moveTo>
                    <a:pt x="10057" y="14553"/>
                  </a:moveTo>
                  <a:lnTo>
                    <a:pt x="10056" y="14578"/>
                  </a:lnTo>
                  <a:lnTo>
                    <a:pt x="10054" y="14604"/>
                  </a:lnTo>
                  <a:lnTo>
                    <a:pt x="10051" y="14629"/>
                  </a:lnTo>
                  <a:lnTo>
                    <a:pt x="10047" y="14653"/>
                  </a:lnTo>
                  <a:lnTo>
                    <a:pt x="10041" y="14677"/>
                  </a:lnTo>
                  <a:lnTo>
                    <a:pt x="10034" y="14701"/>
                  </a:lnTo>
                  <a:lnTo>
                    <a:pt x="10026" y="14724"/>
                  </a:lnTo>
                  <a:lnTo>
                    <a:pt x="10018" y="14747"/>
                  </a:lnTo>
                  <a:lnTo>
                    <a:pt x="10008" y="14769"/>
                  </a:lnTo>
                  <a:lnTo>
                    <a:pt x="9996" y="14791"/>
                  </a:lnTo>
                  <a:lnTo>
                    <a:pt x="9984" y="14813"/>
                  </a:lnTo>
                  <a:lnTo>
                    <a:pt x="9971" y="14833"/>
                  </a:lnTo>
                  <a:lnTo>
                    <a:pt x="9957" y="14853"/>
                  </a:lnTo>
                  <a:lnTo>
                    <a:pt x="9943" y="14872"/>
                  </a:lnTo>
                  <a:lnTo>
                    <a:pt x="9927" y="14890"/>
                  </a:lnTo>
                  <a:lnTo>
                    <a:pt x="9909" y="14907"/>
                  </a:lnTo>
                  <a:lnTo>
                    <a:pt x="9892" y="14924"/>
                  </a:lnTo>
                  <a:lnTo>
                    <a:pt x="9874" y="14939"/>
                  </a:lnTo>
                  <a:lnTo>
                    <a:pt x="9855" y="14954"/>
                  </a:lnTo>
                  <a:lnTo>
                    <a:pt x="9835" y="14968"/>
                  </a:lnTo>
                  <a:lnTo>
                    <a:pt x="9815" y="14981"/>
                  </a:lnTo>
                  <a:lnTo>
                    <a:pt x="9794" y="14993"/>
                  </a:lnTo>
                  <a:lnTo>
                    <a:pt x="9772" y="15004"/>
                  </a:lnTo>
                  <a:lnTo>
                    <a:pt x="9750" y="15014"/>
                  </a:lnTo>
                  <a:lnTo>
                    <a:pt x="9727" y="15023"/>
                  </a:lnTo>
                  <a:lnTo>
                    <a:pt x="9703" y="15031"/>
                  </a:lnTo>
                  <a:lnTo>
                    <a:pt x="9680" y="15038"/>
                  </a:lnTo>
                  <a:lnTo>
                    <a:pt x="9655" y="15043"/>
                  </a:lnTo>
                  <a:lnTo>
                    <a:pt x="9631" y="15048"/>
                  </a:lnTo>
                  <a:lnTo>
                    <a:pt x="9606" y="15051"/>
                  </a:lnTo>
                  <a:lnTo>
                    <a:pt x="9581" y="15053"/>
                  </a:lnTo>
                  <a:lnTo>
                    <a:pt x="9554" y="15054"/>
                  </a:lnTo>
                  <a:lnTo>
                    <a:pt x="1509" y="15054"/>
                  </a:lnTo>
                  <a:lnTo>
                    <a:pt x="1482" y="15053"/>
                  </a:lnTo>
                  <a:lnTo>
                    <a:pt x="1457" y="15051"/>
                  </a:lnTo>
                  <a:lnTo>
                    <a:pt x="1432" y="15048"/>
                  </a:lnTo>
                  <a:lnTo>
                    <a:pt x="1407" y="15044"/>
                  </a:lnTo>
                  <a:lnTo>
                    <a:pt x="1383" y="15038"/>
                  </a:lnTo>
                  <a:lnTo>
                    <a:pt x="1359" y="15031"/>
                  </a:lnTo>
                  <a:lnTo>
                    <a:pt x="1336" y="15024"/>
                  </a:lnTo>
                  <a:lnTo>
                    <a:pt x="1312" y="15015"/>
                  </a:lnTo>
                  <a:lnTo>
                    <a:pt x="1290" y="15005"/>
                  </a:lnTo>
                  <a:lnTo>
                    <a:pt x="1268" y="14994"/>
                  </a:lnTo>
                  <a:lnTo>
                    <a:pt x="1248" y="14982"/>
                  </a:lnTo>
                  <a:lnTo>
                    <a:pt x="1227" y="14969"/>
                  </a:lnTo>
                  <a:lnTo>
                    <a:pt x="1208" y="14955"/>
                  </a:lnTo>
                  <a:lnTo>
                    <a:pt x="1189" y="14940"/>
                  </a:lnTo>
                  <a:lnTo>
                    <a:pt x="1171" y="14924"/>
                  </a:lnTo>
                  <a:lnTo>
                    <a:pt x="1153" y="14907"/>
                  </a:lnTo>
                  <a:lnTo>
                    <a:pt x="1136" y="14890"/>
                  </a:lnTo>
                  <a:lnTo>
                    <a:pt x="1120" y="14872"/>
                  </a:lnTo>
                  <a:lnTo>
                    <a:pt x="1105" y="14853"/>
                  </a:lnTo>
                  <a:lnTo>
                    <a:pt x="1091" y="14833"/>
                  </a:lnTo>
                  <a:lnTo>
                    <a:pt x="1078" y="14813"/>
                  </a:lnTo>
                  <a:lnTo>
                    <a:pt x="1066" y="14791"/>
                  </a:lnTo>
                  <a:lnTo>
                    <a:pt x="1055" y="14770"/>
                  </a:lnTo>
                  <a:lnTo>
                    <a:pt x="1045" y="14748"/>
                  </a:lnTo>
                  <a:lnTo>
                    <a:pt x="1036" y="14725"/>
                  </a:lnTo>
                  <a:lnTo>
                    <a:pt x="1028" y="14702"/>
                  </a:lnTo>
                  <a:lnTo>
                    <a:pt x="1022" y="14678"/>
                  </a:lnTo>
                  <a:lnTo>
                    <a:pt x="1016" y="14654"/>
                  </a:lnTo>
                  <a:lnTo>
                    <a:pt x="1012" y="14629"/>
                  </a:lnTo>
                  <a:lnTo>
                    <a:pt x="1009" y="14604"/>
                  </a:lnTo>
                  <a:lnTo>
                    <a:pt x="1007" y="14579"/>
                  </a:lnTo>
                  <a:lnTo>
                    <a:pt x="1006" y="14553"/>
                  </a:lnTo>
                  <a:lnTo>
                    <a:pt x="1006" y="13547"/>
                  </a:lnTo>
                  <a:lnTo>
                    <a:pt x="10057" y="13546"/>
                  </a:lnTo>
                  <a:lnTo>
                    <a:pt x="10057" y="14553"/>
                  </a:lnTo>
                  <a:close/>
                  <a:moveTo>
                    <a:pt x="9554" y="0"/>
                  </a:moveTo>
                  <a:lnTo>
                    <a:pt x="1509" y="1"/>
                  </a:lnTo>
                  <a:lnTo>
                    <a:pt x="1431" y="3"/>
                  </a:lnTo>
                  <a:lnTo>
                    <a:pt x="1354" y="8"/>
                  </a:lnTo>
                  <a:lnTo>
                    <a:pt x="1278" y="18"/>
                  </a:lnTo>
                  <a:lnTo>
                    <a:pt x="1204" y="31"/>
                  </a:lnTo>
                  <a:lnTo>
                    <a:pt x="1131" y="48"/>
                  </a:lnTo>
                  <a:lnTo>
                    <a:pt x="1060" y="68"/>
                  </a:lnTo>
                  <a:lnTo>
                    <a:pt x="990" y="92"/>
                  </a:lnTo>
                  <a:lnTo>
                    <a:pt x="921" y="118"/>
                  </a:lnTo>
                  <a:lnTo>
                    <a:pt x="854" y="149"/>
                  </a:lnTo>
                  <a:lnTo>
                    <a:pt x="789" y="183"/>
                  </a:lnTo>
                  <a:lnTo>
                    <a:pt x="726" y="219"/>
                  </a:lnTo>
                  <a:lnTo>
                    <a:pt x="665" y="258"/>
                  </a:lnTo>
                  <a:lnTo>
                    <a:pt x="605" y="300"/>
                  </a:lnTo>
                  <a:lnTo>
                    <a:pt x="549" y="344"/>
                  </a:lnTo>
                  <a:lnTo>
                    <a:pt x="494" y="391"/>
                  </a:lnTo>
                  <a:lnTo>
                    <a:pt x="442" y="442"/>
                  </a:lnTo>
                  <a:lnTo>
                    <a:pt x="391" y="494"/>
                  </a:lnTo>
                  <a:lnTo>
                    <a:pt x="344" y="548"/>
                  </a:lnTo>
                  <a:lnTo>
                    <a:pt x="300" y="605"/>
                  </a:lnTo>
                  <a:lnTo>
                    <a:pt x="257" y="664"/>
                  </a:lnTo>
                  <a:lnTo>
                    <a:pt x="218" y="726"/>
                  </a:lnTo>
                  <a:lnTo>
                    <a:pt x="182" y="789"/>
                  </a:lnTo>
                  <a:lnTo>
                    <a:pt x="149" y="853"/>
                  </a:lnTo>
                  <a:lnTo>
                    <a:pt x="119" y="920"/>
                  </a:lnTo>
                  <a:lnTo>
                    <a:pt x="92" y="989"/>
                  </a:lnTo>
                  <a:lnTo>
                    <a:pt x="67" y="1058"/>
                  </a:lnTo>
                  <a:lnTo>
                    <a:pt x="47" y="1130"/>
                  </a:lnTo>
                  <a:lnTo>
                    <a:pt x="30" y="1202"/>
                  </a:lnTo>
                  <a:lnTo>
                    <a:pt x="17" y="1277"/>
                  </a:lnTo>
                  <a:lnTo>
                    <a:pt x="8" y="1352"/>
                  </a:lnTo>
                  <a:lnTo>
                    <a:pt x="2" y="1428"/>
                  </a:lnTo>
                  <a:lnTo>
                    <a:pt x="0" y="1505"/>
                  </a:lnTo>
                  <a:lnTo>
                    <a:pt x="0" y="14553"/>
                  </a:lnTo>
                  <a:lnTo>
                    <a:pt x="2" y="14630"/>
                  </a:lnTo>
                  <a:lnTo>
                    <a:pt x="8" y="14706"/>
                  </a:lnTo>
                  <a:lnTo>
                    <a:pt x="17" y="14781"/>
                  </a:lnTo>
                  <a:lnTo>
                    <a:pt x="30" y="14856"/>
                  </a:lnTo>
                  <a:lnTo>
                    <a:pt x="47" y="14929"/>
                  </a:lnTo>
                  <a:lnTo>
                    <a:pt x="67" y="15000"/>
                  </a:lnTo>
                  <a:lnTo>
                    <a:pt x="92" y="15070"/>
                  </a:lnTo>
                  <a:lnTo>
                    <a:pt x="119" y="15139"/>
                  </a:lnTo>
                  <a:lnTo>
                    <a:pt x="149" y="15205"/>
                  </a:lnTo>
                  <a:lnTo>
                    <a:pt x="182" y="15270"/>
                  </a:lnTo>
                  <a:lnTo>
                    <a:pt x="218" y="15333"/>
                  </a:lnTo>
                  <a:lnTo>
                    <a:pt x="257" y="15395"/>
                  </a:lnTo>
                  <a:lnTo>
                    <a:pt x="300" y="15453"/>
                  </a:lnTo>
                  <a:lnTo>
                    <a:pt x="344" y="15510"/>
                  </a:lnTo>
                  <a:lnTo>
                    <a:pt x="391" y="15565"/>
                  </a:lnTo>
                  <a:lnTo>
                    <a:pt x="442" y="15617"/>
                  </a:lnTo>
                  <a:lnTo>
                    <a:pt x="494" y="15667"/>
                  </a:lnTo>
                  <a:lnTo>
                    <a:pt x="549" y="15714"/>
                  </a:lnTo>
                  <a:lnTo>
                    <a:pt x="605" y="15759"/>
                  </a:lnTo>
                  <a:lnTo>
                    <a:pt x="665" y="15801"/>
                  </a:lnTo>
                  <a:lnTo>
                    <a:pt x="726" y="15840"/>
                  </a:lnTo>
                  <a:lnTo>
                    <a:pt x="789" y="15876"/>
                  </a:lnTo>
                  <a:lnTo>
                    <a:pt x="854" y="15909"/>
                  </a:lnTo>
                  <a:lnTo>
                    <a:pt x="921" y="15940"/>
                  </a:lnTo>
                  <a:lnTo>
                    <a:pt x="990" y="15967"/>
                  </a:lnTo>
                  <a:lnTo>
                    <a:pt x="1060" y="15991"/>
                  </a:lnTo>
                  <a:lnTo>
                    <a:pt x="1131" y="16011"/>
                  </a:lnTo>
                  <a:lnTo>
                    <a:pt x="1204" y="16028"/>
                  </a:lnTo>
                  <a:lnTo>
                    <a:pt x="1278" y="16041"/>
                  </a:lnTo>
                  <a:lnTo>
                    <a:pt x="1354" y="16050"/>
                  </a:lnTo>
                  <a:lnTo>
                    <a:pt x="1431" y="16056"/>
                  </a:lnTo>
                  <a:lnTo>
                    <a:pt x="1509" y="16058"/>
                  </a:lnTo>
                  <a:lnTo>
                    <a:pt x="9554" y="16057"/>
                  </a:lnTo>
                  <a:lnTo>
                    <a:pt x="9632" y="16055"/>
                  </a:lnTo>
                  <a:lnTo>
                    <a:pt x="9708" y="16050"/>
                  </a:lnTo>
                  <a:lnTo>
                    <a:pt x="9784" y="16040"/>
                  </a:lnTo>
                  <a:lnTo>
                    <a:pt x="9858" y="16027"/>
                  </a:lnTo>
                  <a:lnTo>
                    <a:pt x="9932" y="16010"/>
                  </a:lnTo>
                  <a:lnTo>
                    <a:pt x="10003" y="15990"/>
                  </a:lnTo>
                  <a:lnTo>
                    <a:pt x="10073" y="15966"/>
                  </a:lnTo>
                  <a:lnTo>
                    <a:pt x="10142" y="15940"/>
                  </a:lnTo>
                  <a:lnTo>
                    <a:pt x="10208" y="15909"/>
                  </a:lnTo>
                  <a:lnTo>
                    <a:pt x="10274" y="15875"/>
                  </a:lnTo>
                  <a:lnTo>
                    <a:pt x="10337" y="15839"/>
                  </a:lnTo>
                  <a:lnTo>
                    <a:pt x="10397" y="15800"/>
                  </a:lnTo>
                  <a:lnTo>
                    <a:pt x="10457" y="15758"/>
                  </a:lnTo>
                  <a:lnTo>
                    <a:pt x="10514" y="15714"/>
                  </a:lnTo>
                  <a:lnTo>
                    <a:pt x="10568" y="15667"/>
                  </a:lnTo>
                  <a:lnTo>
                    <a:pt x="10620" y="15616"/>
                  </a:lnTo>
                  <a:lnTo>
                    <a:pt x="10671" y="15564"/>
                  </a:lnTo>
                  <a:lnTo>
                    <a:pt x="10718" y="15510"/>
                  </a:lnTo>
                  <a:lnTo>
                    <a:pt x="10763" y="15453"/>
                  </a:lnTo>
                  <a:lnTo>
                    <a:pt x="10806" y="15394"/>
                  </a:lnTo>
                  <a:lnTo>
                    <a:pt x="10845" y="15332"/>
                  </a:lnTo>
                  <a:lnTo>
                    <a:pt x="10881" y="15269"/>
                  </a:lnTo>
                  <a:lnTo>
                    <a:pt x="10914" y="15205"/>
                  </a:lnTo>
                  <a:lnTo>
                    <a:pt x="10944" y="15138"/>
                  </a:lnTo>
                  <a:lnTo>
                    <a:pt x="10971" y="15069"/>
                  </a:lnTo>
                  <a:lnTo>
                    <a:pt x="10996" y="15000"/>
                  </a:lnTo>
                  <a:lnTo>
                    <a:pt x="11016" y="14928"/>
                  </a:lnTo>
                  <a:lnTo>
                    <a:pt x="11032" y="14856"/>
                  </a:lnTo>
                  <a:lnTo>
                    <a:pt x="11046" y="14781"/>
                  </a:lnTo>
                  <a:lnTo>
                    <a:pt x="11055" y="14706"/>
                  </a:lnTo>
                  <a:lnTo>
                    <a:pt x="11061" y="14630"/>
                  </a:lnTo>
                  <a:lnTo>
                    <a:pt x="11063" y="14553"/>
                  </a:lnTo>
                  <a:lnTo>
                    <a:pt x="11063" y="1505"/>
                  </a:lnTo>
                  <a:lnTo>
                    <a:pt x="11061" y="1428"/>
                  </a:lnTo>
                  <a:lnTo>
                    <a:pt x="11055" y="1352"/>
                  </a:lnTo>
                  <a:lnTo>
                    <a:pt x="11046" y="1277"/>
                  </a:lnTo>
                  <a:lnTo>
                    <a:pt x="11032" y="1202"/>
                  </a:lnTo>
                  <a:lnTo>
                    <a:pt x="11016" y="1129"/>
                  </a:lnTo>
                  <a:lnTo>
                    <a:pt x="10996" y="1058"/>
                  </a:lnTo>
                  <a:lnTo>
                    <a:pt x="10971" y="988"/>
                  </a:lnTo>
                  <a:lnTo>
                    <a:pt x="10944" y="919"/>
                  </a:lnTo>
                  <a:lnTo>
                    <a:pt x="10914" y="853"/>
                  </a:lnTo>
                  <a:lnTo>
                    <a:pt x="10881" y="788"/>
                  </a:lnTo>
                  <a:lnTo>
                    <a:pt x="10845" y="725"/>
                  </a:lnTo>
                  <a:lnTo>
                    <a:pt x="10806" y="663"/>
                  </a:lnTo>
                  <a:lnTo>
                    <a:pt x="10763" y="605"/>
                  </a:lnTo>
                  <a:lnTo>
                    <a:pt x="10718" y="548"/>
                  </a:lnTo>
                  <a:lnTo>
                    <a:pt x="10671" y="493"/>
                  </a:lnTo>
                  <a:lnTo>
                    <a:pt x="10620" y="441"/>
                  </a:lnTo>
                  <a:lnTo>
                    <a:pt x="10568" y="391"/>
                  </a:lnTo>
                  <a:lnTo>
                    <a:pt x="10514" y="344"/>
                  </a:lnTo>
                  <a:lnTo>
                    <a:pt x="10457" y="299"/>
                  </a:lnTo>
                  <a:lnTo>
                    <a:pt x="10397" y="257"/>
                  </a:lnTo>
                  <a:lnTo>
                    <a:pt x="10337" y="218"/>
                  </a:lnTo>
                  <a:lnTo>
                    <a:pt x="10274" y="182"/>
                  </a:lnTo>
                  <a:lnTo>
                    <a:pt x="10208" y="149"/>
                  </a:lnTo>
                  <a:lnTo>
                    <a:pt x="10142" y="118"/>
                  </a:lnTo>
                  <a:lnTo>
                    <a:pt x="10073" y="91"/>
                  </a:lnTo>
                  <a:lnTo>
                    <a:pt x="10003" y="67"/>
                  </a:lnTo>
                  <a:lnTo>
                    <a:pt x="9932" y="47"/>
                  </a:lnTo>
                  <a:lnTo>
                    <a:pt x="9858" y="30"/>
                  </a:lnTo>
                  <a:lnTo>
                    <a:pt x="9784" y="17"/>
                  </a:lnTo>
                  <a:lnTo>
                    <a:pt x="9708" y="8"/>
                  </a:lnTo>
                  <a:lnTo>
                    <a:pt x="9632" y="2"/>
                  </a:lnTo>
                  <a:lnTo>
                    <a:pt x="955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63" name="Freeform 111"/>
            <p:cNvSpPr/>
            <p:nvPr/>
          </p:nvSpPr>
          <p:spPr bwMode="auto">
            <a:xfrm>
              <a:off x="10050463" y="2122488"/>
              <a:ext cx="87312" cy="20638"/>
            </a:xfrm>
            <a:custGeom>
              <a:avLst/>
              <a:gdLst>
                <a:gd name="T0" fmla="*/ 2010 w 2011"/>
                <a:gd name="T1" fmla="*/ 276 h 502"/>
                <a:gd name="T2" fmla="*/ 2003 w 2011"/>
                <a:gd name="T3" fmla="*/ 314 h 502"/>
                <a:gd name="T4" fmla="*/ 1991 w 2011"/>
                <a:gd name="T5" fmla="*/ 349 h 502"/>
                <a:gd name="T6" fmla="*/ 1975 w 2011"/>
                <a:gd name="T7" fmla="*/ 382 h 502"/>
                <a:gd name="T8" fmla="*/ 1954 w 2011"/>
                <a:gd name="T9" fmla="*/ 411 h 502"/>
                <a:gd name="T10" fmla="*/ 1929 w 2011"/>
                <a:gd name="T11" fmla="*/ 437 h 502"/>
                <a:gd name="T12" fmla="*/ 1900 w 2011"/>
                <a:gd name="T13" fmla="*/ 459 h 502"/>
                <a:gd name="T14" fmla="*/ 1868 w 2011"/>
                <a:gd name="T15" fmla="*/ 477 h 502"/>
                <a:gd name="T16" fmla="*/ 1834 w 2011"/>
                <a:gd name="T17" fmla="*/ 491 h 502"/>
                <a:gd name="T18" fmla="*/ 1798 w 2011"/>
                <a:gd name="T19" fmla="*/ 499 h 502"/>
                <a:gd name="T20" fmla="*/ 1760 w 2011"/>
                <a:gd name="T21" fmla="*/ 502 h 502"/>
                <a:gd name="T22" fmla="*/ 225 w 2011"/>
                <a:gd name="T23" fmla="*/ 501 h 502"/>
                <a:gd name="T24" fmla="*/ 188 w 2011"/>
                <a:gd name="T25" fmla="*/ 494 h 502"/>
                <a:gd name="T26" fmla="*/ 153 w 2011"/>
                <a:gd name="T27" fmla="*/ 482 h 502"/>
                <a:gd name="T28" fmla="*/ 120 w 2011"/>
                <a:gd name="T29" fmla="*/ 466 h 502"/>
                <a:gd name="T30" fmla="*/ 91 w 2011"/>
                <a:gd name="T31" fmla="*/ 445 h 502"/>
                <a:gd name="T32" fmla="*/ 65 w 2011"/>
                <a:gd name="T33" fmla="*/ 420 h 502"/>
                <a:gd name="T34" fmla="*/ 43 w 2011"/>
                <a:gd name="T35" fmla="*/ 392 h 502"/>
                <a:gd name="T36" fmla="*/ 25 w 2011"/>
                <a:gd name="T37" fmla="*/ 360 h 502"/>
                <a:gd name="T38" fmla="*/ 11 w 2011"/>
                <a:gd name="T39" fmla="*/ 326 h 502"/>
                <a:gd name="T40" fmla="*/ 3 w 2011"/>
                <a:gd name="T41" fmla="*/ 289 h 502"/>
                <a:gd name="T42" fmla="*/ 0 w 2011"/>
                <a:gd name="T43" fmla="*/ 251 h 502"/>
                <a:gd name="T44" fmla="*/ 3 w 2011"/>
                <a:gd name="T45" fmla="*/ 213 h 502"/>
                <a:gd name="T46" fmla="*/ 11 w 2011"/>
                <a:gd name="T47" fmla="*/ 177 h 502"/>
                <a:gd name="T48" fmla="*/ 25 w 2011"/>
                <a:gd name="T49" fmla="*/ 143 h 502"/>
                <a:gd name="T50" fmla="*/ 43 w 2011"/>
                <a:gd name="T51" fmla="*/ 111 h 502"/>
                <a:gd name="T52" fmla="*/ 65 w 2011"/>
                <a:gd name="T53" fmla="*/ 83 h 502"/>
                <a:gd name="T54" fmla="*/ 91 w 2011"/>
                <a:gd name="T55" fmla="*/ 58 h 502"/>
                <a:gd name="T56" fmla="*/ 120 w 2011"/>
                <a:gd name="T57" fmla="*/ 37 h 502"/>
                <a:gd name="T58" fmla="*/ 153 w 2011"/>
                <a:gd name="T59" fmla="*/ 21 h 502"/>
                <a:gd name="T60" fmla="*/ 188 w 2011"/>
                <a:gd name="T61" fmla="*/ 8 h 502"/>
                <a:gd name="T62" fmla="*/ 225 w 2011"/>
                <a:gd name="T63" fmla="*/ 1 h 502"/>
                <a:gd name="T64" fmla="*/ 1760 w 2011"/>
                <a:gd name="T65" fmla="*/ 0 h 502"/>
                <a:gd name="T66" fmla="*/ 1798 w 2011"/>
                <a:gd name="T67" fmla="*/ 3 h 502"/>
                <a:gd name="T68" fmla="*/ 1834 w 2011"/>
                <a:gd name="T69" fmla="*/ 11 h 502"/>
                <a:gd name="T70" fmla="*/ 1868 w 2011"/>
                <a:gd name="T71" fmla="*/ 26 h 502"/>
                <a:gd name="T72" fmla="*/ 1900 w 2011"/>
                <a:gd name="T73" fmla="*/ 44 h 502"/>
                <a:gd name="T74" fmla="*/ 1929 w 2011"/>
                <a:gd name="T75" fmla="*/ 66 h 502"/>
                <a:gd name="T76" fmla="*/ 1954 w 2011"/>
                <a:gd name="T77" fmla="*/ 92 h 502"/>
                <a:gd name="T78" fmla="*/ 1975 w 2011"/>
                <a:gd name="T79" fmla="*/ 121 h 502"/>
                <a:gd name="T80" fmla="*/ 1991 w 2011"/>
                <a:gd name="T81" fmla="*/ 154 h 502"/>
                <a:gd name="T82" fmla="*/ 2003 w 2011"/>
                <a:gd name="T83" fmla="*/ 189 h 502"/>
                <a:gd name="T84" fmla="*/ 2010 w 2011"/>
                <a:gd name="T85" fmla="*/ 225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11" h="502">
                  <a:moveTo>
                    <a:pt x="2011" y="251"/>
                  </a:moveTo>
                  <a:lnTo>
                    <a:pt x="2011" y="264"/>
                  </a:lnTo>
                  <a:lnTo>
                    <a:pt x="2010" y="276"/>
                  </a:lnTo>
                  <a:lnTo>
                    <a:pt x="2008" y="289"/>
                  </a:lnTo>
                  <a:lnTo>
                    <a:pt x="2006" y="302"/>
                  </a:lnTo>
                  <a:lnTo>
                    <a:pt x="2003" y="314"/>
                  </a:lnTo>
                  <a:lnTo>
                    <a:pt x="2000" y="326"/>
                  </a:lnTo>
                  <a:lnTo>
                    <a:pt x="1996" y="338"/>
                  </a:lnTo>
                  <a:lnTo>
                    <a:pt x="1991" y="349"/>
                  </a:lnTo>
                  <a:lnTo>
                    <a:pt x="1986" y="360"/>
                  </a:lnTo>
                  <a:lnTo>
                    <a:pt x="1981" y="371"/>
                  </a:lnTo>
                  <a:lnTo>
                    <a:pt x="1975" y="382"/>
                  </a:lnTo>
                  <a:lnTo>
                    <a:pt x="1968" y="392"/>
                  </a:lnTo>
                  <a:lnTo>
                    <a:pt x="1961" y="402"/>
                  </a:lnTo>
                  <a:lnTo>
                    <a:pt x="1954" y="411"/>
                  </a:lnTo>
                  <a:lnTo>
                    <a:pt x="1946" y="420"/>
                  </a:lnTo>
                  <a:lnTo>
                    <a:pt x="1938" y="429"/>
                  </a:lnTo>
                  <a:lnTo>
                    <a:pt x="1929" y="437"/>
                  </a:lnTo>
                  <a:lnTo>
                    <a:pt x="1920" y="445"/>
                  </a:lnTo>
                  <a:lnTo>
                    <a:pt x="1910" y="452"/>
                  </a:lnTo>
                  <a:lnTo>
                    <a:pt x="1900" y="459"/>
                  </a:lnTo>
                  <a:lnTo>
                    <a:pt x="1890" y="466"/>
                  </a:lnTo>
                  <a:lnTo>
                    <a:pt x="1879" y="472"/>
                  </a:lnTo>
                  <a:lnTo>
                    <a:pt x="1868" y="477"/>
                  </a:lnTo>
                  <a:lnTo>
                    <a:pt x="1857" y="482"/>
                  </a:lnTo>
                  <a:lnTo>
                    <a:pt x="1846" y="487"/>
                  </a:lnTo>
                  <a:lnTo>
                    <a:pt x="1834" y="491"/>
                  </a:lnTo>
                  <a:lnTo>
                    <a:pt x="1822" y="494"/>
                  </a:lnTo>
                  <a:lnTo>
                    <a:pt x="1810" y="497"/>
                  </a:lnTo>
                  <a:lnTo>
                    <a:pt x="1798" y="499"/>
                  </a:lnTo>
                  <a:lnTo>
                    <a:pt x="1785" y="501"/>
                  </a:lnTo>
                  <a:lnTo>
                    <a:pt x="1773" y="502"/>
                  </a:lnTo>
                  <a:lnTo>
                    <a:pt x="1760" y="502"/>
                  </a:lnTo>
                  <a:lnTo>
                    <a:pt x="251" y="502"/>
                  </a:lnTo>
                  <a:lnTo>
                    <a:pt x="238" y="502"/>
                  </a:lnTo>
                  <a:lnTo>
                    <a:pt x="225" y="501"/>
                  </a:lnTo>
                  <a:lnTo>
                    <a:pt x="213" y="499"/>
                  </a:lnTo>
                  <a:lnTo>
                    <a:pt x="200" y="497"/>
                  </a:lnTo>
                  <a:lnTo>
                    <a:pt x="188" y="494"/>
                  </a:lnTo>
                  <a:lnTo>
                    <a:pt x="176" y="491"/>
                  </a:lnTo>
                  <a:lnTo>
                    <a:pt x="165" y="487"/>
                  </a:lnTo>
                  <a:lnTo>
                    <a:pt x="153" y="482"/>
                  </a:lnTo>
                  <a:lnTo>
                    <a:pt x="142" y="477"/>
                  </a:lnTo>
                  <a:lnTo>
                    <a:pt x="132" y="472"/>
                  </a:lnTo>
                  <a:lnTo>
                    <a:pt x="120" y="466"/>
                  </a:lnTo>
                  <a:lnTo>
                    <a:pt x="110" y="459"/>
                  </a:lnTo>
                  <a:lnTo>
                    <a:pt x="100" y="452"/>
                  </a:lnTo>
                  <a:lnTo>
                    <a:pt x="91" y="445"/>
                  </a:lnTo>
                  <a:lnTo>
                    <a:pt x="82" y="437"/>
                  </a:lnTo>
                  <a:lnTo>
                    <a:pt x="73" y="429"/>
                  </a:lnTo>
                  <a:lnTo>
                    <a:pt x="65" y="420"/>
                  </a:lnTo>
                  <a:lnTo>
                    <a:pt x="57" y="411"/>
                  </a:lnTo>
                  <a:lnTo>
                    <a:pt x="49" y="402"/>
                  </a:lnTo>
                  <a:lnTo>
                    <a:pt x="43" y="392"/>
                  </a:lnTo>
                  <a:lnTo>
                    <a:pt x="36" y="382"/>
                  </a:lnTo>
                  <a:lnTo>
                    <a:pt x="30" y="371"/>
                  </a:lnTo>
                  <a:lnTo>
                    <a:pt x="25" y="360"/>
                  </a:lnTo>
                  <a:lnTo>
                    <a:pt x="20" y="349"/>
                  </a:lnTo>
                  <a:lnTo>
                    <a:pt x="15" y="338"/>
                  </a:lnTo>
                  <a:lnTo>
                    <a:pt x="11" y="326"/>
                  </a:lnTo>
                  <a:lnTo>
                    <a:pt x="8" y="314"/>
                  </a:lnTo>
                  <a:lnTo>
                    <a:pt x="5" y="302"/>
                  </a:lnTo>
                  <a:lnTo>
                    <a:pt x="3" y="289"/>
                  </a:lnTo>
                  <a:lnTo>
                    <a:pt x="1" y="276"/>
                  </a:lnTo>
                  <a:lnTo>
                    <a:pt x="0" y="264"/>
                  </a:lnTo>
                  <a:lnTo>
                    <a:pt x="0" y="251"/>
                  </a:lnTo>
                  <a:lnTo>
                    <a:pt x="0" y="238"/>
                  </a:lnTo>
                  <a:lnTo>
                    <a:pt x="1" y="225"/>
                  </a:lnTo>
                  <a:lnTo>
                    <a:pt x="3" y="213"/>
                  </a:lnTo>
                  <a:lnTo>
                    <a:pt x="5" y="201"/>
                  </a:lnTo>
                  <a:lnTo>
                    <a:pt x="8" y="189"/>
                  </a:lnTo>
                  <a:lnTo>
                    <a:pt x="11" y="177"/>
                  </a:lnTo>
                  <a:lnTo>
                    <a:pt x="15" y="165"/>
                  </a:lnTo>
                  <a:lnTo>
                    <a:pt x="20" y="154"/>
                  </a:lnTo>
                  <a:lnTo>
                    <a:pt x="25" y="143"/>
                  </a:lnTo>
                  <a:lnTo>
                    <a:pt x="30" y="132"/>
                  </a:lnTo>
                  <a:lnTo>
                    <a:pt x="36" y="121"/>
                  </a:lnTo>
                  <a:lnTo>
                    <a:pt x="43" y="111"/>
                  </a:lnTo>
                  <a:lnTo>
                    <a:pt x="49" y="101"/>
                  </a:lnTo>
                  <a:lnTo>
                    <a:pt x="57" y="92"/>
                  </a:lnTo>
                  <a:lnTo>
                    <a:pt x="65" y="83"/>
                  </a:lnTo>
                  <a:lnTo>
                    <a:pt x="73" y="74"/>
                  </a:lnTo>
                  <a:lnTo>
                    <a:pt x="82" y="66"/>
                  </a:lnTo>
                  <a:lnTo>
                    <a:pt x="91" y="58"/>
                  </a:lnTo>
                  <a:lnTo>
                    <a:pt x="100" y="51"/>
                  </a:lnTo>
                  <a:lnTo>
                    <a:pt x="110" y="44"/>
                  </a:lnTo>
                  <a:lnTo>
                    <a:pt x="120" y="37"/>
                  </a:lnTo>
                  <a:lnTo>
                    <a:pt x="132" y="31"/>
                  </a:lnTo>
                  <a:lnTo>
                    <a:pt x="142" y="26"/>
                  </a:lnTo>
                  <a:lnTo>
                    <a:pt x="153" y="21"/>
                  </a:lnTo>
                  <a:lnTo>
                    <a:pt x="165" y="15"/>
                  </a:lnTo>
                  <a:lnTo>
                    <a:pt x="176" y="11"/>
                  </a:lnTo>
                  <a:lnTo>
                    <a:pt x="188" y="8"/>
                  </a:lnTo>
                  <a:lnTo>
                    <a:pt x="200" y="5"/>
                  </a:lnTo>
                  <a:lnTo>
                    <a:pt x="213" y="3"/>
                  </a:lnTo>
                  <a:lnTo>
                    <a:pt x="225" y="1"/>
                  </a:lnTo>
                  <a:lnTo>
                    <a:pt x="238" y="0"/>
                  </a:lnTo>
                  <a:lnTo>
                    <a:pt x="251" y="0"/>
                  </a:lnTo>
                  <a:lnTo>
                    <a:pt x="1760" y="0"/>
                  </a:lnTo>
                  <a:lnTo>
                    <a:pt x="1773" y="0"/>
                  </a:lnTo>
                  <a:lnTo>
                    <a:pt x="1785" y="1"/>
                  </a:lnTo>
                  <a:lnTo>
                    <a:pt x="1798" y="3"/>
                  </a:lnTo>
                  <a:lnTo>
                    <a:pt x="1810" y="5"/>
                  </a:lnTo>
                  <a:lnTo>
                    <a:pt x="1822" y="8"/>
                  </a:lnTo>
                  <a:lnTo>
                    <a:pt x="1834" y="11"/>
                  </a:lnTo>
                  <a:lnTo>
                    <a:pt x="1846" y="15"/>
                  </a:lnTo>
                  <a:lnTo>
                    <a:pt x="1857" y="21"/>
                  </a:lnTo>
                  <a:lnTo>
                    <a:pt x="1868" y="26"/>
                  </a:lnTo>
                  <a:lnTo>
                    <a:pt x="1879" y="31"/>
                  </a:lnTo>
                  <a:lnTo>
                    <a:pt x="1890" y="37"/>
                  </a:lnTo>
                  <a:lnTo>
                    <a:pt x="1900" y="44"/>
                  </a:lnTo>
                  <a:lnTo>
                    <a:pt x="1910" y="51"/>
                  </a:lnTo>
                  <a:lnTo>
                    <a:pt x="1920" y="58"/>
                  </a:lnTo>
                  <a:lnTo>
                    <a:pt x="1929" y="66"/>
                  </a:lnTo>
                  <a:lnTo>
                    <a:pt x="1938" y="74"/>
                  </a:lnTo>
                  <a:lnTo>
                    <a:pt x="1946" y="83"/>
                  </a:lnTo>
                  <a:lnTo>
                    <a:pt x="1954" y="92"/>
                  </a:lnTo>
                  <a:lnTo>
                    <a:pt x="1961" y="101"/>
                  </a:lnTo>
                  <a:lnTo>
                    <a:pt x="1968" y="111"/>
                  </a:lnTo>
                  <a:lnTo>
                    <a:pt x="1975" y="121"/>
                  </a:lnTo>
                  <a:lnTo>
                    <a:pt x="1981" y="132"/>
                  </a:lnTo>
                  <a:lnTo>
                    <a:pt x="1986" y="143"/>
                  </a:lnTo>
                  <a:lnTo>
                    <a:pt x="1991" y="154"/>
                  </a:lnTo>
                  <a:lnTo>
                    <a:pt x="1996" y="165"/>
                  </a:lnTo>
                  <a:lnTo>
                    <a:pt x="2000" y="177"/>
                  </a:lnTo>
                  <a:lnTo>
                    <a:pt x="2003" y="189"/>
                  </a:lnTo>
                  <a:lnTo>
                    <a:pt x="2006" y="201"/>
                  </a:lnTo>
                  <a:lnTo>
                    <a:pt x="2008" y="213"/>
                  </a:lnTo>
                  <a:lnTo>
                    <a:pt x="2010" y="225"/>
                  </a:lnTo>
                  <a:lnTo>
                    <a:pt x="2011" y="238"/>
                  </a:lnTo>
                  <a:lnTo>
                    <a:pt x="2011" y="2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64" name="Freeform 112"/>
            <p:cNvSpPr/>
            <p:nvPr/>
          </p:nvSpPr>
          <p:spPr bwMode="auto">
            <a:xfrm>
              <a:off x="10072688" y="2660650"/>
              <a:ext cx="42862" cy="20638"/>
            </a:xfrm>
            <a:custGeom>
              <a:avLst/>
              <a:gdLst>
                <a:gd name="T0" fmla="*/ 1004 w 1005"/>
                <a:gd name="T1" fmla="*/ 277 h 503"/>
                <a:gd name="T2" fmla="*/ 997 w 1005"/>
                <a:gd name="T3" fmla="*/ 314 h 503"/>
                <a:gd name="T4" fmla="*/ 985 w 1005"/>
                <a:gd name="T5" fmla="*/ 349 h 503"/>
                <a:gd name="T6" fmla="*/ 969 w 1005"/>
                <a:gd name="T7" fmla="*/ 381 h 503"/>
                <a:gd name="T8" fmla="*/ 948 w 1005"/>
                <a:gd name="T9" fmla="*/ 411 h 503"/>
                <a:gd name="T10" fmla="*/ 923 w 1005"/>
                <a:gd name="T11" fmla="*/ 437 h 503"/>
                <a:gd name="T12" fmla="*/ 894 w 1005"/>
                <a:gd name="T13" fmla="*/ 459 h 503"/>
                <a:gd name="T14" fmla="*/ 863 w 1005"/>
                <a:gd name="T15" fmla="*/ 477 h 503"/>
                <a:gd name="T16" fmla="*/ 828 w 1005"/>
                <a:gd name="T17" fmla="*/ 491 h 503"/>
                <a:gd name="T18" fmla="*/ 792 w 1005"/>
                <a:gd name="T19" fmla="*/ 500 h 503"/>
                <a:gd name="T20" fmla="*/ 754 w 1005"/>
                <a:gd name="T21" fmla="*/ 503 h 503"/>
                <a:gd name="T22" fmla="*/ 225 w 1005"/>
                <a:gd name="T23" fmla="*/ 501 h 503"/>
                <a:gd name="T24" fmla="*/ 188 w 1005"/>
                <a:gd name="T25" fmla="*/ 495 h 503"/>
                <a:gd name="T26" fmla="*/ 153 w 1005"/>
                <a:gd name="T27" fmla="*/ 482 h 503"/>
                <a:gd name="T28" fmla="*/ 120 w 1005"/>
                <a:gd name="T29" fmla="*/ 465 h 503"/>
                <a:gd name="T30" fmla="*/ 91 w 1005"/>
                <a:gd name="T31" fmla="*/ 444 h 503"/>
                <a:gd name="T32" fmla="*/ 65 w 1005"/>
                <a:gd name="T33" fmla="*/ 420 h 503"/>
                <a:gd name="T34" fmla="*/ 43 w 1005"/>
                <a:gd name="T35" fmla="*/ 391 h 503"/>
                <a:gd name="T36" fmla="*/ 25 w 1005"/>
                <a:gd name="T37" fmla="*/ 360 h 503"/>
                <a:gd name="T38" fmla="*/ 11 w 1005"/>
                <a:gd name="T39" fmla="*/ 326 h 503"/>
                <a:gd name="T40" fmla="*/ 3 w 1005"/>
                <a:gd name="T41" fmla="*/ 290 h 503"/>
                <a:gd name="T42" fmla="*/ 0 w 1005"/>
                <a:gd name="T43" fmla="*/ 252 h 503"/>
                <a:gd name="T44" fmla="*/ 3 w 1005"/>
                <a:gd name="T45" fmla="*/ 214 h 503"/>
                <a:gd name="T46" fmla="*/ 11 w 1005"/>
                <a:gd name="T47" fmla="*/ 176 h 503"/>
                <a:gd name="T48" fmla="*/ 25 w 1005"/>
                <a:gd name="T49" fmla="*/ 142 h 503"/>
                <a:gd name="T50" fmla="*/ 43 w 1005"/>
                <a:gd name="T51" fmla="*/ 111 h 503"/>
                <a:gd name="T52" fmla="*/ 65 w 1005"/>
                <a:gd name="T53" fmla="*/ 82 h 503"/>
                <a:gd name="T54" fmla="*/ 91 w 1005"/>
                <a:gd name="T55" fmla="*/ 58 h 503"/>
                <a:gd name="T56" fmla="*/ 120 w 1005"/>
                <a:gd name="T57" fmla="*/ 37 h 503"/>
                <a:gd name="T58" fmla="*/ 153 w 1005"/>
                <a:gd name="T59" fmla="*/ 20 h 503"/>
                <a:gd name="T60" fmla="*/ 188 w 1005"/>
                <a:gd name="T61" fmla="*/ 8 h 503"/>
                <a:gd name="T62" fmla="*/ 225 w 1005"/>
                <a:gd name="T63" fmla="*/ 2 h 503"/>
                <a:gd name="T64" fmla="*/ 754 w 1005"/>
                <a:gd name="T65" fmla="*/ 0 h 503"/>
                <a:gd name="T66" fmla="*/ 792 w 1005"/>
                <a:gd name="T67" fmla="*/ 3 h 503"/>
                <a:gd name="T68" fmla="*/ 828 w 1005"/>
                <a:gd name="T69" fmla="*/ 12 h 503"/>
                <a:gd name="T70" fmla="*/ 863 w 1005"/>
                <a:gd name="T71" fmla="*/ 25 h 503"/>
                <a:gd name="T72" fmla="*/ 894 w 1005"/>
                <a:gd name="T73" fmla="*/ 43 h 503"/>
                <a:gd name="T74" fmla="*/ 923 w 1005"/>
                <a:gd name="T75" fmla="*/ 65 h 503"/>
                <a:gd name="T76" fmla="*/ 948 w 1005"/>
                <a:gd name="T77" fmla="*/ 92 h 503"/>
                <a:gd name="T78" fmla="*/ 969 w 1005"/>
                <a:gd name="T79" fmla="*/ 121 h 503"/>
                <a:gd name="T80" fmla="*/ 985 w 1005"/>
                <a:gd name="T81" fmla="*/ 153 h 503"/>
                <a:gd name="T82" fmla="*/ 997 w 1005"/>
                <a:gd name="T83" fmla="*/ 188 h 503"/>
                <a:gd name="T84" fmla="*/ 1004 w 1005"/>
                <a:gd name="T85" fmla="*/ 226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05" h="503">
                  <a:moveTo>
                    <a:pt x="1005" y="252"/>
                  </a:moveTo>
                  <a:lnTo>
                    <a:pt x="1005" y="264"/>
                  </a:lnTo>
                  <a:lnTo>
                    <a:pt x="1004" y="277"/>
                  </a:lnTo>
                  <a:lnTo>
                    <a:pt x="1002" y="290"/>
                  </a:lnTo>
                  <a:lnTo>
                    <a:pt x="1000" y="302"/>
                  </a:lnTo>
                  <a:lnTo>
                    <a:pt x="997" y="314"/>
                  </a:lnTo>
                  <a:lnTo>
                    <a:pt x="994" y="326"/>
                  </a:lnTo>
                  <a:lnTo>
                    <a:pt x="990" y="337"/>
                  </a:lnTo>
                  <a:lnTo>
                    <a:pt x="985" y="349"/>
                  </a:lnTo>
                  <a:lnTo>
                    <a:pt x="980" y="360"/>
                  </a:lnTo>
                  <a:lnTo>
                    <a:pt x="975" y="371"/>
                  </a:lnTo>
                  <a:lnTo>
                    <a:pt x="969" y="381"/>
                  </a:lnTo>
                  <a:lnTo>
                    <a:pt x="962" y="391"/>
                  </a:lnTo>
                  <a:lnTo>
                    <a:pt x="955" y="401"/>
                  </a:lnTo>
                  <a:lnTo>
                    <a:pt x="948" y="411"/>
                  </a:lnTo>
                  <a:lnTo>
                    <a:pt x="940" y="420"/>
                  </a:lnTo>
                  <a:lnTo>
                    <a:pt x="932" y="428"/>
                  </a:lnTo>
                  <a:lnTo>
                    <a:pt x="923" y="437"/>
                  </a:lnTo>
                  <a:lnTo>
                    <a:pt x="914" y="444"/>
                  </a:lnTo>
                  <a:lnTo>
                    <a:pt x="904" y="452"/>
                  </a:lnTo>
                  <a:lnTo>
                    <a:pt x="894" y="459"/>
                  </a:lnTo>
                  <a:lnTo>
                    <a:pt x="884" y="465"/>
                  </a:lnTo>
                  <a:lnTo>
                    <a:pt x="874" y="471"/>
                  </a:lnTo>
                  <a:lnTo>
                    <a:pt x="863" y="477"/>
                  </a:lnTo>
                  <a:lnTo>
                    <a:pt x="851" y="482"/>
                  </a:lnTo>
                  <a:lnTo>
                    <a:pt x="840" y="486"/>
                  </a:lnTo>
                  <a:lnTo>
                    <a:pt x="828" y="491"/>
                  </a:lnTo>
                  <a:lnTo>
                    <a:pt x="816" y="495"/>
                  </a:lnTo>
                  <a:lnTo>
                    <a:pt x="804" y="497"/>
                  </a:lnTo>
                  <a:lnTo>
                    <a:pt x="792" y="500"/>
                  </a:lnTo>
                  <a:lnTo>
                    <a:pt x="779" y="501"/>
                  </a:lnTo>
                  <a:lnTo>
                    <a:pt x="767" y="502"/>
                  </a:lnTo>
                  <a:lnTo>
                    <a:pt x="754" y="503"/>
                  </a:lnTo>
                  <a:lnTo>
                    <a:pt x="251" y="503"/>
                  </a:lnTo>
                  <a:lnTo>
                    <a:pt x="238" y="502"/>
                  </a:lnTo>
                  <a:lnTo>
                    <a:pt x="225" y="501"/>
                  </a:lnTo>
                  <a:lnTo>
                    <a:pt x="213" y="500"/>
                  </a:lnTo>
                  <a:lnTo>
                    <a:pt x="200" y="497"/>
                  </a:lnTo>
                  <a:lnTo>
                    <a:pt x="188" y="495"/>
                  </a:lnTo>
                  <a:lnTo>
                    <a:pt x="176" y="491"/>
                  </a:lnTo>
                  <a:lnTo>
                    <a:pt x="165" y="486"/>
                  </a:lnTo>
                  <a:lnTo>
                    <a:pt x="153" y="482"/>
                  </a:lnTo>
                  <a:lnTo>
                    <a:pt x="141" y="477"/>
                  </a:lnTo>
                  <a:lnTo>
                    <a:pt x="131" y="471"/>
                  </a:lnTo>
                  <a:lnTo>
                    <a:pt x="120" y="465"/>
                  </a:lnTo>
                  <a:lnTo>
                    <a:pt x="110" y="459"/>
                  </a:lnTo>
                  <a:lnTo>
                    <a:pt x="100" y="452"/>
                  </a:lnTo>
                  <a:lnTo>
                    <a:pt x="91" y="444"/>
                  </a:lnTo>
                  <a:lnTo>
                    <a:pt x="82" y="437"/>
                  </a:lnTo>
                  <a:lnTo>
                    <a:pt x="73" y="428"/>
                  </a:lnTo>
                  <a:lnTo>
                    <a:pt x="65" y="420"/>
                  </a:lnTo>
                  <a:lnTo>
                    <a:pt x="57" y="411"/>
                  </a:lnTo>
                  <a:lnTo>
                    <a:pt x="49" y="401"/>
                  </a:lnTo>
                  <a:lnTo>
                    <a:pt x="43" y="391"/>
                  </a:lnTo>
                  <a:lnTo>
                    <a:pt x="36" y="381"/>
                  </a:lnTo>
                  <a:lnTo>
                    <a:pt x="30" y="371"/>
                  </a:lnTo>
                  <a:lnTo>
                    <a:pt x="25" y="360"/>
                  </a:lnTo>
                  <a:lnTo>
                    <a:pt x="20" y="349"/>
                  </a:lnTo>
                  <a:lnTo>
                    <a:pt x="15" y="337"/>
                  </a:lnTo>
                  <a:lnTo>
                    <a:pt x="11" y="326"/>
                  </a:lnTo>
                  <a:lnTo>
                    <a:pt x="8" y="314"/>
                  </a:lnTo>
                  <a:lnTo>
                    <a:pt x="5" y="302"/>
                  </a:lnTo>
                  <a:lnTo>
                    <a:pt x="3" y="290"/>
                  </a:lnTo>
                  <a:lnTo>
                    <a:pt x="1" y="277"/>
                  </a:lnTo>
                  <a:lnTo>
                    <a:pt x="0" y="264"/>
                  </a:lnTo>
                  <a:lnTo>
                    <a:pt x="0" y="252"/>
                  </a:lnTo>
                  <a:lnTo>
                    <a:pt x="0" y="239"/>
                  </a:lnTo>
                  <a:lnTo>
                    <a:pt x="1" y="226"/>
                  </a:lnTo>
                  <a:lnTo>
                    <a:pt x="3" y="214"/>
                  </a:lnTo>
                  <a:lnTo>
                    <a:pt x="5" y="200"/>
                  </a:lnTo>
                  <a:lnTo>
                    <a:pt x="8" y="188"/>
                  </a:lnTo>
                  <a:lnTo>
                    <a:pt x="11" y="176"/>
                  </a:lnTo>
                  <a:lnTo>
                    <a:pt x="15" y="165"/>
                  </a:lnTo>
                  <a:lnTo>
                    <a:pt x="20" y="153"/>
                  </a:lnTo>
                  <a:lnTo>
                    <a:pt x="25" y="142"/>
                  </a:lnTo>
                  <a:lnTo>
                    <a:pt x="30" y="131"/>
                  </a:lnTo>
                  <a:lnTo>
                    <a:pt x="36" y="121"/>
                  </a:lnTo>
                  <a:lnTo>
                    <a:pt x="43" y="111"/>
                  </a:lnTo>
                  <a:lnTo>
                    <a:pt x="49" y="101"/>
                  </a:lnTo>
                  <a:lnTo>
                    <a:pt x="57" y="92"/>
                  </a:lnTo>
                  <a:lnTo>
                    <a:pt x="65" y="82"/>
                  </a:lnTo>
                  <a:lnTo>
                    <a:pt x="73" y="74"/>
                  </a:lnTo>
                  <a:lnTo>
                    <a:pt x="82" y="65"/>
                  </a:lnTo>
                  <a:lnTo>
                    <a:pt x="91" y="58"/>
                  </a:lnTo>
                  <a:lnTo>
                    <a:pt x="100" y="50"/>
                  </a:lnTo>
                  <a:lnTo>
                    <a:pt x="110" y="43"/>
                  </a:lnTo>
                  <a:lnTo>
                    <a:pt x="120" y="37"/>
                  </a:lnTo>
                  <a:lnTo>
                    <a:pt x="131" y="31"/>
                  </a:lnTo>
                  <a:lnTo>
                    <a:pt x="141" y="25"/>
                  </a:lnTo>
                  <a:lnTo>
                    <a:pt x="153" y="20"/>
                  </a:lnTo>
                  <a:lnTo>
                    <a:pt x="165" y="16"/>
                  </a:lnTo>
                  <a:lnTo>
                    <a:pt x="176" y="12"/>
                  </a:lnTo>
                  <a:lnTo>
                    <a:pt x="188" y="8"/>
                  </a:lnTo>
                  <a:lnTo>
                    <a:pt x="200" y="6"/>
                  </a:lnTo>
                  <a:lnTo>
                    <a:pt x="213" y="3"/>
                  </a:lnTo>
                  <a:lnTo>
                    <a:pt x="225" y="2"/>
                  </a:lnTo>
                  <a:lnTo>
                    <a:pt x="238" y="1"/>
                  </a:lnTo>
                  <a:lnTo>
                    <a:pt x="251" y="0"/>
                  </a:lnTo>
                  <a:lnTo>
                    <a:pt x="754" y="0"/>
                  </a:lnTo>
                  <a:lnTo>
                    <a:pt x="767" y="1"/>
                  </a:lnTo>
                  <a:lnTo>
                    <a:pt x="779" y="2"/>
                  </a:lnTo>
                  <a:lnTo>
                    <a:pt x="792" y="3"/>
                  </a:lnTo>
                  <a:lnTo>
                    <a:pt x="804" y="6"/>
                  </a:lnTo>
                  <a:lnTo>
                    <a:pt x="816" y="8"/>
                  </a:lnTo>
                  <a:lnTo>
                    <a:pt x="828" y="12"/>
                  </a:lnTo>
                  <a:lnTo>
                    <a:pt x="840" y="16"/>
                  </a:lnTo>
                  <a:lnTo>
                    <a:pt x="851" y="20"/>
                  </a:lnTo>
                  <a:lnTo>
                    <a:pt x="863" y="25"/>
                  </a:lnTo>
                  <a:lnTo>
                    <a:pt x="874" y="31"/>
                  </a:lnTo>
                  <a:lnTo>
                    <a:pt x="884" y="37"/>
                  </a:lnTo>
                  <a:lnTo>
                    <a:pt x="894" y="43"/>
                  </a:lnTo>
                  <a:lnTo>
                    <a:pt x="904" y="50"/>
                  </a:lnTo>
                  <a:lnTo>
                    <a:pt x="914" y="58"/>
                  </a:lnTo>
                  <a:lnTo>
                    <a:pt x="923" y="65"/>
                  </a:lnTo>
                  <a:lnTo>
                    <a:pt x="932" y="74"/>
                  </a:lnTo>
                  <a:lnTo>
                    <a:pt x="940" y="82"/>
                  </a:lnTo>
                  <a:lnTo>
                    <a:pt x="948" y="92"/>
                  </a:lnTo>
                  <a:lnTo>
                    <a:pt x="955" y="101"/>
                  </a:lnTo>
                  <a:lnTo>
                    <a:pt x="962" y="111"/>
                  </a:lnTo>
                  <a:lnTo>
                    <a:pt x="969" y="121"/>
                  </a:lnTo>
                  <a:lnTo>
                    <a:pt x="975" y="131"/>
                  </a:lnTo>
                  <a:lnTo>
                    <a:pt x="980" y="142"/>
                  </a:lnTo>
                  <a:lnTo>
                    <a:pt x="985" y="153"/>
                  </a:lnTo>
                  <a:lnTo>
                    <a:pt x="990" y="165"/>
                  </a:lnTo>
                  <a:lnTo>
                    <a:pt x="994" y="176"/>
                  </a:lnTo>
                  <a:lnTo>
                    <a:pt x="997" y="188"/>
                  </a:lnTo>
                  <a:lnTo>
                    <a:pt x="1000" y="200"/>
                  </a:lnTo>
                  <a:lnTo>
                    <a:pt x="1002" y="214"/>
                  </a:lnTo>
                  <a:lnTo>
                    <a:pt x="1004" y="226"/>
                  </a:lnTo>
                  <a:lnTo>
                    <a:pt x="1005" y="239"/>
                  </a:lnTo>
                  <a:lnTo>
                    <a:pt x="1005" y="2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宋体" panose="02010600030101010101" pitchFamily="2" charset="-122"/>
                <a:cs typeface="+mn-ea"/>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250"/>
                                        <p:tgtEl>
                                          <p:spTgt spid="34"/>
                                        </p:tgtEl>
                                      </p:cBhvr>
                                    </p:animEffect>
                                    <p:anim calcmode="lin" valueType="num">
                                      <p:cBhvr>
                                        <p:cTn id="13" dur="250" fill="hold"/>
                                        <p:tgtEl>
                                          <p:spTgt spid="34"/>
                                        </p:tgtEl>
                                        <p:attrNameLst>
                                          <p:attrName>ppt_x</p:attrName>
                                        </p:attrNameLst>
                                      </p:cBhvr>
                                      <p:tavLst>
                                        <p:tav tm="0">
                                          <p:val>
                                            <p:strVal val="#ppt_x"/>
                                          </p:val>
                                        </p:tav>
                                        <p:tav tm="100000">
                                          <p:val>
                                            <p:strVal val="#ppt_x"/>
                                          </p:val>
                                        </p:tav>
                                      </p:tavLst>
                                    </p:anim>
                                    <p:anim calcmode="lin" valueType="num">
                                      <p:cBhvr>
                                        <p:cTn id="14" dur="250" fill="hold"/>
                                        <p:tgtEl>
                                          <p:spTgt spid="34"/>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250"/>
                                        <p:tgtEl>
                                          <p:spTgt spid="35"/>
                                        </p:tgtEl>
                                      </p:cBhvr>
                                    </p:animEffect>
                                    <p:anim calcmode="lin" valueType="num">
                                      <p:cBhvr>
                                        <p:cTn id="19" dur="250" fill="hold"/>
                                        <p:tgtEl>
                                          <p:spTgt spid="35"/>
                                        </p:tgtEl>
                                        <p:attrNameLst>
                                          <p:attrName>ppt_x</p:attrName>
                                        </p:attrNameLst>
                                      </p:cBhvr>
                                      <p:tavLst>
                                        <p:tav tm="0">
                                          <p:val>
                                            <p:strVal val="#ppt_x"/>
                                          </p:val>
                                        </p:tav>
                                        <p:tav tm="100000">
                                          <p:val>
                                            <p:strVal val="#ppt_x"/>
                                          </p:val>
                                        </p:tav>
                                      </p:tavLst>
                                    </p:anim>
                                    <p:anim calcmode="lin" valueType="num">
                                      <p:cBhvr>
                                        <p:cTn id="20" dur="250" fill="hold"/>
                                        <p:tgtEl>
                                          <p:spTgt spid="35"/>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250"/>
                                        <p:tgtEl>
                                          <p:spTgt spid="36"/>
                                        </p:tgtEl>
                                      </p:cBhvr>
                                    </p:animEffect>
                                    <p:anim calcmode="lin" valueType="num">
                                      <p:cBhvr>
                                        <p:cTn id="25" dur="250" fill="hold"/>
                                        <p:tgtEl>
                                          <p:spTgt spid="36"/>
                                        </p:tgtEl>
                                        <p:attrNameLst>
                                          <p:attrName>ppt_x</p:attrName>
                                        </p:attrNameLst>
                                      </p:cBhvr>
                                      <p:tavLst>
                                        <p:tav tm="0">
                                          <p:val>
                                            <p:strVal val="#ppt_x"/>
                                          </p:val>
                                        </p:tav>
                                        <p:tav tm="100000">
                                          <p:val>
                                            <p:strVal val="#ppt_x"/>
                                          </p:val>
                                        </p:tav>
                                      </p:tavLst>
                                    </p:anim>
                                    <p:anim calcmode="lin" valueType="num">
                                      <p:cBhvr>
                                        <p:cTn id="26" dur="250" fill="hold"/>
                                        <p:tgtEl>
                                          <p:spTgt spid="36"/>
                                        </p:tgtEl>
                                        <p:attrNameLst>
                                          <p:attrName>ppt_y</p:attrName>
                                        </p:attrNameLst>
                                      </p:cBhvr>
                                      <p:tavLst>
                                        <p:tav tm="0">
                                          <p:val>
                                            <p:strVal val="#ppt_y+.1"/>
                                          </p:val>
                                        </p:tav>
                                        <p:tav tm="100000">
                                          <p:val>
                                            <p:strVal val="#ppt_y"/>
                                          </p:val>
                                        </p:tav>
                                      </p:tavLst>
                                    </p:anim>
                                  </p:childTnLst>
                                </p:cTn>
                              </p:par>
                            </p:childTnLst>
                          </p:cTn>
                        </p:par>
                        <p:par>
                          <p:cTn id="27" fill="hold">
                            <p:stCondLst>
                              <p:cond delay="2000"/>
                            </p:stCondLst>
                            <p:childTnLst>
                              <p:par>
                                <p:cTn id="28" presetID="42" presetClass="entr" presetSubtype="0" fill="hold" grpId="0" nodeType="after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fade">
                                      <p:cBhvr>
                                        <p:cTn id="30" dur="250"/>
                                        <p:tgtEl>
                                          <p:spTgt spid="37"/>
                                        </p:tgtEl>
                                      </p:cBhvr>
                                    </p:animEffect>
                                    <p:anim calcmode="lin" valueType="num">
                                      <p:cBhvr>
                                        <p:cTn id="31" dur="250" fill="hold"/>
                                        <p:tgtEl>
                                          <p:spTgt spid="37"/>
                                        </p:tgtEl>
                                        <p:attrNameLst>
                                          <p:attrName>ppt_x</p:attrName>
                                        </p:attrNameLst>
                                      </p:cBhvr>
                                      <p:tavLst>
                                        <p:tav tm="0">
                                          <p:val>
                                            <p:strVal val="#ppt_x"/>
                                          </p:val>
                                        </p:tav>
                                        <p:tav tm="100000">
                                          <p:val>
                                            <p:strVal val="#ppt_x"/>
                                          </p:val>
                                        </p:tav>
                                      </p:tavLst>
                                    </p:anim>
                                    <p:anim calcmode="lin" valueType="num">
                                      <p:cBhvr>
                                        <p:cTn id="32" dur="250" fill="hold"/>
                                        <p:tgtEl>
                                          <p:spTgt spid="37"/>
                                        </p:tgtEl>
                                        <p:attrNameLst>
                                          <p:attrName>ppt_y</p:attrName>
                                        </p:attrNameLst>
                                      </p:cBhvr>
                                      <p:tavLst>
                                        <p:tav tm="0">
                                          <p:val>
                                            <p:strVal val="#ppt_y+.1"/>
                                          </p:val>
                                        </p:tav>
                                        <p:tav tm="100000">
                                          <p:val>
                                            <p:strVal val="#ppt_y"/>
                                          </p:val>
                                        </p:tav>
                                      </p:tavLst>
                                    </p:anim>
                                  </p:childTnLst>
                                </p:cTn>
                              </p:par>
                            </p:childTnLst>
                          </p:cTn>
                        </p:par>
                        <p:par>
                          <p:cTn id="33" fill="hold">
                            <p:stCondLst>
                              <p:cond delay="2500"/>
                            </p:stCondLst>
                            <p:childTnLst>
                              <p:par>
                                <p:cTn id="34" presetID="42" presetClass="entr" presetSubtype="0" fill="hold" grpId="0" nodeType="afterEffect">
                                  <p:stCondLst>
                                    <p:cond delay="0"/>
                                  </p:stCondLst>
                                  <p:childTnLst>
                                    <p:set>
                                      <p:cBhvr>
                                        <p:cTn id="35" dur="1" fill="hold">
                                          <p:stCondLst>
                                            <p:cond delay="0"/>
                                          </p:stCondLst>
                                        </p:cTn>
                                        <p:tgtEl>
                                          <p:spTgt spid="38"/>
                                        </p:tgtEl>
                                        <p:attrNameLst>
                                          <p:attrName>style.visibility</p:attrName>
                                        </p:attrNameLst>
                                      </p:cBhvr>
                                      <p:to>
                                        <p:strVal val="visible"/>
                                      </p:to>
                                    </p:set>
                                    <p:animEffect transition="in" filter="fade">
                                      <p:cBhvr>
                                        <p:cTn id="36" dur="250"/>
                                        <p:tgtEl>
                                          <p:spTgt spid="38"/>
                                        </p:tgtEl>
                                      </p:cBhvr>
                                    </p:animEffect>
                                    <p:anim calcmode="lin" valueType="num">
                                      <p:cBhvr>
                                        <p:cTn id="37" dur="250" fill="hold"/>
                                        <p:tgtEl>
                                          <p:spTgt spid="38"/>
                                        </p:tgtEl>
                                        <p:attrNameLst>
                                          <p:attrName>ppt_x</p:attrName>
                                        </p:attrNameLst>
                                      </p:cBhvr>
                                      <p:tavLst>
                                        <p:tav tm="0">
                                          <p:val>
                                            <p:strVal val="#ppt_x"/>
                                          </p:val>
                                        </p:tav>
                                        <p:tav tm="100000">
                                          <p:val>
                                            <p:strVal val="#ppt_x"/>
                                          </p:val>
                                        </p:tav>
                                      </p:tavLst>
                                    </p:anim>
                                    <p:anim calcmode="lin" valueType="num">
                                      <p:cBhvr>
                                        <p:cTn id="38" dur="250" fill="hold"/>
                                        <p:tgtEl>
                                          <p:spTgt spid="38"/>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250"/>
                                        <p:tgtEl>
                                          <p:spTgt spid="39"/>
                                        </p:tgtEl>
                                      </p:cBhvr>
                                    </p:animEffect>
                                    <p:anim calcmode="lin" valueType="num">
                                      <p:cBhvr>
                                        <p:cTn id="43" dur="250" fill="hold"/>
                                        <p:tgtEl>
                                          <p:spTgt spid="39"/>
                                        </p:tgtEl>
                                        <p:attrNameLst>
                                          <p:attrName>ppt_x</p:attrName>
                                        </p:attrNameLst>
                                      </p:cBhvr>
                                      <p:tavLst>
                                        <p:tav tm="0">
                                          <p:val>
                                            <p:strVal val="#ppt_x"/>
                                          </p:val>
                                        </p:tav>
                                        <p:tav tm="100000">
                                          <p:val>
                                            <p:strVal val="#ppt_x"/>
                                          </p:val>
                                        </p:tav>
                                      </p:tavLst>
                                    </p:anim>
                                    <p:anim calcmode="lin" valueType="num">
                                      <p:cBhvr>
                                        <p:cTn id="44" dur="250" fill="hold"/>
                                        <p:tgtEl>
                                          <p:spTgt spid="39"/>
                                        </p:tgtEl>
                                        <p:attrNameLst>
                                          <p:attrName>ppt_y</p:attrName>
                                        </p:attrNameLst>
                                      </p:cBhvr>
                                      <p:tavLst>
                                        <p:tav tm="0">
                                          <p:val>
                                            <p:strVal val="#ppt_y+.1"/>
                                          </p:val>
                                        </p:tav>
                                        <p:tav tm="100000">
                                          <p:val>
                                            <p:strVal val="#ppt_y"/>
                                          </p:val>
                                        </p:tav>
                                      </p:tavLst>
                                    </p:anim>
                                  </p:childTnLst>
                                </p:cTn>
                              </p:par>
                            </p:childTnLst>
                          </p:cTn>
                        </p:par>
                        <p:par>
                          <p:cTn id="45" fill="hold">
                            <p:stCondLst>
                              <p:cond delay="3500"/>
                            </p:stCondLst>
                            <p:childTnLst>
                              <p:par>
                                <p:cTn id="46" presetID="42" presetClass="entr" presetSubtype="0" fill="hold" grpId="0" nodeType="after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fade">
                                      <p:cBhvr>
                                        <p:cTn id="48" dur="250"/>
                                        <p:tgtEl>
                                          <p:spTgt spid="40"/>
                                        </p:tgtEl>
                                      </p:cBhvr>
                                    </p:animEffect>
                                    <p:anim calcmode="lin" valueType="num">
                                      <p:cBhvr>
                                        <p:cTn id="49" dur="250" fill="hold"/>
                                        <p:tgtEl>
                                          <p:spTgt spid="40"/>
                                        </p:tgtEl>
                                        <p:attrNameLst>
                                          <p:attrName>ppt_x</p:attrName>
                                        </p:attrNameLst>
                                      </p:cBhvr>
                                      <p:tavLst>
                                        <p:tav tm="0">
                                          <p:val>
                                            <p:strVal val="#ppt_x"/>
                                          </p:val>
                                        </p:tav>
                                        <p:tav tm="100000">
                                          <p:val>
                                            <p:strVal val="#ppt_x"/>
                                          </p:val>
                                        </p:tav>
                                      </p:tavLst>
                                    </p:anim>
                                    <p:anim calcmode="lin" valueType="num">
                                      <p:cBhvr>
                                        <p:cTn id="50" dur="250" fill="hold"/>
                                        <p:tgtEl>
                                          <p:spTgt spid="40"/>
                                        </p:tgtEl>
                                        <p:attrNameLst>
                                          <p:attrName>ppt_y</p:attrName>
                                        </p:attrNameLst>
                                      </p:cBhvr>
                                      <p:tavLst>
                                        <p:tav tm="0">
                                          <p:val>
                                            <p:strVal val="#ppt_y+.1"/>
                                          </p:val>
                                        </p:tav>
                                        <p:tav tm="100000">
                                          <p:val>
                                            <p:strVal val="#ppt_y"/>
                                          </p:val>
                                        </p:tav>
                                      </p:tavLst>
                                    </p:anim>
                                  </p:childTnLst>
                                </p:cTn>
                              </p:par>
                            </p:childTnLst>
                          </p:cTn>
                        </p:par>
                        <p:par>
                          <p:cTn id="51" fill="hold">
                            <p:stCondLst>
                              <p:cond delay="4000"/>
                            </p:stCondLst>
                            <p:childTnLst>
                              <p:par>
                                <p:cTn id="52" presetID="42" presetClass="entr" presetSubtype="0" fill="hold" grpId="0" nodeType="after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fade">
                                      <p:cBhvr>
                                        <p:cTn id="54" dur="250"/>
                                        <p:tgtEl>
                                          <p:spTgt spid="41"/>
                                        </p:tgtEl>
                                      </p:cBhvr>
                                    </p:animEffect>
                                    <p:anim calcmode="lin" valueType="num">
                                      <p:cBhvr>
                                        <p:cTn id="55" dur="250" fill="hold"/>
                                        <p:tgtEl>
                                          <p:spTgt spid="41"/>
                                        </p:tgtEl>
                                        <p:attrNameLst>
                                          <p:attrName>ppt_x</p:attrName>
                                        </p:attrNameLst>
                                      </p:cBhvr>
                                      <p:tavLst>
                                        <p:tav tm="0">
                                          <p:val>
                                            <p:strVal val="#ppt_x"/>
                                          </p:val>
                                        </p:tav>
                                        <p:tav tm="100000">
                                          <p:val>
                                            <p:strVal val="#ppt_x"/>
                                          </p:val>
                                        </p:tav>
                                      </p:tavLst>
                                    </p:anim>
                                    <p:anim calcmode="lin" valueType="num">
                                      <p:cBhvr>
                                        <p:cTn id="56" dur="250" fill="hold"/>
                                        <p:tgtEl>
                                          <p:spTgt spid="41"/>
                                        </p:tgtEl>
                                        <p:attrNameLst>
                                          <p:attrName>ppt_y</p:attrName>
                                        </p:attrNameLst>
                                      </p:cBhvr>
                                      <p:tavLst>
                                        <p:tav tm="0">
                                          <p:val>
                                            <p:strVal val="#ppt_y+.1"/>
                                          </p:val>
                                        </p:tav>
                                        <p:tav tm="100000">
                                          <p:val>
                                            <p:strVal val="#ppt_y"/>
                                          </p:val>
                                        </p:tav>
                                      </p:tavLst>
                                    </p:anim>
                                  </p:childTnLst>
                                </p:cTn>
                              </p:par>
                            </p:childTnLst>
                          </p:cTn>
                        </p:par>
                        <p:par>
                          <p:cTn id="57" fill="hold">
                            <p:stCondLst>
                              <p:cond delay="4500"/>
                            </p:stCondLst>
                            <p:childTnLst>
                              <p:par>
                                <p:cTn id="58" presetID="42" presetClass="entr" presetSubtype="0" fill="hold" nodeType="after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fade">
                                      <p:cBhvr>
                                        <p:cTn id="60" dur="250"/>
                                        <p:tgtEl>
                                          <p:spTgt spid="42"/>
                                        </p:tgtEl>
                                      </p:cBhvr>
                                    </p:animEffect>
                                    <p:anim calcmode="lin" valueType="num">
                                      <p:cBhvr>
                                        <p:cTn id="61" dur="250" fill="hold"/>
                                        <p:tgtEl>
                                          <p:spTgt spid="42"/>
                                        </p:tgtEl>
                                        <p:attrNameLst>
                                          <p:attrName>ppt_x</p:attrName>
                                        </p:attrNameLst>
                                      </p:cBhvr>
                                      <p:tavLst>
                                        <p:tav tm="0">
                                          <p:val>
                                            <p:strVal val="#ppt_x"/>
                                          </p:val>
                                        </p:tav>
                                        <p:tav tm="100000">
                                          <p:val>
                                            <p:strVal val="#ppt_x"/>
                                          </p:val>
                                        </p:tav>
                                      </p:tavLst>
                                    </p:anim>
                                    <p:anim calcmode="lin" valueType="num">
                                      <p:cBhvr>
                                        <p:cTn id="62" dur="250" fill="hold"/>
                                        <p:tgtEl>
                                          <p:spTgt spid="42"/>
                                        </p:tgtEl>
                                        <p:attrNameLst>
                                          <p:attrName>ppt_y</p:attrName>
                                        </p:attrNameLst>
                                      </p:cBhvr>
                                      <p:tavLst>
                                        <p:tav tm="0">
                                          <p:val>
                                            <p:strVal val="#ppt_y+.1"/>
                                          </p:val>
                                        </p:tav>
                                        <p:tav tm="100000">
                                          <p:val>
                                            <p:strVal val="#ppt_y"/>
                                          </p:val>
                                        </p:tav>
                                      </p:tavLst>
                                    </p:anim>
                                  </p:childTnLst>
                                </p:cTn>
                              </p:par>
                              <p:par>
                                <p:cTn id="63" presetID="10" presetClass="entr" presetSubtype="0" fill="hold" grpId="0" nodeType="withEffect">
                                  <p:stCondLst>
                                    <p:cond delay="500"/>
                                  </p:stCondLst>
                                  <p:childTnLst>
                                    <p:set>
                                      <p:cBhvr>
                                        <p:cTn id="64" dur="1" fill="hold">
                                          <p:stCondLst>
                                            <p:cond delay="0"/>
                                          </p:stCondLst>
                                        </p:cTn>
                                        <p:tgtEl>
                                          <p:spTgt spid="49"/>
                                        </p:tgtEl>
                                        <p:attrNameLst>
                                          <p:attrName>style.visibility</p:attrName>
                                        </p:attrNameLst>
                                      </p:cBhvr>
                                      <p:to>
                                        <p:strVal val="visible"/>
                                      </p:to>
                                    </p:set>
                                    <p:animEffect transition="in" filter="fade">
                                      <p:cBhvr>
                                        <p:cTn id="65"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P spid="38" grpId="0"/>
      <p:bldP spid="39" grpId="0"/>
      <p:bldP spid="40" grpId="0"/>
      <p:bldP spid="41" grpId="0"/>
      <p:bldP spid="4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2"/>
          <p:cNvGraphicFramePr/>
          <p:nvPr/>
        </p:nvGraphicFramePr>
        <p:xfrm>
          <a:off x="3951377" y="1400120"/>
          <a:ext cx="4281683" cy="3669671"/>
        </p:xfrm>
        <a:graphic>
          <a:graphicData uri="http://schemas.openxmlformats.org/drawingml/2006/chart">
            <c:chart xmlns:c="http://schemas.openxmlformats.org/drawingml/2006/chart" xmlns:r="http://schemas.openxmlformats.org/officeDocument/2006/relationships" r:id="rId3"/>
          </a:graphicData>
        </a:graphic>
      </p:graphicFrame>
      <p:grpSp>
        <p:nvGrpSpPr>
          <p:cNvPr id="58" name="Group 37"/>
          <p:cNvGrpSpPr/>
          <p:nvPr/>
        </p:nvGrpSpPr>
        <p:grpSpPr bwMode="auto">
          <a:xfrm flipH="1">
            <a:off x="1228432" y="1532529"/>
            <a:ext cx="2851142" cy="886774"/>
            <a:chOff x="8647438" y="2306010"/>
            <a:chExt cx="3831672" cy="840748"/>
          </a:xfrm>
        </p:grpSpPr>
        <p:sp>
          <p:nvSpPr>
            <p:cNvPr id="59" name="Rectangle 38"/>
            <p:cNvSpPr>
              <a:spLocks noChangeArrowheads="1"/>
            </p:cNvSpPr>
            <p:nvPr/>
          </p:nvSpPr>
          <p:spPr bwMode="auto">
            <a:xfrm>
              <a:off x="8647438" y="2650695"/>
              <a:ext cx="3831672" cy="49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1400"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点击输入简要文字内容，文字内容需概括精炼，言简意赅的说明分项</a:t>
              </a:r>
              <a:endParaRPr lang="en-US" altLang="zh-CN" sz="1400"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60" name="TextBox 39"/>
            <p:cNvSpPr txBox="1">
              <a:spLocks noChangeArrowheads="1"/>
            </p:cNvSpPr>
            <p:nvPr/>
          </p:nvSpPr>
          <p:spPr bwMode="auto">
            <a:xfrm>
              <a:off x="8679751" y="2306010"/>
              <a:ext cx="2495097" cy="401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eaLnBrk="1" hangingPunct="1">
                <a:lnSpc>
                  <a:spcPct val="120000"/>
                </a:lnSpc>
              </a:pPr>
              <a:r>
                <a:rPr lang="zh-CN" altLang="en-US" sz="1895"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n-GB" altLang="en-US" sz="1895"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grpSp>
      <p:grpSp>
        <p:nvGrpSpPr>
          <p:cNvPr id="65" name="Group 37"/>
          <p:cNvGrpSpPr/>
          <p:nvPr/>
        </p:nvGrpSpPr>
        <p:grpSpPr bwMode="auto">
          <a:xfrm flipH="1">
            <a:off x="8144108" y="1532533"/>
            <a:ext cx="2851142" cy="877249"/>
            <a:chOff x="8647438" y="2306010"/>
            <a:chExt cx="3831672" cy="831716"/>
          </a:xfrm>
        </p:grpSpPr>
        <p:sp>
          <p:nvSpPr>
            <p:cNvPr id="66" name="Rectangle 38"/>
            <p:cNvSpPr>
              <a:spLocks noChangeArrowheads="1"/>
            </p:cNvSpPr>
            <p:nvPr/>
          </p:nvSpPr>
          <p:spPr bwMode="auto">
            <a:xfrm>
              <a:off x="8647438" y="2641664"/>
              <a:ext cx="3831672" cy="49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400"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点击输入简要文字内容，文字内容需概括精炼，言简意赅的说明分项</a:t>
              </a:r>
              <a:endParaRPr lang="en-US" altLang="zh-CN" sz="1400"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67" name="TextBox 39"/>
            <p:cNvSpPr txBox="1">
              <a:spLocks noChangeArrowheads="1"/>
            </p:cNvSpPr>
            <p:nvPr/>
          </p:nvSpPr>
          <p:spPr bwMode="auto">
            <a:xfrm>
              <a:off x="9984013" y="2306010"/>
              <a:ext cx="2495097" cy="401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lnSpc>
                  <a:spcPct val="120000"/>
                </a:lnSpc>
              </a:pPr>
              <a:r>
                <a:rPr lang="zh-CN" altLang="en-US" sz="1895"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n-GB" altLang="en-US" sz="1895"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grpSp>
      <p:grpSp>
        <p:nvGrpSpPr>
          <p:cNvPr id="68" name="Group 37"/>
          <p:cNvGrpSpPr/>
          <p:nvPr/>
        </p:nvGrpSpPr>
        <p:grpSpPr bwMode="auto">
          <a:xfrm flipH="1">
            <a:off x="8144108" y="4114383"/>
            <a:ext cx="2851142" cy="886773"/>
            <a:chOff x="8647438" y="2306010"/>
            <a:chExt cx="3831672" cy="840746"/>
          </a:xfrm>
        </p:grpSpPr>
        <p:sp>
          <p:nvSpPr>
            <p:cNvPr id="69" name="Rectangle 38"/>
            <p:cNvSpPr>
              <a:spLocks noChangeArrowheads="1"/>
            </p:cNvSpPr>
            <p:nvPr/>
          </p:nvSpPr>
          <p:spPr bwMode="auto">
            <a:xfrm>
              <a:off x="8647438" y="2650694"/>
              <a:ext cx="3831672" cy="49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400"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点击输入简要文字内容，文字内容需概括精炼，言简意赅的说明分项</a:t>
              </a:r>
              <a:endParaRPr lang="en-US" altLang="zh-CN" sz="1400"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70" name="TextBox 39"/>
            <p:cNvSpPr txBox="1">
              <a:spLocks noChangeArrowheads="1"/>
            </p:cNvSpPr>
            <p:nvPr/>
          </p:nvSpPr>
          <p:spPr bwMode="auto">
            <a:xfrm>
              <a:off x="9984013" y="2306010"/>
              <a:ext cx="2495097" cy="401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lnSpc>
                  <a:spcPct val="120000"/>
                </a:lnSpc>
              </a:pPr>
              <a:r>
                <a:rPr lang="zh-CN" altLang="en-US" sz="1895"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n-GB" altLang="en-US" sz="1895"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grpSp>
      <p:grpSp>
        <p:nvGrpSpPr>
          <p:cNvPr id="71" name="Group 37"/>
          <p:cNvGrpSpPr/>
          <p:nvPr/>
        </p:nvGrpSpPr>
        <p:grpSpPr bwMode="auto">
          <a:xfrm flipH="1">
            <a:off x="1233968" y="4119145"/>
            <a:ext cx="2851142" cy="877248"/>
            <a:chOff x="8647438" y="2306010"/>
            <a:chExt cx="3831672" cy="831715"/>
          </a:xfrm>
        </p:grpSpPr>
        <p:sp>
          <p:nvSpPr>
            <p:cNvPr id="72" name="Rectangle 38"/>
            <p:cNvSpPr>
              <a:spLocks noChangeArrowheads="1"/>
            </p:cNvSpPr>
            <p:nvPr/>
          </p:nvSpPr>
          <p:spPr bwMode="auto">
            <a:xfrm>
              <a:off x="8647438" y="2641663"/>
              <a:ext cx="3831672" cy="49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1400"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点击输入简要文字内容，文字内容需概括精炼，言简意赅的说明分项</a:t>
              </a:r>
              <a:endParaRPr lang="en-US" altLang="zh-CN" sz="1400"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73" name="TextBox 39"/>
            <p:cNvSpPr txBox="1">
              <a:spLocks noChangeArrowheads="1"/>
            </p:cNvSpPr>
            <p:nvPr/>
          </p:nvSpPr>
          <p:spPr bwMode="auto">
            <a:xfrm>
              <a:off x="8679751" y="2306010"/>
              <a:ext cx="2495097" cy="401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eaLnBrk="1" hangingPunct="1">
                <a:lnSpc>
                  <a:spcPct val="120000"/>
                </a:lnSpc>
              </a:pPr>
              <a:r>
                <a:rPr lang="zh-CN" altLang="en-US" sz="1895"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n-GB" altLang="en-US" sz="1895"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500"/>
                                        <p:tgtEl>
                                          <p:spTgt spid="5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Effect transition="in" filter="fade">
                                      <p:cBhvr>
                                        <p:cTn id="11" dur="500"/>
                                        <p:tgtEl>
                                          <p:spTgt spid="65"/>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68"/>
                                        </p:tgtEl>
                                        <p:attrNameLst>
                                          <p:attrName>style.visibility</p:attrName>
                                        </p:attrNameLst>
                                      </p:cBhvr>
                                      <p:to>
                                        <p:strVal val="visible"/>
                                      </p:to>
                                    </p:set>
                                    <p:animEffect transition="in" filter="fade">
                                      <p:cBhvr>
                                        <p:cTn id="15" dur="500"/>
                                        <p:tgtEl>
                                          <p:spTgt spid="68"/>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1"/>
                                        </p:tgtEl>
                                        <p:attrNameLst>
                                          <p:attrName>style.visibility</p:attrName>
                                        </p:attrNameLst>
                                      </p:cBhvr>
                                      <p:to>
                                        <p:strVal val="visible"/>
                                      </p:to>
                                    </p:set>
                                    <p:animEffect transition="in" filter="fade">
                                      <p:cBhvr>
                                        <p:cTn id="19"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flipH="1">
            <a:off x="1286130" y="1202551"/>
            <a:ext cx="9671222" cy="4538743"/>
            <a:chOff x="4451635" y="2076182"/>
            <a:chExt cx="6801698" cy="4044937"/>
          </a:xfrm>
        </p:grpSpPr>
        <p:sp>
          <p:nvSpPr>
            <p:cNvPr id="16" name="矩形 15"/>
            <p:cNvSpPr/>
            <p:nvPr/>
          </p:nvSpPr>
          <p:spPr>
            <a:xfrm>
              <a:off x="4451635" y="2076182"/>
              <a:ext cx="3370291" cy="1978361"/>
            </a:xfrm>
            <a:prstGeom prst="rect">
              <a:avLst/>
            </a:prstGeom>
            <a:pattFill prst="pct5">
              <a:fgClr>
                <a:schemeClr val="accent1"/>
              </a:fgClr>
              <a:bgClr>
                <a:schemeClr val="bg1">
                  <a:lumMod val="95000"/>
                </a:schemeClr>
              </a:bgClr>
            </a:pattFill>
            <a:ln>
              <a:noFill/>
            </a:ln>
            <a:effectLst/>
          </p:spPr>
          <p:style>
            <a:lnRef idx="1">
              <a:schemeClr val="accent1"/>
            </a:lnRef>
            <a:fillRef idx="3">
              <a:schemeClr val="accent1"/>
            </a:fillRef>
            <a:effectRef idx="2">
              <a:schemeClr val="accent1"/>
            </a:effectRef>
            <a:fontRef idx="minor">
              <a:schemeClr val="lt1"/>
            </a:fontRef>
          </p:style>
          <p:txBody>
            <a:bodyPr lIns="91412" tIns="45705" rIns="91412" bIns="45705" rtlCol="0" anchor="ctr"/>
            <a:lstStyle/>
            <a:p>
              <a:pPr algn="ctr"/>
              <a:r>
                <a:rPr kumimoji="1" lang="zh-CN" altLang="en-US" sz="1895" dirty="0">
                  <a:solidFill>
                    <a:schemeClr val="accent4">
                      <a:lumMod val="60000"/>
                      <a:lumOff val="4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添加图片</a:t>
              </a:r>
            </a:p>
          </p:txBody>
        </p:sp>
        <p:grpSp>
          <p:nvGrpSpPr>
            <p:cNvPr id="17" name="组合 16"/>
            <p:cNvGrpSpPr/>
            <p:nvPr/>
          </p:nvGrpSpPr>
          <p:grpSpPr>
            <a:xfrm>
              <a:off x="4451636" y="2076182"/>
              <a:ext cx="6801697" cy="4044937"/>
              <a:chOff x="4451636" y="2076182"/>
              <a:chExt cx="6801697" cy="4044937"/>
            </a:xfrm>
          </p:grpSpPr>
          <p:sp>
            <p:nvSpPr>
              <p:cNvPr id="18" name="矩形 17"/>
              <p:cNvSpPr/>
              <p:nvPr/>
            </p:nvSpPr>
            <p:spPr>
              <a:xfrm>
                <a:off x="7894253" y="4142758"/>
                <a:ext cx="3359080" cy="1978361"/>
              </a:xfrm>
              <a:prstGeom prst="rect">
                <a:avLst/>
              </a:prstGeom>
              <a:pattFill prst="pct5">
                <a:fgClr>
                  <a:schemeClr val="accent1"/>
                </a:fgClr>
                <a:bgClr>
                  <a:schemeClr val="bg1">
                    <a:lumMod val="95000"/>
                  </a:schemeClr>
                </a:bgClr>
              </a:pattFill>
              <a:ln>
                <a:noFill/>
              </a:ln>
              <a:effectLst/>
            </p:spPr>
            <p:style>
              <a:lnRef idx="1">
                <a:schemeClr val="accent1"/>
              </a:lnRef>
              <a:fillRef idx="3">
                <a:schemeClr val="accent1"/>
              </a:fillRef>
              <a:effectRef idx="2">
                <a:schemeClr val="accent1"/>
              </a:effectRef>
              <a:fontRef idx="minor">
                <a:schemeClr val="lt1"/>
              </a:fontRef>
            </p:style>
            <p:txBody>
              <a:bodyPr lIns="91412" tIns="45705" rIns="91412" bIns="45705" rtlCol="0" anchor="ctr"/>
              <a:lstStyle/>
              <a:p>
                <a:pPr algn="ctr"/>
                <a:r>
                  <a:rPr kumimoji="1" lang="zh-CN" altLang="en-US" sz="1895" dirty="0">
                    <a:solidFill>
                      <a:schemeClr val="accent4">
                        <a:lumMod val="60000"/>
                        <a:lumOff val="4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添加图片</a:t>
                </a:r>
              </a:p>
            </p:txBody>
          </p:sp>
          <p:grpSp>
            <p:nvGrpSpPr>
              <p:cNvPr id="19" name="组合 18"/>
              <p:cNvGrpSpPr/>
              <p:nvPr/>
            </p:nvGrpSpPr>
            <p:grpSpPr>
              <a:xfrm flipV="1">
                <a:off x="4451636" y="2076182"/>
                <a:ext cx="6801697" cy="4032241"/>
                <a:chOff x="4451636" y="2098484"/>
                <a:chExt cx="6801697" cy="4032241"/>
              </a:xfrm>
            </p:grpSpPr>
            <p:sp>
              <p:nvSpPr>
                <p:cNvPr id="20" name="矩形 19"/>
                <p:cNvSpPr/>
                <p:nvPr/>
              </p:nvSpPr>
              <p:spPr>
                <a:xfrm flipV="1">
                  <a:off x="4451636" y="2098484"/>
                  <a:ext cx="3370291" cy="19783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lang="zh-CN" altLang="en-US" sz="1600" dirty="0">
                      <a:solidFill>
                        <a:schemeClr val="bg1"/>
                      </a:solidFill>
                      <a:latin typeface="阿里巴巴普惠体 R" panose="00020600040101010101" pitchFamily="18" charset="-122"/>
                      <a:ea typeface="阿里巴巴普惠体 R" panose="00020600040101010101" pitchFamily="18" charset="-122"/>
                    </a:rPr>
                    <a:t>          点击添加文字内容点击添加文字内容点击</a:t>
                  </a:r>
                  <a:endParaRPr lang="en-US" altLang="zh-CN" sz="1600" dirty="0">
                    <a:solidFill>
                      <a:schemeClr val="bg1"/>
                    </a:solidFill>
                    <a:latin typeface="阿里巴巴普惠体 R" panose="00020600040101010101" pitchFamily="18" charset="-122"/>
                    <a:ea typeface="阿里巴巴普惠体 R" panose="00020600040101010101" pitchFamily="18" charset="-122"/>
                  </a:endParaRPr>
                </a:p>
                <a:p>
                  <a:pPr>
                    <a:lnSpc>
                      <a:spcPct val="100000"/>
                    </a:lnSpc>
                  </a:pPr>
                  <a:r>
                    <a:rPr lang="zh-CN" altLang="en-US" sz="1600" dirty="0">
                      <a:solidFill>
                        <a:schemeClr val="bg1"/>
                      </a:solidFill>
                      <a:latin typeface="阿里巴巴普惠体 R" panose="00020600040101010101" pitchFamily="18" charset="-122"/>
                      <a:ea typeface="阿里巴巴普惠体 R" panose="00020600040101010101" pitchFamily="18" charset="-122"/>
                    </a:rPr>
                    <a:t>          添加文字内容点击添加文字内容点击添加</a:t>
                  </a:r>
                  <a:endParaRPr lang="zh-CN" altLang="en-US" sz="1600" dirty="0">
                    <a:latin typeface="宋体" panose="02010600030101010101" pitchFamily="2" charset="-122"/>
                    <a:ea typeface="宋体" panose="02010600030101010101" pitchFamily="2" charset="-122"/>
                  </a:endParaRPr>
                </a:p>
              </p:txBody>
            </p:sp>
            <p:sp>
              <p:nvSpPr>
                <p:cNvPr id="21" name="矩形 20"/>
                <p:cNvSpPr/>
                <p:nvPr/>
              </p:nvSpPr>
              <p:spPr>
                <a:xfrm flipV="1">
                  <a:off x="7875948" y="4152363"/>
                  <a:ext cx="3377385" cy="19783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lang="zh-CN" altLang="en-US" sz="1600" dirty="0">
                      <a:solidFill>
                        <a:schemeClr val="bg1"/>
                      </a:solidFill>
                      <a:latin typeface="阿里巴巴普惠体 R" panose="00020600040101010101" pitchFamily="18" charset="-122"/>
                      <a:ea typeface="阿里巴巴普惠体 R" panose="00020600040101010101" pitchFamily="18" charset="-122"/>
                    </a:rPr>
                    <a:t>          点击添加文字内容点击添加文字内容点击</a:t>
                  </a:r>
                  <a:endParaRPr lang="en-US" altLang="zh-CN" sz="1600" dirty="0">
                    <a:solidFill>
                      <a:schemeClr val="bg1"/>
                    </a:solidFill>
                    <a:latin typeface="阿里巴巴普惠体 R" panose="00020600040101010101" pitchFamily="18" charset="-122"/>
                    <a:ea typeface="阿里巴巴普惠体 R" panose="00020600040101010101" pitchFamily="18" charset="-122"/>
                  </a:endParaRPr>
                </a:p>
                <a:p>
                  <a:pPr>
                    <a:lnSpc>
                      <a:spcPct val="100000"/>
                    </a:lnSpc>
                  </a:pPr>
                  <a:r>
                    <a:rPr lang="zh-CN" altLang="en-US" sz="1600" dirty="0">
                      <a:solidFill>
                        <a:schemeClr val="bg1"/>
                      </a:solidFill>
                      <a:latin typeface="阿里巴巴普惠体 R" panose="00020600040101010101" pitchFamily="18" charset="-122"/>
                      <a:ea typeface="阿里巴巴普惠体 R" panose="00020600040101010101" pitchFamily="18" charset="-122"/>
                    </a:rPr>
                    <a:t>          添加文字内容点击添加文字内容点击添加</a:t>
                  </a:r>
                  <a:endParaRPr lang="en-US" altLang="zh-CN" sz="1600" dirty="0">
                    <a:solidFill>
                      <a:schemeClr val="bg1"/>
                    </a:solidFill>
                    <a:latin typeface="阿里巴巴普惠体 R" panose="00020600040101010101" pitchFamily="18" charset="-122"/>
                    <a:ea typeface="阿里巴巴普惠体 R" panose="00020600040101010101" pitchFamily="18" charset="-122"/>
                  </a:endParaRPr>
                </a:p>
              </p:txBody>
            </p:sp>
          </p:grpSp>
        </p:grpSp>
      </p:gr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335" y="2143831"/>
            <a:ext cx="12191331" cy="2356991"/>
          </a:xfrm>
          <a:prstGeom prst="rect">
            <a:avLst/>
          </a:prstGeom>
          <a:gradFill>
            <a:gsLst>
              <a:gs pos="25000">
                <a:schemeClr val="accent1"/>
              </a:gs>
              <a:gs pos="100000">
                <a:schemeClr val="accent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dirty="0">
              <a:solidFill>
                <a:schemeClr val="accent6"/>
              </a:solidFill>
              <a:latin typeface="宋体" panose="02010600030101010101" pitchFamily="2" charset="-122"/>
              <a:ea typeface="宋体" panose="02010600030101010101" pitchFamily="2" charset="-122"/>
            </a:endParaRPr>
          </a:p>
        </p:txBody>
      </p:sp>
      <p:grpSp>
        <p:nvGrpSpPr>
          <p:cNvPr id="43" name="组合 42"/>
          <p:cNvGrpSpPr/>
          <p:nvPr/>
        </p:nvGrpSpPr>
        <p:grpSpPr>
          <a:xfrm>
            <a:off x="1742369" y="1681523"/>
            <a:ext cx="3179906" cy="3179906"/>
            <a:chOff x="1851660" y="781050"/>
            <a:chExt cx="2385060" cy="2385060"/>
          </a:xfrm>
          <a:effectLst/>
        </p:grpSpPr>
        <p:sp>
          <p:nvSpPr>
            <p:cNvPr id="40" name="菱形 39"/>
            <p:cNvSpPr/>
            <p:nvPr/>
          </p:nvSpPr>
          <p:spPr>
            <a:xfrm>
              <a:off x="1851660" y="781050"/>
              <a:ext cx="2385060" cy="2385060"/>
            </a:xfrm>
            <a:prstGeom prst="diamond">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dirty="0">
                <a:latin typeface="宋体" panose="02010600030101010101" pitchFamily="2" charset="-122"/>
                <a:ea typeface="宋体" panose="02010600030101010101" pitchFamily="2" charset="-122"/>
              </a:endParaRPr>
            </a:p>
          </p:txBody>
        </p:sp>
        <p:sp>
          <p:nvSpPr>
            <p:cNvPr id="42" name="菱形 41"/>
            <p:cNvSpPr/>
            <p:nvPr/>
          </p:nvSpPr>
          <p:spPr>
            <a:xfrm>
              <a:off x="2076450" y="998220"/>
              <a:ext cx="1927860" cy="1927860"/>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705" dirty="0">
                  <a:solidFill>
                    <a:schemeClr val="accent2">
                      <a:lumMod val="40000"/>
                      <a:lumOff val="6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添加图片</a:t>
              </a:r>
            </a:p>
          </p:txBody>
        </p:sp>
      </p:grpSp>
      <p:sp>
        <p:nvSpPr>
          <p:cNvPr id="44" name="TextBox 27"/>
          <p:cNvSpPr txBox="1"/>
          <p:nvPr/>
        </p:nvSpPr>
        <p:spPr>
          <a:xfrm>
            <a:off x="6201027" y="2374958"/>
            <a:ext cx="3525327" cy="527369"/>
          </a:xfrm>
          <a:prstGeom prst="rect">
            <a:avLst/>
          </a:prstGeom>
          <a:noFill/>
        </p:spPr>
        <p:txBody>
          <a:bodyPr wrap="none" lIns="479973" tIns="0" rIns="0" bIns="0" anchor="b" anchorCtr="0">
            <a:noAutofit/>
          </a:bodyPr>
          <a:lstStyle/>
          <a:p>
            <a:r>
              <a:rPr lang="zh-CN" altLang="en-US" sz="2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点此添加标题</a:t>
            </a:r>
            <a:endParaRPr lang="zh-CN" altLang="en-US" sz="2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5" name="文本框 44"/>
          <p:cNvSpPr txBox="1"/>
          <p:nvPr/>
        </p:nvSpPr>
        <p:spPr>
          <a:xfrm>
            <a:off x="5750689" y="3113047"/>
            <a:ext cx="1796497" cy="400110"/>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添加标题</a:t>
            </a:r>
          </a:p>
        </p:txBody>
      </p:sp>
      <p:sp>
        <p:nvSpPr>
          <p:cNvPr id="46" name="文本框 45"/>
          <p:cNvSpPr txBox="1"/>
          <p:nvPr/>
        </p:nvSpPr>
        <p:spPr>
          <a:xfrm>
            <a:off x="5750689" y="3694039"/>
            <a:ext cx="1796497" cy="400110"/>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添加标题</a:t>
            </a:r>
          </a:p>
        </p:txBody>
      </p:sp>
      <p:sp>
        <p:nvSpPr>
          <p:cNvPr id="47" name="文本框 46"/>
          <p:cNvSpPr txBox="1"/>
          <p:nvPr/>
        </p:nvSpPr>
        <p:spPr>
          <a:xfrm>
            <a:off x="8003287" y="3113047"/>
            <a:ext cx="1796497" cy="400110"/>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添加标题</a:t>
            </a:r>
          </a:p>
        </p:txBody>
      </p:sp>
      <p:sp>
        <p:nvSpPr>
          <p:cNvPr id="51" name="文本框 50"/>
          <p:cNvSpPr txBox="1"/>
          <p:nvPr/>
        </p:nvSpPr>
        <p:spPr>
          <a:xfrm>
            <a:off x="8003287" y="3694039"/>
            <a:ext cx="1796497" cy="400110"/>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添加标题</a:t>
            </a:r>
          </a:p>
        </p:txBody>
      </p:sp>
      <p:sp>
        <p:nvSpPr>
          <p:cNvPr id="53" name="文本框 52"/>
          <p:cNvSpPr txBox="1"/>
          <p:nvPr/>
        </p:nvSpPr>
        <p:spPr>
          <a:xfrm>
            <a:off x="850568" y="2867822"/>
            <a:ext cx="1199125" cy="830868"/>
          </a:xfrm>
          <a:prstGeom prst="rect">
            <a:avLst/>
          </a:prstGeom>
          <a:noFill/>
        </p:spPr>
        <p:txBody>
          <a:bodyPr wrap="square" rtlCol="0">
            <a:spAutoFit/>
          </a:bodyPr>
          <a:lstStyle/>
          <a:p>
            <a:r>
              <a:rPr lang="en-US" altLang="zh-CN" sz="4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endParaRPr lang="zh-CN" altLang="en-US" sz="4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60" name="任意多边形: 形状 59"/>
          <p:cNvSpPr/>
          <p:nvPr/>
        </p:nvSpPr>
        <p:spPr>
          <a:xfrm>
            <a:off x="1325295" y="2374958"/>
            <a:ext cx="1354593" cy="527369"/>
          </a:xfrm>
          <a:custGeom>
            <a:avLst/>
            <a:gdLst>
              <a:gd name="connsiteX0" fmla="*/ 1016000 w 1016000"/>
              <a:gd name="connsiteY0" fmla="*/ 0 h 336550"/>
              <a:gd name="connsiteX1" fmla="*/ 0 w 1016000"/>
              <a:gd name="connsiteY1" fmla="*/ 0 h 336550"/>
              <a:gd name="connsiteX2" fmla="*/ 0 w 1016000"/>
              <a:gd name="connsiteY2" fmla="*/ 336550 h 336550"/>
            </a:gdLst>
            <a:ahLst/>
            <a:cxnLst>
              <a:cxn ang="0">
                <a:pos x="connsiteX0" y="connsiteY0"/>
              </a:cxn>
              <a:cxn ang="0">
                <a:pos x="connsiteX1" y="connsiteY1"/>
              </a:cxn>
              <a:cxn ang="0">
                <a:pos x="connsiteX2" y="connsiteY2"/>
              </a:cxn>
            </a:cxnLst>
            <a:rect l="l" t="t" r="r" b="b"/>
            <a:pathLst>
              <a:path w="1016000" h="336550">
                <a:moveTo>
                  <a:pt x="1016000" y="0"/>
                </a:moveTo>
                <a:lnTo>
                  <a:pt x="0" y="0"/>
                </a:lnTo>
                <a:lnTo>
                  <a:pt x="0" y="336550"/>
                </a:lnTo>
              </a:path>
            </a:pathLst>
          </a:custGeom>
          <a:noFill/>
          <a:ln w="603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dirty="0">
              <a:latin typeface="宋体" panose="02010600030101010101" pitchFamily="2" charset="-122"/>
              <a:ea typeface="宋体" panose="02010600030101010101" pitchFamily="2" charset="-122"/>
            </a:endParaRPr>
          </a:p>
        </p:txBody>
      </p:sp>
      <p:sp>
        <p:nvSpPr>
          <p:cNvPr id="61" name="任意多边形: 形状 60"/>
          <p:cNvSpPr/>
          <p:nvPr/>
        </p:nvSpPr>
        <p:spPr>
          <a:xfrm>
            <a:off x="1316829" y="3729550"/>
            <a:ext cx="1464653" cy="507972"/>
          </a:xfrm>
          <a:custGeom>
            <a:avLst/>
            <a:gdLst>
              <a:gd name="connsiteX0" fmla="*/ 1098550 w 1098550"/>
              <a:gd name="connsiteY0" fmla="*/ 381000 h 381000"/>
              <a:gd name="connsiteX1" fmla="*/ 0 w 1098550"/>
              <a:gd name="connsiteY1" fmla="*/ 381000 h 381000"/>
              <a:gd name="connsiteX2" fmla="*/ 0 w 1098550"/>
              <a:gd name="connsiteY2" fmla="*/ 0 h 381000"/>
            </a:gdLst>
            <a:ahLst/>
            <a:cxnLst>
              <a:cxn ang="0">
                <a:pos x="connsiteX0" y="connsiteY0"/>
              </a:cxn>
              <a:cxn ang="0">
                <a:pos x="connsiteX1" y="connsiteY1"/>
              </a:cxn>
              <a:cxn ang="0">
                <a:pos x="connsiteX2" y="connsiteY2"/>
              </a:cxn>
            </a:cxnLst>
            <a:rect l="l" t="t" r="r" b="b"/>
            <a:pathLst>
              <a:path w="1098550" h="381000">
                <a:moveTo>
                  <a:pt x="1098550" y="381000"/>
                </a:moveTo>
                <a:lnTo>
                  <a:pt x="0" y="381000"/>
                </a:lnTo>
                <a:lnTo>
                  <a:pt x="0" y="0"/>
                </a:lnTo>
              </a:path>
            </a:pathLst>
          </a:custGeom>
          <a:noFill/>
          <a:ln w="603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fade">
                                      <p:cBhvr>
                                        <p:cTn id="11" dur="1000"/>
                                        <p:tgtEl>
                                          <p:spTgt spid="43"/>
                                        </p:tgtEl>
                                      </p:cBhvr>
                                    </p:animEffect>
                                    <p:anim calcmode="lin" valueType="num">
                                      <p:cBhvr>
                                        <p:cTn id="12" dur="1000" fill="hold"/>
                                        <p:tgtEl>
                                          <p:spTgt spid="43"/>
                                        </p:tgtEl>
                                        <p:attrNameLst>
                                          <p:attrName>ppt_x</p:attrName>
                                        </p:attrNameLst>
                                      </p:cBhvr>
                                      <p:tavLst>
                                        <p:tav tm="0">
                                          <p:val>
                                            <p:strVal val="#ppt_x"/>
                                          </p:val>
                                        </p:tav>
                                        <p:tav tm="100000">
                                          <p:val>
                                            <p:strVal val="#ppt_x"/>
                                          </p:val>
                                        </p:tav>
                                      </p:tavLst>
                                    </p:anim>
                                    <p:anim calcmode="lin" valueType="num">
                                      <p:cBhvr>
                                        <p:cTn id="13" dur="900" decel="100000" fill="hold"/>
                                        <p:tgtEl>
                                          <p:spTgt spid="4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22" presetClass="entr" presetSubtype="2" fill="hold" grpId="0" nodeType="afterEffect">
                                  <p:stCondLst>
                                    <p:cond delay="0"/>
                                  </p:stCondLst>
                                  <p:childTnLst>
                                    <p:set>
                                      <p:cBhvr>
                                        <p:cTn id="17" dur="1" fill="hold">
                                          <p:stCondLst>
                                            <p:cond delay="0"/>
                                          </p:stCondLst>
                                        </p:cTn>
                                        <p:tgtEl>
                                          <p:spTgt spid="60"/>
                                        </p:tgtEl>
                                        <p:attrNameLst>
                                          <p:attrName>style.visibility</p:attrName>
                                        </p:attrNameLst>
                                      </p:cBhvr>
                                      <p:to>
                                        <p:strVal val="visible"/>
                                      </p:to>
                                    </p:set>
                                    <p:animEffect transition="in" filter="wipe(right)">
                                      <p:cBhvr>
                                        <p:cTn id="18" dur="500"/>
                                        <p:tgtEl>
                                          <p:spTgt spid="60"/>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animEffect transition="in" filter="wipe(right)">
                                      <p:cBhvr>
                                        <p:cTn id="21" dur="500"/>
                                        <p:tgtEl>
                                          <p:spTgt spid="61"/>
                                        </p:tgtEl>
                                      </p:cBhvr>
                                    </p:animEffect>
                                  </p:childTnLst>
                                </p:cTn>
                              </p:par>
                            </p:childTnLst>
                          </p:cTn>
                        </p:par>
                        <p:par>
                          <p:cTn id="22" fill="hold">
                            <p:stCondLst>
                              <p:cond delay="2000"/>
                            </p:stCondLst>
                            <p:childTnLst>
                              <p:par>
                                <p:cTn id="23" presetID="14" presetClass="entr" presetSubtype="10" fill="hold" grpId="0" nodeType="after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randombar(horizontal)">
                                      <p:cBhvr>
                                        <p:cTn id="25" dur="500"/>
                                        <p:tgtEl>
                                          <p:spTgt spid="53"/>
                                        </p:tgtEl>
                                      </p:cBhvr>
                                    </p:animEffect>
                                  </p:childTnLst>
                                </p:cTn>
                              </p:par>
                            </p:childTnLst>
                          </p:cTn>
                        </p:par>
                        <p:par>
                          <p:cTn id="26" fill="hold">
                            <p:stCondLst>
                              <p:cond delay="2500"/>
                            </p:stCondLst>
                            <p:childTnLst>
                              <p:par>
                                <p:cTn id="27" presetID="10" presetClass="entr" presetSubtype="0" fill="hold" grpId="0" nodeType="afterEffect">
                                  <p:stCondLst>
                                    <p:cond delay="0"/>
                                  </p:stCondLst>
                                  <p:iterate type="lt">
                                    <p:tmPct val="10000"/>
                                  </p:iterate>
                                  <p:childTnLst>
                                    <p:set>
                                      <p:cBhvr>
                                        <p:cTn id="28" dur="1" fill="hold">
                                          <p:stCondLst>
                                            <p:cond delay="0"/>
                                          </p:stCondLst>
                                        </p:cTn>
                                        <p:tgtEl>
                                          <p:spTgt spid="44"/>
                                        </p:tgtEl>
                                        <p:attrNameLst>
                                          <p:attrName>style.visibility</p:attrName>
                                        </p:attrNameLst>
                                      </p:cBhvr>
                                      <p:to>
                                        <p:strVal val="visible"/>
                                      </p:to>
                                    </p:set>
                                    <p:animEffect transition="in" filter="fade">
                                      <p:cBhvr>
                                        <p:cTn id="29" dur="500"/>
                                        <p:tgtEl>
                                          <p:spTgt spid="44"/>
                                        </p:tgtEl>
                                      </p:cBhvr>
                                    </p:animEffect>
                                  </p:childTnLst>
                                </p:cTn>
                              </p:par>
                            </p:childTnLst>
                          </p:cTn>
                        </p:par>
                        <p:par>
                          <p:cTn id="30" fill="hold">
                            <p:stCondLst>
                              <p:cond delay="3250"/>
                            </p:stCondLst>
                            <p:childTnLst>
                              <p:par>
                                <p:cTn id="31" presetID="10" presetClass="entr" presetSubtype="0" fill="hold" grpId="0" nodeType="afterEffect">
                                  <p:stCondLst>
                                    <p:cond delay="0"/>
                                  </p:stCondLst>
                                  <p:iterate type="lt">
                                    <p:tmPct val="10000"/>
                                  </p:iterate>
                                  <p:childTnLst>
                                    <p:set>
                                      <p:cBhvr>
                                        <p:cTn id="32" dur="1" fill="hold">
                                          <p:stCondLst>
                                            <p:cond delay="0"/>
                                          </p:stCondLst>
                                        </p:cTn>
                                        <p:tgtEl>
                                          <p:spTgt spid="45"/>
                                        </p:tgtEl>
                                        <p:attrNameLst>
                                          <p:attrName>style.visibility</p:attrName>
                                        </p:attrNameLst>
                                      </p:cBhvr>
                                      <p:to>
                                        <p:strVal val="visible"/>
                                      </p:to>
                                    </p:set>
                                    <p:animEffect transition="in" filter="fade">
                                      <p:cBhvr>
                                        <p:cTn id="33" dur="500"/>
                                        <p:tgtEl>
                                          <p:spTgt spid="45"/>
                                        </p:tgtEl>
                                      </p:cBhvr>
                                    </p:animEffect>
                                  </p:childTnLst>
                                </p:cTn>
                              </p:par>
                              <p:par>
                                <p:cTn id="34" presetID="10" presetClass="entr" presetSubtype="0" fill="hold" grpId="0" nodeType="withEffect">
                                  <p:stCondLst>
                                    <p:cond delay="250"/>
                                  </p:stCondLst>
                                  <p:iterate type="lt">
                                    <p:tmPct val="10000"/>
                                  </p:iterate>
                                  <p:childTnLst>
                                    <p:set>
                                      <p:cBhvr>
                                        <p:cTn id="35" dur="1" fill="hold">
                                          <p:stCondLst>
                                            <p:cond delay="0"/>
                                          </p:stCondLst>
                                        </p:cTn>
                                        <p:tgtEl>
                                          <p:spTgt spid="46"/>
                                        </p:tgtEl>
                                        <p:attrNameLst>
                                          <p:attrName>style.visibility</p:attrName>
                                        </p:attrNameLst>
                                      </p:cBhvr>
                                      <p:to>
                                        <p:strVal val="visible"/>
                                      </p:to>
                                    </p:set>
                                    <p:animEffect transition="in" filter="fade">
                                      <p:cBhvr>
                                        <p:cTn id="36" dur="500"/>
                                        <p:tgtEl>
                                          <p:spTgt spid="46"/>
                                        </p:tgtEl>
                                      </p:cBhvr>
                                    </p:animEffect>
                                  </p:childTnLst>
                                </p:cTn>
                              </p:par>
                              <p:par>
                                <p:cTn id="37" presetID="10" presetClass="entr" presetSubtype="0" fill="hold" grpId="0" nodeType="withEffect">
                                  <p:stCondLst>
                                    <p:cond delay="500"/>
                                  </p:stCondLst>
                                  <p:iterate type="lt">
                                    <p:tmPct val="10000"/>
                                  </p:iterate>
                                  <p:childTnLst>
                                    <p:set>
                                      <p:cBhvr>
                                        <p:cTn id="38" dur="1" fill="hold">
                                          <p:stCondLst>
                                            <p:cond delay="0"/>
                                          </p:stCondLst>
                                        </p:cTn>
                                        <p:tgtEl>
                                          <p:spTgt spid="47"/>
                                        </p:tgtEl>
                                        <p:attrNameLst>
                                          <p:attrName>style.visibility</p:attrName>
                                        </p:attrNameLst>
                                      </p:cBhvr>
                                      <p:to>
                                        <p:strVal val="visible"/>
                                      </p:to>
                                    </p:set>
                                    <p:animEffect transition="in" filter="fade">
                                      <p:cBhvr>
                                        <p:cTn id="39" dur="500"/>
                                        <p:tgtEl>
                                          <p:spTgt spid="47"/>
                                        </p:tgtEl>
                                      </p:cBhvr>
                                    </p:animEffect>
                                  </p:childTnLst>
                                </p:cTn>
                              </p:par>
                              <p:par>
                                <p:cTn id="40" presetID="10" presetClass="entr" presetSubtype="0" fill="hold" grpId="0" nodeType="withEffect">
                                  <p:stCondLst>
                                    <p:cond delay="750"/>
                                  </p:stCondLst>
                                  <p:iterate type="lt">
                                    <p:tmPct val="10000"/>
                                  </p:iterate>
                                  <p:childTnLst>
                                    <p:set>
                                      <p:cBhvr>
                                        <p:cTn id="41" dur="1" fill="hold">
                                          <p:stCondLst>
                                            <p:cond delay="0"/>
                                          </p:stCondLst>
                                        </p:cTn>
                                        <p:tgtEl>
                                          <p:spTgt spid="51"/>
                                        </p:tgtEl>
                                        <p:attrNameLst>
                                          <p:attrName>style.visibility</p:attrName>
                                        </p:attrNameLst>
                                      </p:cBhvr>
                                      <p:to>
                                        <p:strVal val="visible"/>
                                      </p:to>
                                    </p:set>
                                    <p:animEffect transition="in" filter="fade">
                                      <p:cBhvr>
                                        <p:cTn id="42"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4" grpId="0"/>
      <p:bldP spid="45" grpId="0"/>
      <p:bldP spid="46" grpId="0"/>
      <p:bldP spid="47" grpId="0"/>
      <p:bldP spid="51" grpId="0"/>
      <p:bldP spid="53" grpId="0"/>
      <p:bldP spid="60" grpId="0" animBg="1"/>
      <p:bldP spid="6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6417016" y="1335369"/>
            <a:ext cx="4646870" cy="4007750"/>
            <a:chOff x="1175672" y="1121802"/>
            <a:chExt cx="5198938" cy="3482146"/>
          </a:xfrm>
        </p:grpSpPr>
        <p:sp>
          <p:nvSpPr>
            <p:cNvPr id="16" name="矩形 15"/>
            <p:cNvSpPr/>
            <p:nvPr/>
          </p:nvSpPr>
          <p:spPr>
            <a:xfrm>
              <a:off x="4632991" y="2867768"/>
              <a:ext cx="1741619" cy="1736180"/>
            </a:xfrm>
            <a:prstGeom prst="rect">
              <a:avLst/>
            </a:prstGeom>
            <a:solidFill>
              <a:schemeClr val="accent1"/>
            </a:solidFill>
            <a:ln w="12700" cap="flat" cmpd="sng" algn="ctr">
              <a:noFill/>
              <a:prstDash val="solid"/>
              <a:miter lim="800000"/>
            </a:ln>
            <a:effectLst/>
          </p:spPr>
          <p:txBody>
            <a:bodyPr lIns="100745" tIns="50373" rIns="100745" bIns="50373" anchor="ctr"/>
            <a:lstStyle/>
            <a:p>
              <a:pPr algn="ctr">
                <a:lnSpc>
                  <a:spcPct val="150000"/>
                </a:lnSpc>
              </a:pPr>
              <a:r>
                <a:rPr lang="zh-CN" altLang="en-US" sz="1200" spc="3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a:t>
              </a:r>
              <a:endParaRPr lang="en-US" altLang="zh-CN" sz="1100" dirty="0">
                <a:solidFill>
                  <a:schemeClr val="bg1"/>
                </a:solidFill>
                <a:latin typeface="宋体" panose="02010600030101010101" pitchFamily="2" charset="-122"/>
                <a:ea typeface="宋体" panose="02010600030101010101" pitchFamily="2" charset="-122"/>
              </a:endParaRPr>
            </a:p>
          </p:txBody>
        </p:sp>
        <p:sp>
          <p:nvSpPr>
            <p:cNvPr id="17" name="矩形 16"/>
            <p:cNvSpPr/>
            <p:nvPr/>
          </p:nvSpPr>
          <p:spPr>
            <a:xfrm>
              <a:off x="2912829" y="1121802"/>
              <a:ext cx="3461781" cy="1736180"/>
            </a:xfrm>
            <a:prstGeom prst="rect">
              <a:avLst/>
            </a:prstGeom>
            <a:pattFill prst="pct5">
              <a:fgClr>
                <a:schemeClr val="accent1"/>
              </a:fgClr>
              <a:bgClr>
                <a:schemeClr val="bg1">
                  <a:lumMod val="95000"/>
                </a:schemeClr>
              </a:bgClr>
            </a:pattFill>
            <a:ln w="12700" cap="flat" cmpd="sng" algn="ctr">
              <a:noFill/>
              <a:prstDash val="solid"/>
              <a:miter lim="800000"/>
            </a:ln>
            <a:effectLst/>
          </p:spPr>
          <p:txBody>
            <a:bodyPr lIns="100745" tIns="50373" rIns="100745" bIns="50373" anchor="ctr"/>
            <a:lstStyle/>
            <a:p>
              <a:pPr algn="ctr">
                <a:lnSpc>
                  <a:spcPct val="130000"/>
                </a:lnSpc>
                <a:defRPr/>
              </a:pPr>
              <a:r>
                <a:rPr kumimoji="1" lang="zh-CN" altLang="en-US" sz="1600" dirty="0">
                  <a:solidFill>
                    <a:schemeClr val="accent4">
                      <a:lumMod val="60000"/>
                      <a:lumOff val="4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添加图片</a:t>
              </a:r>
            </a:p>
          </p:txBody>
        </p:sp>
        <p:sp>
          <p:nvSpPr>
            <p:cNvPr id="18" name="矩形 17"/>
            <p:cNvSpPr/>
            <p:nvPr/>
          </p:nvSpPr>
          <p:spPr>
            <a:xfrm>
              <a:off x="1175672" y="1121802"/>
              <a:ext cx="1737156" cy="1755757"/>
            </a:xfrm>
            <a:prstGeom prst="rect">
              <a:avLst/>
            </a:prstGeom>
            <a:solidFill>
              <a:schemeClr val="accent2"/>
            </a:solidFill>
            <a:ln w="12700" cap="flat" cmpd="sng" algn="ctr">
              <a:noFill/>
              <a:prstDash val="solid"/>
              <a:miter lim="800000"/>
            </a:ln>
            <a:effectLst/>
          </p:spPr>
          <p:txBody>
            <a:bodyPr lIns="100745" tIns="50373" rIns="100745" bIns="50373" anchor="ctr"/>
            <a:lstStyle/>
            <a:p>
              <a:pPr algn="ctr">
                <a:lnSpc>
                  <a:spcPct val="150000"/>
                </a:lnSpc>
              </a:pPr>
              <a:r>
                <a:rPr lang="zh-CN" altLang="en-US" sz="1400" spc="3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a:t>
              </a:r>
              <a:endParaRPr lang="en-US" altLang="zh-CN" sz="1200" dirty="0">
                <a:solidFill>
                  <a:schemeClr val="bg1"/>
                </a:solidFill>
                <a:latin typeface="宋体" panose="02010600030101010101" pitchFamily="2" charset="-122"/>
                <a:ea typeface="宋体" panose="02010600030101010101" pitchFamily="2" charset="-122"/>
              </a:endParaRPr>
            </a:p>
          </p:txBody>
        </p:sp>
        <p:sp>
          <p:nvSpPr>
            <p:cNvPr id="19" name="矩形 18"/>
            <p:cNvSpPr/>
            <p:nvPr/>
          </p:nvSpPr>
          <p:spPr>
            <a:xfrm>
              <a:off x="1175672" y="2867768"/>
              <a:ext cx="3462940" cy="1736180"/>
            </a:xfrm>
            <a:prstGeom prst="rect">
              <a:avLst/>
            </a:prstGeom>
            <a:pattFill prst="pct5">
              <a:fgClr>
                <a:schemeClr val="accent1"/>
              </a:fgClr>
              <a:bgClr>
                <a:schemeClr val="bg1">
                  <a:lumMod val="95000"/>
                </a:schemeClr>
              </a:bgClr>
            </a:pattFill>
            <a:ln w="12700" cap="flat" cmpd="sng" algn="ctr">
              <a:noFill/>
              <a:prstDash val="solid"/>
              <a:miter lim="800000"/>
            </a:ln>
            <a:effectLst/>
          </p:spPr>
          <p:txBody>
            <a:bodyPr lIns="100745" tIns="50373" rIns="100745" bIns="50373" anchor="ctr"/>
            <a:lstStyle/>
            <a:p>
              <a:pPr algn="ctr">
                <a:lnSpc>
                  <a:spcPct val="130000"/>
                </a:lnSpc>
                <a:defRPr/>
              </a:pPr>
              <a:r>
                <a:rPr kumimoji="1" lang="zh-CN" altLang="en-US" sz="1600" dirty="0">
                  <a:solidFill>
                    <a:schemeClr val="accent4">
                      <a:lumMod val="60000"/>
                      <a:lumOff val="4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添加图片</a:t>
              </a:r>
            </a:p>
          </p:txBody>
        </p:sp>
      </p:grpSp>
      <p:sp>
        <p:nvSpPr>
          <p:cNvPr id="21" name="文本框 4"/>
          <p:cNvSpPr txBox="1"/>
          <p:nvPr/>
        </p:nvSpPr>
        <p:spPr>
          <a:xfrm>
            <a:off x="1134501" y="1250664"/>
            <a:ext cx="2015099" cy="584745"/>
          </a:xfrm>
          <a:prstGeom prst="rect">
            <a:avLst/>
          </a:prstGeom>
          <a:noFill/>
        </p:spPr>
        <p:txBody>
          <a:bodyPr wrap="square" lIns="91412" tIns="45705" rIns="91412" bIns="45705" rtlCol="0">
            <a:spAutoFit/>
          </a:bodyPr>
          <a:lstStyle/>
          <a:p>
            <a:pPr defTabSz="456565"/>
            <a:r>
              <a:rPr kumimoji="1" lang="zh-CN" altLang="en-US" sz="3200" b="1" dirty="0">
                <a:solidFill>
                  <a:schemeClr val="tx1">
                    <a:lumMod val="95000"/>
                    <a:lumOff val="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3" name="文本框 2"/>
          <p:cNvSpPr txBox="1"/>
          <p:nvPr/>
        </p:nvSpPr>
        <p:spPr>
          <a:xfrm>
            <a:off x="1134501" y="1781175"/>
            <a:ext cx="4961499" cy="3559949"/>
          </a:xfrm>
          <a:prstGeom prst="rect">
            <a:avLst/>
          </a:prstGeom>
          <a:noFill/>
        </p:spPr>
        <p:txBody>
          <a:bodyPr wrap="square" rtlCol="0">
            <a:spAutoFit/>
          </a:bodyPr>
          <a:lstStyle/>
          <a:p>
            <a:pPr algn="just">
              <a:lnSpc>
                <a:spcPct val="150000"/>
              </a:lnSpc>
            </a:pPr>
            <a:r>
              <a:rPr lang="zh-CN" altLang="en-US" sz="19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替换你的文字替换你的文字替换你的文字替换你的文字替换你的文字替换你的文字替换你的文字替换你的文字替换你的文字替换你的文字替换你的文字替换你的文字替换你的文字替换你的文字替换你的文字替换你的文字替换你的文字替换你的文字替换你的文字替换你的文字替换你的文字替换你的文字替换你的文字替换你的文字</a:t>
            </a:r>
            <a:endParaRPr lang="en-US" altLang="zh-CN" sz="19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ardrop 5"/>
          <p:cNvSpPr/>
          <p:nvPr/>
        </p:nvSpPr>
        <p:spPr>
          <a:xfrm rot="8161604">
            <a:off x="1067729" y="1728595"/>
            <a:ext cx="1874164" cy="1874164"/>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4" tIns="45707" rIns="91414" bIns="45707" numCol="1" spcCol="0" rtlCol="0" fromWordArt="0" anchor="ctr" anchorCtr="0" forceAA="0" compatLnSpc="1">
            <a:noAutofit/>
          </a:bodyPr>
          <a:lstStyle/>
          <a:p>
            <a:pPr algn="ctr"/>
            <a:endParaRPr lang="en-US" sz="1895" dirty="0">
              <a:latin typeface="Arial" panose="020B0604020202020204" pitchFamily="34" charset="0"/>
              <a:ea typeface="宋体" panose="02010600030101010101" pitchFamily="2" charset="-122"/>
              <a:sym typeface="Arial" panose="020B0604020202020204" pitchFamily="34" charset="0"/>
            </a:endParaRPr>
          </a:p>
        </p:txBody>
      </p:sp>
      <p:sp>
        <p:nvSpPr>
          <p:cNvPr id="28" name="Teardrop 8"/>
          <p:cNvSpPr/>
          <p:nvPr/>
        </p:nvSpPr>
        <p:spPr>
          <a:xfrm rot="8161604">
            <a:off x="3781405" y="1728591"/>
            <a:ext cx="1874164" cy="1874164"/>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4" tIns="45707" rIns="91414" bIns="45707" numCol="1" spcCol="0" rtlCol="0" fromWordArt="0" anchor="ctr" anchorCtr="0" forceAA="0" compatLnSpc="1">
            <a:noAutofit/>
          </a:bodyPr>
          <a:lstStyle/>
          <a:p>
            <a:pPr algn="ctr"/>
            <a:endParaRPr lang="en-US" sz="1895" dirty="0">
              <a:latin typeface="Arial" panose="020B0604020202020204" pitchFamily="34" charset="0"/>
              <a:ea typeface="宋体" panose="02010600030101010101" pitchFamily="2" charset="-122"/>
              <a:sym typeface="Arial" panose="020B0604020202020204" pitchFamily="34" charset="0"/>
            </a:endParaRPr>
          </a:p>
        </p:txBody>
      </p:sp>
      <p:sp>
        <p:nvSpPr>
          <p:cNvPr id="29" name="Teardrop 11"/>
          <p:cNvSpPr/>
          <p:nvPr/>
        </p:nvSpPr>
        <p:spPr>
          <a:xfrm rot="8161604">
            <a:off x="6495083" y="1728591"/>
            <a:ext cx="1874164" cy="1874164"/>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4" tIns="45707" rIns="91414" bIns="45707" numCol="1" spcCol="0" rtlCol="0" fromWordArt="0" anchor="ctr" anchorCtr="0" forceAA="0" compatLnSpc="1">
            <a:noAutofit/>
          </a:bodyPr>
          <a:lstStyle/>
          <a:p>
            <a:pPr algn="ctr"/>
            <a:endParaRPr lang="en-US" sz="1895" dirty="0">
              <a:latin typeface="Arial" panose="020B0604020202020204" pitchFamily="34" charset="0"/>
              <a:ea typeface="宋体" panose="02010600030101010101" pitchFamily="2" charset="-122"/>
              <a:sym typeface="Arial" panose="020B0604020202020204" pitchFamily="34" charset="0"/>
            </a:endParaRPr>
          </a:p>
        </p:txBody>
      </p:sp>
      <p:sp>
        <p:nvSpPr>
          <p:cNvPr id="30" name="Teardrop 14"/>
          <p:cNvSpPr/>
          <p:nvPr/>
        </p:nvSpPr>
        <p:spPr>
          <a:xfrm rot="8161604">
            <a:off x="9208760" y="1728590"/>
            <a:ext cx="1874164" cy="1874164"/>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4" tIns="45707" rIns="91414" bIns="45707" numCol="1" spcCol="0" rtlCol="0" fromWordArt="0" anchor="ctr" anchorCtr="0" forceAA="0" compatLnSpc="1">
            <a:noAutofit/>
          </a:bodyPr>
          <a:lstStyle/>
          <a:p>
            <a:pPr algn="ctr"/>
            <a:endParaRPr lang="en-US" sz="1895" dirty="0">
              <a:latin typeface="Arial" panose="020B0604020202020204" pitchFamily="34" charset="0"/>
              <a:ea typeface="宋体" panose="02010600030101010101" pitchFamily="2" charset="-122"/>
              <a:sym typeface="Arial" panose="020B0604020202020204" pitchFamily="34" charset="0"/>
            </a:endParaRPr>
          </a:p>
        </p:txBody>
      </p:sp>
      <p:sp>
        <p:nvSpPr>
          <p:cNvPr id="31" name="TextBox 20"/>
          <p:cNvSpPr txBox="1"/>
          <p:nvPr/>
        </p:nvSpPr>
        <p:spPr>
          <a:xfrm>
            <a:off x="1477974" y="2442914"/>
            <a:ext cx="1005404" cy="584647"/>
          </a:xfrm>
          <a:prstGeom prst="rect">
            <a:avLst/>
          </a:prstGeom>
          <a:noFill/>
        </p:spPr>
        <p:txBody>
          <a:bodyPr wrap="none" rtlCol="0">
            <a:spAutoFit/>
          </a:bodyPr>
          <a:lstStyle/>
          <a:p>
            <a:pPr algn="ctr"/>
            <a:r>
              <a:rPr lang="zh-CN" altLang="en-US" sz="32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标题</a:t>
            </a:r>
            <a:endParaRPr lang="en-US" sz="32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32" name="TextBox 20"/>
          <p:cNvSpPr txBox="1"/>
          <p:nvPr/>
        </p:nvSpPr>
        <p:spPr>
          <a:xfrm>
            <a:off x="4255286" y="2442914"/>
            <a:ext cx="1005404" cy="584647"/>
          </a:xfrm>
          <a:prstGeom prst="rect">
            <a:avLst/>
          </a:prstGeom>
          <a:noFill/>
        </p:spPr>
        <p:txBody>
          <a:bodyPr wrap="none" rtlCol="0">
            <a:spAutoFit/>
          </a:bodyPr>
          <a:lstStyle/>
          <a:p>
            <a:pPr algn="ctr"/>
            <a:r>
              <a:rPr lang="zh-CN" altLang="en-US" sz="32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标题</a:t>
            </a:r>
            <a:endParaRPr lang="en-US" altLang="zh-CN" sz="32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33" name="TextBox 20"/>
          <p:cNvSpPr txBox="1"/>
          <p:nvPr/>
        </p:nvSpPr>
        <p:spPr>
          <a:xfrm>
            <a:off x="6968963" y="2442914"/>
            <a:ext cx="1005404" cy="584647"/>
          </a:xfrm>
          <a:prstGeom prst="rect">
            <a:avLst/>
          </a:prstGeom>
          <a:noFill/>
        </p:spPr>
        <p:txBody>
          <a:bodyPr wrap="none" rtlCol="0">
            <a:spAutoFit/>
          </a:bodyPr>
          <a:lstStyle/>
          <a:p>
            <a:pPr algn="ctr"/>
            <a:r>
              <a:rPr lang="zh-CN" altLang="en-US" sz="32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标题</a:t>
            </a:r>
            <a:endParaRPr lang="en-US" altLang="zh-CN" sz="32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34" name="TextBox 20"/>
          <p:cNvSpPr txBox="1"/>
          <p:nvPr/>
        </p:nvSpPr>
        <p:spPr>
          <a:xfrm>
            <a:off x="9619006" y="2442914"/>
            <a:ext cx="1005404" cy="584647"/>
          </a:xfrm>
          <a:prstGeom prst="rect">
            <a:avLst/>
          </a:prstGeom>
          <a:noFill/>
        </p:spPr>
        <p:txBody>
          <a:bodyPr wrap="none" rtlCol="0">
            <a:spAutoFit/>
          </a:bodyPr>
          <a:lstStyle/>
          <a:p>
            <a:pPr algn="ctr"/>
            <a:r>
              <a:rPr lang="zh-CN" altLang="en-US" sz="32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标题</a:t>
            </a:r>
            <a:endParaRPr lang="en-US" altLang="zh-CN" sz="32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35" name="TextBox 13"/>
          <p:cNvSpPr txBox="1"/>
          <p:nvPr/>
        </p:nvSpPr>
        <p:spPr>
          <a:xfrm>
            <a:off x="793050" y="4265701"/>
            <a:ext cx="2337411" cy="246093"/>
          </a:xfrm>
          <a:prstGeom prst="rect">
            <a:avLst/>
          </a:prstGeom>
          <a:noFill/>
          <a:ln>
            <a:noFill/>
          </a:ln>
        </p:spPr>
        <p:txBody>
          <a:bodyPr wrap="square" lIns="0" tIns="0" rIns="0" bIns="0" rtlCol="0" anchor="t" anchorCtr="0">
            <a:spAutoFit/>
          </a:bodyPr>
          <a:lstStyle/>
          <a:p>
            <a:pPr algn="ctr" defTabSz="1216025">
              <a:spcBef>
                <a:spcPct val="20000"/>
              </a:spcBef>
              <a:defRPr/>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点此替换文案</a:t>
            </a:r>
            <a:endParaRPr 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36" name="TextBox 13"/>
          <p:cNvSpPr txBox="1"/>
          <p:nvPr/>
        </p:nvSpPr>
        <p:spPr>
          <a:xfrm>
            <a:off x="797130" y="4786865"/>
            <a:ext cx="2333331" cy="406265"/>
          </a:xfrm>
          <a:prstGeom prst="rect">
            <a:avLst/>
          </a:prstGeom>
          <a:noFill/>
          <a:ln>
            <a:noFill/>
          </a:ln>
        </p:spPr>
        <p:txBody>
          <a:bodyPr wrap="square" lIns="0" tIns="0" rIns="0" bIns="0" rtlCol="0" anchor="t" anchorCtr="0">
            <a:spAutoFit/>
          </a:bodyPr>
          <a:lstStyle/>
          <a:p>
            <a:pPr algn="ctr" defTabSz="1216025">
              <a:spcBef>
                <a:spcPct val="20000"/>
              </a:spcBef>
              <a:defRPr/>
            </a:pPr>
            <a:r>
              <a:rPr lang="zh-CN" altLang="en-US" sz="1200" spc="300" dirty="0">
                <a:solidFill>
                  <a:schemeClr val="tx1">
                    <a:lumMod val="95000"/>
                    <a:lumOff val="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替换你的文字替换你的文字</a:t>
            </a:r>
            <a:endParaRPr lang="en-US" altLang="zh-CN" sz="1200" spc="300" dirty="0">
              <a:solidFill>
                <a:schemeClr val="tx1">
                  <a:lumMod val="95000"/>
                  <a:lumOff val="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defTabSz="1216025">
              <a:spcBef>
                <a:spcPct val="20000"/>
              </a:spcBef>
              <a:defRPr/>
            </a:pPr>
            <a:r>
              <a:rPr lang="zh-CN" altLang="en-US" sz="1200" spc="300" dirty="0">
                <a:solidFill>
                  <a:schemeClr val="tx1">
                    <a:lumMod val="95000"/>
                    <a:lumOff val="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替换你的文字替换你的文字</a:t>
            </a:r>
            <a:endParaRPr lang="en-US" altLang="zh-CN" sz="1140" dirty="0">
              <a:solidFill>
                <a:schemeClr val="tx1">
                  <a:lumMod val="50000"/>
                  <a:lumOff val="50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37" name="TextBox 13"/>
          <p:cNvSpPr txBox="1"/>
          <p:nvPr/>
        </p:nvSpPr>
        <p:spPr>
          <a:xfrm>
            <a:off x="3598946" y="4265701"/>
            <a:ext cx="2337411" cy="246093"/>
          </a:xfrm>
          <a:prstGeom prst="rect">
            <a:avLst/>
          </a:prstGeom>
          <a:noFill/>
          <a:ln>
            <a:noFill/>
          </a:ln>
        </p:spPr>
        <p:txBody>
          <a:bodyPr wrap="square" lIns="0" tIns="0" rIns="0" bIns="0" rtlCol="0" anchor="t" anchorCtr="0">
            <a:spAutoFit/>
          </a:bodyPr>
          <a:lstStyle/>
          <a:p>
            <a:pPr algn="ctr" defTabSz="1216025">
              <a:spcBef>
                <a:spcPct val="20000"/>
              </a:spcBef>
              <a:defRPr/>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点此替换文案</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38" name="TextBox 13"/>
          <p:cNvSpPr txBox="1"/>
          <p:nvPr/>
        </p:nvSpPr>
        <p:spPr>
          <a:xfrm>
            <a:off x="3603027" y="4786865"/>
            <a:ext cx="2333331" cy="372410"/>
          </a:xfrm>
          <a:prstGeom prst="rect">
            <a:avLst/>
          </a:prstGeom>
          <a:noFill/>
          <a:ln>
            <a:noFill/>
          </a:ln>
        </p:spPr>
        <p:txBody>
          <a:bodyPr wrap="square" lIns="0" tIns="0" rIns="0" bIns="0" rtlCol="0" anchor="t" anchorCtr="0">
            <a:spAutoFit/>
          </a:bodyPr>
          <a:lstStyle/>
          <a:p>
            <a:pPr algn="ctr" defTabSz="1216025">
              <a:spcBef>
                <a:spcPct val="20000"/>
              </a:spcBef>
              <a:defRPr/>
            </a:pPr>
            <a:r>
              <a:rPr lang="zh-CN" altLang="en-US" sz="1100" spc="300" dirty="0">
                <a:solidFill>
                  <a:schemeClr val="tx1">
                    <a:lumMod val="95000"/>
                    <a:lumOff val="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替换你的文字替换你的文字</a:t>
            </a:r>
            <a:endParaRPr lang="en-US" altLang="zh-CN" sz="1100" spc="300" dirty="0">
              <a:solidFill>
                <a:schemeClr val="tx1">
                  <a:lumMod val="95000"/>
                  <a:lumOff val="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defTabSz="1216025">
              <a:spcBef>
                <a:spcPct val="20000"/>
              </a:spcBef>
              <a:defRPr/>
            </a:pPr>
            <a:r>
              <a:rPr lang="zh-CN" altLang="en-US" sz="1100" spc="300" dirty="0">
                <a:solidFill>
                  <a:schemeClr val="tx1">
                    <a:lumMod val="95000"/>
                    <a:lumOff val="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替换你的文字替换你的文字</a:t>
            </a:r>
            <a:endParaRPr lang="en-US" altLang="zh-CN" sz="1100" dirty="0">
              <a:solidFill>
                <a:schemeClr val="tx1">
                  <a:lumMod val="50000"/>
                  <a:lumOff val="50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39" name="TextBox 13"/>
          <p:cNvSpPr txBox="1"/>
          <p:nvPr/>
        </p:nvSpPr>
        <p:spPr>
          <a:xfrm>
            <a:off x="6400763" y="4265701"/>
            <a:ext cx="2337411" cy="246093"/>
          </a:xfrm>
          <a:prstGeom prst="rect">
            <a:avLst/>
          </a:prstGeom>
          <a:noFill/>
          <a:ln>
            <a:noFill/>
          </a:ln>
        </p:spPr>
        <p:txBody>
          <a:bodyPr wrap="square" lIns="0" tIns="0" rIns="0" bIns="0" rtlCol="0" anchor="t" anchorCtr="0">
            <a:spAutoFit/>
          </a:bodyPr>
          <a:lstStyle/>
          <a:p>
            <a:pPr algn="ctr" defTabSz="1216025">
              <a:spcBef>
                <a:spcPct val="20000"/>
              </a:spcBef>
              <a:defRPr/>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点此替换文案</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40" name="TextBox 13"/>
          <p:cNvSpPr txBox="1"/>
          <p:nvPr/>
        </p:nvSpPr>
        <p:spPr>
          <a:xfrm>
            <a:off x="6404843" y="4786865"/>
            <a:ext cx="2333331" cy="372410"/>
          </a:xfrm>
          <a:prstGeom prst="rect">
            <a:avLst/>
          </a:prstGeom>
          <a:noFill/>
          <a:ln>
            <a:noFill/>
          </a:ln>
        </p:spPr>
        <p:txBody>
          <a:bodyPr wrap="square" lIns="0" tIns="0" rIns="0" bIns="0" rtlCol="0" anchor="t" anchorCtr="0">
            <a:spAutoFit/>
          </a:bodyPr>
          <a:lstStyle/>
          <a:p>
            <a:pPr algn="ctr" defTabSz="1216025">
              <a:spcBef>
                <a:spcPct val="20000"/>
              </a:spcBef>
              <a:defRPr/>
            </a:pPr>
            <a:r>
              <a:rPr lang="zh-CN" altLang="en-US" sz="1100" spc="300" dirty="0">
                <a:solidFill>
                  <a:schemeClr val="tx1">
                    <a:lumMod val="95000"/>
                    <a:lumOff val="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替换你的文字替换你的文字</a:t>
            </a:r>
            <a:endParaRPr lang="en-US" altLang="zh-CN" sz="1100" spc="300" dirty="0">
              <a:solidFill>
                <a:schemeClr val="tx1">
                  <a:lumMod val="95000"/>
                  <a:lumOff val="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defTabSz="1216025">
              <a:spcBef>
                <a:spcPct val="20000"/>
              </a:spcBef>
              <a:defRPr/>
            </a:pPr>
            <a:r>
              <a:rPr lang="zh-CN" altLang="en-US" sz="1100" spc="300" dirty="0">
                <a:solidFill>
                  <a:schemeClr val="tx1">
                    <a:lumMod val="95000"/>
                    <a:lumOff val="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替换你的文字替换你的文字</a:t>
            </a:r>
            <a:endParaRPr lang="en-US" altLang="zh-CN" sz="1100" dirty="0">
              <a:solidFill>
                <a:schemeClr val="tx1">
                  <a:lumMod val="50000"/>
                  <a:lumOff val="50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41" name="TextBox 13"/>
          <p:cNvSpPr txBox="1"/>
          <p:nvPr/>
        </p:nvSpPr>
        <p:spPr>
          <a:xfrm>
            <a:off x="9198500" y="4265701"/>
            <a:ext cx="2337411" cy="246093"/>
          </a:xfrm>
          <a:prstGeom prst="rect">
            <a:avLst/>
          </a:prstGeom>
          <a:noFill/>
          <a:ln>
            <a:noFill/>
          </a:ln>
        </p:spPr>
        <p:txBody>
          <a:bodyPr wrap="square" lIns="0" tIns="0" rIns="0" bIns="0" rtlCol="0" anchor="t" anchorCtr="0">
            <a:spAutoFit/>
          </a:bodyPr>
          <a:lstStyle/>
          <a:p>
            <a:pPr algn="ctr" defTabSz="1216025">
              <a:spcBef>
                <a:spcPct val="20000"/>
              </a:spcBef>
              <a:defRPr/>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点此替换文案</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42" name="TextBox 13"/>
          <p:cNvSpPr txBox="1"/>
          <p:nvPr/>
        </p:nvSpPr>
        <p:spPr>
          <a:xfrm>
            <a:off x="9202580" y="4786865"/>
            <a:ext cx="2333331" cy="372410"/>
          </a:xfrm>
          <a:prstGeom prst="rect">
            <a:avLst/>
          </a:prstGeom>
          <a:noFill/>
          <a:ln>
            <a:noFill/>
          </a:ln>
        </p:spPr>
        <p:txBody>
          <a:bodyPr wrap="square" lIns="0" tIns="0" rIns="0" bIns="0" rtlCol="0" anchor="t" anchorCtr="0">
            <a:spAutoFit/>
          </a:bodyPr>
          <a:lstStyle/>
          <a:p>
            <a:pPr algn="ctr" defTabSz="1216025">
              <a:spcBef>
                <a:spcPct val="20000"/>
              </a:spcBef>
              <a:defRPr/>
            </a:pPr>
            <a:r>
              <a:rPr lang="zh-CN" altLang="en-US" sz="1100" spc="300" dirty="0">
                <a:solidFill>
                  <a:schemeClr val="tx1">
                    <a:lumMod val="95000"/>
                    <a:lumOff val="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替换你的文字替换你的文字</a:t>
            </a:r>
            <a:endParaRPr lang="en-US" altLang="zh-CN" sz="1100" spc="300" dirty="0">
              <a:solidFill>
                <a:schemeClr val="tx1">
                  <a:lumMod val="95000"/>
                  <a:lumOff val="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defTabSz="1216025">
              <a:spcBef>
                <a:spcPct val="20000"/>
              </a:spcBef>
              <a:defRPr/>
            </a:pPr>
            <a:r>
              <a:rPr lang="zh-CN" altLang="en-US" sz="1100" spc="300" dirty="0">
                <a:solidFill>
                  <a:schemeClr val="tx1">
                    <a:lumMod val="95000"/>
                    <a:lumOff val="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替换你的文字替换你的文字</a:t>
            </a:r>
            <a:endParaRPr lang="en-US" altLang="zh-CN" sz="1100" dirty="0">
              <a:solidFill>
                <a:schemeClr val="tx1">
                  <a:lumMod val="50000"/>
                  <a:lumOff val="50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250" fill="hold"/>
                                        <p:tgtEl>
                                          <p:spTgt spid="31"/>
                                        </p:tgtEl>
                                        <p:attrNameLst>
                                          <p:attrName>ppt_x</p:attrName>
                                        </p:attrNameLst>
                                      </p:cBhvr>
                                      <p:tavLst>
                                        <p:tav tm="0">
                                          <p:val>
                                            <p:strVal val="#ppt_x"/>
                                          </p:val>
                                        </p:tav>
                                        <p:tav tm="100000">
                                          <p:val>
                                            <p:strVal val="#ppt_x"/>
                                          </p:val>
                                        </p:tav>
                                      </p:tavLst>
                                    </p:anim>
                                    <p:anim calcmode="lin" valueType="num">
                                      <p:cBhvr additive="base">
                                        <p:cTn id="8" dur="250" fill="hold"/>
                                        <p:tgtEl>
                                          <p:spTgt spid="3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additive="base">
                                        <p:cTn id="12" dur="250" fill="hold"/>
                                        <p:tgtEl>
                                          <p:spTgt spid="32"/>
                                        </p:tgtEl>
                                        <p:attrNameLst>
                                          <p:attrName>ppt_x</p:attrName>
                                        </p:attrNameLst>
                                      </p:cBhvr>
                                      <p:tavLst>
                                        <p:tav tm="0">
                                          <p:val>
                                            <p:strVal val="#ppt_x"/>
                                          </p:val>
                                        </p:tav>
                                        <p:tav tm="100000">
                                          <p:val>
                                            <p:strVal val="#ppt_x"/>
                                          </p:val>
                                        </p:tav>
                                      </p:tavLst>
                                    </p:anim>
                                    <p:anim calcmode="lin" valueType="num">
                                      <p:cBhvr additive="base">
                                        <p:cTn id="13" dur="250" fill="hold"/>
                                        <p:tgtEl>
                                          <p:spTgt spid="3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250" fill="hold"/>
                                        <p:tgtEl>
                                          <p:spTgt spid="33"/>
                                        </p:tgtEl>
                                        <p:attrNameLst>
                                          <p:attrName>ppt_x</p:attrName>
                                        </p:attrNameLst>
                                      </p:cBhvr>
                                      <p:tavLst>
                                        <p:tav tm="0">
                                          <p:val>
                                            <p:strVal val="#ppt_x"/>
                                          </p:val>
                                        </p:tav>
                                        <p:tav tm="100000">
                                          <p:val>
                                            <p:strVal val="#ppt_x"/>
                                          </p:val>
                                        </p:tav>
                                      </p:tavLst>
                                    </p:anim>
                                    <p:anim calcmode="lin" valueType="num">
                                      <p:cBhvr additive="base">
                                        <p:cTn id="18" dur="250" fill="hold"/>
                                        <p:tgtEl>
                                          <p:spTgt spid="3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additive="base">
                                        <p:cTn id="22" dur="250" fill="hold"/>
                                        <p:tgtEl>
                                          <p:spTgt spid="34"/>
                                        </p:tgtEl>
                                        <p:attrNameLst>
                                          <p:attrName>ppt_x</p:attrName>
                                        </p:attrNameLst>
                                      </p:cBhvr>
                                      <p:tavLst>
                                        <p:tav tm="0">
                                          <p:val>
                                            <p:strVal val="#ppt_x"/>
                                          </p:val>
                                        </p:tav>
                                        <p:tav tm="100000">
                                          <p:val>
                                            <p:strVal val="#ppt_x"/>
                                          </p:val>
                                        </p:tav>
                                      </p:tavLst>
                                    </p:anim>
                                    <p:anim calcmode="lin" valueType="num">
                                      <p:cBhvr additive="base">
                                        <p:cTn id="23" dur="250" fill="hold"/>
                                        <p:tgtEl>
                                          <p:spTgt spid="34"/>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 calcmode="lin" valueType="num">
                                      <p:cBhvr additive="base">
                                        <p:cTn id="27" dur="250" fill="hold"/>
                                        <p:tgtEl>
                                          <p:spTgt spid="35"/>
                                        </p:tgtEl>
                                        <p:attrNameLst>
                                          <p:attrName>ppt_x</p:attrName>
                                        </p:attrNameLst>
                                      </p:cBhvr>
                                      <p:tavLst>
                                        <p:tav tm="0">
                                          <p:val>
                                            <p:strVal val="#ppt_x"/>
                                          </p:val>
                                        </p:tav>
                                        <p:tav tm="100000">
                                          <p:val>
                                            <p:strVal val="#ppt_x"/>
                                          </p:val>
                                        </p:tav>
                                      </p:tavLst>
                                    </p:anim>
                                    <p:anim calcmode="lin" valueType="num">
                                      <p:cBhvr additive="base">
                                        <p:cTn id="28" dur="250" fill="hold"/>
                                        <p:tgtEl>
                                          <p:spTgt spid="35"/>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6"/>
                                        </p:tgtEl>
                                        <p:attrNameLst>
                                          <p:attrName>style.visibility</p:attrName>
                                        </p:attrNameLst>
                                      </p:cBhvr>
                                      <p:to>
                                        <p:strVal val="visible"/>
                                      </p:to>
                                    </p:set>
                                    <p:anim calcmode="lin" valueType="num">
                                      <p:cBhvr additive="base">
                                        <p:cTn id="32" dur="250" fill="hold"/>
                                        <p:tgtEl>
                                          <p:spTgt spid="36"/>
                                        </p:tgtEl>
                                        <p:attrNameLst>
                                          <p:attrName>ppt_x</p:attrName>
                                        </p:attrNameLst>
                                      </p:cBhvr>
                                      <p:tavLst>
                                        <p:tav tm="0">
                                          <p:val>
                                            <p:strVal val="#ppt_x"/>
                                          </p:val>
                                        </p:tav>
                                        <p:tav tm="100000">
                                          <p:val>
                                            <p:strVal val="#ppt_x"/>
                                          </p:val>
                                        </p:tav>
                                      </p:tavLst>
                                    </p:anim>
                                    <p:anim calcmode="lin" valueType="num">
                                      <p:cBhvr additive="base">
                                        <p:cTn id="33" dur="250" fill="hold"/>
                                        <p:tgtEl>
                                          <p:spTgt spid="36"/>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250" fill="hold"/>
                                        <p:tgtEl>
                                          <p:spTgt spid="37"/>
                                        </p:tgtEl>
                                        <p:attrNameLst>
                                          <p:attrName>ppt_x</p:attrName>
                                        </p:attrNameLst>
                                      </p:cBhvr>
                                      <p:tavLst>
                                        <p:tav tm="0">
                                          <p:val>
                                            <p:strVal val="#ppt_x"/>
                                          </p:val>
                                        </p:tav>
                                        <p:tav tm="100000">
                                          <p:val>
                                            <p:strVal val="#ppt_x"/>
                                          </p:val>
                                        </p:tav>
                                      </p:tavLst>
                                    </p:anim>
                                    <p:anim calcmode="lin" valueType="num">
                                      <p:cBhvr additive="base">
                                        <p:cTn id="38" dur="250" fill="hold"/>
                                        <p:tgtEl>
                                          <p:spTgt spid="37"/>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38"/>
                                        </p:tgtEl>
                                        <p:attrNameLst>
                                          <p:attrName>style.visibility</p:attrName>
                                        </p:attrNameLst>
                                      </p:cBhvr>
                                      <p:to>
                                        <p:strVal val="visible"/>
                                      </p:to>
                                    </p:set>
                                    <p:anim calcmode="lin" valueType="num">
                                      <p:cBhvr additive="base">
                                        <p:cTn id="42" dur="250" fill="hold"/>
                                        <p:tgtEl>
                                          <p:spTgt spid="38"/>
                                        </p:tgtEl>
                                        <p:attrNameLst>
                                          <p:attrName>ppt_x</p:attrName>
                                        </p:attrNameLst>
                                      </p:cBhvr>
                                      <p:tavLst>
                                        <p:tav tm="0">
                                          <p:val>
                                            <p:strVal val="#ppt_x"/>
                                          </p:val>
                                        </p:tav>
                                        <p:tav tm="100000">
                                          <p:val>
                                            <p:strVal val="#ppt_x"/>
                                          </p:val>
                                        </p:tav>
                                      </p:tavLst>
                                    </p:anim>
                                    <p:anim calcmode="lin" valueType="num">
                                      <p:cBhvr additive="base">
                                        <p:cTn id="43" dur="250" fill="hold"/>
                                        <p:tgtEl>
                                          <p:spTgt spid="38"/>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additive="base">
                                        <p:cTn id="47" dur="250" fill="hold"/>
                                        <p:tgtEl>
                                          <p:spTgt spid="39"/>
                                        </p:tgtEl>
                                        <p:attrNameLst>
                                          <p:attrName>ppt_x</p:attrName>
                                        </p:attrNameLst>
                                      </p:cBhvr>
                                      <p:tavLst>
                                        <p:tav tm="0">
                                          <p:val>
                                            <p:strVal val="#ppt_x"/>
                                          </p:val>
                                        </p:tav>
                                        <p:tav tm="100000">
                                          <p:val>
                                            <p:strVal val="#ppt_x"/>
                                          </p:val>
                                        </p:tav>
                                      </p:tavLst>
                                    </p:anim>
                                    <p:anim calcmode="lin" valueType="num">
                                      <p:cBhvr additive="base">
                                        <p:cTn id="48" dur="250" fill="hold"/>
                                        <p:tgtEl>
                                          <p:spTgt spid="39"/>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grpId="0" nodeType="afterEffect">
                                  <p:stCondLst>
                                    <p:cond delay="0"/>
                                  </p:stCondLst>
                                  <p:childTnLst>
                                    <p:set>
                                      <p:cBhvr>
                                        <p:cTn id="51" dur="1" fill="hold">
                                          <p:stCondLst>
                                            <p:cond delay="0"/>
                                          </p:stCondLst>
                                        </p:cTn>
                                        <p:tgtEl>
                                          <p:spTgt spid="40"/>
                                        </p:tgtEl>
                                        <p:attrNameLst>
                                          <p:attrName>style.visibility</p:attrName>
                                        </p:attrNameLst>
                                      </p:cBhvr>
                                      <p:to>
                                        <p:strVal val="visible"/>
                                      </p:to>
                                    </p:set>
                                    <p:anim calcmode="lin" valueType="num">
                                      <p:cBhvr additive="base">
                                        <p:cTn id="52" dur="250" fill="hold"/>
                                        <p:tgtEl>
                                          <p:spTgt spid="40"/>
                                        </p:tgtEl>
                                        <p:attrNameLst>
                                          <p:attrName>ppt_x</p:attrName>
                                        </p:attrNameLst>
                                      </p:cBhvr>
                                      <p:tavLst>
                                        <p:tav tm="0">
                                          <p:val>
                                            <p:strVal val="#ppt_x"/>
                                          </p:val>
                                        </p:tav>
                                        <p:tav tm="100000">
                                          <p:val>
                                            <p:strVal val="#ppt_x"/>
                                          </p:val>
                                        </p:tav>
                                      </p:tavLst>
                                    </p:anim>
                                    <p:anim calcmode="lin" valueType="num">
                                      <p:cBhvr additive="base">
                                        <p:cTn id="53" dur="250" fill="hold"/>
                                        <p:tgtEl>
                                          <p:spTgt spid="40"/>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grpId="0" nodeType="afterEffect">
                                  <p:stCondLst>
                                    <p:cond delay="0"/>
                                  </p:stCondLst>
                                  <p:childTnLst>
                                    <p:set>
                                      <p:cBhvr>
                                        <p:cTn id="56" dur="1" fill="hold">
                                          <p:stCondLst>
                                            <p:cond delay="0"/>
                                          </p:stCondLst>
                                        </p:cTn>
                                        <p:tgtEl>
                                          <p:spTgt spid="41"/>
                                        </p:tgtEl>
                                        <p:attrNameLst>
                                          <p:attrName>style.visibility</p:attrName>
                                        </p:attrNameLst>
                                      </p:cBhvr>
                                      <p:to>
                                        <p:strVal val="visible"/>
                                      </p:to>
                                    </p:set>
                                    <p:anim calcmode="lin" valueType="num">
                                      <p:cBhvr additive="base">
                                        <p:cTn id="57" dur="250" fill="hold"/>
                                        <p:tgtEl>
                                          <p:spTgt spid="41"/>
                                        </p:tgtEl>
                                        <p:attrNameLst>
                                          <p:attrName>ppt_x</p:attrName>
                                        </p:attrNameLst>
                                      </p:cBhvr>
                                      <p:tavLst>
                                        <p:tav tm="0">
                                          <p:val>
                                            <p:strVal val="#ppt_x"/>
                                          </p:val>
                                        </p:tav>
                                        <p:tav tm="100000">
                                          <p:val>
                                            <p:strVal val="#ppt_x"/>
                                          </p:val>
                                        </p:tav>
                                      </p:tavLst>
                                    </p:anim>
                                    <p:anim calcmode="lin" valueType="num">
                                      <p:cBhvr additive="base">
                                        <p:cTn id="58" dur="250" fill="hold"/>
                                        <p:tgtEl>
                                          <p:spTgt spid="41"/>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grpId="0" nodeType="afterEffect">
                                  <p:stCondLst>
                                    <p:cond delay="0"/>
                                  </p:stCondLst>
                                  <p:childTnLst>
                                    <p:set>
                                      <p:cBhvr>
                                        <p:cTn id="61" dur="1" fill="hold">
                                          <p:stCondLst>
                                            <p:cond delay="0"/>
                                          </p:stCondLst>
                                        </p:cTn>
                                        <p:tgtEl>
                                          <p:spTgt spid="42"/>
                                        </p:tgtEl>
                                        <p:attrNameLst>
                                          <p:attrName>style.visibility</p:attrName>
                                        </p:attrNameLst>
                                      </p:cBhvr>
                                      <p:to>
                                        <p:strVal val="visible"/>
                                      </p:to>
                                    </p:set>
                                    <p:anim calcmode="lin" valueType="num">
                                      <p:cBhvr additive="base">
                                        <p:cTn id="62" dur="250" fill="hold"/>
                                        <p:tgtEl>
                                          <p:spTgt spid="42"/>
                                        </p:tgtEl>
                                        <p:attrNameLst>
                                          <p:attrName>ppt_x</p:attrName>
                                        </p:attrNameLst>
                                      </p:cBhvr>
                                      <p:tavLst>
                                        <p:tav tm="0">
                                          <p:val>
                                            <p:strVal val="#ppt_x"/>
                                          </p:val>
                                        </p:tav>
                                        <p:tav tm="100000">
                                          <p:val>
                                            <p:strVal val="#ppt_x"/>
                                          </p:val>
                                        </p:tav>
                                      </p:tavLst>
                                    </p:anim>
                                    <p:anim calcmode="lin" valueType="num">
                                      <p:cBhvr additive="base">
                                        <p:cTn id="63" dur="250" fill="hold"/>
                                        <p:tgtEl>
                                          <p:spTgt spid="42"/>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250" fill="hold"/>
                                        <p:tgtEl>
                                          <p:spTgt spid="27"/>
                                        </p:tgtEl>
                                        <p:attrNameLst>
                                          <p:attrName>ppt_x</p:attrName>
                                        </p:attrNameLst>
                                      </p:cBhvr>
                                      <p:tavLst>
                                        <p:tav tm="0">
                                          <p:val>
                                            <p:strVal val="#ppt_x"/>
                                          </p:val>
                                        </p:tav>
                                        <p:tav tm="100000">
                                          <p:val>
                                            <p:strVal val="#ppt_x"/>
                                          </p:val>
                                        </p:tav>
                                      </p:tavLst>
                                    </p:anim>
                                    <p:anim calcmode="lin" valueType="num">
                                      <p:cBhvr additive="base">
                                        <p:cTn id="68" dur="250" fill="hold"/>
                                        <p:tgtEl>
                                          <p:spTgt spid="27"/>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 presetClass="entr" presetSubtype="4" fill="hold" grpId="0" nodeType="afterEffect">
                                  <p:stCondLst>
                                    <p:cond delay="0"/>
                                  </p:stCondLst>
                                  <p:childTnLst>
                                    <p:set>
                                      <p:cBhvr>
                                        <p:cTn id="71" dur="1" fill="hold">
                                          <p:stCondLst>
                                            <p:cond delay="0"/>
                                          </p:stCondLst>
                                        </p:cTn>
                                        <p:tgtEl>
                                          <p:spTgt spid="28"/>
                                        </p:tgtEl>
                                        <p:attrNameLst>
                                          <p:attrName>style.visibility</p:attrName>
                                        </p:attrNameLst>
                                      </p:cBhvr>
                                      <p:to>
                                        <p:strVal val="visible"/>
                                      </p:to>
                                    </p:set>
                                    <p:anim calcmode="lin" valueType="num">
                                      <p:cBhvr additive="base">
                                        <p:cTn id="72" dur="250" fill="hold"/>
                                        <p:tgtEl>
                                          <p:spTgt spid="28"/>
                                        </p:tgtEl>
                                        <p:attrNameLst>
                                          <p:attrName>ppt_x</p:attrName>
                                        </p:attrNameLst>
                                      </p:cBhvr>
                                      <p:tavLst>
                                        <p:tav tm="0">
                                          <p:val>
                                            <p:strVal val="#ppt_x"/>
                                          </p:val>
                                        </p:tav>
                                        <p:tav tm="100000">
                                          <p:val>
                                            <p:strVal val="#ppt_x"/>
                                          </p:val>
                                        </p:tav>
                                      </p:tavLst>
                                    </p:anim>
                                    <p:anim calcmode="lin" valueType="num">
                                      <p:cBhvr additive="base">
                                        <p:cTn id="73" dur="250" fill="hold"/>
                                        <p:tgtEl>
                                          <p:spTgt spid="28"/>
                                        </p:tgtEl>
                                        <p:attrNameLst>
                                          <p:attrName>ppt_y</p:attrName>
                                        </p:attrNameLst>
                                      </p:cBhvr>
                                      <p:tavLst>
                                        <p:tav tm="0">
                                          <p:val>
                                            <p:strVal val="1+#ppt_h/2"/>
                                          </p:val>
                                        </p:tav>
                                        <p:tav tm="100000">
                                          <p:val>
                                            <p:strVal val="#ppt_y"/>
                                          </p:val>
                                        </p:tav>
                                      </p:tavLst>
                                    </p:anim>
                                  </p:childTnLst>
                                </p:cTn>
                              </p:par>
                            </p:childTnLst>
                          </p:cTn>
                        </p:par>
                        <p:par>
                          <p:cTn id="74" fill="hold">
                            <p:stCondLst>
                              <p:cond delay="7000"/>
                            </p:stCondLst>
                            <p:childTnLst>
                              <p:par>
                                <p:cTn id="75" presetID="2" presetClass="entr" presetSubtype="4" fill="hold" grpId="0" nodeType="afterEffect">
                                  <p:stCondLst>
                                    <p:cond delay="0"/>
                                  </p:stCondLst>
                                  <p:childTnLst>
                                    <p:set>
                                      <p:cBhvr>
                                        <p:cTn id="76" dur="1" fill="hold">
                                          <p:stCondLst>
                                            <p:cond delay="0"/>
                                          </p:stCondLst>
                                        </p:cTn>
                                        <p:tgtEl>
                                          <p:spTgt spid="29"/>
                                        </p:tgtEl>
                                        <p:attrNameLst>
                                          <p:attrName>style.visibility</p:attrName>
                                        </p:attrNameLst>
                                      </p:cBhvr>
                                      <p:to>
                                        <p:strVal val="visible"/>
                                      </p:to>
                                    </p:set>
                                    <p:anim calcmode="lin" valueType="num">
                                      <p:cBhvr additive="base">
                                        <p:cTn id="77" dur="250" fill="hold"/>
                                        <p:tgtEl>
                                          <p:spTgt spid="29"/>
                                        </p:tgtEl>
                                        <p:attrNameLst>
                                          <p:attrName>ppt_x</p:attrName>
                                        </p:attrNameLst>
                                      </p:cBhvr>
                                      <p:tavLst>
                                        <p:tav tm="0">
                                          <p:val>
                                            <p:strVal val="#ppt_x"/>
                                          </p:val>
                                        </p:tav>
                                        <p:tav tm="100000">
                                          <p:val>
                                            <p:strVal val="#ppt_x"/>
                                          </p:val>
                                        </p:tav>
                                      </p:tavLst>
                                    </p:anim>
                                    <p:anim calcmode="lin" valueType="num">
                                      <p:cBhvr additive="base">
                                        <p:cTn id="78" dur="250" fill="hold"/>
                                        <p:tgtEl>
                                          <p:spTgt spid="29"/>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2" presetClass="entr" presetSubtype="4" fill="hold" grpId="0" nodeType="afterEffect">
                                  <p:stCondLst>
                                    <p:cond delay="0"/>
                                  </p:stCondLst>
                                  <p:childTnLst>
                                    <p:set>
                                      <p:cBhvr>
                                        <p:cTn id="81" dur="1" fill="hold">
                                          <p:stCondLst>
                                            <p:cond delay="0"/>
                                          </p:stCondLst>
                                        </p:cTn>
                                        <p:tgtEl>
                                          <p:spTgt spid="30"/>
                                        </p:tgtEl>
                                        <p:attrNameLst>
                                          <p:attrName>style.visibility</p:attrName>
                                        </p:attrNameLst>
                                      </p:cBhvr>
                                      <p:to>
                                        <p:strVal val="visible"/>
                                      </p:to>
                                    </p:set>
                                    <p:anim calcmode="lin" valueType="num">
                                      <p:cBhvr additive="base">
                                        <p:cTn id="82" dur="250" fill="hold"/>
                                        <p:tgtEl>
                                          <p:spTgt spid="30"/>
                                        </p:tgtEl>
                                        <p:attrNameLst>
                                          <p:attrName>ppt_x</p:attrName>
                                        </p:attrNameLst>
                                      </p:cBhvr>
                                      <p:tavLst>
                                        <p:tav tm="0">
                                          <p:val>
                                            <p:strVal val="#ppt_x"/>
                                          </p:val>
                                        </p:tav>
                                        <p:tav tm="100000">
                                          <p:val>
                                            <p:strVal val="#ppt_x"/>
                                          </p:val>
                                        </p:tav>
                                      </p:tavLst>
                                    </p:anim>
                                    <p:anim calcmode="lin" valueType="num">
                                      <p:cBhvr additive="base">
                                        <p:cTn id="83" dur="25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p:bldP spid="32" grpId="0"/>
      <p:bldP spid="33" grpId="0"/>
      <p:bldP spid="34" grpId="0"/>
      <p:bldP spid="35" grpId="0"/>
      <p:bldP spid="36" grpId="0"/>
      <p:bldP spid="37" grpId="0"/>
      <p:bldP spid="38" grpId="0"/>
      <p:bldP spid="39" grpId="0"/>
      <p:bldP spid="40" grpId="0"/>
      <p:bldP spid="41" grpId="0"/>
      <p:bldP spid="42"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椭圆 6"/>
          <p:cNvSpPr/>
          <p:nvPr/>
        </p:nvSpPr>
        <p:spPr>
          <a:xfrm>
            <a:off x="6807200" y="2143560"/>
            <a:ext cx="655992" cy="655992"/>
          </a:xfrm>
          <a:prstGeom prst="ellipse">
            <a:avLst/>
          </a:prstGeom>
          <a:solidFill>
            <a:srgbClr val="4276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24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1</a:t>
            </a:r>
            <a:endParaRPr lang="zh-CN" altLang="en-US" sz="2400"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0" name="椭圆 9"/>
          <p:cNvSpPr/>
          <p:nvPr/>
        </p:nvSpPr>
        <p:spPr>
          <a:xfrm>
            <a:off x="6807200" y="4004115"/>
            <a:ext cx="655992" cy="655992"/>
          </a:xfrm>
          <a:prstGeom prst="ellipse">
            <a:avLst/>
          </a:prstGeom>
          <a:solidFill>
            <a:srgbClr val="1689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24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2</a:t>
            </a:r>
            <a:endParaRPr lang="zh-CN" altLang="en-US" sz="2400"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2" name="组合 13"/>
          <p:cNvGrpSpPr/>
          <p:nvPr/>
        </p:nvGrpSpPr>
        <p:grpSpPr>
          <a:xfrm>
            <a:off x="7849030" y="1949564"/>
            <a:ext cx="3485848" cy="937399"/>
            <a:chOff x="5133155" y="1649255"/>
            <a:chExt cx="3485848" cy="937399"/>
          </a:xfrm>
        </p:grpSpPr>
        <p:sp>
          <p:nvSpPr>
            <p:cNvPr id="13" name="矩形 12"/>
            <p:cNvSpPr/>
            <p:nvPr/>
          </p:nvSpPr>
          <p:spPr>
            <a:xfrm>
              <a:off x="5133155" y="2001879"/>
              <a:ext cx="3485848" cy="584775"/>
            </a:xfrm>
            <a:prstGeom prst="rect">
              <a:avLst/>
            </a:prstGeom>
          </p:spPr>
          <p:txBody>
            <a:bodyPr wrap="square">
              <a:spAutoFit/>
              <a:scene3d>
                <a:camera prst="orthographicFront"/>
                <a:lightRig rig="threePt" dir="t"/>
              </a:scene3d>
              <a:sp3d contourW="12700"/>
            </a:bodyPr>
            <a:lstStyle/>
            <a:p>
              <a:pPr algn="just"/>
              <a:r>
                <a:rPr lang="zh-CN" altLang="en-US" sz="16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替换你的文字替换你的文字替换你的文字替换你的文字替换你的文字</a:t>
              </a:r>
            </a:p>
          </p:txBody>
        </p:sp>
        <p:sp>
          <p:nvSpPr>
            <p:cNvPr id="14" name="矩形 13"/>
            <p:cNvSpPr/>
            <p:nvPr/>
          </p:nvSpPr>
          <p:spPr>
            <a:xfrm>
              <a:off x="5133155" y="1649255"/>
              <a:ext cx="2241974" cy="406650"/>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添加标题文字</a:t>
              </a:r>
            </a:p>
          </p:txBody>
        </p:sp>
      </p:grpSp>
      <p:grpSp>
        <p:nvGrpSpPr>
          <p:cNvPr id="15" name="组合 16"/>
          <p:cNvGrpSpPr/>
          <p:nvPr/>
        </p:nvGrpSpPr>
        <p:grpSpPr>
          <a:xfrm>
            <a:off x="7849030" y="3809888"/>
            <a:ext cx="3485848" cy="937399"/>
            <a:chOff x="5133155" y="1649255"/>
            <a:chExt cx="3485848" cy="937399"/>
          </a:xfrm>
        </p:grpSpPr>
        <p:sp>
          <p:nvSpPr>
            <p:cNvPr id="16" name="矩形 15"/>
            <p:cNvSpPr/>
            <p:nvPr/>
          </p:nvSpPr>
          <p:spPr>
            <a:xfrm>
              <a:off x="5133155" y="2001879"/>
              <a:ext cx="3485848" cy="584775"/>
            </a:xfrm>
            <a:prstGeom prst="rect">
              <a:avLst/>
            </a:prstGeom>
          </p:spPr>
          <p:txBody>
            <a:bodyPr wrap="square">
              <a:spAutoFit/>
              <a:scene3d>
                <a:camera prst="orthographicFront"/>
                <a:lightRig rig="threePt" dir="t"/>
              </a:scene3d>
              <a:sp3d contourW="12700"/>
            </a:bodyPr>
            <a:lstStyle/>
            <a:p>
              <a:pPr algn="just"/>
              <a:r>
                <a:rPr lang="zh-CN" altLang="en-US" sz="16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替换你的文字替换你的文字替换你的文字替换你的文字替换你的文字</a:t>
              </a:r>
            </a:p>
          </p:txBody>
        </p:sp>
        <p:sp>
          <p:nvSpPr>
            <p:cNvPr id="17" name="矩形 16"/>
            <p:cNvSpPr/>
            <p:nvPr/>
          </p:nvSpPr>
          <p:spPr>
            <a:xfrm>
              <a:off x="5133155" y="1649255"/>
              <a:ext cx="2241974" cy="406650"/>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添加标题文字</a:t>
              </a:r>
            </a:p>
          </p:txBody>
        </p:sp>
      </p:grpSp>
      <p:sp>
        <p:nvSpPr>
          <p:cNvPr id="5" name="矩形 4"/>
          <p:cNvSpPr/>
          <p:nvPr/>
        </p:nvSpPr>
        <p:spPr>
          <a:xfrm>
            <a:off x="857122" y="1676400"/>
            <a:ext cx="5276978" cy="3505200"/>
          </a:xfrm>
          <a:prstGeom prst="rect">
            <a:avLst/>
          </a:prstGeom>
          <a:pattFill prst="pct5">
            <a:fgClr>
              <a:schemeClr val="accent1"/>
            </a:fgClr>
            <a:bgClr>
              <a:schemeClr val="bg1">
                <a:lumMod val="95000"/>
              </a:schemeClr>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defRPr/>
            </a:pPr>
            <a:r>
              <a:rPr kumimoji="1" lang="zh-CN" altLang="en-US">
                <a:solidFill>
                  <a:schemeClr val="accent4">
                    <a:lumMod val="60000"/>
                    <a:lumOff val="4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添加图片</a:t>
            </a:r>
            <a:endParaRPr kumimoji="1" lang="zh-CN" altLang="en-US" dirty="0">
              <a:solidFill>
                <a:schemeClr val="accent4">
                  <a:lumMod val="60000"/>
                  <a:lumOff val="4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1+#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1+#ppt_w/2"/>
                                          </p:val>
                                        </p:tav>
                                        <p:tav tm="100000">
                                          <p:val>
                                            <p:strVal val="#ppt_x"/>
                                          </p:val>
                                        </p:tav>
                                      </p:tavLst>
                                    </p:anim>
                                    <p:anim calcmode="lin" valueType="num">
                                      <p:cBhvr additive="base">
                                        <p:cTn id="13"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12"/>
          <p:cNvSpPr/>
          <p:nvPr/>
        </p:nvSpPr>
        <p:spPr bwMode="auto">
          <a:xfrm>
            <a:off x="1654435" y="3139123"/>
            <a:ext cx="1186704" cy="1186706"/>
          </a:xfrm>
          <a:prstGeom prst="rect">
            <a:avLst/>
          </a:prstGeom>
          <a:solidFill>
            <a:schemeClr val="bg1"/>
          </a:solidFill>
          <a:ln w="28575">
            <a:noFill/>
          </a:ln>
        </p:spPr>
        <p:txBody>
          <a:bodyPr anchor="ctr"/>
          <a:lstStyle/>
          <a:p>
            <a:pPr algn="ctr"/>
            <a:r>
              <a:rPr lang="en-US" altLang="zh-CN" sz="4000" dirty="0">
                <a:solidFill>
                  <a:srgbClr val="6E7C9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sz="4000" dirty="0">
              <a:solidFill>
                <a:srgbClr val="6E7C9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42" name="组合 41"/>
          <p:cNvGrpSpPr/>
          <p:nvPr/>
        </p:nvGrpSpPr>
        <p:grpSpPr>
          <a:xfrm>
            <a:off x="1654436" y="2634153"/>
            <a:ext cx="8883129" cy="20319"/>
            <a:chOff x="1240644" y="1653648"/>
            <a:chExt cx="6662712" cy="15240"/>
          </a:xfrm>
        </p:grpSpPr>
        <p:cxnSp>
          <p:nvCxnSpPr>
            <p:cNvPr id="5" name="Straight Connector 5"/>
            <p:cNvCxnSpPr/>
            <p:nvPr/>
          </p:nvCxnSpPr>
          <p:spPr>
            <a:xfrm>
              <a:off x="1240644" y="1653648"/>
              <a:ext cx="666271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5"/>
            <p:cNvCxnSpPr/>
            <p:nvPr/>
          </p:nvCxnSpPr>
          <p:spPr>
            <a:xfrm>
              <a:off x="1240644" y="1668888"/>
              <a:ext cx="666271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0" name="TextBox 24"/>
          <p:cNvSpPr txBox="1"/>
          <p:nvPr/>
        </p:nvSpPr>
        <p:spPr bwMode="auto">
          <a:xfrm>
            <a:off x="1141278" y="4543207"/>
            <a:ext cx="2213021" cy="283015"/>
          </a:xfrm>
          <a:prstGeom prst="rect">
            <a:avLst/>
          </a:prstGeom>
          <a:noFill/>
          <a:ln w="9525">
            <a:noFill/>
            <a:miter lim="800000"/>
          </a:ln>
        </p:spPr>
        <p:txBody>
          <a:bodyPr wrap="none" lIns="0" tIns="0" rIns="0" bIns="0" anchor="ctr" anchorCtr="1">
            <a:noAutofit/>
            <a:scene3d>
              <a:camera prst="orthographicFront"/>
              <a:lightRig rig="threePt" dir="t"/>
            </a:scene3d>
            <a:sp3d>
              <a:bevelT w="0" h="0"/>
            </a:sp3d>
          </a:bodyPr>
          <a:lstStyle/>
          <a:p>
            <a:pPr marL="0" lvl="1" algn="ctr"/>
            <a:r>
              <a:rPr lang="zh-CN" altLang="en-US" sz="253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24" name="TextBox 27"/>
          <p:cNvSpPr txBox="1"/>
          <p:nvPr/>
        </p:nvSpPr>
        <p:spPr bwMode="auto">
          <a:xfrm>
            <a:off x="3706751" y="4543207"/>
            <a:ext cx="2213021" cy="283015"/>
          </a:xfrm>
          <a:prstGeom prst="rect">
            <a:avLst/>
          </a:prstGeom>
          <a:noFill/>
          <a:ln w="9525">
            <a:noFill/>
            <a:miter lim="800000"/>
          </a:ln>
        </p:spPr>
        <p:txBody>
          <a:bodyPr wrap="none" lIns="0" tIns="0" rIns="0" bIns="0" anchor="ctr" anchorCtr="1">
            <a:noAutofit/>
            <a:scene3d>
              <a:camera prst="orthographicFront"/>
              <a:lightRig rig="threePt" dir="t"/>
            </a:scene3d>
            <a:sp3d>
              <a:bevelT w="0" h="0"/>
            </a:sp3d>
          </a:bodyPr>
          <a:lstStyle/>
          <a:p>
            <a:pPr marL="0" lvl="1" algn="ctr"/>
            <a:r>
              <a:rPr lang="zh-CN" altLang="en-US" sz="253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18" name="TextBox 30"/>
          <p:cNvSpPr txBox="1"/>
          <p:nvPr/>
        </p:nvSpPr>
        <p:spPr bwMode="auto">
          <a:xfrm>
            <a:off x="6292546" y="4543207"/>
            <a:ext cx="2213021" cy="283015"/>
          </a:xfrm>
          <a:prstGeom prst="rect">
            <a:avLst/>
          </a:prstGeom>
          <a:noFill/>
          <a:ln w="9525">
            <a:noFill/>
            <a:miter lim="800000"/>
          </a:ln>
        </p:spPr>
        <p:txBody>
          <a:bodyPr wrap="none" lIns="0" tIns="0" rIns="0" bIns="0" anchor="ctr" anchorCtr="1">
            <a:noAutofit/>
            <a:scene3d>
              <a:camera prst="orthographicFront"/>
              <a:lightRig rig="threePt" dir="t"/>
            </a:scene3d>
            <a:sp3d>
              <a:bevelT w="0" h="0"/>
            </a:sp3d>
          </a:bodyPr>
          <a:lstStyle/>
          <a:p>
            <a:pPr marL="0" lvl="1" algn="ctr"/>
            <a:r>
              <a:rPr lang="zh-CN" altLang="en-US" sz="253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12" name="TextBox 33"/>
          <p:cNvSpPr txBox="1"/>
          <p:nvPr/>
        </p:nvSpPr>
        <p:spPr bwMode="auto">
          <a:xfrm>
            <a:off x="8837702" y="4543207"/>
            <a:ext cx="2213021" cy="283015"/>
          </a:xfrm>
          <a:prstGeom prst="rect">
            <a:avLst/>
          </a:prstGeom>
          <a:noFill/>
          <a:ln w="9525">
            <a:noFill/>
            <a:miter lim="800000"/>
          </a:ln>
        </p:spPr>
        <p:txBody>
          <a:bodyPr wrap="none" lIns="0" tIns="0" rIns="0" bIns="0" anchor="ctr" anchorCtr="1">
            <a:noAutofit/>
            <a:scene3d>
              <a:camera prst="orthographicFront"/>
              <a:lightRig rig="threePt" dir="t"/>
            </a:scene3d>
            <a:sp3d>
              <a:bevelT w="0" h="0"/>
            </a:sp3d>
          </a:bodyPr>
          <a:lstStyle/>
          <a:p>
            <a:pPr marL="0" lvl="1" algn="ctr"/>
            <a:r>
              <a:rPr lang="zh-CN" altLang="en-US" sz="253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51" name="矩形 50"/>
          <p:cNvSpPr/>
          <p:nvPr/>
        </p:nvSpPr>
        <p:spPr>
          <a:xfrm>
            <a:off x="3764308" y="1122406"/>
            <a:ext cx="4663385" cy="14885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a:rPr>
              <a:t>目  录</a:t>
            </a:r>
          </a:p>
        </p:txBody>
      </p:sp>
      <p:sp>
        <p:nvSpPr>
          <p:cNvPr id="52" name="Rectangle 12"/>
          <p:cNvSpPr/>
          <p:nvPr/>
        </p:nvSpPr>
        <p:spPr bwMode="auto">
          <a:xfrm>
            <a:off x="4219909" y="3139123"/>
            <a:ext cx="1186704" cy="1186706"/>
          </a:xfrm>
          <a:prstGeom prst="rect">
            <a:avLst/>
          </a:prstGeom>
          <a:solidFill>
            <a:schemeClr val="bg1"/>
          </a:solidFill>
          <a:ln w="28575">
            <a:noFill/>
          </a:ln>
        </p:spPr>
        <p:txBody>
          <a:bodyPr anchor="ctr"/>
          <a:lstStyle/>
          <a:p>
            <a:pPr algn="ctr"/>
            <a:r>
              <a:rPr lang="en-US" altLang="zh-CN" sz="4000" dirty="0">
                <a:solidFill>
                  <a:srgbClr val="6E7C9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sz="4000" dirty="0">
              <a:solidFill>
                <a:srgbClr val="6E7C9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53" name="Rectangle 12"/>
          <p:cNvSpPr/>
          <p:nvPr/>
        </p:nvSpPr>
        <p:spPr bwMode="auto">
          <a:xfrm>
            <a:off x="6805704" y="3139123"/>
            <a:ext cx="1186704" cy="1186706"/>
          </a:xfrm>
          <a:prstGeom prst="rect">
            <a:avLst/>
          </a:prstGeom>
          <a:solidFill>
            <a:schemeClr val="bg1"/>
          </a:solidFill>
          <a:ln w="28575">
            <a:noFill/>
          </a:ln>
        </p:spPr>
        <p:txBody>
          <a:bodyPr anchor="ctr"/>
          <a:lstStyle/>
          <a:p>
            <a:pPr algn="ctr"/>
            <a:r>
              <a:rPr lang="en-US" altLang="zh-CN" sz="4000" dirty="0">
                <a:solidFill>
                  <a:srgbClr val="6E7C9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sz="4000" dirty="0">
              <a:solidFill>
                <a:srgbClr val="6E7C9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54" name="Rectangle 12"/>
          <p:cNvSpPr/>
          <p:nvPr/>
        </p:nvSpPr>
        <p:spPr bwMode="auto">
          <a:xfrm>
            <a:off x="9350860" y="3139123"/>
            <a:ext cx="1186704" cy="1186706"/>
          </a:xfrm>
          <a:prstGeom prst="rect">
            <a:avLst/>
          </a:prstGeom>
          <a:solidFill>
            <a:schemeClr val="bg1"/>
          </a:solidFill>
          <a:ln w="28575">
            <a:noFill/>
          </a:ln>
        </p:spPr>
        <p:txBody>
          <a:bodyPr anchor="ctr"/>
          <a:lstStyle/>
          <a:p>
            <a:pPr algn="ctr"/>
            <a:r>
              <a:rPr lang="en-US" altLang="zh-CN" sz="4000" dirty="0">
                <a:solidFill>
                  <a:srgbClr val="6E7C9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endParaRPr sz="4000" dirty="0">
              <a:solidFill>
                <a:srgbClr val="6E7C9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arn(inVertical)">
                                      <p:cBhvr>
                                        <p:cTn id="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999378" y="3661107"/>
            <a:ext cx="4863582" cy="172819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solidFill>
                <a:schemeClr val="accent3"/>
              </a:solidFill>
              <a:latin typeface="宋体" panose="02010600030101010101" pitchFamily="2" charset="-122"/>
              <a:ea typeface="宋体" panose="02010600030101010101" pitchFamily="2" charset="-122"/>
            </a:endParaRPr>
          </a:p>
        </p:txBody>
      </p:sp>
      <p:sp>
        <p:nvSpPr>
          <p:cNvPr id="27" name="矩形 26"/>
          <p:cNvSpPr/>
          <p:nvPr/>
        </p:nvSpPr>
        <p:spPr>
          <a:xfrm>
            <a:off x="6327970" y="1627897"/>
            <a:ext cx="4863582" cy="172819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solidFill>
                <a:schemeClr val="accent3"/>
              </a:solidFill>
              <a:latin typeface="宋体" panose="02010600030101010101" pitchFamily="2" charset="-122"/>
              <a:ea typeface="宋体" panose="02010600030101010101" pitchFamily="2" charset="-122"/>
            </a:endParaRPr>
          </a:p>
        </p:txBody>
      </p:sp>
      <p:grpSp>
        <p:nvGrpSpPr>
          <p:cNvPr id="5" name="组合 32"/>
          <p:cNvGrpSpPr/>
          <p:nvPr/>
        </p:nvGrpSpPr>
        <p:grpSpPr>
          <a:xfrm>
            <a:off x="999378" y="1616702"/>
            <a:ext cx="4864578" cy="1728192"/>
            <a:chOff x="872378" y="1886675"/>
            <a:chExt cx="4864578" cy="1728192"/>
          </a:xfrm>
          <a:solidFill>
            <a:schemeClr val="bg1"/>
          </a:solidFill>
        </p:grpSpPr>
        <p:sp>
          <p:nvSpPr>
            <p:cNvPr id="6" name="矩形 5"/>
            <p:cNvSpPr/>
            <p:nvPr/>
          </p:nvSpPr>
          <p:spPr>
            <a:xfrm>
              <a:off x="872378" y="1886675"/>
              <a:ext cx="4863582" cy="1728192"/>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solidFill>
                  <a:schemeClr val="accent3"/>
                </a:solidFill>
                <a:latin typeface="宋体" panose="02010600030101010101" pitchFamily="2" charset="-122"/>
                <a:ea typeface="宋体" panose="02010600030101010101" pitchFamily="2" charset="-122"/>
              </a:endParaRPr>
            </a:p>
          </p:txBody>
        </p:sp>
        <p:sp>
          <p:nvSpPr>
            <p:cNvPr id="7" name="文本框 6"/>
            <p:cNvSpPr txBox="1"/>
            <p:nvPr/>
          </p:nvSpPr>
          <p:spPr>
            <a:xfrm>
              <a:off x="5129097" y="3091647"/>
              <a:ext cx="607859" cy="523220"/>
            </a:xfrm>
            <a:prstGeom prst="rect">
              <a:avLst/>
            </a:prstGeom>
            <a:grpFill/>
          </p:spPr>
          <p:txBody>
            <a:bodyPr wrap="none" rtlCol="0">
              <a:spAutoFit/>
            </a:bodyPr>
            <a:lstStyle/>
            <a:p>
              <a:r>
                <a:rPr lang="en-US" altLang="zh-CN" sz="2800" b="1" dirty="0">
                  <a:solidFill>
                    <a:schemeClr val="accent3"/>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lang="zh-CN" altLang="en-US" sz="2800" b="1" dirty="0">
                <a:solidFill>
                  <a:schemeClr val="accent3"/>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8" name="组合 35"/>
            <p:cNvGrpSpPr/>
            <p:nvPr/>
          </p:nvGrpSpPr>
          <p:grpSpPr>
            <a:xfrm>
              <a:off x="1363141" y="2197379"/>
              <a:ext cx="3689756" cy="995133"/>
              <a:chOff x="5133155" y="1649255"/>
              <a:chExt cx="3689756" cy="995133"/>
            </a:xfrm>
            <a:grpFill/>
          </p:grpSpPr>
          <p:sp>
            <p:nvSpPr>
              <p:cNvPr id="9" name="矩形 8"/>
              <p:cNvSpPr/>
              <p:nvPr/>
            </p:nvSpPr>
            <p:spPr>
              <a:xfrm>
                <a:off x="5133155" y="2078079"/>
                <a:ext cx="3689756" cy="566309"/>
              </a:xfrm>
              <a:prstGeom prst="rect">
                <a:avLst/>
              </a:prstGeom>
              <a:grpFill/>
            </p:spPr>
            <p:txBody>
              <a:bodyPr wrap="square">
                <a:spAutoFit/>
                <a:scene3d>
                  <a:camera prst="orthographicFront"/>
                  <a:lightRig rig="threePt" dir="t"/>
                </a:scene3d>
                <a:sp3d contourW="12700"/>
              </a:bodyPr>
              <a:lstStyle/>
              <a:p>
                <a:pPr defTabSz="1216025">
                  <a:spcBef>
                    <a:spcPct val="20000"/>
                  </a:spcBef>
                  <a:defRPr/>
                </a:pPr>
                <a:r>
                  <a:rPr lang="zh-CN" altLang="en-US" sz="1400" spc="300" dirty="0">
                    <a:solidFill>
                      <a:schemeClr val="tx1">
                        <a:lumMod val="95000"/>
                        <a:lumOff val="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a:t>
                </a:r>
                <a:endParaRPr lang="en-US" altLang="zh-CN" sz="1400" spc="300" dirty="0">
                  <a:solidFill>
                    <a:schemeClr val="tx1">
                      <a:lumMod val="95000"/>
                      <a:lumOff val="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defTabSz="1216025">
                  <a:spcBef>
                    <a:spcPct val="20000"/>
                  </a:spcBef>
                  <a:defRPr/>
                </a:pPr>
                <a:r>
                  <a:rPr lang="zh-CN" altLang="en-US" sz="1400" spc="300" dirty="0">
                    <a:solidFill>
                      <a:schemeClr val="tx1">
                        <a:lumMod val="95000"/>
                        <a:lumOff val="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a:t>
                </a:r>
                <a:endParaRPr lang="en-US" altLang="zh-CN" sz="1400" dirty="0">
                  <a:solidFill>
                    <a:schemeClr val="tx1">
                      <a:lumMod val="50000"/>
                      <a:lumOff val="50000"/>
                    </a:schemeClr>
                  </a:solidFill>
                  <a:latin typeface="Arial" panose="020B0604020202020204" pitchFamily="34" charset="0"/>
                  <a:ea typeface="宋体" panose="02010600030101010101" pitchFamily="2" charset="-122"/>
                  <a:sym typeface="Arial" panose="020B0604020202020204" pitchFamily="34" charset="0"/>
                </a:endParaRPr>
              </a:p>
            </p:txBody>
          </p:sp>
          <p:sp>
            <p:nvSpPr>
              <p:cNvPr id="10" name="矩形 9"/>
              <p:cNvSpPr/>
              <p:nvPr/>
            </p:nvSpPr>
            <p:spPr>
              <a:xfrm>
                <a:off x="5133155" y="1649255"/>
                <a:ext cx="2241974" cy="406650"/>
              </a:xfrm>
              <a:prstGeom prst="rect">
                <a:avLst/>
              </a:prstGeom>
              <a:grpFill/>
            </p:spPr>
            <p:txBody>
              <a:bodyPr wrap="square">
                <a:spAutoFit/>
                <a:scene3d>
                  <a:camera prst="orthographicFront"/>
                  <a:lightRig rig="threePt" dir="t"/>
                </a:scene3d>
                <a:sp3d contourW="12700"/>
              </a:bodyPr>
              <a:lstStyle/>
              <a:p>
                <a:pPr>
                  <a:lnSpc>
                    <a:spcPct val="120000"/>
                  </a:lnSpc>
                </a:pPr>
                <a:r>
                  <a:rPr lang="zh-CN" altLang="en-US" b="1" dirty="0">
                    <a:solidFill>
                      <a:schemeClr val="accent3"/>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标题文字添加</a:t>
                </a:r>
              </a:p>
            </p:txBody>
          </p:sp>
        </p:grpSp>
      </p:grpSp>
      <p:grpSp>
        <p:nvGrpSpPr>
          <p:cNvPr id="11" name="组合 38"/>
          <p:cNvGrpSpPr/>
          <p:nvPr/>
        </p:nvGrpSpPr>
        <p:grpSpPr>
          <a:xfrm>
            <a:off x="1490141" y="3662072"/>
            <a:ext cx="4375640" cy="1429440"/>
            <a:chOff x="1363141" y="3932045"/>
            <a:chExt cx="4375640" cy="1429440"/>
          </a:xfrm>
        </p:grpSpPr>
        <p:sp>
          <p:nvSpPr>
            <p:cNvPr id="12" name="文本框 11"/>
            <p:cNvSpPr txBox="1"/>
            <p:nvPr/>
          </p:nvSpPr>
          <p:spPr>
            <a:xfrm>
              <a:off x="5130922" y="3932045"/>
              <a:ext cx="607859" cy="523220"/>
            </a:xfrm>
            <a:prstGeom prst="rect">
              <a:avLst/>
            </a:prstGeom>
            <a:solidFill>
              <a:schemeClr val="accent3"/>
            </a:solidFill>
            <a:ln>
              <a:noFill/>
            </a:ln>
            <a:effectLst/>
          </p:spPr>
          <p:txBody>
            <a:bodyPr wrap="none" rtlCol="0">
              <a:spAutoFit/>
            </a:bodyPr>
            <a:lstStyle/>
            <a:p>
              <a:r>
                <a:rPr lang="en-US" altLang="zh-CN" sz="2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2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3" name="组合 40"/>
            <p:cNvGrpSpPr/>
            <p:nvPr/>
          </p:nvGrpSpPr>
          <p:grpSpPr>
            <a:xfrm>
              <a:off x="1363141" y="4356260"/>
              <a:ext cx="3689756" cy="1005225"/>
              <a:chOff x="5133155" y="1649255"/>
              <a:chExt cx="3689756" cy="1005225"/>
            </a:xfrm>
          </p:grpSpPr>
          <p:sp>
            <p:nvSpPr>
              <p:cNvPr id="14" name="矩形 13"/>
              <p:cNvSpPr/>
              <p:nvPr/>
            </p:nvSpPr>
            <p:spPr>
              <a:xfrm>
                <a:off x="5133155" y="2088171"/>
                <a:ext cx="3689756" cy="566309"/>
              </a:xfrm>
              <a:prstGeom prst="rect">
                <a:avLst/>
              </a:prstGeom>
            </p:spPr>
            <p:txBody>
              <a:bodyPr wrap="square">
                <a:spAutoFit/>
                <a:scene3d>
                  <a:camera prst="orthographicFront"/>
                  <a:lightRig rig="threePt" dir="t"/>
                </a:scene3d>
                <a:sp3d contourW="12700"/>
              </a:bodyPr>
              <a:lstStyle/>
              <a:p>
                <a:pPr defTabSz="1216025">
                  <a:spcBef>
                    <a:spcPct val="20000"/>
                  </a:spcBef>
                  <a:defRPr/>
                </a:pPr>
                <a:r>
                  <a:rPr lang="zh-CN" altLang="en-US" sz="1400" spc="300" dirty="0">
                    <a:solidFill>
                      <a:schemeClr val="tx1">
                        <a:lumMod val="95000"/>
                        <a:lumOff val="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a:t>
                </a:r>
                <a:endParaRPr lang="en-US" altLang="zh-CN" sz="1400" spc="300" dirty="0">
                  <a:solidFill>
                    <a:schemeClr val="tx1">
                      <a:lumMod val="95000"/>
                      <a:lumOff val="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defTabSz="1216025">
                  <a:spcBef>
                    <a:spcPct val="20000"/>
                  </a:spcBef>
                  <a:defRPr/>
                </a:pPr>
                <a:r>
                  <a:rPr lang="zh-CN" altLang="en-US" sz="1400" spc="300" dirty="0">
                    <a:solidFill>
                      <a:schemeClr val="tx1">
                        <a:lumMod val="95000"/>
                        <a:lumOff val="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a:t>
                </a:r>
                <a:endParaRPr lang="en-US" altLang="zh-CN" sz="1400" dirty="0">
                  <a:solidFill>
                    <a:schemeClr val="tx1">
                      <a:lumMod val="50000"/>
                      <a:lumOff val="50000"/>
                    </a:schemeClr>
                  </a:solidFill>
                  <a:latin typeface="Arial" panose="020B0604020202020204" pitchFamily="34" charset="0"/>
                  <a:ea typeface="宋体" panose="02010600030101010101" pitchFamily="2" charset="-122"/>
                  <a:sym typeface="Arial" panose="020B0604020202020204" pitchFamily="34" charset="0"/>
                </a:endParaRPr>
              </a:p>
            </p:txBody>
          </p:sp>
          <p:sp>
            <p:nvSpPr>
              <p:cNvPr id="15" name="矩形 14"/>
              <p:cNvSpPr/>
              <p:nvPr/>
            </p:nvSpPr>
            <p:spPr>
              <a:xfrm>
                <a:off x="5133155" y="1649255"/>
                <a:ext cx="2241974" cy="406650"/>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accent3"/>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标题文字添加</a:t>
                </a:r>
              </a:p>
            </p:txBody>
          </p:sp>
        </p:grpSp>
      </p:grpSp>
      <p:grpSp>
        <p:nvGrpSpPr>
          <p:cNvPr id="16" name="组合 43"/>
          <p:cNvGrpSpPr/>
          <p:nvPr/>
        </p:nvGrpSpPr>
        <p:grpSpPr>
          <a:xfrm>
            <a:off x="6327970" y="3704934"/>
            <a:ext cx="4863582" cy="1728192"/>
            <a:chOff x="6200970" y="3974907"/>
            <a:chExt cx="4863582" cy="1728192"/>
          </a:xfrm>
          <a:solidFill>
            <a:schemeClr val="bg1"/>
          </a:solidFill>
        </p:grpSpPr>
        <p:sp>
          <p:nvSpPr>
            <p:cNvPr id="17" name="矩形 16"/>
            <p:cNvSpPr/>
            <p:nvPr/>
          </p:nvSpPr>
          <p:spPr>
            <a:xfrm>
              <a:off x="6200970" y="3974907"/>
              <a:ext cx="4863582" cy="1728192"/>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solidFill>
                  <a:schemeClr val="accent1"/>
                </a:solidFill>
                <a:latin typeface="宋体" panose="02010600030101010101" pitchFamily="2" charset="-122"/>
                <a:ea typeface="宋体" panose="02010600030101010101" pitchFamily="2" charset="-122"/>
              </a:endParaRPr>
            </a:p>
          </p:txBody>
        </p:sp>
        <p:sp>
          <p:nvSpPr>
            <p:cNvPr id="18" name="文本框 17"/>
            <p:cNvSpPr txBox="1"/>
            <p:nvPr/>
          </p:nvSpPr>
          <p:spPr>
            <a:xfrm>
              <a:off x="6201862" y="3974907"/>
              <a:ext cx="607859" cy="523220"/>
            </a:xfrm>
            <a:prstGeom prst="rect">
              <a:avLst/>
            </a:prstGeom>
            <a:grpFill/>
          </p:spPr>
          <p:txBody>
            <a:bodyPr wrap="none" rtlCol="0">
              <a:spAutoFit/>
            </a:bodyPr>
            <a:lstStyle/>
            <a:p>
              <a:r>
                <a:rPr lang="en-US" altLang="zh-CN" sz="2800" b="1" dirty="0">
                  <a:solidFill>
                    <a:schemeClr val="accent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lang="zh-CN" altLang="en-US" sz="2800" b="1" dirty="0">
                <a:solidFill>
                  <a:schemeClr val="accent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9" name="组合 46"/>
            <p:cNvGrpSpPr/>
            <p:nvPr/>
          </p:nvGrpSpPr>
          <p:grpSpPr>
            <a:xfrm>
              <a:off x="6913041" y="4356260"/>
              <a:ext cx="3689756" cy="972959"/>
              <a:chOff x="5133155" y="1649255"/>
              <a:chExt cx="3689756" cy="972959"/>
            </a:xfrm>
            <a:grpFill/>
          </p:grpSpPr>
          <p:sp>
            <p:nvSpPr>
              <p:cNvPr id="20" name="矩形 19"/>
              <p:cNvSpPr/>
              <p:nvPr/>
            </p:nvSpPr>
            <p:spPr>
              <a:xfrm>
                <a:off x="5133155" y="2055905"/>
                <a:ext cx="3689756" cy="566309"/>
              </a:xfrm>
              <a:prstGeom prst="rect">
                <a:avLst/>
              </a:prstGeom>
              <a:grpFill/>
            </p:spPr>
            <p:txBody>
              <a:bodyPr wrap="square">
                <a:spAutoFit/>
                <a:scene3d>
                  <a:camera prst="orthographicFront"/>
                  <a:lightRig rig="threePt" dir="t"/>
                </a:scene3d>
                <a:sp3d contourW="12700"/>
              </a:bodyPr>
              <a:lstStyle/>
              <a:p>
                <a:pPr defTabSz="1216025">
                  <a:spcBef>
                    <a:spcPct val="20000"/>
                  </a:spcBef>
                  <a:defRPr/>
                </a:pPr>
                <a:r>
                  <a:rPr lang="zh-CN" altLang="en-US" sz="1400" spc="300" dirty="0">
                    <a:solidFill>
                      <a:schemeClr val="tx1">
                        <a:lumMod val="95000"/>
                        <a:lumOff val="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a:t>
                </a:r>
                <a:endParaRPr lang="en-US" altLang="zh-CN" sz="1400" spc="300" dirty="0">
                  <a:solidFill>
                    <a:schemeClr val="tx1">
                      <a:lumMod val="95000"/>
                      <a:lumOff val="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defTabSz="1216025">
                  <a:spcBef>
                    <a:spcPct val="20000"/>
                  </a:spcBef>
                  <a:defRPr/>
                </a:pPr>
                <a:r>
                  <a:rPr lang="zh-CN" altLang="en-US" sz="1400" spc="300" dirty="0">
                    <a:solidFill>
                      <a:schemeClr val="tx1">
                        <a:lumMod val="95000"/>
                        <a:lumOff val="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a:t>
                </a:r>
                <a:endParaRPr lang="en-US" altLang="zh-CN" sz="1400" dirty="0">
                  <a:solidFill>
                    <a:schemeClr val="tx1">
                      <a:lumMod val="50000"/>
                      <a:lumOff val="50000"/>
                    </a:schemeClr>
                  </a:solidFill>
                  <a:latin typeface="Arial" panose="020B0604020202020204" pitchFamily="34" charset="0"/>
                  <a:ea typeface="宋体" panose="02010600030101010101" pitchFamily="2" charset="-122"/>
                  <a:sym typeface="Arial" panose="020B0604020202020204" pitchFamily="34" charset="0"/>
                </a:endParaRPr>
              </a:p>
            </p:txBody>
          </p:sp>
          <p:sp>
            <p:nvSpPr>
              <p:cNvPr id="21" name="矩形 20"/>
              <p:cNvSpPr/>
              <p:nvPr/>
            </p:nvSpPr>
            <p:spPr>
              <a:xfrm>
                <a:off x="5133155" y="1649255"/>
                <a:ext cx="2241974" cy="406650"/>
              </a:xfrm>
              <a:prstGeom prst="rect">
                <a:avLst/>
              </a:prstGeom>
              <a:grpFill/>
            </p:spPr>
            <p:txBody>
              <a:bodyPr wrap="square">
                <a:spAutoFit/>
                <a:scene3d>
                  <a:camera prst="orthographicFront"/>
                  <a:lightRig rig="threePt" dir="t"/>
                </a:scene3d>
                <a:sp3d contourW="12700"/>
              </a:bodyPr>
              <a:lstStyle/>
              <a:p>
                <a:pPr>
                  <a:lnSpc>
                    <a:spcPct val="120000"/>
                  </a:lnSpc>
                </a:pPr>
                <a:r>
                  <a:rPr lang="zh-CN" altLang="en-US" b="1" dirty="0">
                    <a:solidFill>
                      <a:srgbClr val="4276A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标题文字添加</a:t>
                </a:r>
              </a:p>
            </p:txBody>
          </p:sp>
        </p:grpSp>
      </p:grpSp>
      <p:grpSp>
        <p:nvGrpSpPr>
          <p:cNvPr id="22" name="组合 49"/>
          <p:cNvGrpSpPr/>
          <p:nvPr/>
        </p:nvGrpSpPr>
        <p:grpSpPr>
          <a:xfrm>
            <a:off x="6328862" y="1927406"/>
            <a:ext cx="4400935" cy="1431775"/>
            <a:chOff x="6201862" y="2197379"/>
            <a:chExt cx="4400935" cy="1431775"/>
          </a:xfrm>
        </p:grpSpPr>
        <p:sp>
          <p:nvSpPr>
            <p:cNvPr id="23" name="文本框 22"/>
            <p:cNvSpPr txBox="1"/>
            <p:nvPr/>
          </p:nvSpPr>
          <p:spPr>
            <a:xfrm>
              <a:off x="6201862" y="3105934"/>
              <a:ext cx="607859" cy="523220"/>
            </a:xfrm>
            <a:prstGeom prst="rect">
              <a:avLst/>
            </a:prstGeom>
            <a:solidFill>
              <a:schemeClr val="accent1"/>
            </a:solidFill>
            <a:ln>
              <a:noFill/>
            </a:ln>
            <a:effectLst/>
          </p:spPr>
          <p:txBody>
            <a:bodyPr wrap="none" rtlCol="0">
              <a:spAutoFit/>
            </a:bodyPr>
            <a:lstStyle/>
            <a:p>
              <a:r>
                <a:rPr lang="en-US" altLang="zh-CN" sz="2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endParaRPr lang="zh-CN" altLang="en-US" sz="2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24" name="组合 51"/>
            <p:cNvGrpSpPr/>
            <p:nvPr/>
          </p:nvGrpSpPr>
          <p:grpSpPr>
            <a:xfrm>
              <a:off x="6913041" y="2197379"/>
              <a:ext cx="3689756" cy="989313"/>
              <a:chOff x="5133155" y="1649255"/>
              <a:chExt cx="3689756" cy="989313"/>
            </a:xfrm>
          </p:grpSpPr>
          <p:sp>
            <p:nvSpPr>
              <p:cNvPr id="25" name="矩形 24"/>
              <p:cNvSpPr/>
              <p:nvPr/>
            </p:nvSpPr>
            <p:spPr>
              <a:xfrm>
                <a:off x="5133155" y="2072259"/>
                <a:ext cx="3689756" cy="566309"/>
              </a:xfrm>
              <a:prstGeom prst="rect">
                <a:avLst/>
              </a:prstGeom>
            </p:spPr>
            <p:txBody>
              <a:bodyPr wrap="square">
                <a:spAutoFit/>
                <a:scene3d>
                  <a:camera prst="orthographicFront"/>
                  <a:lightRig rig="threePt" dir="t"/>
                </a:scene3d>
                <a:sp3d contourW="12700"/>
              </a:bodyPr>
              <a:lstStyle/>
              <a:p>
                <a:pPr defTabSz="1216025">
                  <a:spcBef>
                    <a:spcPct val="20000"/>
                  </a:spcBef>
                  <a:defRPr/>
                </a:pPr>
                <a:r>
                  <a:rPr lang="zh-CN" altLang="en-US" sz="1400" spc="300" dirty="0">
                    <a:solidFill>
                      <a:schemeClr val="tx1">
                        <a:lumMod val="95000"/>
                        <a:lumOff val="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a:t>
                </a:r>
                <a:endParaRPr lang="en-US" altLang="zh-CN" sz="1400" spc="300" dirty="0">
                  <a:solidFill>
                    <a:schemeClr val="tx1">
                      <a:lumMod val="95000"/>
                      <a:lumOff val="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defTabSz="1216025">
                  <a:spcBef>
                    <a:spcPct val="20000"/>
                  </a:spcBef>
                  <a:defRPr/>
                </a:pPr>
                <a:r>
                  <a:rPr lang="zh-CN" altLang="en-US" sz="1400" spc="300" dirty="0">
                    <a:solidFill>
                      <a:schemeClr val="tx1">
                        <a:lumMod val="95000"/>
                        <a:lumOff val="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替换你的文字替换你的文字</a:t>
                </a:r>
                <a:endParaRPr lang="en-US" altLang="zh-CN" sz="1400" dirty="0">
                  <a:solidFill>
                    <a:schemeClr val="tx1">
                      <a:lumMod val="50000"/>
                      <a:lumOff val="50000"/>
                    </a:schemeClr>
                  </a:solidFill>
                  <a:latin typeface="Arial" panose="020B0604020202020204" pitchFamily="34" charset="0"/>
                  <a:ea typeface="宋体" panose="02010600030101010101" pitchFamily="2" charset="-122"/>
                  <a:sym typeface="Arial" panose="020B0604020202020204" pitchFamily="34" charset="0"/>
                </a:endParaRPr>
              </a:p>
            </p:txBody>
          </p:sp>
          <p:sp>
            <p:nvSpPr>
              <p:cNvPr id="26" name="矩形 25"/>
              <p:cNvSpPr/>
              <p:nvPr/>
            </p:nvSpPr>
            <p:spPr>
              <a:xfrm>
                <a:off x="5133155" y="1649255"/>
                <a:ext cx="2241974" cy="406650"/>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rgbClr val="4276A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标题文字添加</a:t>
                </a:r>
              </a:p>
            </p:txBody>
          </p:sp>
        </p:gr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5500"/>
            <a:ext cx="12192000" cy="6857999"/>
          </a:xfrm>
          <a:prstGeom prst="rect">
            <a:avLst/>
          </a:prstGeom>
          <a:gradFill>
            <a:gsLst>
              <a:gs pos="8050">
                <a:schemeClr val="accent1"/>
              </a:gs>
              <a:gs pos="100000">
                <a:schemeClr val="accent3"/>
              </a:gs>
            </a:gsLst>
            <a:lin ang="5400000" scaled="1"/>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6" name="文本框 15"/>
          <p:cNvSpPr txBox="1"/>
          <p:nvPr/>
        </p:nvSpPr>
        <p:spPr>
          <a:xfrm>
            <a:off x="3313709" y="2555914"/>
            <a:ext cx="5564583" cy="830997"/>
          </a:xfrm>
          <a:prstGeom prst="rect">
            <a:avLst/>
          </a:prstGeom>
          <a:noFill/>
        </p:spPr>
        <p:txBody>
          <a:bodyPr wrap="square" rtlCol="0">
            <a:spAutoFit/>
            <a:scene3d>
              <a:camera prst="orthographicFront"/>
              <a:lightRig rig="threePt" dir="t"/>
            </a:scene3d>
            <a:sp3d contourW="12700"/>
          </a:bodyPr>
          <a:lstStyle/>
          <a:p>
            <a:pPr algn="ctr"/>
            <a:r>
              <a:rPr lang="zh-CN" altLang="en-US" sz="4800" b="1" spc="3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方正兰亭黑_GBK" pitchFamily="2" charset="-122"/>
              </a:rPr>
              <a:t>感谢观看</a:t>
            </a:r>
            <a:r>
              <a:rPr lang="en-US" altLang="zh-CN" sz="4800" b="1" spc="3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方正兰亭黑_GBK" pitchFamily="2" charset="-122"/>
              </a:rPr>
              <a:t>PPT</a:t>
            </a:r>
            <a:r>
              <a:rPr lang="zh-CN" altLang="en-US" sz="4800" b="1" spc="3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方正兰亭黑_GBK" pitchFamily="2" charset="-122"/>
              </a:rPr>
              <a:t>模板</a:t>
            </a:r>
            <a:endParaRPr lang="en-US" altLang="zh-CN" sz="4800" b="1" spc="3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方正兰亭黑_GBK" pitchFamily="2" charset="-122"/>
            </a:endParaRPr>
          </a:p>
        </p:txBody>
      </p:sp>
      <p:sp>
        <p:nvSpPr>
          <p:cNvPr id="3" name="矩形 2"/>
          <p:cNvSpPr/>
          <p:nvPr/>
        </p:nvSpPr>
        <p:spPr>
          <a:xfrm>
            <a:off x="4893587" y="3485634"/>
            <a:ext cx="2193229" cy="369332"/>
          </a:xfrm>
          <a:prstGeom prst="rect">
            <a:avLst/>
          </a:prstGeom>
        </p:spPr>
        <p:txBody>
          <a:bodyPr wrap="none">
            <a:spAutoFit/>
          </a:bodyPr>
          <a:lstStyle/>
          <a:p>
            <a:r>
              <a:rPr lang="en-US" altLang="zh-CN">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xiazaiiPPT</a:t>
            </a:r>
            <a:r>
              <a:rPr lang="zh-CN" altLang="en-US">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模板下载</a:t>
            </a:r>
            <a:endParaRPr lang="zh-CN" altLang="en-US"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38" name="矩形 37"/>
          <p:cNvSpPr/>
          <p:nvPr/>
        </p:nvSpPr>
        <p:spPr>
          <a:xfrm>
            <a:off x="335" y="2143831"/>
            <a:ext cx="12191331" cy="2356991"/>
          </a:xfrm>
          <a:prstGeom prst="rect">
            <a:avLst/>
          </a:prstGeom>
          <a:gradFill>
            <a:gsLst>
              <a:gs pos="25000">
                <a:schemeClr val="accent1"/>
              </a:gs>
              <a:gs pos="100000">
                <a:schemeClr val="accent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dirty="0">
              <a:solidFill>
                <a:schemeClr val="accent6"/>
              </a:solidFill>
              <a:latin typeface="宋体" panose="02010600030101010101" pitchFamily="2" charset="-122"/>
              <a:ea typeface="宋体" panose="02010600030101010101" pitchFamily="2" charset="-122"/>
            </a:endParaRPr>
          </a:p>
        </p:txBody>
      </p:sp>
      <p:grpSp>
        <p:nvGrpSpPr>
          <p:cNvPr id="43" name="组合 42"/>
          <p:cNvGrpSpPr/>
          <p:nvPr/>
        </p:nvGrpSpPr>
        <p:grpSpPr>
          <a:xfrm>
            <a:off x="1742369" y="1681523"/>
            <a:ext cx="3179906" cy="3179906"/>
            <a:chOff x="1851660" y="781050"/>
            <a:chExt cx="2385060" cy="2385060"/>
          </a:xfrm>
          <a:effectLst/>
        </p:grpSpPr>
        <p:sp>
          <p:nvSpPr>
            <p:cNvPr id="40" name="菱形 39"/>
            <p:cNvSpPr/>
            <p:nvPr/>
          </p:nvSpPr>
          <p:spPr>
            <a:xfrm>
              <a:off x="1851660" y="781050"/>
              <a:ext cx="2385060" cy="2385060"/>
            </a:xfrm>
            <a:prstGeom prst="diamond">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dirty="0">
                <a:latin typeface="宋体" panose="02010600030101010101" pitchFamily="2" charset="-122"/>
                <a:ea typeface="宋体" panose="02010600030101010101" pitchFamily="2" charset="-122"/>
              </a:endParaRPr>
            </a:p>
          </p:txBody>
        </p:sp>
        <p:sp>
          <p:nvSpPr>
            <p:cNvPr id="42" name="菱形 41"/>
            <p:cNvSpPr/>
            <p:nvPr/>
          </p:nvSpPr>
          <p:spPr>
            <a:xfrm>
              <a:off x="2076450" y="998220"/>
              <a:ext cx="1927860" cy="1927860"/>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705" dirty="0">
                  <a:solidFill>
                    <a:schemeClr val="accent2">
                      <a:lumMod val="40000"/>
                      <a:lumOff val="6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添加图片</a:t>
              </a:r>
            </a:p>
          </p:txBody>
        </p:sp>
      </p:grpSp>
      <p:sp>
        <p:nvSpPr>
          <p:cNvPr id="44" name="TextBox 27"/>
          <p:cNvSpPr txBox="1"/>
          <p:nvPr/>
        </p:nvSpPr>
        <p:spPr>
          <a:xfrm>
            <a:off x="6201027" y="2374958"/>
            <a:ext cx="3525327" cy="527369"/>
          </a:xfrm>
          <a:prstGeom prst="rect">
            <a:avLst/>
          </a:prstGeom>
          <a:noFill/>
        </p:spPr>
        <p:txBody>
          <a:bodyPr wrap="none" lIns="479973" tIns="0" rIns="0" bIns="0" anchor="b" anchorCtr="0">
            <a:noAutofit/>
          </a:bodyPr>
          <a:lstStyle/>
          <a:p>
            <a:r>
              <a:rPr lang="zh-CN" altLang="en-US" sz="2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点此添加标题</a:t>
            </a:r>
            <a:endParaRPr lang="zh-CN" altLang="en-US" sz="2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5" name="文本框 44"/>
          <p:cNvSpPr txBox="1"/>
          <p:nvPr/>
        </p:nvSpPr>
        <p:spPr>
          <a:xfrm>
            <a:off x="5750689" y="3113047"/>
            <a:ext cx="1796497" cy="400110"/>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添加标题</a:t>
            </a:r>
          </a:p>
        </p:txBody>
      </p:sp>
      <p:sp>
        <p:nvSpPr>
          <p:cNvPr id="46" name="文本框 45"/>
          <p:cNvSpPr txBox="1"/>
          <p:nvPr/>
        </p:nvSpPr>
        <p:spPr>
          <a:xfrm>
            <a:off x="5750689" y="3694039"/>
            <a:ext cx="1796497" cy="400110"/>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添加标题</a:t>
            </a:r>
          </a:p>
        </p:txBody>
      </p:sp>
      <p:sp>
        <p:nvSpPr>
          <p:cNvPr id="47" name="文本框 46"/>
          <p:cNvSpPr txBox="1"/>
          <p:nvPr/>
        </p:nvSpPr>
        <p:spPr>
          <a:xfrm>
            <a:off x="8003287" y="3113047"/>
            <a:ext cx="1796497" cy="400110"/>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添加标题</a:t>
            </a:r>
          </a:p>
        </p:txBody>
      </p:sp>
      <p:sp>
        <p:nvSpPr>
          <p:cNvPr id="51" name="文本框 50"/>
          <p:cNvSpPr txBox="1"/>
          <p:nvPr/>
        </p:nvSpPr>
        <p:spPr>
          <a:xfrm>
            <a:off x="8003287" y="3694039"/>
            <a:ext cx="1796497" cy="400110"/>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添加标题</a:t>
            </a:r>
          </a:p>
        </p:txBody>
      </p:sp>
      <p:sp>
        <p:nvSpPr>
          <p:cNvPr id="53" name="文本框 52"/>
          <p:cNvSpPr txBox="1"/>
          <p:nvPr/>
        </p:nvSpPr>
        <p:spPr>
          <a:xfrm>
            <a:off x="850568" y="2867822"/>
            <a:ext cx="1199125" cy="830868"/>
          </a:xfrm>
          <a:prstGeom prst="rect">
            <a:avLst/>
          </a:prstGeom>
          <a:noFill/>
        </p:spPr>
        <p:txBody>
          <a:bodyPr wrap="square" rtlCol="0">
            <a:spAutoFit/>
          </a:bodyPr>
          <a:lstStyle/>
          <a:p>
            <a:r>
              <a:rPr lang="en-US" altLang="zh-CN" sz="4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lang="zh-CN" altLang="en-US" sz="4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60" name="任意多边形: 形状 59"/>
          <p:cNvSpPr/>
          <p:nvPr/>
        </p:nvSpPr>
        <p:spPr>
          <a:xfrm>
            <a:off x="1325295" y="2374958"/>
            <a:ext cx="1354593" cy="527369"/>
          </a:xfrm>
          <a:custGeom>
            <a:avLst/>
            <a:gdLst>
              <a:gd name="connsiteX0" fmla="*/ 1016000 w 1016000"/>
              <a:gd name="connsiteY0" fmla="*/ 0 h 336550"/>
              <a:gd name="connsiteX1" fmla="*/ 0 w 1016000"/>
              <a:gd name="connsiteY1" fmla="*/ 0 h 336550"/>
              <a:gd name="connsiteX2" fmla="*/ 0 w 1016000"/>
              <a:gd name="connsiteY2" fmla="*/ 336550 h 336550"/>
            </a:gdLst>
            <a:ahLst/>
            <a:cxnLst>
              <a:cxn ang="0">
                <a:pos x="connsiteX0" y="connsiteY0"/>
              </a:cxn>
              <a:cxn ang="0">
                <a:pos x="connsiteX1" y="connsiteY1"/>
              </a:cxn>
              <a:cxn ang="0">
                <a:pos x="connsiteX2" y="connsiteY2"/>
              </a:cxn>
            </a:cxnLst>
            <a:rect l="l" t="t" r="r" b="b"/>
            <a:pathLst>
              <a:path w="1016000" h="336550">
                <a:moveTo>
                  <a:pt x="1016000" y="0"/>
                </a:moveTo>
                <a:lnTo>
                  <a:pt x="0" y="0"/>
                </a:lnTo>
                <a:lnTo>
                  <a:pt x="0" y="336550"/>
                </a:lnTo>
              </a:path>
            </a:pathLst>
          </a:custGeom>
          <a:noFill/>
          <a:ln w="603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dirty="0">
              <a:latin typeface="宋体" panose="02010600030101010101" pitchFamily="2" charset="-122"/>
              <a:ea typeface="宋体" panose="02010600030101010101" pitchFamily="2" charset="-122"/>
            </a:endParaRPr>
          </a:p>
        </p:txBody>
      </p:sp>
      <p:sp>
        <p:nvSpPr>
          <p:cNvPr id="61" name="任意多边形: 形状 60"/>
          <p:cNvSpPr/>
          <p:nvPr/>
        </p:nvSpPr>
        <p:spPr>
          <a:xfrm>
            <a:off x="1316829" y="3729550"/>
            <a:ext cx="1464653" cy="507972"/>
          </a:xfrm>
          <a:custGeom>
            <a:avLst/>
            <a:gdLst>
              <a:gd name="connsiteX0" fmla="*/ 1098550 w 1098550"/>
              <a:gd name="connsiteY0" fmla="*/ 381000 h 381000"/>
              <a:gd name="connsiteX1" fmla="*/ 0 w 1098550"/>
              <a:gd name="connsiteY1" fmla="*/ 381000 h 381000"/>
              <a:gd name="connsiteX2" fmla="*/ 0 w 1098550"/>
              <a:gd name="connsiteY2" fmla="*/ 0 h 381000"/>
            </a:gdLst>
            <a:ahLst/>
            <a:cxnLst>
              <a:cxn ang="0">
                <a:pos x="connsiteX0" y="connsiteY0"/>
              </a:cxn>
              <a:cxn ang="0">
                <a:pos x="connsiteX1" y="connsiteY1"/>
              </a:cxn>
              <a:cxn ang="0">
                <a:pos x="connsiteX2" y="connsiteY2"/>
              </a:cxn>
            </a:cxnLst>
            <a:rect l="l" t="t" r="r" b="b"/>
            <a:pathLst>
              <a:path w="1098550" h="381000">
                <a:moveTo>
                  <a:pt x="1098550" y="381000"/>
                </a:moveTo>
                <a:lnTo>
                  <a:pt x="0" y="381000"/>
                </a:lnTo>
                <a:lnTo>
                  <a:pt x="0" y="0"/>
                </a:lnTo>
              </a:path>
            </a:pathLst>
          </a:custGeom>
          <a:noFill/>
          <a:ln w="603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dirty="0">
              <a:latin typeface="宋体" panose="02010600030101010101" pitchFamily="2" charset="-122"/>
              <a:ea typeface="宋体" panose="02010600030101010101" pitchFamily="2" charset="-122"/>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fade">
                                      <p:cBhvr>
                                        <p:cTn id="11" dur="1000"/>
                                        <p:tgtEl>
                                          <p:spTgt spid="43"/>
                                        </p:tgtEl>
                                      </p:cBhvr>
                                    </p:animEffect>
                                    <p:anim calcmode="lin" valueType="num">
                                      <p:cBhvr>
                                        <p:cTn id="12" dur="1000" fill="hold"/>
                                        <p:tgtEl>
                                          <p:spTgt spid="43"/>
                                        </p:tgtEl>
                                        <p:attrNameLst>
                                          <p:attrName>ppt_x</p:attrName>
                                        </p:attrNameLst>
                                      </p:cBhvr>
                                      <p:tavLst>
                                        <p:tav tm="0">
                                          <p:val>
                                            <p:strVal val="#ppt_x"/>
                                          </p:val>
                                        </p:tav>
                                        <p:tav tm="100000">
                                          <p:val>
                                            <p:strVal val="#ppt_x"/>
                                          </p:val>
                                        </p:tav>
                                      </p:tavLst>
                                    </p:anim>
                                    <p:anim calcmode="lin" valueType="num">
                                      <p:cBhvr>
                                        <p:cTn id="13" dur="900" decel="100000" fill="hold"/>
                                        <p:tgtEl>
                                          <p:spTgt spid="4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22" presetClass="entr" presetSubtype="2" fill="hold" grpId="0" nodeType="afterEffect">
                                  <p:stCondLst>
                                    <p:cond delay="0"/>
                                  </p:stCondLst>
                                  <p:childTnLst>
                                    <p:set>
                                      <p:cBhvr>
                                        <p:cTn id="17" dur="1" fill="hold">
                                          <p:stCondLst>
                                            <p:cond delay="0"/>
                                          </p:stCondLst>
                                        </p:cTn>
                                        <p:tgtEl>
                                          <p:spTgt spid="60"/>
                                        </p:tgtEl>
                                        <p:attrNameLst>
                                          <p:attrName>style.visibility</p:attrName>
                                        </p:attrNameLst>
                                      </p:cBhvr>
                                      <p:to>
                                        <p:strVal val="visible"/>
                                      </p:to>
                                    </p:set>
                                    <p:animEffect transition="in" filter="wipe(right)">
                                      <p:cBhvr>
                                        <p:cTn id="18" dur="500"/>
                                        <p:tgtEl>
                                          <p:spTgt spid="60"/>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animEffect transition="in" filter="wipe(right)">
                                      <p:cBhvr>
                                        <p:cTn id="21" dur="500"/>
                                        <p:tgtEl>
                                          <p:spTgt spid="61"/>
                                        </p:tgtEl>
                                      </p:cBhvr>
                                    </p:animEffect>
                                  </p:childTnLst>
                                </p:cTn>
                              </p:par>
                            </p:childTnLst>
                          </p:cTn>
                        </p:par>
                        <p:par>
                          <p:cTn id="22" fill="hold">
                            <p:stCondLst>
                              <p:cond delay="2000"/>
                            </p:stCondLst>
                            <p:childTnLst>
                              <p:par>
                                <p:cTn id="23" presetID="14" presetClass="entr" presetSubtype="10" fill="hold" grpId="0" nodeType="after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randombar(horizontal)">
                                      <p:cBhvr>
                                        <p:cTn id="25" dur="500"/>
                                        <p:tgtEl>
                                          <p:spTgt spid="53"/>
                                        </p:tgtEl>
                                      </p:cBhvr>
                                    </p:animEffect>
                                  </p:childTnLst>
                                </p:cTn>
                              </p:par>
                            </p:childTnLst>
                          </p:cTn>
                        </p:par>
                        <p:par>
                          <p:cTn id="26" fill="hold">
                            <p:stCondLst>
                              <p:cond delay="2500"/>
                            </p:stCondLst>
                            <p:childTnLst>
                              <p:par>
                                <p:cTn id="27" presetID="10" presetClass="entr" presetSubtype="0" fill="hold" grpId="0" nodeType="afterEffect">
                                  <p:stCondLst>
                                    <p:cond delay="0"/>
                                  </p:stCondLst>
                                  <p:iterate type="lt">
                                    <p:tmPct val="10000"/>
                                  </p:iterate>
                                  <p:childTnLst>
                                    <p:set>
                                      <p:cBhvr>
                                        <p:cTn id="28" dur="1" fill="hold">
                                          <p:stCondLst>
                                            <p:cond delay="0"/>
                                          </p:stCondLst>
                                        </p:cTn>
                                        <p:tgtEl>
                                          <p:spTgt spid="44"/>
                                        </p:tgtEl>
                                        <p:attrNameLst>
                                          <p:attrName>style.visibility</p:attrName>
                                        </p:attrNameLst>
                                      </p:cBhvr>
                                      <p:to>
                                        <p:strVal val="visible"/>
                                      </p:to>
                                    </p:set>
                                    <p:animEffect transition="in" filter="fade">
                                      <p:cBhvr>
                                        <p:cTn id="29" dur="500"/>
                                        <p:tgtEl>
                                          <p:spTgt spid="44"/>
                                        </p:tgtEl>
                                      </p:cBhvr>
                                    </p:animEffect>
                                  </p:childTnLst>
                                </p:cTn>
                              </p:par>
                            </p:childTnLst>
                          </p:cTn>
                        </p:par>
                        <p:par>
                          <p:cTn id="30" fill="hold">
                            <p:stCondLst>
                              <p:cond delay="3250"/>
                            </p:stCondLst>
                            <p:childTnLst>
                              <p:par>
                                <p:cTn id="31" presetID="10" presetClass="entr" presetSubtype="0" fill="hold" grpId="0" nodeType="afterEffect">
                                  <p:stCondLst>
                                    <p:cond delay="0"/>
                                  </p:stCondLst>
                                  <p:iterate type="lt">
                                    <p:tmPct val="10000"/>
                                  </p:iterate>
                                  <p:childTnLst>
                                    <p:set>
                                      <p:cBhvr>
                                        <p:cTn id="32" dur="1" fill="hold">
                                          <p:stCondLst>
                                            <p:cond delay="0"/>
                                          </p:stCondLst>
                                        </p:cTn>
                                        <p:tgtEl>
                                          <p:spTgt spid="45"/>
                                        </p:tgtEl>
                                        <p:attrNameLst>
                                          <p:attrName>style.visibility</p:attrName>
                                        </p:attrNameLst>
                                      </p:cBhvr>
                                      <p:to>
                                        <p:strVal val="visible"/>
                                      </p:to>
                                    </p:set>
                                    <p:animEffect transition="in" filter="fade">
                                      <p:cBhvr>
                                        <p:cTn id="33" dur="500"/>
                                        <p:tgtEl>
                                          <p:spTgt spid="45"/>
                                        </p:tgtEl>
                                      </p:cBhvr>
                                    </p:animEffect>
                                  </p:childTnLst>
                                </p:cTn>
                              </p:par>
                              <p:par>
                                <p:cTn id="34" presetID="10" presetClass="entr" presetSubtype="0" fill="hold" grpId="0" nodeType="withEffect">
                                  <p:stCondLst>
                                    <p:cond delay="250"/>
                                  </p:stCondLst>
                                  <p:iterate type="lt">
                                    <p:tmPct val="10000"/>
                                  </p:iterate>
                                  <p:childTnLst>
                                    <p:set>
                                      <p:cBhvr>
                                        <p:cTn id="35" dur="1" fill="hold">
                                          <p:stCondLst>
                                            <p:cond delay="0"/>
                                          </p:stCondLst>
                                        </p:cTn>
                                        <p:tgtEl>
                                          <p:spTgt spid="46"/>
                                        </p:tgtEl>
                                        <p:attrNameLst>
                                          <p:attrName>style.visibility</p:attrName>
                                        </p:attrNameLst>
                                      </p:cBhvr>
                                      <p:to>
                                        <p:strVal val="visible"/>
                                      </p:to>
                                    </p:set>
                                    <p:animEffect transition="in" filter="fade">
                                      <p:cBhvr>
                                        <p:cTn id="36" dur="500"/>
                                        <p:tgtEl>
                                          <p:spTgt spid="46"/>
                                        </p:tgtEl>
                                      </p:cBhvr>
                                    </p:animEffect>
                                  </p:childTnLst>
                                </p:cTn>
                              </p:par>
                              <p:par>
                                <p:cTn id="37" presetID="10" presetClass="entr" presetSubtype="0" fill="hold" grpId="0" nodeType="withEffect">
                                  <p:stCondLst>
                                    <p:cond delay="500"/>
                                  </p:stCondLst>
                                  <p:iterate type="lt">
                                    <p:tmPct val="10000"/>
                                  </p:iterate>
                                  <p:childTnLst>
                                    <p:set>
                                      <p:cBhvr>
                                        <p:cTn id="38" dur="1" fill="hold">
                                          <p:stCondLst>
                                            <p:cond delay="0"/>
                                          </p:stCondLst>
                                        </p:cTn>
                                        <p:tgtEl>
                                          <p:spTgt spid="47"/>
                                        </p:tgtEl>
                                        <p:attrNameLst>
                                          <p:attrName>style.visibility</p:attrName>
                                        </p:attrNameLst>
                                      </p:cBhvr>
                                      <p:to>
                                        <p:strVal val="visible"/>
                                      </p:to>
                                    </p:set>
                                    <p:animEffect transition="in" filter="fade">
                                      <p:cBhvr>
                                        <p:cTn id="39" dur="500"/>
                                        <p:tgtEl>
                                          <p:spTgt spid="47"/>
                                        </p:tgtEl>
                                      </p:cBhvr>
                                    </p:animEffect>
                                  </p:childTnLst>
                                </p:cTn>
                              </p:par>
                              <p:par>
                                <p:cTn id="40" presetID="10" presetClass="entr" presetSubtype="0" fill="hold" grpId="0" nodeType="withEffect">
                                  <p:stCondLst>
                                    <p:cond delay="750"/>
                                  </p:stCondLst>
                                  <p:iterate type="lt">
                                    <p:tmPct val="10000"/>
                                  </p:iterate>
                                  <p:childTnLst>
                                    <p:set>
                                      <p:cBhvr>
                                        <p:cTn id="41" dur="1" fill="hold">
                                          <p:stCondLst>
                                            <p:cond delay="0"/>
                                          </p:stCondLst>
                                        </p:cTn>
                                        <p:tgtEl>
                                          <p:spTgt spid="51"/>
                                        </p:tgtEl>
                                        <p:attrNameLst>
                                          <p:attrName>style.visibility</p:attrName>
                                        </p:attrNameLst>
                                      </p:cBhvr>
                                      <p:to>
                                        <p:strVal val="visible"/>
                                      </p:to>
                                    </p:set>
                                    <p:animEffect transition="in" filter="fade">
                                      <p:cBhvr>
                                        <p:cTn id="42"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4" grpId="0"/>
      <p:bldP spid="45" grpId="0"/>
      <p:bldP spid="46" grpId="0"/>
      <p:bldP spid="47" grpId="0"/>
      <p:bldP spid="51" grpId="0"/>
      <p:bldP spid="53" grpId="0"/>
      <p:bldP spid="60" grpId="0" animBg="1"/>
      <p:bldP spid="6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2" name="矩形 1"/>
          <p:cNvSpPr/>
          <p:nvPr/>
        </p:nvSpPr>
        <p:spPr>
          <a:xfrm>
            <a:off x="0" y="1201420"/>
            <a:ext cx="5354320" cy="456087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矩形 10"/>
          <p:cNvSpPr/>
          <p:nvPr/>
        </p:nvSpPr>
        <p:spPr>
          <a:xfrm>
            <a:off x="5354320" y="1201420"/>
            <a:ext cx="6837680" cy="4551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bg1"/>
              </a:solidFill>
              <a:latin typeface="宋体" panose="02010600030101010101" pitchFamily="2" charset="-122"/>
              <a:ea typeface="宋体" panose="02010600030101010101" pitchFamily="2" charset="-122"/>
            </a:endParaRPr>
          </a:p>
        </p:txBody>
      </p:sp>
      <p:grpSp>
        <p:nvGrpSpPr>
          <p:cNvPr id="12" name="组合 2"/>
          <p:cNvGrpSpPr/>
          <p:nvPr/>
        </p:nvGrpSpPr>
        <p:grpSpPr>
          <a:xfrm>
            <a:off x="541589" y="1949788"/>
            <a:ext cx="4249420" cy="2770189"/>
            <a:chOff x="659" y="3595"/>
            <a:chExt cx="5019" cy="2482"/>
          </a:xfrm>
        </p:grpSpPr>
        <p:sp>
          <p:nvSpPr>
            <p:cNvPr id="13" name="矩形 12"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659" y="3595"/>
              <a:ext cx="4512" cy="597"/>
            </a:xfrm>
            <a:prstGeom prst="rect">
              <a:avLst/>
            </a:prstGeom>
          </p:spPr>
          <p:txBody>
            <a:bodyPr wrap="square">
              <a:spAutoFit/>
            </a:bodyPr>
            <a:lstStyle/>
            <a:p>
              <a:r>
                <a:rPr lang="zh-CN" altLang="en-US" sz="3735"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Calibri" panose="020F0502020204030204" pitchFamily="34" charset="0"/>
                </a:rPr>
                <a:t>添加你的标题</a:t>
              </a:r>
            </a:p>
          </p:txBody>
        </p:sp>
        <p:sp>
          <p:nvSpPr>
            <p:cNvPr id="15" name="矩形 14"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659" y="4671"/>
              <a:ext cx="5019" cy="1406"/>
            </a:xfrm>
            <a:prstGeom prst="rect">
              <a:avLst/>
            </a:prstGeom>
          </p:spPr>
          <p:txBody>
            <a:bodyPr wrap="square">
              <a:spAutoFit/>
            </a:bodyPr>
            <a:lstStyle/>
            <a:p>
              <a:pPr algn="just"/>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更换文本点击此处更换文本点击此处更换文本点击此处更换文本点击此处更换文本点击此处更换文本点击此处更换文本点击此处更换文本点击此处更换文本点击此处更换文本点击此处更换文本点击此处更换文本</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just"/>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4" name="矩形 3"/>
          <p:cNvSpPr/>
          <p:nvPr/>
        </p:nvSpPr>
        <p:spPr>
          <a:xfrm>
            <a:off x="5354320" y="1201420"/>
            <a:ext cx="6837680" cy="4560878"/>
          </a:xfrm>
          <a:prstGeom prst="rect">
            <a:avLst/>
          </a:prstGeom>
          <a:pattFill prst="pct5">
            <a:fgClr>
              <a:schemeClr val="accent1"/>
            </a:fgClr>
            <a:bgClr>
              <a:schemeClr val="tx2">
                <a:lumMod val="20000"/>
                <a:lumOff val="8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dirty="0">
                <a:solidFill>
                  <a:schemeClr val="accent4">
                    <a:lumMod val="60000"/>
                    <a:lumOff val="4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添加图片</a:t>
            </a: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矩形 76"/>
          <p:cNvSpPr/>
          <p:nvPr/>
        </p:nvSpPr>
        <p:spPr>
          <a:xfrm rot="20152320">
            <a:off x="5037486" y="5121692"/>
            <a:ext cx="1325807" cy="156946"/>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76" name="矩形 75"/>
          <p:cNvSpPr/>
          <p:nvPr/>
        </p:nvSpPr>
        <p:spPr>
          <a:xfrm rot="1447680" flipV="1">
            <a:off x="5037486" y="4154886"/>
            <a:ext cx="1325807" cy="156946"/>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75" name="矩形 74"/>
          <p:cNvSpPr/>
          <p:nvPr/>
        </p:nvSpPr>
        <p:spPr>
          <a:xfrm rot="20152320">
            <a:off x="5037486" y="3187756"/>
            <a:ext cx="1325807" cy="156946"/>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61" name="矩形 60"/>
          <p:cNvSpPr/>
          <p:nvPr/>
        </p:nvSpPr>
        <p:spPr>
          <a:xfrm rot="1447680" flipV="1">
            <a:off x="5094936" y="2240746"/>
            <a:ext cx="1325807" cy="156946"/>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60" name="矩形 59"/>
          <p:cNvSpPr/>
          <p:nvPr/>
        </p:nvSpPr>
        <p:spPr>
          <a:xfrm rot="20152320">
            <a:off x="5094936" y="1226009"/>
            <a:ext cx="1325807" cy="156946"/>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14" name="圆角矩形 13"/>
          <p:cNvSpPr/>
          <p:nvPr/>
        </p:nvSpPr>
        <p:spPr>
          <a:xfrm>
            <a:off x="6092670" y="517766"/>
            <a:ext cx="668937" cy="668937"/>
          </a:xfrm>
          <a:prstGeom prst="roundRect">
            <a:avLst>
              <a:gd name="adj" fmla="val 8667"/>
            </a:avLst>
          </a:prstGeom>
          <a:solidFill>
            <a:schemeClr val="tx2">
              <a:lumMod val="20000"/>
              <a:lumOff val="8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36" name="圆角矩形 35"/>
          <p:cNvSpPr/>
          <p:nvPr/>
        </p:nvSpPr>
        <p:spPr>
          <a:xfrm>
            <a:off x="6092670" y="2440134"/>
            <a:ext cx="668937" cy="668937"/>
          </a:xfrm>
          <a:prstGeom prst="roundRect">
            <a:avLst>
              <a:gd name="adj" fmla="val 8667"/>
            </a:avLst>
          </a:prstGeom>
          <a:solidFill>
            <a:schemeClr val="tx2">
              <a:lumMod val="20000"/>
              <a:lumOff val="8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41" name="圆角矩形 40"/>
          <p:cNvSpPr/>
          <p:nvPr/>
        </p:nvSpPr>
        <p:spPr>
          <a:xfrm>
            <a:off x="6092670" y="4384705"/>
            <a:ext cx="668937" cy="668937"/>
          </a:xfrm>
          <a:prstGeom prst="roundRect">
            <a:avLst>
              <a:gd name="adj" fmla="val 8667"/>
            </a:avLst>
          </a:prstGeom>
          <a:solidFill>
            <a:schemeClr val="tx2">
              <a:lumMod val="20000"/>
              <a:lumOff val="8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46" name="圆角矩形 45"/>
          <p:cNvSpPr/>
          <p:nvPr/>
        </p:nvSpPr>
        <p:spPr>
          <a:xfrm>
            <a:off x="4659630" y="1480239"/>
            <a:ext cx="668937" cy="668937"/>
          </a:xfrm>
          <a:prstGeom prst="roundRect">
            <a:avLst>
              <a:gd name="adj" fmla="val 8667"/>
            </a:avLst>
          </a:prstGeom>
          <a:solidFill>
            <a:schemeClr val="tx2">
              <a:lumMod val="20000"/>
              <a:lumOff val="8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51" name="圆角矩形 50"/>
          <p:cNvSpPr/>
          <p:nvPr/>
        </p:nvSpPr>
        <p:spPr>
          <a:xfrm>
            <a:off x="4634866" y="3413115"/>
            <a:ext cx="668937" cy="668937"/>
          </a:xfrm>
          <a:prstGeom prst="roundRect">
            <a:avLst>
              <a:gd name="adj" fmla="val 8667"/>
            </a:avLst>
          </a:prstGeom>
          <a:solidFill>
            <a:schemeClr val="tx2">
              <a:lumMod val="20000"/>
              <a:lumOff val="8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56" name="圆角矩形 55"/>
          <p:cNvSpPr/>
          <p:nvPr/>
        </p:nvSpPr>
        <p:spPr>
          <a:xfrm>
            <a:off x="4681040" y="5342423"/>
            <a:ext cx="668937" cy="668937"/>
          </a:xfrm>
          <a:prstGeom prst="roundRect">
            <a:avLst>
              <a:gd name="adj" fmla="val 8667"/>
            </a:avLst>
          </a:prstGeom>
          <a:solidFill>
            <a:schemeClr val="tx2">
              <a:lumMod val="20000"/>
              <a:lumOff val="8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grpSp>
        <p:nvGrpSpPr>
          <p:cNvPr id="104" name="组合 103"/>
          <p:cNvGrpSpPr/>
          <p:nvPr/>
        </p:nvGrpSpPr>
        <p:grpSpPr>
          <a:xfrm>
            <a:off x="2085311" y="2315073"/>
            <a:ext cx="3660494" cy="538661"/>
            <a:chOff x="2463800" y="2482850"/>
            <a:chExt cx="3660695" cy="538691"/>
          </a:xfrm>
          <a:effectLst/>
        </p:grpSpPr>
        <p:sp>
          <p:nvSpPr>
            <p:cNvPr id="103" name="任意多边形 102"/>
            <p:cNvSpPr/>
            <p:nvPr/>
          </p:nvSpPr>
          <p:spPr>
            <a:xfrm>
              <a:off x="2463800" y="2482850"/>
              <a:ext cx="3606800" cy="495300"/>
            </a:xfrm>
            <a:custGeom>
              <a:avLst/>
              <a:gdLst>
                <a:gd name="connsiteX0" fmla="*/ 3606800 w 3606800"/>
                <a:gd name="connsiteY0" fmla="*/ 495300 h 495300"/>
                <a:gd name="connsiteX1" fmla="*/ 2552700 w 3606800"/>
                <a:gd name="connsiteY1" fmla="*/ 0 h 495300"/>
                <a:gd name="connsiteX2" fmla="*/ 0 w 3606800"/>
                <a:gd name="connsiteY2" fmla="*/ 0 h 495300"/>
              </a:gdLst>
              <a:ahLst/>
              <a:cxnLst>
                <a:cxn ang="0">
                  <a:pos x="connsiteX0" y="connsiteY0"/>
                </a:cxn>
                <a:cxn ang="0">
                  <a:pos x="connsiteX1" y="connsiteY1"/>
                </a:cxn>
                <a:cxn ang="0">
                  <a:pos x="connsiteX2" y="connsiteY2"/>
                </a:cxn>
              </a:cxnLst>
              <a:rect l="l" t="t" r="r" b="b"/>
              <a:pathLst>
                <a:path w="3606800" h="495300">
                  <a:moveTo>
                    <a:pt x="3606800" y="495300"/>
                  </a:moveTo>
                  <a:lnTo>
                    <a:pt x="2552700" y="0"/>
                  </a:lnTo>
                  <a:lnTo>
                    <a:pt x="0" y="0"/>
                  </a:lnTo>
                </a:path>
              </a:pathLst>
            </a:custGeom>
            <a:noFill/>
            <a:ln w="19050">
              <a:solidFill>
                <a:schemeClr val="bg1"/>
              </a:solidFill>
              <a:prstDash val="dash"/>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98" name="椭圆 97"/>
            <p:cNvSpPr/>
            <p:nvPr/>
          </p:nvSpPr>
          <p:spPr>
            <a:xfrm flipH="1" flipV="1">
              <a:off x="6043474" y="2947886"/>
              <a:ext cx="81021" cy="73655"/>
            </a:xfrm>
            <a:prstGeom prst="ellipse">
              <a:avLst/>
            </a:prstGeom>
            <a:solidFill>
              <a:schemeClr val="bg1"/>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grpSp>
      <p:grpSp>
        <p:nvGrpSpPr>
          <p:cNvPr id="105" name="组合 104"/>
          <p:cNvGrpSpPr/>
          <p:nvPr/>
        </p:nvGrpSpPr>
        <p:grpSpPr>
          <a:xfrm>
            <a:off x="2034047" y="2346733"/>
            <a:ext cx="2053230" cy="1336906"/>
            <a:chOff x="3451161" y="3865165"/>
            <a:chExt cx="2053342" cy="1336977"/>
          </a:xfrm>
        </p:grpSpPr>
        <p:sp>
          <p:nvSpPr>
            <p:cNvPr id="106" name="文本框 105"/>
            <p:cNvSpPr txBox="1"/>
            <p:nvPr/>
          </p:nvSpPr>
          <p:spPr>
            <a:xfrm>
              <a:off x="3451161" y="3865165"/>
              <a:ext cx="1735285" cy="338444"/>
            </a:xfrm>
            <a:prstGeom prst="rect">
              <a:avLst/>
            </a:prstGeom>
            <a:noFill/>
          </p:spPr>
          <p:txBody>
            <a:bodyPr wrap="square" rtlCol="0">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在此添加标题</a:t>
              </a:r>
            </a:p>
          </p:txBody>
        </p:sp>
        <p:sp>
          <p:nvSpPr>
            <p:cNvPr id="107" name="文本框 106"/>
            <p:cNvSpPr txBox="1"/>
            <p:nvPr/>
          </p:nvSpPr>
          <p:spPr>
            <a:xfrm>
              <a:off x="3457192" y="4171099"/>
              <a:ext cx="2047311" cy="1031043"/>
            </a:xfrm>
            <a:prstGeom prst="rect">
              <a:avLst/>
            </a:prstGeom>
            <a:noFill/>
          </p:spPr>
          <p:txBody>
            <a:bodyPr wrap="square" rtlCol="0">
              <a:spAutoFit/>
            </a:bodyPr>
            <a:lstStyle/>
            <a:p>
              <a:pPr>
                <a:lnSpc>
                  <a:spcPct val="150000"/>
                </a:lnSpc>
              </a:pPr>
              <a:r>
                <a:rPr lang="zh-CN" altLang="en-US" sz="1045" dirty="0">
                  <a:solidFill>
                    <a:schemeClr val="tx1">
                      <a:lumMod val="50000"/>
                      <a:lumOff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点击输入简要文字内容，文字内容需概括精炼，不用多余的文字修饰，言简意赅的说明分项内容</a:t>
              </a:r>
              <a:r>
                <a:rPr lang="en-US" altLang="zh-CN" sz="1045" dirty="0">
                  <a:solidFill>
                    <a:schemeClr val="tx1">
                      <a:lumMod val="50000"/>
                      <a:lumOff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p>
          </p:txBody>
        </p:sp>
      </p:grpSp>
      <p:grpSp>
        <p:nvGrpSpPr>
          <p:cNvPr id="120" name="组合 119"/>
          <p:cNvGrpSpPr/>
          <p:nvPr/>
        </p:nvGrpSpPr>
        <p:grpSpPr>
          <a:xfrm>
            <a:off x="2085311" y="4250942"/>
            <a:ext cx="3660494" cy="538661"/>
            <a:chOff x="2463800" y="2482850"/>
            <a:chExt cx="3660695" cy="538691"/>
          </a:xfrm>
          <a:effectLst/>
        </p:grpSpPr>
        <p:sp>
          <p:nvSpPr>
            <p:cNvPr id="121" name="任意多边形 120"/>
            <p:cNvSpPr/>
            <p:nvPr/>
          </p:nvSpPr>
          <p:spPr>
            <a:xfrm>
              <a:off x="2463800" y="2482850"/>
              <a:ext cx="3606800" cy="495300"/>
            </a:xfrm>
            <a:custGeom>
              <a:avLst/>
              <a:gdLst>
                <a:gd name="connsiteX0" fmla="*/ 3606800 w 3606800"/>
                <a:gd name="connsiteY0" fmla="*/ 495300 h 495300"/>
                <a:gd name="connsiteX1" fmla="*/ 2552700 w 3606800"/>
                <a:gd name="connsiteY1" fmla="*/ 0 h 495300"/>
                <a:gd name="connsiteX2" fmla="*/ 0 w 3606800"/>
                <a:gd name="connsiteY2" fmla="*/ 0 h 495300"/>
              </a:gdLst>
              <a:ahLst/>
              <a:cxnLst>
                <a:cxn ang="0">
                  <a:pos x="connsiteX0" y="connsiteY0"/>
                </a:cxn>
                <a:cxn ang="0">
                  <a:pos x="connsiteX1" y="connsiteY1"/>
                </a:cxn>
                <a:cxn ang="0">
                  <a:pos x="connsiteX2" y="connsiteY2"/>
                </a:cxn>
              </a:cxnLst>
              <a:rect l="l" t="t" r="r" b="b"/>
              <a:pathLst>
                <a:path w="3606800" h="495300">
                  <a:moveTo>
                    <a:pt x="3606800" y="495300"/>
                  </a:moveTo>
                  <a:lnTo>
                    <a:pt x="2552700" y="0"/>
                  </a:lnTo>
                  <a:lnTo>
                    <a:pt x="0" y="0"/>
                  </a:lnTo>
                </a:path>
              </a:pathLst>
            </a:custGeom>
            <a:noFill/>
            <a:ln w="19050">
              <a:solidFill>
                <a:schemeClr val="bg1"/>
              </a:solidFill>
              <a:prstDash val="dash"/>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122" name="椭圆 121"/>
            <p:cNvSpPr/>
            <p:nvPr/>
          </p:nvSpPr>
          <p:spPr>
            <a:xfrm flipH="1" flipV="1">
              <a:off x="6043474" y="2947886"/>
              <a:ext cx="81021" cy="73655"/>
            </a:xfrm>
            <a:prstGeom prst="ellipse">
              <a:avLst/>
            </a:prstGeom>
            <a:solidFill>
              <a:schemeClr val="bg1"/>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grpSp>
      <p:grpSp>
        <p:nvGrpSpPr>
          <p:cNvPr id="291" name="组合 290"/>
          <p:cNvGrpSpPr/>
          <p:nvPr/>
        </p:nvGrpSpPr>
        <p:grpSpPr>
          <a:xfrm>
            <a:off x="2034047" y="4288750"/>
            <a:ext cx="2063698" cy="1355322"/>
            <a:chOff x="3451161" y="3865165"/>
            <a:chExt cx="2063811" cy="1355394"/>
          </a:xfrm>
        </p:grpSpPr>
        <p:sp>
          <p:nvSpPr>
            <p:cNvPr id="292" name="文本框 291"/>
            <p:cNvSpPr txBox="1"/>
            <p:nvPr/>
          </p:nvSpPr>
          <p:spPr>
            <a:xfrm>
              <a:off x="3451161" y="3865165"/>
              <a:ext cx="1831295" cy="338444"/>
            </a:xfrm>
            <a:prstGeom prst="rect">
              <a:avLst/>
            </a:prstGeom>
            <a:noFill/>
          </p:spPr>
          <p:txBody>
            <a:bodyPr wrap="square" rtlCol="0">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在此添加标题</a:t>
              </a:r>
            </a:p>
          </p:txBody>
        </p:sp>
        <p:sp>
          <p:nvSpPr>
            <p:cNvPr id="293" name="文本框 292"/>
            <p:cNvSpPr txBox="1"/>
            <p:nvPr/>
          </p:nvSpPr>
          <p:spPr>
            <a:xfrm>
              <a:off x="3467661" y="4189516"/>
              <a:ext cx="2047311" cy="1031043"/>
            </a:xfrm>
            <a:prstGeom prst="rect">
              <a:avLst/>
            </a:prstGeom>
            <a:noFill/>
          </p:spPr>
          <p:txBody>
            <a:bodyPr wrap="square" rtlCol="0">
              <a:spAutoFit/>
            </a:bodyPr>
            <a:lstStyle/>
            <a:p>
              <a:pPr>
                <a:lnSpc>
                  <a:spcPct val="150000"/>
                </a:lnSpc>
              </a:pPr>
              <a:r>
                <a:rPr lang="zh-CN" altLang="en-US" sz="1045" dirty="0">
                  <a:solidFill>
                    <a:schemeClr val="tx1">
                      <a:lumMod val="50000"/>
                      <a:lumOff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点击输入简要文字内容，文字内容需概括精炼，不用多余的文字修饰，言简意赅的说明分项内容</a:t>
              </a:r>
              <a:r>
                <a:rPr lang="en-US" altLang="zh-CN" sz="1045" dirty="0">
                  <a:solidFill>
                    <a:schemeClr val="tx1">
                      <a:lumMod val="50000"/>
                      <a:lumOff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p>
          </p:txBody>
        </p:sp>
      </p:grpSp>
      <p:grpSp>
        <p:nvGrpSpPr>
          <p:cNvPr id="294" name="组合 293"/>
          <p:cNvGrpSpPr/>
          <p:nvPr/>
        </p:nvGrpSpPr>
        <p:grpSpPr>
          <a:xfrm flipH="1">
            <a:off x="5669983" y="1362108"/>
            <a:ext cx="3660494" cy="538661"/>
            <a:chOff x="2463800" y="2482850"/>
            <a:chExt cx="3660695" cy="538691"/>
          </a:xfrm>
          <a:effectLst/>
        </p:grpSpPr>
        <p:sp>
          <p:nvSpPr>
            <p:cNvPr id="295" name="任意多边形 294"/>
            <p:cNvSpPr/>
            <p:nvPr/>
          </p:nvSpPr>
          <p:spPr>
            <a:xfrm>
              <a:off x="2463800" y="2482850"/>
              <a:ext cx="3606800" cy="495300"/>
            </a:xfrm>
            <a:custGeom>
              <a:avLst/>
              <a:gdLst>
                <a:gd name="connsiteX0" fmla="*/ 3606800 w 3606800"/>
                <a:gd name="connsiteY0" fmla="*/ 495300 h 495300"/>
                <a:gd name="connsiteX1" fmla="*/ 2552700 w 3606800"/>
                <a:gd name="connsiteY1" fmla="*/ 0 h 495300"/>
                <a:gd name="connsiteX2" fmla="*/ 0 w 3606800"/>
                <a:gd name="connsiteY2" fmla="*/ 0 h 495300"/>
              </a:gdLst>
              <a:ahLst/>
              <a:cxnLst>
                <a:cxn ang="0">
                  <a:pos x="connsiteX0" y="connsiteY0"/>
                </a:cxn>
                <a:cxn ang="0">
                  <a:pos x="connsiteX1" y="connsiteY1"/>
                </a:cxn>
                <a:cxn ang="0">
                  <a:pos x="connsiteX2" y="connsiteY2"/>
                </a:cxn>
              </a:cxnLst>
              <a:rect l="l" t="t" r="r" b="b"/>
              <a:pathLst>
                <a:path w="3606800" h="495300">
                  <a:moveTo>
                    <a:pt x="3606800" y="495300"/>
                  </a:moveTo>
                  <a:lnTo>
                    <a:pt x="2552700" y="0"/>
                  </a:lnTo>
                  <a:lnTo>
                    <a:pt x="0" y="0"/>
                  </a:lnTo>
                </a:path>
              </a:pathLst>
            </a:custGeom>
            <a:noFill/>
            <a:ln w="19050">
              <a:solidFill>
                <a:schemeClr val="bg1"/>
              </a:solidFill>
              <a:prstDash val="dash"/>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296" name="椭圆 295"/>
            <p:cNvSpPr/>
            <p:nvPr/>
          </p:nvSpPr>
          <p:spPr>
            <a:xfrm flipH="1" flipV="1">
              <a:off x="6043474" y="2947886"/>
              <a:ext cx="81021" cy="73655"/>
            </a:xfrm>
            <a:prstGeom prst="ellipse">
              <a:avLst/>
            </a:prstGeom>
            <a:solidFill>
              <a:schemeClr val="bg1"/>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grpSp>
      <p:grpSp>
        <p:nvGrpSpPr>
          <p:cNvPr id="300" name="组合 299"/>
          <p:cNvGrpSpPr/>
          <p:nvPr/>
        </p:nvGrpSpPr>
        <p:grpSpPr>
          <a:xfrm>
            <a:off x="7342120" y="1449582"/>
            <a:ext cx="2050876" cy="1354856"/>
            <a:chOff x="3457191" y="3865165"/>
            <a:chExt cx="2050988" cy="1354928"/>
          </a:xfrm>
        </p:grpSpPr>
        <p:sp>
          <p:nvSpPr>
            <p:cNvPr id="301" name="文本框 300"/>
            <p:cNvSpPr txBox="1"/>
            <p:nvPr/>
          </p:nvSpPr>
          <p:spPr>
            <a:xfrm>
              <a:off x="3854372" y="3865165"/>
              <a:ext cx="1653807" cy="338444"/>
            </a:xfrm>
            <a:prstGeom prst="rect">
              <a:avLst/>
            </a:prstGeom>
            <a:noFill/>
          </p:spPr>
          <p:txBody>
            <a:bodyPr wrap="square" rtlCol="0">
              <a:spAutoFit/>
            </a:bodyPr>
            <a:lstStyle/>
            <a:p>
              <a:pPr algn="r"/>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在此添加标题</a:t>
              </a:r>
            </a:p>
          </p:txBody>
        </p:sp>
        <p:sp>
          <p:nvSpPr>
            <p:cNvPr id="302" name="文本框 301"/>
            <p:cNvSpPr txBox="1"/>
            <p:nvPr/>
          </p:nvSpPr>
          <p:spPr>
            <a:xfrm>
              <a:off x="3457191" y="4189050"/>
              <a:ext cx="2047312" cy="1031043"/>
            </a:xfrm>
            <a:prstGeom prst="rect">
              <a:avLst/>
            </a:prstGeom>
            <a:noFill/>
          </p:spPr>
          <p:txBody>
            <a:bodyPr wrap="square" rtlCol="0">
              <a:spAutoFit/>
            </a:bodyPr>
            <a:lstStyle/>
            <a:p>
              <a:pPr algn="r">
                <a:lnSpc>
                  <a:spcPct val="150000"/>
                </a:lnSpc>
              </a:pPr>
              <a:r>
                <a:rPr lang="zh-CN" altLang="en-US" sz="1045" dirty="0">
                  <a:solidFill>
                    <a:schemeClr val="tx1">
                      <a:lumMod val="50000"/>
                      <a:lumOff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点击输入简要文字内容，文字内容需概括精炼，不用多余的文字修饰，言简意赅的说明分项内容</a:t>
              </a:r>
              <a:r>
                <a:rPr lang="en-US" altLang="zh-CN" sz="1045" dirty="0">
                  <a:solidFill>
                    <a:schemeClr val="tx1">
                      <a:lumMod val="50000"/>
                      <a:lumOff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p>
          </p:txBody>
        </p:sp>
      </p:grpSp>
      <p:grpSp>
        <p:nvGrpSpPr>
          <p:cNvPr id="306" name="组合 305"/>
          <p:cNvGrpSpPr/>
          <p:nvPr/>
        </p:nvGrpSpPr>
        <p:grpSpPr>
          <a:xfrm flipH="1">
            <a:off x="5669983" y="3273996"/>
            <a:ext cx="3660494" cy="538661"/>
            <a:chOff x="2463800" y="2482850"/>
            <a:chExt cx="3660695" cy="538691"/>
          </a:xfrm>
          <a:effectLst/>
        </p:grpSpPr>
        <p:sp>
          <p:nvSpPr>
            <p:cNvPr id="307" name="任意多边形 306"/>
            <p:cNvSpPr/>
            <p:nvPr/>
          </p:nvSpPr>
          <p:spPr>
            <a:xfrm>
              <a:off x="2463800" y="2482850"/>
              <a:ext cx="3606800" cy="495300"/>
            </a:xfrm>
            <a:custGeom>
              <a:avLst/>
              <a:gdLst>
                <a:gd name="connsiteX0" fmla="*/ 3606800 w 3606800"/>
                <a:gd name="connsiteY0" fmla="*/ 495300 h 495300"/>
                <a:gd name="connsiteX1" fmla="*/ 2552700 w 3606800"/>
                <a:gd name="connsiteY1" fmla="*/ 0 h 495300"/>
                <a:gd name="connsiteX2" fmla="*/ 0 w 3606800"/>
                <a:gd name="connsiteY2" fmla="*/ 0 h 495300"/>
              </a:gdLst>
              <a:ahLst/>
              <a:cxnLst>
                <a:cxn ang="0">
                  <a:pos x="connsiteX0" y="connsiteY0"/>
                </a:cxn>
                <a:cxn ang="0">
                  <a:pos x="connsiteX1" y="connsiteY1"/>
                </a:cxn>
                <a:cxn ang="0">
                  <a:pos x="connsiteX2" y="connsiteY2"/>
                </a:cxn>
              </a:cxnLst>
              <a:rect l="l" t="t" r="r" b="b"/>
              <a:pathLst>
                <a:path w="3606800" h="495300">
                  <a:moveTo>
                    <a:pt x="3606800" y="495300"/>
                  </a:moveTo>
                  <a:lnTo>
                    <a:pt x="2552700" y="0"/>
                  </a:lnTo>
                  <a:lnTo>
                    <a:pt x="0" y="0"/>
                  </a:lnTo>
                </a:path>
              </a:pathLst>
            </a:custGeom>
            <a:noFill/>
            <a:ln w="19050">
              <a:solidFill>
                <a:schemeClr val="bg1"/>
              </a:solidFill>
              <a:prstDash val="dash"/>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308" name="椭圆 307"/>
            <p:cNvSpPr/>
            <p:nvPr/>
          </p:nvSpPr>
          <p:spPr>
            <a:xfrm flipH="1" flipV="1">
              <a:off x="6043474" y="2947886"/>
              <a:ext cx="81021" cy="73655"/>
            </a:xfrm>
            <a:prstGeom prst="ellipse">
              <a:avLst/>
            </a:prstGeom>
            <a:solidFill>
              <a:schemeClr val="bg1"/>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grpSp>
      <p:grpSp>
        <p:nvGrpSpPr>
          <p:cNvPr id="309" name="组合 308"/>
          <p:cNvGrpSpPr/>
          <p:nvPr/>
        </p:nvGrpSpPr>
        <p:grpSpPr>
          <a:xfrm flipH="1">
            <a:off x="5669983" y="5198404"/>
            <a:ext cx="3660494" cy="538661"/>
            <a:chOff x="2463800" y="2482850"/>
            <a:chExt cx="3660695" cy="538691"/>
          </a:xfrm>
          <a:effectLst/>
        </p:grpSpPr>
        <p:sp>
          <p:nvSpPr>
            <p:cNvPr id="310" name="任意多边形 309"/>
            <p:cNvSpPr/>
            <p:nvPr/>
          </p:nvSpPr>
          <p:spPr>
            <a:xfrm>
              <a:off x="2463800" y="2482850"/>
              <a:ext cx="3606800" cy="495300"/>
            </a:xfrm>
            <a:custGeom>
              <a:avLst/>
              <a:gdLst>
                <a:gd name="connsiteX0" fmla="*/ 3606800 w 3606800"/>
                <a:gd name="connsiteY0" fmla="*/ 495300 h 495300"/>
                <a:gd name="connsiteX1" fmla="*/ 2552700 w 3606800"/>
                <a:gd name="connsiteY1" fmla="*/ 0 h 495300"/>
                <a:gd name="connsiteX2" fmla="*/ 0 w 3606800"/>
                <a:gd name="connsiteY2" fmla="*/ 0 h 495300"/>
              </a:gdLst>
              <a:ahLst/>
              <a:cxnLst>
                <a:cxn ang="0">
                  <a:pos x="connsiteX0" y="connsiteY0"/>
                </a:cxn>
                <a:cxn ang="0">
                  <a:pos x="connsiteX1" y="connsiteY1"/>
                </a:cxn>
                <a:cxn ang="0">
                  <a:pos x="connsiteX2" y="connsiteY2"/>
                </a:cxn>
              </a:cxnLst>
              <a:rect l="l" t="t" r="r" b="b"/>
              <a:pathLst>
                <a:path w="3606800" h="495300">
                  <a:moveTo>
                    <a:pt x="3606800" y="495300"/>
                  </a:moveTo>
                  <a:lnTo>
                    <a:pt x="2552700" y="0"/>
                  </a:lnTo>
                  <a:lnTo>
                    <a:pt x="0" y="0"/>
                  </a:lnTo>
                </a:path>
              </a:pathLst>
            </a:custGeom>
            <a:noFill/>
            <a:ln w="19050">
              <a:solidFill>
                <a:schemeClr val="bg1"/>
              </a:solidFill>
              <a:prstDash val="dash"/>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311" name="椭圆 310"/>
            <p:cNvSpPr/>
            <p:nvPr/>
          </p:nvSpPr>
          <p:spPr>
            <a:xfrm flipH="1" flipV="1">
              <a:off x="6043474" y="2947886"/>
              <a:ext cx="81021" cy="73655"/>
            </a:xfrm>
            <a:prstGeom prst="ellipse">
              <a:avLst/>
            </a:prstGeom>
            <a:solidFill>
              <a:schemeClr val="bg1"/>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grpSp>
      <p:grpSp>
        <p:nvGrpSpPr>
          <p:cNvPr id="312" name="组合 311"/>
          <p:cNvGrpSpPr/>
          <p:nvPr/>
        </p:nvGrpSpPr>
        <p:grpSpPr>
          <a:xfrm>
            <a:off x="7329743" y="3343265"/>
            <a:ext cx="2063252" cy="1344626"/>
            <a:chOff x="3444814" y="3865165"/>
            <a:chExt cx="2063365" cy="1344697"/>
          </a:xfrm>
        </p:grpSpPr>
        <p:sp>
          <p:nvSpPr>
            <p:cNvPr id="313" name="文本框 312"/>
            <p:cNvSpPr txBox="1"/>
            <p:nvPr/>
          </p:nvSpPr>
          <p:spPr>
            <a:xfrm>
              <a:off x="3854373" y="3865165"/>
              <a:ext cx="1653806" cy="338444"/>
            </a:xfrm>
            <a:prstGeom prst="rect">
              <a:avLst/>
            </a:prstGeom>
            <a:noFill/>
          </p:spPr>
          <p:txBody>
            <a:bodyPr wrap="square" rtlCol="0">
              <a:spAutoFit/>
            </a:bodyPr>
            <a:lstStyle/>
            <a:p>
              <a:pPr algn="r"/>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在此添加标题</a:t>
              </a:r>
            </a:p>
          </p:txBody>
        </p:sp>
        <p:sp>
          <p:nvSpPr>
            <p:cNvPr id="314" name="文本框 313"/>
            <p:cNvSpPr txBox="1"/>
            <p:nvPr/>
          </p:nvSpPr>
          <p:spPr>
            <a:xfrm>
              <a:off x="3444814" y="4178820"/>
              <a:ext cx="2047312" cy="1031042"/>
            </a:xfrm>
            <a:prstGeom prst="rect">
              <a:avLst/>
            </a:prstGeom>
            <a:noFill/>
          </p:spPr>
          <p:txBody>
            <a:bodyPr wrap="square" rtlCol="0">
              <a:spAutoFit/>
            </a:bodyPr>
            <a:lstStyle/>
            <a:p>
              <a:pPr algn="r">
                <a:lnSpc>
                  <a:spcPct val="150000"/>
                </a:lnSpc>
              </a:pPr>
              <a:r>
                <a:rPr lang="zh-CN" altLang="en-US" sz="1045" dirty="0">
                  <a:solidFill>
                    <a:schemeClr val="tx1">
                      <a:lumMod val="50000"/>
                      <a:lumOff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点击输入简要文字内容，文字内容需概括精炼，不用多余的文字修饰，言简意赅的说明分项内容</a:t>
              </a:r>
              <a:r>
                <a:rPr lang="en-US" altLang="zh-CN" sz="1045" dirty="0">
                  <a:solidFill>
                    <a:schemeClr val="tx1">
                      <a:lumMod val="50000"/>
                      <a:lumOff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p>
          </p:txBody>
        </p:sp>
      </p:grpSp>
      <p:grpSp>
        <p:nvGrpSpPr>
          <p:cNvPr id="315" name="组合 314"/>
          <p:cNvGrpSpPr/>
          <p:nvPr/>
        </p:nvGrpSpPr>
        <p:grpSpPr>
          <a:xfrm>
            <a:off x="7342120" y="5265666"/>
            <a:ext cx="2050876" cy="1343390"/>
            <a:chOff x="3457191" y="3865165"/>
            <a:chExt cx="2050988" cy="1343461"/>
          </a:xfrm>
        </p:grpSpPr>
        <p:sp>
          <p:nvSpPr>
            <p:cNvPr id="316" name="文本框 315"/>
            <p:cNvSpPr txBox="1"/>
            <p:nvPr/>
          </p:nvSpPr>
          <p:spPr>
            <a:xfrm>
              <a:off x="3854372" y="3865165"/>
              <a:ext cx="1653807" cy="338444"/>
            </a:xfrm>
            <a:prstGeom prst="rect">
              <a:avLst/>
            </a:prstGeom>
            <a:noFill/>
          </p:spPr>
          <p:txBody>
            <a:bodyPr wrap="square" rtlCol="0">
              <a:spAutoFit/>
            </a:bodyPr>
            <a:lstStyle/>
            <a:p>
              <a:pPr algn="r"/>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在此添加标题</a:t>
              </a:r>
            </a:p>
          </p:txBody>
        </p:sp>
        <p:sp>
          <p:nvSpPr>
            <p:cNvPr id="317" name="文本框 316"/>
            <p:cNvSpPr txBox="1"/>
            <p:nvPr/>
          </p:nvSpPr>
          <p:spPr>
            <a:xfrm>
              <a:off x="3457191" y="4177584"/>
              <a:ext cx="2047312" cy="1031042"/>
            </a:xfrm>
            <a:prstGeom prst="rect">
              <a:avLst/>
            </a:prstGeom>
            <a:noFill/>
          </p:spPr>
          <p:txBody>
            <a:bodyPr wrap="square" rtlCol="0">
              <a:spAutoFit/>
            </a:bodyPr>
            <a:lstStyle/>
            <a:p>
              <a:pPr algn="r">
                <a:lnSpc>
                  <a:spcPct val="150000"/>
                </a:lnSpc>
              </a:pPr>
              <a:r>
                <a:rPr lang="zh-CN" altLang="en-US" sz="1045" dirty="0">
                  <a:solidFill>
                    <a:schemeClr val="tx1">
                      <a:lumMod val="50000"/>
                      <a:lumOff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点击输入简要文字内容，文字内容需概括精炼，不用多余的文字修饰，言简意赅的说明分项内容</a:t>
              </a:r>
              <a:r>
                <a:rPr lang="en-US" altLang="zh-CN" sz="1045" dirty="0">
                  <a:solidFill>
                    <a:schemeClr val="tx1">
                      <a:lumMod val="50000"/>
                      <a:lumOff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p>
          </p:txBody>
        </p:sp>
      </p:grpSp>
      <p:sp>
        <p:nvSpPr>
          <p:cNvPr id="3" name="文本框 2"/>
          <p:cNvSpPr txBox="1"/>
          <p:nvPr/>
        </p:nvSpPr>
        <p:spPr>
          <a:xfrm>
            <a:off x="4698299" y="1582631"/>
            <a:ext cx="615702" cy="481666"/>
          </a:xfrm>
          <a:prstGeom prst="rect">
            <a:avLst/>
          </a:prstGeom>
          <a:noFill/>
          <a:effectLst/>
        </p:spPr>
        <p:txBody>
          <a:bodyPr wrap="square" lIns="91435" tIns="45718" rIns="91435" bIns="45718" rtlCol="0">
            <a:spAutoFit/>
          </a:bodyPr>
          <a:lstStyle/>
          <a:p>
            <a:pPr algn="ctr"/>
            <a:r>
              <a:rPr lang="en-US" altLang="zh-CN" sz="2530" dirty="0">
                <a:solidFill>
                  <a:schemeClr val="accent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lang="zh-CN" altLang="en-US" sz="2530" dirty="0">
              <a:solidFill>
                <a:schemeClr val="accent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88" name="文本框 87"/>
          <p:cNvSpPr txBox="1"/>
          <p:nvPr/>
        </p:nvSpPr>
        <p:spPr>
          <a:xfrm>
            <a:off x="6117157" y="4478072"/>
            <a:ext cx="615702" cy="481666"/>
          </a:xfrm>
          <a:prstGeom prst="rect">
            <a:avLst/>
          </a:prstGeom>
          <a:noFill/>
          <a:effectLst/>
        </p:spPr>
        <p:txBody>
          <a:bodyPr wrap="square" lIns="91435" tIns="45718" rIns="91435" bIns="45718" rtlCol="0">
            <a:spAutoFit/>
          </a:bodyPr>
          <a:lstStyle/>
          <a:p>
            <a:pPr algn="ctr"/>
            <a:r>
              <a:rPr lang="en-US" altLang="zh-CN" sz="2530" dirty="0">
                <a:solidFill>
                  <a:schemeClr val="accent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endParaRPr lang="zh-CN" altLang="en-US" sz="2530" dirty="0">
              <a:solidFill>
                <a:schemeClr val="accent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89" name="文本框 88"/>
          <p:cNvSpPr txBox="1"/>
          <p:nvPr/>
        </p:nvSpPr>
        <p:spPr>
          <a:xfrm>
            <a:off x="4670591" y="3519274"/>
            <a:ext cx="615702" cy="481666"/>
          </a:xfrm>
          <a:prstGeom prst="rect">
            <a:avLst/>
          </a:prstGeom>
          <a:noFill/>
          <a:effectLst/>
        </p:spPr>
        <p:txBody>
          <a:bodyPr wrap="square" lIns="91435" tIns="45718" rIns="91435" bIns="45718" rtlCol="0">
            <a:spAutoFit/>
          </a:bodyPr>
          <a:lstStyle/>
          <a:p>
            <a:pPr algn="ctr"/>
            <a:r>
              <a:rPr lang="en-US" altLang="zh-CN" sz="2530" dirty="0">
                <a:solidFill>
                  <a:schemeClr val="accent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2530" dirty="0">
              <a:solidFill>
                <a:schemeClr val="accent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90" name="文本框 89"/>
          <p:cNvSpPr txBox="1"/>
          <p:nvPr/>
        </p:nvSpPr>
        <p:spPr>
          <a:xfrm>
            <a:off x="6117157" y="2547778"/>
            <a:ext cx="615702" cy="481666"/>
          </a:xfrm>
          <a:prstGeom prst="rect">
            <a:avLst/>
          </a:prstGeom>
          <a:noFill/>
          <a:effectLst/>
        </p:spPr>
        <p:txBody>
          <a:bodyPr wrap="square" lIns="91435" tIns="45718" rIns="91435" bIns="45718" rtlCol="0">
            <a:spAutoFit/>
          </a:bodyPr>
          <a:lstStyle/>
          <a:p>
            <a:pPr algn="ctr"/>
            <a:r>
              <a:rPr lang="en-US" altLang="zh-CN" sz="2530" dirty="0">
                <a:solidFill>
                  <a:schemeClr val="accent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lang="zh-CN" altLang="en-US" sz="2530" dirty="0">
              <a:solidFill>
                <a:schemeClr val="accent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91" name="文本框 90"/>
          <p:cNvSpPr txBox="1"/>
          <p:nvPr/>
        </p:nvSpPr>
        <p:spPr>
          <a:xfrm>
            <a:off x="4716771" y="5455918"/>
            <a:ext cx="615702" cy="481666"/>
          </a:xfrm>
          <a:prstGeom prst="rect">
            <a:avLst/>
          </a:prstGeom>
          <a:noFill/>
          <a:effectLst/>
        </p:spPr>
        <p:txBody>
          <a:bodyPr wrap="square" lIns="91435" tIns="45718" rIns="91435" bIns="45718" rtlCol="0">
            <a:spAutoFit/>
          </a:bodyPr>
          <a:lstStyle/>
          <a:p>
            <a:pPr algn="ctr"/>
            <a:r>
              <a:rPr lang="en-US" altLang="zh-CN" sz="2530" dirty="0">
                <a:solidFill>
                  <a:schemeClr val="accent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05</a:t>
            </a:r>
            <a:endParaRPr lang="zh-CN" altLang="en-US" sz="2530" dirty="0">
              <a:solidFill>
                <a:schemeClr val="accent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96" name="Freeform: Shape 19"/>
          <p:cNvSpPr/>
          <p:nvPr/>
        </p:nvSpPr>
        <p:spPr bwMode="auto">
          <a:xfrm>
            <a:off x="6202426" y="619260"/>
            <a:ext cx="424889" cy="424889"/>
          </a:xfrm>
          <a:custGeom>
            <a:avLst/>
            <a:gdLst>
              <a:gd name="connsiteX0" fmla="*/ 69646 w 508000"/>
              <a:gd name="connsiteY0" fmla="*/ 394096 h 478080"/>
              <a:gd name="connsiteX1" fmla="*/ 438355 w 508000"/>
              <a:gd name="connsiteY1" fmla="*/ 394096 h 478080"/>
              <a:gd name="connsiteX2" fmla="*/ 438355 w 508000"/>
              <a:gd name="connsiteY2" fmla="*/ 422773 h 478080"/>
              <a:gd name="connsiteX3" fmla="*/ 473178 w 508000"/>
              <a:gd name="connsiteY3" fmla="*/ 422773 h 478080"/>
              <a:gd name="connsiteX4" fmla="*/ 473178 w 508000"/>
              <a:gd name="connsiteY4" fmla="*/ 447354 h 478080"/>
              <a:gd name="connsiteX5" fmla="*/ 497758 w 508000"/>
              <a:gd name="connsiteY5" fmla="*/ 447354 h 478080"/>
              <a:gd name="connsiteX6" fmla="*/ 497758 w 508000"/>
              <a:gd name="connsiteY6" fmla="*/ 478080 h 478080"/>
              <a:gd name="connsiteX7" fmla="*/ 14339 w 508000"/>
              <a:gd name="connsiteY7" fmla="*/ 478080 h 478080"/>
              <a:gd name="connsiteX8" fmla="*/ 14339 w 508000"/>
              <a:gd name="connsiteY8" fmla="*/ 447354 h 478080"/>
              <a:gd name="connsiteX9" fmla="*/ 38920 w 508000"/>
              <a:gd name="connsiteY9" fmla="*/ 447354 h 478080"/>
              <a:gd name="connsiteX10" fmla="*/ 38920 w 508000"/>
              <a:gd name="connsiteY10" fmla="*/ 422773 h 478080"/>
              <a:gd name="connsiteX11" fmla="*/ 69646 w 508000"/>
              <a:gd name="connsiteY11" fmla="*/ 422773 h 478080"/>
              <a:gd name="connsiteX12" fmla="*/ 362031 w 508000"/>
              <a:gd name="connsiteY12" fmla="*/ 193354 h 478080"/>
              <a:gd name="connsiteX13" fmla="*/ 436842 w 508000"/>
              <a:gd name="connsiteY13" fmla="*/ 193354 h 478080"/>
              <a:gd name="connsiteX14" fmla="*/ 456791 w 508000"/>
              <a:gd name="connsiteY14" fmla="*/ 213383 h 478080"/>
              <a:gd name="connsiteX15" fmla="*/ 456791 w 508000"/>
              <a:gd name="connsiteY15" fmla="*/ 233411 h 478080"/>
              <a:gd name="connsiteX16" fmla="*/ 436842 w 508000"/>
              <a:gd name="connsiteY16" fmla="*/ 233411 h 478080"/>
              <a:gd name="connsiteX17" fmla="*/ 436842 w 508000"/>
              <a:gd name="connsiteY17" fmla="*/ 373612 h 478080"/>
              <a:gd name="connsiteX18" fmla="*/ 362031 w 508000"/>
              <a:gd name="connsiteY18" fmla="*/ 373612 h 478080"/>
              <a:gd name="connsiteX19" fmla="*/ 362031 w 508000"/>
              <a:gd name="connsiteY19" fmla="*/ 233411 h 478080"/>
              <a:gd name="connsiteX20" fmla="*/ 342081 w 508000"/>
              <a:gd name="connsiteY20" fmla="*/ 233411 h 478080"/>
              <a:gd name="connsiteX21" fmla="*/ 342081 w 508000"/>
              <a:gd name="connsiteY21" fmla="*/ 213383 h 478080"/>
              <a:gd name="connsiteX22" fmla="*/ 362031 w 508000"/>
              <a:gd name="connsiteY22" fmla="*/ 193354 h 478080"/>
              <a:gd name="connsiteX23" fmla="*/ 218644 w 508000"/>
              <a:gd name="connsiteY23" fmla="*/ 193354 h 478080"/>
              <a:gd name="connsiteX24" fmla="*/ 293455 w 508000"/>
              <a:gd name="connsiteY24" fmla="*/ 193354 h 478080"/>
              <a:gd name="connsiteX25" fmla="*/ 313404 w 508000"/>
              <a:gd name="connsiteY25" fmla="*/ 213383 h 478080"/>
              <a:gd name="connsiteX26" fmla="*/ 313404 w 508000"/>
              <a:gd name="connsiteY26" fmla="*/ 233411 h 478080"/>
              <a:gd name="connsiteX27" fmla="*/ 293455 w 508000"/>
              <a:gd name="connsiteY27" fmla="*/ 233411 h 478080"/>
              <a:gd name="connsiteX28" fmla="*/ 293455 w 508000"/>
              <a:gd name="connsiteY28" fmla="*/ 373612 h 478080"/>
              <a:gd name="connsiteX29" fmla="*/ 213656 w 508000"/>
              <a:gd name="connsiteY29" fmla="*/ 373612 h 478080"/>
              <a:gd name="connsiteX30" fmla="*/ 213656 w 508000"/>
              <a:gd name="connsiteY30" fmla="*/ 233411 h 478080"/>
              <a:gd name="connsiteX31" fmla="*/ 198694 w 508000"/>
              <a:gd name="connsiteY31" fmla="*/ 233411 h 478080"/>
              <a:gd name="connsiteX32" fmla="*/ 198694 w 508000"/>
              <a:gd name="connsiteY32" fmla="*/ 213383 h 478080"/>
              <a:gd name="connsiteX33" fmla="*/ 218644 w 508000"/>
              <a:gd name="connsiteY33" fmla="*/ 193354 h 478080"/>
              <a:gd name="connsiteX34" fmla="*/ 73208 w 508000"/>
              <a:gd name="connsiteY34" fmla="*/ 193354 h 478080"/>
              <a:gd name="connsiteX35" fmla="*/ 148019 w 508000"/>
              <a:gd name="connsiteY35" fmla="*/ 193354 h 478080"/>
              <a:gd name="connsiteX36" fmla="*/ 167968 w 508000"/>
              <a:gd name="connsiteY36" fmla="*/ 213383 h 478080"/>
              <a:gd name="connsiteX37" fmla="*/ 167968 w 508000"/>
              <a:gd name="connsiteY37" fmla="*/ 233411 h 478080"/>
              <a:gd name="connsiteX38" fmla="*/ 148019 w 508000"/>
              <a:gd name="connsiteY38" fmla="*/ 233411 h 478080"/>
              <a:gd name="connsiteX39" fmla="*/ 148019 w 508000"/>
              <a:gd name="connsiteY39" fmla="*/ 373612 h 478080"/>
              <a:gd name="connsiteX40" fmla="*/ 73208 w 508000"/>
              <a:gd name="connsiteY40" fmla="*/ 373612 h 478080"/>
              <a:gd name="connsiteX41" fmla="*/ 73208 w 508000"/>
              <a:gd name="connsiteY41" fmla="*/ 233411 h 478080"/>
              <a:gd name="connsiteX42" fmla="*/ 53258 w 508000"/>
              <a:gd name="connsiteY42" fmla="*/ 233411 h 478080"/>
              <a:gd name="connsiteX43" fmla="*/ 53258 w 508000"/>
              <a:gd name="connsiteY43" fmla="*/ 213383 h 478080"/>
              <a:gd name="connsiteX44" fmla="*/ 73208 w 508000"/>
              <a:gd name="connsiteY44" fmla="*/ 193354 h 478080"/>
              <a:gd name="connsiteX45" fmla="*/ 234079 w 508000"/>
              <a:gd name="connsiteY45" fmla="*/ 68402 h 478080"/>
              <a:gd name="connsiteX46" fmla="*/ 169334 w 508000"/>
              <a:gd name="connsiteY46" fmla="*/ 108199 h 478080"/>
              <a:gd name="connsiteX47" fmla="*/ 169334 w 508000"/>
              <a:gd name="connsiteY47" fmla="*/ 113174 h 478080"/>
              <a:gd name="connsiteX48" fmla="*/ 174314 w 508000"/>
              <a:gd name="connsiteY48" fmla="*/ 113174 h 478080"/>
              <a:gd name="connsiteX49" fmla="*/ 333687 w 508000"/>
              <a:gd name="connsiteY49" fmla="*/ 113174 h 478080"/>
              <a:gd name="connsiteX50" fmla="*/ 338667 w 508000"/>
              <a:gd name="connsiteY50" fmla="*/ 113174 h 478080"/>
              <a:gd name="connsiteX51" fmla="*/ 338667 w 508000"/>
              <a:gd name="connsiteY51" fmla="*/ 108199 h 478080"/>
              <a:gd name="connsiteX52" fmla="*/ 273922 w 508000"/>
              <a:gd name="connsiteY52" fmla="*/ 68402 h 478080"/>
              <a:gd name="connsiteX53" fmla="*/ 234079 w 508000"/>
              <a:gd name="connsiteY53" fmla="*/ 68402 h 478080"/>
              <a:gd name="connsiteX54" fmla="*/ 234079 w 508000"/>
              <a:gd name="connsiteY54" fmla="*/ 3732 h 478080"/>
              <a:gd name="connsiteX55" fmla="*/ 273922 w 508000"/>
              <a:gd name="connsiteY55" fmla="*/ 3732 h 478080"/>
              <a:gd name="connsiteX56" fmla="*/ 488079 w 508000"/>
              <a:gd name="connsiteY56" fmla="*/ 123123 h 478080"/>
              <a:gd name="connsiteX57" fmla="*/ 508000 w 508000"/>
              <a:gd name="connsiteY57" fmla="*/ 157946 h 478080"/>
              <a:gd name="connsiteX58" fmla="*/ 508000 w 508000"/>
              <a:gd name="connsiteY58" fmla="*/ 172870 h 478080"/>
              <a:gd name="connsiteX59" fmla="*/ 0 w 508000"/>
              <a:gd name="connsiteY59" fmla="*/ 172870 h 478080"/>
              <a:gd name="connsiteX60" fmla="*/ 0 w 508000"/>
              <a:gd name="connsiteY60" fmla="*/ 157946 h 478080"/>
              <a:gd name="connsiteX61" fmla="*/ 19922 w 508000"/>
              <a:gd name="connsiteY61" fmla="*/ 123123 h 478080"/>
              <a:gd name="connsiteX62" fmla="*/ 234079 w 508000"/>
              <a:gd name="connsiteY62" fmla="*/ 3732 h 478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08000" h="478080">
                <a:moveTo>
                  <a:pt x="69646" y="394096"/>
                </a:moveTo>
                <a:lnTo>
                  <a:pt x="438355" y="394096"/>
                </a:lnTo>
                <a:lnTo>
                  <a:pt x="438355" y="422773"/>
                </a:lnTo>
                <a:lnTo>
                  <a:pt x="473178" y="422773"/>
                </a:lnTo>
                <a:lnTo>
                  <a:pt x="473178" y="447354"/>
                </a:lnTo>
                <a:lnTo>
                  <a:pt x="497758" y="447354"/>
                </a:lnTo>
                <a:lnTo>
                  <a:pt x="497758" y="478080"/>
                </a:lnTo>
                <a:lnTo>
                  <a:pt x="14339" y="478080"/>
                </a:lnTo>
                <a:lnTo>
                  <a:pt x="14339" y="447354"/>
                </a:lnTo>
                <a:lnTo>
                  <a:pt x="38920" y="447354"/>
                </a:lnTo>
                <a:lnTo>
                  <a:pt x="38920" y="422773"/>
                </a:lnTo>
                <a:lnTo>
                  <a:pt x="69646" y="422773"/>
                </a:lnTo>
                <a:close/>
                <a:moveTo>
                  <a:pt x="362031" y="193354"/>
                </a:moveTo>
                <a:cubicBezTo>
                  <a:pt x="362031" y="193354"/>
                  <a:pt x="362031" y="193354"/>
                  <a:pt x="436842" y="193354"/>
                </a:cubicBezTo>
                <a:cubicBezTo>
                  <a:pt x="446816" y="193354"/>
                  <a:pt x="456791" y="203368"/>
                  <a:pt x="456791" y="213383"/>
                </a:cubicBezTo>
                <a:cubicBezTo>
                  <a:pt x="456791" y="213383"/>
                  <a:pt x="456791" y="213383"/>
                  <a:pt x="456791" y="233411"/>
                </a:cubicBezTo>
                <a:cubicBezTo>
                  <a:pt x="456791" y="233411"/>
                  <a:pt x="456791" y="233411"/>
                  <a:pt x="436842" y="233411"/>
                </a:cubicBezTo>
                <a:cubicBezTo>
                  <a:pt x="436842" y="233411"/>
                  <a:pt x="436842" y="233411"/>
                  <a:pt x="436842" y="373612"/>
                </a:cubicBezTo>
                <a:lnTo>
                  <a:pt x="362031" y="373612"/>
                </a:lnTo>
                <a:cubicBezTo>
                  <a:pt x="362031" y="373612"/>
                  <a:pt x="362031" y="373612"/>
                  <a:pt x="362031" y="233411"/>
                </a:cubicBezTo>
                <a:cubicBezTo>
                  <a:pt x="362031" y="233411"/>
                  <a:pt x="362031" y="233411"/>
                  <a:pt x="342081" y="233411"/>
                </a:cubicBezTo>
                <a:cubicBezTo>
                  <a:pt x="342081" y="233411"/>
                  <a:pt x="342081" y="233411"/>
                  <a:pt x="342081" y="213383"/>
                </a:cubicBezTo>
                <a:cubicBezTo>
                  <a:pt x="342081" y="203368"/>
                  <a:pt x="352056" y="193354"/>
                  <a:pt x="362031" y="193354"/>
                </a:cubicBezTo>
                <a:close/>
                <a:moveTo>
                  <a:pt x="218644" y="193354"/>
                </a:moveTo>
                <a:cubicBezTo>
                  <a:pt x="218644" y="193354"/>
                  <a:pt x="218644" y="193354"/>
                  <a:pt x="293455" y="193354"/>
                </a:cubicBezTo>
                <a:cubicBezTo>
                  <a:pt x="303429" y="193354"/>
                  <a:pt x="313404" y="203368"/>
                  <a:pt x="313404" y="213383"/>
                </a:cubicBezTo>
                <a:cubicBezTo>
                  <a:pt x="313404" y="213383"/>
                  <a:pt x="313404" y="213383"/>
                  <a:pt x="313404" y="233411"/>
                </a:cubicBezTo>
                <a:cubicBezTo>
                  <a:pt x="313404" y="233411"/>
                  <a:pt x="313404" y="233411"/>
                  <a:pt x="293455" y="233411"/>
                </a:cubicBezTo>
                <a:cubicBezTo>
                  <a:pt x="293455" y="233411"/>
                  <a:pt x="293455" y="233411"/>
                  <a:pt x="293455" y="373612"/>
                </a:cubicBezTo>
                <a:lnTo>
                  <a:pt x="213656" y="373612"/>
                </a:lnTo>
                <a:cubicBezTo>
                  <a:pt x="213656" y="373612"/>
                  <a:pt x="213656" y="373612"/>
                  <a:pt x="213656" y="233411"/>
                </a:cubicBezTo>
                <a:cubicBezTo>
                  <a:pt x="213656" y="233411"/>
                  <a:pt x="213656" y="233411"/>
                  <a:pt x="198694" y="233411"/>
                </a:cubicBezTo>
                <a:cubicBezTo>
                  <a:pt x="198694" y="233411"/>
                  <a:pt x="198694" y="233411"/>
                  <a:pt x="198694" y="213383"/>
                </a:cubicBezTo>
                <a:cubicBezTo>
                  <a:pt x="198694" y="203368"/>
                  <a:pt x="208669" y="193354"/>
                  <a:pt x="218644" y="193354"/>
                </a:cubicBezTo>
                <a:close/>
                <a:moveTo>
                  <a:pt x="73208" y="193354"/>
                </a:moveTo>
                <a:cubicBezTo>
                  <a:pt x="73208" y="193354"/>
                  <a:pt x="73208" y="193354"/>
                  <a:pt x="148019" y="193354"/>
                </a:cubicBezTo>
                <a:cubicBezTo>
                  <a:pt x="157993" y="193354"/>
                  <a:pt x="167968" y="203368"/>
                  <a:pt x="167968" y="213383"/>
                </a:cubicBezTo>
                <a:cubicBezTo>
                  <a:pt x="167968" y="213383"/>
                  <a:pt x="167968" y="213383"/>
                  <a:pt x="167968" y="233411"/>
                </a:cubicBezTo>
                <a:cubicBezTo>
                  <a:pt x="167968" y="233411"/>
                  <a:pt x="167968" y="233411"/>
                  <a:pt x="148019" y="233411"/>
                </a:cubicBezTo>
                <a:cubicBezTo>
                  <a:pt x="148019" y="233411"/>
                  <a:pt x="148019" y="233411"/>
                  <a:pt x="148019" y="373612"/>
                </a:cubicBezTo>
                <a:lnTo>
                  <a:pt x="73208" y="373612"/>
                </a:lnTo>
                <a:cubicBezTo>
                  <a:pt x="73208" y="373612"/>
                  <a:pt x="73208" y="373612"/>
                  <a:pt x="73208" y="233411"/>
                </a:cubicBezTo>
                <a:cubicBezTo>
                  <a:pt x="73208" y="233411"/>
                  <a:pt x="73208" y="233411"/>
                  <a:pt x="53258" y="233411"/>
                </a:cubicBezTo>
                <a:cubicBezTo>
                  <a:pt x="53258" y="233411"/>
                  <a:pt x="53258" y="233411"/>
                  <a:pt x="53258" y="213383"/>
                </a:cubicBezTo>
                <a:cubicBezTo>
                  <a:pt x="53258" y="203368"/>
                  <a:pt x="63233" y="193354"/>
                  <a:pt x="73208" y="193354"/>
                </a:cubicBezTo>
                <a:close/>
                <a:moveTo>
                  <a:pt x="234079" y="68402"/>
                </a:moveTo>
                <a:cubicBezTo>
                  <a:pt x="234079" y="68402"/>
                  <a:pt x="234079" y="68402"/>
                  <a:pt x="169334" y="108199"/>
                </a:cubicBezTo>
                <a:cubicBezTo>
                  <a:pt x="169334" y="108199"/>
                  <a:pt x="169334" y="108199"/>
                  <a:pt x="169334" y="113174"/>
                </a:cubicBezTo>
                <a:cubicBezTo>
                  <a:pt x="169334" y="113174"/>
                  <a:pt x="169334" y="113174"/>
                  <a:pt x="174314" y="113174"/>
                </a:cubicBezTo>
                <a:lnTo>
                  <a:pt x="333687" y="113174"/>
                </a:lnTo>
                <a:cubicBezTo>
                  <a:pt x="338667" y="113174"/>
                  <a:pt x="338667" y="113174"/>
                  <a:pt x="338667" y="113174"/>
                </a:cubicBezTo>
                <a:cubicBezTo>
                  <a:pt x="338667" y="108199"/>
                  <a:pt x="338667" y="108199"/>
                  <a:pt x="338667" y="108199"/>
                </a:cubicBezTo>
                <a:cubicBezTo>
                  <a:pt x="338667" y="108199"/>
                  <a:pt x="338667" y="108199"/>
                  <a:pt x="273922" y="68402"/>
                </a:cubicBezTo>
                <a:cubicBezTo>
                  <a:pt x="258981" y="63428"/>
                  <a:pt x="249020" y="63428"/>
                  <a:pt x="234079" y="68402"/>
                </a:cubicBezTo>
                <a:close/>
                <a:moveTo>
                  <a:pt x="234079" y="3732"/>
                </a:moveTo>
                <a:cubicBezTo>
                  <a:pt x="249020" y="-1243"/>
                  <a:pt x="258981" y="-1243"/>
                  <a:pt x="273922" y="3732"/>
                </a:cubicBezTo>
                <a:lnTo>
                  <a:pt x="488079" y="123123"/>
                </a:lnTo>
                <a:cubicBezTo>
                  <a:pt x="498039" y="128098"/>
                  <a:pt x="508000" y="143022"/>
                  <a:pt x="508000" y="157946"/>
                </a:cubicBezTo>
                <a:cubicBezTo>
                  <a:pt x="508000" y="157946"/>
                  <a:pt x="508000" y="157946"/>
                  <a:pt x="508000" y="172870"/>
                </a:cubicBezTo>
                <a:cubicBezTo>
                  <a:pt x="508000" y="172870"/>
                  <a:pt x="508000" y="172870"/>
                  <a:pt x="0" y="172870"/>
                </a:cubicBezTo>
                <a:cubicBezTo>
                  <a:pt x="0" y="172870"/>
                  <a:pt x="0" y="172870"/>
                  <a:pt x="0" y="157946"/>
                </a:cubicBezTo>
                <a:cubicBezTo>
                  <a:pt x="0" y="143022"/>
                  <a:pt x="9961" y="128098"/>
                  <a:pt x="19922" y="123123"/>
                </a:cubicBezTo>
                <a:cubicBezTo>
                  <a:pt x="19922" y="123123"/>
                  <a:pt x="19922" y="123123"/>
                  <a:pt x="234079" y="3732"/>
                </a:cubicBezTo>
                <a:close/>
              </a:path>
            </a:pathLst>
          </a:custGeom>
          <a:gradFill>
            <a:gsLst>
              <a:gs pos="8050">
                <a:schemeClr val="accent1"/>
              </a:gs>
              <a:gs pos="100000">
                <a:schemeClr val="accent3"/>
              </a:gs>
            </a:gsLst>
            <a:lin ang="5400000" scaled="1"/>
          </a:gradFill>
          <a:ln w="3175">
            <a:solidFill>
              <a:schemeClr val="bg1"/>
            </a:solidFill>
          </a:ln>
          <a:effectLst/>
        </p:spPr>
        <p:txBody>
          <a:bodyPr anchor="ctr"/>
          <a:lstStyle/>
          <a:p>
            <a:pPr algn="ctr"/>
            <a:endParaRPr sz="2670"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up)">
                                      <p:cBhvr>
                                        <p:cTn id="7" dur="500"/>
                                        <p:tgtEl>
                                          <p:spTgt spid="6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61"/>
                                        </p:tgtEl>
                                        <p:attrNameLst>
                                          <p:attrName>style.visibility</p:attrName>
                                        </p:attrNameLst>
                                      </p:cBhvr>
                                      <p:to>
                                        <p:strVal val="visible"/>
                                      </p:to>
                                    </p:set>
                                    <p:animEffect transition="in" filter="wipe(up)">
                                      <p:cBhvr>
                                        <p:cTn id="14" dur="500"/>
                                        <p:tgtEl>
                                          <p:spTgt spid="61"/>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90"/>
                                        </p:tgtEl>
                                        <p:attrNameLst>
                                          <p:attrName>style.visibility</p:attrName>
                                        </p:attrNameLst>
                                      </p:cBhvr>
                                      <p:to>
                                        <p:strVal val="visible"/>
                                      </p:to>
                                    </p:set>
                                    <p:animEffect transition="in" filter="fade">
                                      <p:cBhvr>
                                        <p:cTn id="18" dur="500"/>
                                        <p:tgtEl>
                                          <p:spTgt spid="90"/>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75"/>
                                        </p:tgtEl>
                                        <p:attrNameLst>
                                          <p:attrName>style.visibility</p:attrName>
                                        </p:attrNameLst>
                                      </p:cBhvr>
                                      <p:to>
                                        <p:strVal val="visible"/>
                                      </p:to>
                                    </p:set>
                                    <p:animEffect transition="in" filter="wipe(up)">
                                      <p:cBhvr>
                                        <p:cTn id="22" dur="500"/>
                                        <p:tgtEl>
                                          <p:spTgt spid="75"/>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89"/>
                                        </p:tgtEl>
                                        <p:attrNameLst>
                                          <p:attrName>style.visibility</p:attrName>
                                        </p:attrNameLst>
                                      </p:cBhvr>
                                      <p:to>
                                        <p:strVal val="visible"/>
                                      </p:to>
                                    </p:set>
                                    <p:animEffect transition="in" filter="fade">
                                      <p:cBhvr>
                                        <p:cTn id="26" dur="500"/>
                                        <p:tgtEl>
                                          <p:spTgt spid="89"/>
                                        </p:tgtEl>
                                      </p:cBhvr>
                                    </p:animEffect>
                                  </p:childTnLst>
                                </p:cTn>
                              </p:par>
                            </p:childTnLst>
                          </p:cTn>
                        </p:par>
                        <p:par>
                          <p:cTn id="27" fill="hold">
                            <p:stCondLst>
                              <p:cond delay="2500"/>
                            </p:stCondLst>
                            <p:childTnLst>
                              <p:par>
                                <p:cTn id="28" presetID="22" presetClass="entr" presetSubtype="1" fill="hold" grpId="0" nodeType="afterEffect">
                                  <p:stCondLst>
                                    <p:cond delay="0"/>
                                  </p:stCondLst>
                                  <p:childTnLst>
                                    <p:set>
                                      <p:cBhvr>
                                        <p:cTn id="29" dur="1" fill="hold">
                                          <p:stCondLst>
                                            <p:cond delay="0"/>
                                          </p:stCondLst>
                                        </p:cTn>
                                        <p:tgtEl>
                                          <p:spTgt spid="76"/>
                                        </p:tgtEl>
                                        <p:attrNameLst>
                                          <p:attrName>style.visibility</p:attrName>
                                        </p:attrNameLst>
                                      </p:cBhvr>
                                      <p:to>
                                        <p:strVal val="visible"/>
                                      </p:to>
                                    </p:set>
                                    <p:animEffect transition="in" filter="wipe(up)">
                                      <p:cBhvr>
                                        <p:cTn id="30" dur="500"/>
                                        <p:tgtEl>
                                          <p:spTgt spid="76"/>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88"/>
                                        </p:tgtEl>
                                        <p:attrNameLst>
                                          <p:attrName>style.visibility</p:attrName>
                                        </p:attrNameLst>
                                      </p:cBhvr>
                                      <p:to>
                                        <p:strVal val="visible"/>
                                      </p:to>
                                    </p:set>
                                    <p:animEffect transition="in" filter="fade">
                                      <p:cBhvr>
                                        <p:cTn id="34" dur="500"/>
                                        <p:tgtEl>
                                          <p:spTgt spid="88"/>
                                        </p:tgtEl>
                                      </p:cBhvr>
                                    </p:animEffect>
                                  </p:childTnLst>
                                </p:cTn>
                              </p:par>
                            </p:childTnLst>
                          </p:cTn>
                        </p:par>
                        <p:par>
                          <p:cTn id="35" fill="hold">
                            <p:stCondLst>
                              <p:cond delay="3500"/>
                            </p:stCondLst>
                            <p:childTnLst>
                              <p:par>
                                <p:cTn id="36" presetID="22" presetClass="entr" presetSubtype="2" fill="hold" grpId="0" nodeType="afterEffect">
                                  <p:stCondLst>
                                    <p:cond delay="0"/>
                                  </p:stCondLst>
                                  <p:childTnLst>
                                    <p:set>
                                      <p:cBhvr>
                                        <p:cTn id="37" dur="1" fill="hold">
                                          <p:stCondLst>
                                            <p:cond delay="0"/>
                                          </p:stCondLst>
                                        </p:cTn>
                                        <p:tgtEl>
                                          <p:spTgt spid="77"/>
                                        </p:tgtEl>
                                        <p:attrNameLst>
                                          <p:attrName>style.visibility</p:attrName>
                                        </p:attrNameLst>
                                      </p:cBhvr>
                                      <p:to>
                                        <p:strVal val="visible"/>
                                      </p:to>
                                    </p:set>
                                    <p:animEffect transition="in" filter="wipe(right)">
                                      <p:cBhvr>
                                        <p:cTn id="38" dur="500"/>
                                        <p:tgtEl>
                                          <p:spTgt spid="77"/>
                                        </p:tgtEl>
                                      </p:cBhvr>
                                    </p:animEffect>
                                  </p:childTnLst>
                                </p:cTn>
                              </p:par>
                            </p:childTnLst>
                          </p:cTn>
                        </p:par>
                        <p:par>
                          <p:cTn id="39" fill="hold">
                            <p:stCondLst>
                              <p:cond delay="4000"/>
                            </p:stCondLst>
                            <p:childTnLst>
                              <p:par>
                                <p:cTn id="40" presetID="10" presetClass="entr" presetSubtype="0" fill="hold" grpId="0" nodeType="afterEffect">
                                  <p:stCondLst>
                                    <p:cond delay="0"/>
                                  </p:stCondLst>
                                  <p:childTnLst>
                                    <p:set>
                                      <p:cBhvr>
                                        <p:cTn id="41" dur="1" fill="hold">
                                          <p:stCondLst>
                                            <p:cond delay="0"/>
                                          </p:stCondLst>
                                        </p:cTn>
                                        <p:tgtEl>
                                          <p:spTgt spid="91"/>
                                        </p:tgtEl>
                                        <p:attrNameLst>
                                          <p:attrName>style.visibility</p:attrName>
                                        </p:attrNameLst>
                                      </p:cBhvr>
                                      <p:to>
                                        <p:strVal val="visible"/>
                                      </p:to>
                                    </p:set>
                                    <p:animEffect transition="in" filter="fade">
                                      <p:cBhvr>
                                        <p:cTn id="42" dur="500"/>
                                        <p:tgtEl>
                                          <p:spTgt spid="91"/>
                                        </p:tgtEl>
                                      </p:cBhvr>
                                    </p:animEffect>
                                  </p:childTnLst>
                                </p:cTn>
                              </p:par>
                            </p:childTnLst>
                          </p:cTn>
                        </p:par>
                        <p:par>
                          <p:cTn id="43" fill="hold">
                            <p:stCondLst>
                              <p:cond delay="4500"/>
                            </p:stCondLst>
                            <p:childTnLst>
                              <p:par>
                                <p:cTn id="44" presetID="22" presetClass="entr" presetSubtype="4" fill="hold" nodeType="afterEffect">
                                  <p:stCondLst>
                                    <p:cond delay="0"/>
                                  </p:stCondLst>
                                  <p:childTnLst>
                                    <p:set>
                                      <p:cBhvr>
                                        <p:cTn id="45" dur="1" fill="hold">
                                          <p:stCondLst>
                                            <p:cond delay="0"/>
                                          </p:stCondLst>
                                        </p:cTn>
                                        <p:tgtEl>
                                          <p:spTgt spid="294"/>
                                        </p:tgtEl>
                                        <p:attrNameLst>
                                          <p:attrName>style.visibility</p:attrName>
                                        </p:attrNameLst>
                                      </p:cBhvr>
                                      <p:to>
                                        <p:strVal val="visible"/>
                                      </p:to>
                                    </p:set>
                                    <p:animEffect transition="in" filter="wipe(down)">
                                      <p:cBhvr>
                                        <p:cTn id="46" dur="500"/>
                                        <p:tgtEl>
                                          <p:spTgt spid="294"/>
                                        </p:tgtEl>
                                      </p:cBhvr>
                                    </p:animEffect>
                                  </p:childTnLst>
                                </p:cTn>
                              </p:par>
                            </p:childTnLst>
                          </p:cTn>
                        </p:par>
                        <p:par>
                          <p:cTn id="47" fill="hold">
                            <p:stCondLst>
                              <p:cond delay="5000"/>
                            </p:stCondLst>
                            <p:childTnLst>
                              <p:par>
                                <p:cTn id="48" presetID="16" presetClass="entr" presetSubtype="21" fill="hold" nodeType="afterEffect">
                                  <p:stCondLst>
                                    <p:cond delay="0"/>
                                  </p:stCondLst>
                                  <p:childTnLst>
                                    <p:set>
                                      <p:cBhvr>
                                        <p:cTn id="49" dur="1" fill="hold">
                                          <p:stCondLst>
                                            <p:cond delay="0"/>
                                          </p:stCondLst>
                                        </p:cTn>
                                        <p:tgtEl>
                                          <p:spTgt spid="300"/>
                                        </p:tgtEl>
                                        <p:attrNameLst>
                                          <p:attrName>style.visibility</p:attrName>
                                        </p:attrNameLst>
                                      </p:cBhvr>
                                      <p:to>
                                        <p:strVal val="visible"/>
                                      </p:to>
                                    </p:set>
                                    <p:animEffect transition="in" filter="barn(inVertical)">
                                      <p:cBhvr>
                                        <p:cTn id="50" dur="500"/>
                                        <p:tgtEl>
                                          <p:spTgt spid="300"/>
                                        </p:tgtEl>
                                      </p:cBhvr>
                                    </p:animEffect>
                                  </p:childTnLst>
                                </p:cTn>
                              </p:par>
                            </p:childTnLst>
                          </p:cTn>
                        </p:par>
                        <p:par>
                          <p:cTn id="51" fill="hold">
                            <p:stCondLst>
                              <p:cond delay="5500"/>
                            </p:stCondLst>
                            <p:childTnLst>
                              <p:par>
                                <p:cTn id="52" presetID="22" presetClass="entr" presetSubtype="4" fill="hold" nodeType="afterEffect">
                                  <p:stCondLst>
                                    <p:cond delay="0"/>
                                  </p:stCondLst>
                                  <p:childTnLst>
                                    <p:set>
                                      <p:cBhvr>
                                        <p:cTn id="53" dur="1" fill="hold">
                                          <p:stCondLst>
                                            <p:cond delay="0"/>
                                          </p:stCondLst>
                                        </p:cTn>
                                        <p:tgtEl>
                                          <p:spTgt spid="104"/>
                                        </p:tgtEl>
                                        <p:attrNameLst>
                                          <p:attrName>style.visibility</p:attrName>
                                        </p:attrNameLst>
                                      </p:cBhvr>
                                      <p:to>
                                        <p:strVal val="visible"/>
                                      </p:to>
                                    </p:set>
                                    <p:animEffect transition="in" filter="wipe(down)">
                                      <p:cBhvr>
                                        <p:cTn id="54" dur="500"/>
                                        <p:tgtEl>
                                          <p:spTgt spid="104"/>
                                        </p:tgtEl>
                                      </p:cBhvr>
                                    </p:animEffect>
                                  </p:childTnLst>
                                </p:cTn>
                              </p:par>
                            </p:childTnLst>
                          </p:cTn>
                        </p:par>
                        <p:par>
                          <p:cTn id="55" fill="hold">
                            <p:stCondLst>
                              <p:cond delay="6000"/>
                            </p:stCondLst>
                            <p:childTnLst>
                              <p:par>
                                <p:cTn id="56" presetID="22" presetClass="entr" presetSubtype="4" fill="hold" nodeType="afterEffect">
                                  <p:stCondLst>
                                    <p:cond delay="0"/>
                                  </p:stCondLst>
                                  <p:childTnLst>
                                    <p:set>
                                      <p:cBhvr>
                                        <p:cTn id="57" dur="1" fill="hold">
                                          <p:stCondLst>
                                            <p:cond delay="0"/>
                                          </p:stCondLst>
                                        </p:cTn>
                                        <p:tgtEl>
                                          <p:spTgt spid="105"/>
                                        </p:tgtEl>
                                        <p:attrNameLst>
                                          <p:attrName>style.visibility</p:attrName>
                                        </p:attrNameLst>
                                      </p:cBhvr>
                                      <p:to>
                                        <p:strVal val="visible"/>
                                      </p:to>
                                    </p:set>
                                    <p:animEffect transition="in" filter="wipe(down)">
                                      <p:cBhvr>
                                        <p:cTn id="58" dur="500"/>
                                        <p:tgtEl>
                                          <p:spTgt spid="105"/>
                                        </p:tgtEl>
                                      </p:cBhvr>
                                    </p:animEffect>
                                  </p:childTnLst>
                                </p:cTn>
                              </p:par>
                            </p:childTnLst>
                          </p:cTn>
                        </p:par>
                        <p:par>
                          <p:cTn id="59" fill="hold">
                            <p:stCondLst>
                              <p:cond delay="6500"/>
                            </p:stCondLst>
                            <p:childTnLst>
                              <p:par>
                                <p:cTn id="60" presetID="22" presetClass="entr" presetSubtype="4" fill="hold" nodeType="afterEffect">
                                  <p:stCondLst>
                                    <p:cond delay="0"/>
                                  </p:stCondLst>
                                  <p:childTnLst>
                                    <p:set>
                                      <p:cBhvr>
                                        <p:cTn id="61" dur="1" fill="hold">
                                          <p:stCondLst>
                                            <p:cond delay="0"/>
                                          </p:stCondLst>
                                        </p:cTn>
                                        <p:tgtEl>
                                          <p:spTgt spid="306"/>
                                        </p:tgtEl>
                                        <p:attrNameLst>
                                          <p:attrName>style.visibility</p:attrName>
                                        </p:attrNameLst>
                                      </p:cBhvr>
                                      <p:to>
                                        <p:strVal val="visible"/>
                                      </p:to>
                                    </p:set>
                                    <p:animEffect transition="in" filter="wipe(down)">
                                      <p:cBhvr>
                                        <p:cTn id="62" dur="500"/>
                                        <p:tgtEl>
                                          <p:spTgt spid="306"/>
                                        </p:tgtEl>
                                      </p:cBhvr>
                                    </p:animEffect>
                                  </p:childTnLst>
                                </p:cTn>
                              </p:par>
                            </p:childTnLst>
                          </p:cTn>
                        </p:par>
                        <p:par>
                          <p:cTn id="63" fill="hold">
                            <p:stCondLst>
                              <p:cond delay="7000"/>
                            </p:stCondLst>
                            <p:childTnLst>
                              <p:par>
                                <p:cTn id="64" presetID="16" presetClass="entr" presetSubtype="21" fill="hold" nodeType="afterEffect">
                                  <p:stCondLst>
                                    <p:cond delay="0"/>
                                  </p:stCondLst>
                                  <p:childTnLst>
                                    <p:set>
                                      <p:cBhvr>
                                        <p:cTn id="65" dur="1" fill="hold">
                                          <p:stCondLst>
                                            <p:cond delay="0"/>
                                          </p:stCondLst>
                                        </p:cTn>
                                        <p:tgtEl>
                                          <p:spTgt spid="312"/>
                                        </p:tgtEl>
                                        <p:attrNameLst>
                                          <p:attrName>style.visibility</p:attrName>
                                        </p:attrNameLst>
                                      </p:cBhvr>
                                      <p:to>
                                        <p:strVal val="visible"/>
                                      </p:to>
                                    </p:set>
                                    <p:animEffect transition="in" filter="barn(inVertical)">
                                      <p:cBhvr>
                                        <p:cTn id="66" dur="500"/>
                                        <p:tgtEl>
                                          <p:spTgt spid="312"/>
                                        </p:tgtEl>
                                      </p:cBhvr>
                                    </p:animEffect>
                                  </p:childTnLst>
                                </p:cTn>
                              </p:par>
                            </p:childTnLst>
                          </p:cTn>
                        </p:par>
                        <p:par>
                          <p:cTn id="67" fill="hold">
                            <p:stCondLst>
                              <p:cond delay="7500"/>
                            </p:stCondLst>
                            <p:childTnLst>
                              <p:par>
                                <p:cTn id="68" presetID="22" presetClass="entr" presetSubtype="4" fill="hold" nodeType="afterEffect">
                                  <p:stCondLst>
                                    <p:cond delay="0"/>
                                  </p:stCondLst>
                                  <p:childTnLst>
                                    <p:set>
                                      <p:cBhvr>
                                        <p:cTn id="69" dur="1" fill="hold">
                                          <p:stCondLst>
                                            <p:cond delay="0"/>
                                          </p:stCondLst>
                                        </p:cTn>
                                        <p:tgtEl>
                                          <p:spTgt spid="120"/>
                                        </p:tgtEl>
                                        <p:attrNameLst>
                                          <p:attrName>style.visibility</p:attrName>
                                        </p:attrNameLst>
                                      </p:cBhvr>
                                      <p:to>
                                        <p:strVal val="visible"/>
                                      </p:to>
                                    </p:set>
                                    <p:animEffect transition="in" filter="wipe(down)">
                                      <p:cBhvr>
                                        <p:cTn id="70" dur="500"/>
                                        <p:tgtEl>
                                          <p:spTgt spid="120"/>
                                        </p:tgtEl>
                                      </p:cBhvr>
                                    </p:animEffect>
                                  </p:childTnLst>
                                </p:cTn>
                              </p:par>
                              <p:par>
                                <p:cTn id="71" presetID="16" presetClass="entr" presetSubtype="21" fill="hold" nodeType="withEffect">
                                  <p:stCondLst>
                                    <p:cond delay="0"/>
                                  </p:stCondLst>
                                  <p:childTnLst>
                                    <p:set>
                                      <p:cBhvr>
                                        <p:cTn id="72" dur="1" fill="hold">
                                          <p:stCondLst>
                                            <p:cond delay="0"/>
                                          </p:stCondLst>
                                        </p:cTn>
                                        <p:tgtEl>
                                          <p:spTgt spid="291"/>
                                        </p:tgtEl>
                                        <p:attrNameLst>
                                          <p:attrName>style.visibility</p:attrName>
                                        </p:attrNameLst>
                                      </p:cBhvr>
                                      <p:to>
                                        <p:strVal val="visible"/>
                                      </p:to>
                                    </p:set>
                                    <p:animEffect transition="in" filter="barn(inVertical)">
                                      <p:cBhvr>
                                        <p:cTn id="73" dur="500"/>
                                        <p:tgtEl>
                                          <p:spTgt spid="291"/>
                                        </p:tgtEl>
                                      </p:cBhvr>
                                    </p:animEffect>
                                  </p:childTnLst>
                                </p:cTn>
                              </p:par>
                            </p:childTnLst>
                          </p:cTn>
                        </p:par>
                        <p:par>
                          <p:cTn id="74" fill="hold">
                            <p:stCondLst>
                              <p:cond delay="8000"/>
                            </p:stCondLst>
                            <p:childTnLst>
                              <p:par>
                                <p:cTn id="75" presetID="22" presetClass="entr" presetSubtype="4" fill="hold" nodeType="afterEffect">
                                  <p:stCondLst>
                                    <p:cond delay="0"/>
                                  </p:stCondLst>
                                  <p:childTnLst>
                                    <p:set>
                                      <p:cBhvr>
                                        <p:cTn id="76" dur="1" fill="hold">
                                          <p:stCondLst>
                                            <p:cond delay="0"/>
                                          </p:stCondLst>
                                        </p:cTn>
                                        <p:tgtEl>
                                          <p:spTgt spid="309"/>
                                        </p:tgtEl>
                                        <p:attrNameLst>
                                          <p:attrName>style.visibility</p:attrName>
                                        </p:attrNameLst>
                                      </p:cBhvr>
                                      <p:to>
                                        <p:strVal val="visible"/>
                                      </p:to>
                                    </p:set>
                                    <p:animEffect transition="in" filter="wipe(down)">
                                      <p:cBhvr>
                                        <p:cTn id="77" dur="500"/>
                                        <p:tgtEl>
                                          <p:spTgt spid="309"/>
                                        </p:tgtEl>
                                      </p:cBhvr>
                                    </p:animEffect>
                                  </p:childTnLst>
                                </p:cTn>
                              </p:par>
                            </p:childTnLst>
                          </p:cTn>
                        </p:par>
                        <p:par>
                          <p:cTn id="78" fill="hold">
                            <p:stCondLst>
                              <p:cond delay="8500"/>
                            </p:stCondLst>
                            <p:childTnLst>
                              <p:par>
                                <p:cTn id="79" presetID="16" presetClass="entr" presetSubtype="21" fill="hold" nodeType="afterEffect">
                                  <p:stCondLst>
                                    <p:cond delay="0"/>
                                  </p:stCondLst>
                                  <p:childTnLst>
                                    <p:set>
                                      <p:cBhvr>
                                        <p:cTn id="80" dur="1" fill="hold">
                                          <p:stCondLst>
                                            <p:cond delay="0"/>
                                          </p:stCondLst>
                                        </p:cTn>
                                        <p:tgtEl>
                                          <p:spTgt spid="315"/>
                                        </p:tgtEl>
                                        <p:attrNameLst>
                                          <p:attrName>style.visibility</p:attrName>
                                        </p:attrNameLst>
                                      </p:cBhvr>
                                      <p:to>
                                        <p:strVal val="visible"/>
                                      </p:to>
                                    </p:set>
                                    <p:animEffect transition="in" filter="barn(inVertical)">
                                      <p:cBhvr>
                                        <p:cTn id="81" dur="500"/>
                                        <p:tgtEl>
                                          <p:spTgt spid="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76" grpId="0" animBg="1"/>
      <p:bldP spid="75" grpId="0" animBg="1"/>
      <p:bldP spid="61" grpId="0" animBg="1"/>
      <p:bldP spid="60" grpId="0" animBg="1"/>
      <p:bldP spid="3" grpId="0"/>
      <p:bldP spid="88" grpId="0"/>
      <p:bldP spid="89" grpId="0"/>
      <p:bldP spid="90" grpId="0"/>
      <p:bldP spid="9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任意多边形 86"/>
          <p:cNvSpPr/>
          <p:nvPr/>
        </p:nvSpPr>
        <p:spPr>
          <a:xfrm rot="10800000">
            <a:off x="3346766" y="4482551"/>
            <a:ext cx="6128712" cy="1277705"/>
          </a:xfrm>
          <a:custGeom>
            <a:avLst/>
            <a:gdLst>
              <a:gd name="connsiteX0" fmla="*/ 640136 w 6129048"/>
              <a:gd name="connsiteY0" fmla="*/ 0 h 1277774"/>
              <a:gd name="connsiteX1" fmla="*/ 6109087 w 6129048"/>
              <a:gd name="connsiteY1" fmla="*/ 0 h 1277774"/>
              <a:gd name="connsiteX2" fmla="*/ 6129048 w 6129048"/>
              <a:gd name="connsiteY2" fmla="*/ 2012 h 1277774"/>
              <a:gd name="connsiteX3" fmla="*/ 6129048 w 6129048"/>
              <a:gd name="connsiteY3" fmla="*/ 149955 h 1277774"/>
              <a:gd name="connsiteX4" fmla="*/ 6080383 w 6129048"/>
              <a:gd name="connsiteY4" fmla="*/ 145049 h 1277774"/>
              <a:gd name="connsiteX5" fmla="*/ 668839 w 6129048"/>
              <a:gd name="connsiteY5" fmla="*/ 145049 h 1277774"/>
              <a:gd name="connsiteX6" fmla="*/ 175639 w 6129048"/>
              <a:gd name="connsiteY6" fmla="*/ 638249 h 1277774"/>
              <a:gd name="connsiteX7" fmla="*/ 569442 w 6129048"/>
              <a:gd name="connsiteY7" fmla="*/ 1121429 h 1277774"/>
              <a:gd name="connsiteX8" fmla="*/ 615354 w 6129048"/>
              <a:gd name="connsiteY8" fmla="*/ 1126057 h 1277774"/>
              <a:gd name="connsiteX9" fmla="*/ 615354 w 6129048"/>
              <a:gd name="connsiteY9" fmla="*/ 1277774 h 1277774"/>
              <a:gd name="connsiteX10" fmla="*/ 511127 w 6129048"/>
              <a:gd name="connsiteY10" fmla="*/ 1267267 h 1277774"/>
              <a:gd name="connsiteX11" fmla="*/ 0 w 6129048"/>
              <a:gd name="connsiteY11" fmla="*/ 640136 h 1277774"/>
              <a:gd name="connsiteX12" fmla="*/ 640136 w 6129048"/>
              <a:gd name="connsiteY12" fmla="*/ 0 h 1277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129048" h="1277774">
                <a:moveTo>
                  <a:pt x="640136" y="0"/>
                </a:moveTo>
                <a:lnTo>
                  <a:pt x="6109087" y="0"/>
                </a:lnTo>
                <a:lnTo>
                  <a:pt x="6129048" y="2012"/>
                </a:lnTo>
                <a:lnTo>
                  <a:pt x="6129048" y="149955"/>
                </a:lnTo>
                <a:lnTo>
                  <a:pt x="6080383" y="145049"/>
                </a:lnTo>
                <a:lnTo>
                  <a:pt x="668839" y="145049"/>
                </a:lnTo>
                <a:cubicBezTo>
                  <a:pt x="396452" y="145049"/>
                  <a:pt x="175639" y="365862"/>
                  <a:pt x="175639" y="638249"/>
                </a:cubicBezTo>
                <a:cubicBezTo>
                  <a:pt x="175639" y="876588"/>
                  <a:pt x="344699" y="1075440"/>
                  <a:pt x="569442" y="1121429"/>
                </a:cubicBezTo>
                <a:lnTo>
                  <a:pt x="615354" y="1126057"/>
                </a:lnTo>
                <a:lnTo>
                  <a:pt x="615354" y="1277774"/>
                </a:lnTo>
                <a:lnTo>
                  <a:pt x="511127" y="1267267"/>
                </a:lnTo>
                <a:cubicBezTo>
                  <a:pt x="219428" y="1207576"/>
                  <a:pt x="0" y="949481"/>
                  <a:pt x="0" y="640136"/>
                </a:cubicBezTo>
                <a:cubicBezTo>
                  <a:pt x="0" y="286599"/>
                  <a:pt x="286599" y="0"/>
                  <a:pt x="640136" y="0"/>
                </a:cubicBezTo>
                <a:close/>
              </a:path>
            </a:pathLst>
          </a:custGeom>
          <a:solidFill>
            <a:schemeClr val="accent2"/>
          </a:solidFill>
          <a:ln>
            <a:noFill/>
          </a:ln>
          <a:effectLst>
            <a:innerShdw blurRad="508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88" name="任意多边形 87"/>
          <p:cNvSpPr/>
          <p:nvPr/>
        </p:nvSpPr>
        <p:spPr>
          <a:xfrm flipH="1">
            <a:off x="3316443" y="4486089"/>
            <a:ext cx="6128712" cy="1277705"/>
          </a:xfrm>
          <a:custGeom>
            <a:avLst/>
            <a:gdLst>
              <a:gd name="connsiteX0" fmla="*/ 640136 w 6129048"/>
              <a:gd name="connsiteY0" fmla="*/ 0 h 1277774"/>
              <a:gd name="connsiteX1" fmla="*/ 6109087 w 6129048"/>
              <a:gd name="connsiteY1" fmla="*/ 0 h 1277774"/>
              <a:gd name="connsiteX2" fmla="*/ 6129048 w 6129048"/>
              <a:gd name="connsiteY2" fmla="*/ 2012 h 1277774"/>
              <a:gd name="connsiteX3" fmla="*/ 6129048 w 6129048"/>
              <a:gd name="connsiteY3" fmla="*/ 149955 h 1277774"/>
              <a:gd name="connsiteX4" fmla="*/ 6080383 w 6129048"/>
              <a:gd name="connsiteY4" fmla="*/ 145049 h 1277774"/>
              <a:gd name="connsiteX5" fmla="*/ 668839 w 6129048"/>
              <a:gd name="connsiteY5" fmla="*/ 145049 h 1277774"/>
              <a:gd name="connsiteX6" fmla="*/ 175639 w 6129048"/>
              <a:gd name="connsiteY6" fmla="*/ 638249 h 1277774"/>
              <a:gd name="connsiteX7" fmla="*/ 569442 w 6129048"/>
              <a:gd name="connsiteY7" fmla="*/ 1121429 h 1277774"/>
              <a:gd name="connsiteX8" fmla="*/ 615354 w 6129048"/>
              <a:gd name="connsiteY8" fmla="*/ 1126057 h 1277774"/>
              <a:gd name="connsiteX9" fmla="*/ 615354 w 6129048"/>
              <a:gd name="connsiteY9" fmla="*/ 1277774 h 1277774"/>
              <a:gd name="connsiteX10" fmla="*/ 511127 w 6129048"/>
              <a:gd name="connsiteY10" fmla="*/ 1267267 h 1277774"/>
              <a:gd name="connsiteX11" fmla="*/ 0 w 6129048"/>
              <a:gd name="connsiteY11" fmla="*/ 640136 h 1277774"/>
              <a:gd name="connsiteX12" fmla="*/ 640136 w 6129048"/>
              <a:gd name="connsiteY12" fmla="*/ 0 h 1277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129048" h="1277774">
                <a:moveTo>
                  <a:pt x="640136" y="0"/>
                </a:moveTo>
                <a:lnTo>
                  <a:pt x="6109087" y="0"/>
                </a:lnTo>
                <a:lnTo>
                  <a:pt x="6129048" y="2012"/>
                </a:lnTo>
                <a:lnTo>
                  <a:pt x="6129048" y="149955"/>
                </a:lnTo>
                <a:lnTo>
                  <a:pt x="6080383" y="145049"/>
                </a:lnTo>
                <a:lnTo>
                  <a:pt x="668839" y="145049"/>
                </a:lnTo>
                <a:cubicBezTo>
                  <a:pt x="396452" y="145049"/>
                  <a:pt x="175639" y="365862"/>
                  <a:pt x="175639" y="638249"/>
                </a:cubicBezTo>
                <a:cubicBezTo>
                  <a:pt x="175639" y="876588"/>
                  <a:pt x="344699" y="1075440"/>
                  <a:pt x="569442" y="1121429"/>
                </a:cubicBezTo>
                <a:lnTo>
                  <a:pt x="615354" y="1126057"/>
                </a:lnTo>
                <a:lnTo>
                  <a:pt x="615354" y="1277774"/>
                </a:lnTo>
                <a:lnTo>
                  <a:pt x="511127" y="1267267"/>
                </a:lnTo>
                <a:cubicBezTo>
                  <a:pt x="219428" y="1207576"/>
                  <a:pt x="0" y="949481"/>
                  <a:pt x="0" y="640136"/>
                </a:cubicBezTo>
                <a:cubicBezTo>
                  <a:pt x="0" y="286599"/>
                  <a:pt x="286599" y="0"/>
                  <a:pt x="640136" y="0"/>
                </a:cubicBezTo>
                <a:close/>
              </a:path>
            </a:pathLst>
          </a:custGeom>
          <a:solidFill>
            <a:schemeClr val="accent1"/>
          </a:solidFill>
          <a:ln>
            <a:noFill/>
          </a:ln>
          <a:effectLst>
            <a:innerShdw blurRad="508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86" name="任意多边形 85"/>
          <p:cNvSpPr/>
          <p:nvPr/>
        </p:nvSpPr>
        <p:spPr>
          <a:xfrm flipH="1">
            <a:off x="3316443" y="2241443"/>
            <a:ext cx="6128712" cy="1277705"/>
          </a:xfrm>
          <a:custGeom>
            <a:avLst/>
            <a:gdLst>
              <a:gd name="connsiteX0" fmla="*/ 640136 w 6129048"/>
              <a:gd name="connsiteY0" fmla="*/ 0 h 1277774"/>
              <a:gd name="connsiteX1" fmla="*/ 6109087 w 6129048"/>
              <a:gd name="connsiteY1" fmla="*/ 0 h 1277774"/>
              <a:gd name="connsiteX2" fmla="*/ 6129048 w 6129048"/>
              <a:gd name="connsiteY2" fmla="*/ 2012 h 1277774"/>
              <a:gd name="connsiteX3" fmla="*/ 6129048 w 6129048"/>
              <a:gd name="connsiteY3" fmla="*/ 149955 h 1277774"/>
              <a:gd name="connsiteX4" fmla="*/ 6080383 w 6129048"/>
              <a:gd name="connsiteY4" fmla="*/ 145049 h 1277774"/>
              <a:gd name="connsiteX5" fmla="*/ 668839 w 6129048"/>
              <a:gd name="connsiteY5" fmla="*/ 145049 h 1277774"/>
              <a:gd name="connsiteX6" fmla="*/ 175639 w 6129048"/>
              <a:gd name="connsiteY6" fmla="*/ 638249 h 1277774"/>
              <a:gd name="connsiteX7" fmla="*/ 569442 w 6129048"/>
              <a:gd name="connsiteY7" fmla="*/ 1121429 h 1277774"/>
              <a:gd name="connsiteX8" fmla="*/ 615354 w 6129048"/>
              <a:gd name="connsiteY8" fmla="*/ 1126057 h 1277774"/>
              <a:gd name="connsiteX9" fmla="*/ 615354 w 6129048"/>
              <a:gd name="connsiteY9" fmla="*/ 1277774 h 1277774"/>
              <a:gd name="connsiteX10" fmla="*/ 511127 w 6129048"/>
              <a:gd name="connsiteY10" fmla="*/ 1267267 h 1277774"/>
              <a:gd name="connsiteX11" fmla="*/ 0 w 6129048"/>
              <a:gd name="connsiteY11" fmla="*/ 640136 h 1277774"/>
              <a:gd name="connsiteX12" fmla="*/ 640136 w 6129048"/>
              <a:gd name="connsiteY12" fmla="*/ 0 h 1277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129048" h="1277774">
                <a:moveTo>
                  <a:pt x="640136" y="0"/>
                </a:moveTo>
                <a:lnTo>
                  <a:pt x="6109087" y="0"/>
                </a:lnTo>
                <a:lnTo>
                  <a:pt x="6129048" y="2012"/>
                </a:lnTo>
                <a:lnTo>
                  <a:pt x="6129048" y="149955"/>
                </a:lnTo>
                <a:lnTo>
                  <a:pt x="6080383" y="145049"/>
                </a:lnTo>
                <a:lnTo>
                  <a:pt x="668839" y="145049"/>
                </a:lnTo>
                <a:cubicBezTo>
                  <a:pt x="396452" y="145049"/>
                  <a:pt x="175639" y="365862"/>
                  <a:pt x="175639" y="638249"/>
                </a:cubicBezTo>
                <a:cubicBezTo>
                  <a:pt x="175639" y="876588"/>
                  <a:pt x="344699" y="1075440"/>
                  <a:pt x="569442" y="1121429"/>
                </a:cubicBezTo>
                <a:lnTo>
                  <a:pt x="615354" y="1126057"/>
                </a:lnTo>
                <a:lnTo>
                  <a:pt x="615354" y="1277774"/>
                </a:lnTo>
                <a:lnTo>
                  <a:pt x="511127" y="1267267"/>
                </a:lnTo>
                <a:cubicBezTo>
                  <a:pt x="219428" y="1207576"/>
                  <a:pt x="0" y="949481"/>
                  <a:pt x="0" y="640136"/>
                </a:cubicBezTo>
                <a:cubicBezTo>
                  <a:pt x="0" y="286599"/>
                  <a:pt x="286599" y="0"/>
                  <a:pt x="640136" y="0"/>
                </a:cubicBezTo>
                <a:close/>
              </a:path>
            </a:pathLst>
          </a:custGeom>
          <a:solidFill>
            <a:schemeClr val="accent1"/>
          </a:solidFill>
          <a:ln>
            <a:noFill/>
          </a:ln>
          <a:effectLst>
            <a:innerShdw blurRad="508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87" name="任意多边形 86"/>
          <p:cNvSpPr/>
          <p:nvPr/>
        </p:nvSpPr>
        <p:spPr>
          <a:xfrm>
            <a:off x="2707005" y="3361119"/>
            <a:ext cx="6128712" cy="1277705"/>
          </a:xfrm>
          <a:custGeom>
            <a:avLst/>
            <a:gdLst>
              <a:gd name="connsiteX0" fmla="*/ 640136 w 6129048"/>
              <a:gd name="connsiteY0" fmla="*/ 0 h 1277774"/>
              <a:gd name="connsiteX1" fmla="*/ 6109087 w 6129048"/>
              <a:gd name="connsiteY1" fmla="*/ 0 h 1277774"/>
              <a:gd name="connsiteX2" fmla="*/ 6129048 w 6129048"/>
              <a:gd name="connsiteY2" fmla="*/ 2012 h 1277774"/>
              <a:gd name="connsiteX3" fmla="*/ 6129048 w 6129048"/>
              <a:gd name="connsiteY3" fmla="*/ 149955 h 1277774"/>
              <a:gd name="connsiteX4" fmla="*/ 6080383 w 6129048"/>
              <a:gd name="connsiteY4" fmla="*/ 145049 h 1277774"/>
              <a:gd name="connsiteX5" fmla="*/ 668839 w 6129048"/>
              <a:gd name="connsiteY5" fmla="*/ 145049 h 1277774"/>
              <a:gd name="connsiteX6" fmla="*/ 175639 w 6129048"/>
              <a:gd name="connsiteY6" fmla="*/ 638249 h 1277774"/>
              <a:gd name="connsiteX7" fmla="*/ 569442 w 6129048"/>
              <a:gd name="connsiteY7" fmla="*/ 1121429 h 1277774"/>
              <a:gd name="connsiteX8" fmla="*/ 615354 w 6129048"/>
              <a:gd name="connsiteY8" fmla="*/ 1126057 h 1277774"/>
              <a:gd name="connsiteX9" fmla="*/ 615354 w 6129048"/>
              <a:gd name="connsiteY9" fmla="*/ 1277774 h 1277774"/>
              <a:gd name="connsiteX10" fmla="*/ 511127 w 6129048"/>
              <a:gd name="connsiteY10" fmla="*/ 1267267 h 1277774"/>
              <a:gd name="connsiteX11" fmla="*/ 0 w 6129048"/>
              <a:gd name="connsiteY11" fmla="*/ 640136 h 1277774"/>
              <a:gd name="connsiteX12" fmla="*/ 640136 w 6129048"/>
              <a:gd name="connsiteY12" fmla="*/ 0 h 1277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129048" h="1277774">
                <a:moveTo>
                  <a:pt x="640136" y="0"/>
                </a:moveTo>
                <a:lnTo>
                  <a:pt x="6109087" y="0"/>
                </a:lnTo>
                <a:lnTo>
                  <a:pt x="6129048" y="2012"/>
                </a:lnTo>
                <a:lnTo>
                  <a:pt x="6129048" y="149955"/>
                </a:lnTo>
                <a:lnTo>
                  <a:pt x="6080383" y="145049"/>
                </a:lnTo>
                <a:lnTo>
                  <a:pt x="668839" y="145049"/>
                </a:lnTo>
                <a:cubicBezTo>
                  <a:pt x="396452" y="145049"/>
                  <a:pt x="175639" y="365862"/>
                  <a:pt x="175639" y="638249"/>
                </a:cubicBezTo>
                <a:cubicBezTo>
                  <a:pt x="175639" y="876588"/>
                  <a:pt x="344699" y="1075440"/>
                  <a:pt x="569442" y="1121429"/>
                </a:cubicBezTo>
                <a:lnTo>
                  <a:pt x="615354" y="1126057"/>
                </a:lnTo>
                <a:lnTo>
                  <a:pt x="615354" y="1277774"/>
                </a:lnTo>
                <a:lnTo>
                  <a:pt x="511127" y="1267267"/>
                </a:lnTo>
                <a:cubicBezTo>
                  <a:pt x="219428" y="1207576"/>
                  <a:pt x="0" y="949481"/>
                  <a:pt x="0" y="640136"/>
                </a:cubicBezTo>
                <a:cubicBezTo>
                  <a:pt x="0" y="286599"/>
                  <a:pt x="286599" y="0"/>
                  <a:pt x="640136" y="0"/>
                </a:cubicBezTo>
                <a:close/>
              </a:path>
            </a:pathLst>
          </a:custGeom>
          <a:solidFill>
            <a:schemeClr val="accent2"/>
          </a:solidFill>
          <a:ln>
            <a:noFill/>
          </a:ln>
          <a:effectLst>
            <a:innerShdw blurRad="508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85" name="任意多边形 84"/>
          <p:cNvSpPr/>
          <p:nvPr/>
        </p:nvSpPr>
        <p:spPr>
          <a:xfrm>
            <a:off x="2735559" y="1109567"/>
            <a:ext cx="6128712" cy="1277705"/>
          </a:xfrm>
          <a:custGeom>
            <a:avLst/>
            <a:gdLst>
              <a:gd name="connsiteX0" fmla="*/ 640136 w 6129048"/>
              <a:gd name="connsiteY0" fmla="*/ 0 h 1277774"/>
              <a:gd name="connsiteX1" fmla="*/ 6109087 w 6129048"/>
              <a:gd name="connsiteY1" fmla="*/ 0 h 1277774"/>
              <a:gd name="connsiteX2" fmla="*/ 6129048 w 6129048"/>
              <a:gd name="connsiteY2" fmla="*/ 2012 h 1277774"/>
              <a:gd name="connsiteX3" fmla="*/ 6129048 w 6129048"/>
              <a:gd name="connsiteY3" fmla="*/ 149955 h 1277774"/>
              <a:gd name="connsiteX4" fmla="*/ 6080383 w 6129048"/>
              <a:gd name="connsiteY4" fmla="*/ 145049 h 1277774"/>
              <a:gd name="connsiteX5" fmla="*/ 668839 w 6129048"/>
              <a:gd name="connsiteY5" fmla="*/ 145049 h 1277774"/>
              <a:gd name="connsiteX6" fmla="*/ 175639 w 6129048"/>
              <a:gd name="connsiteY6" fmla="*/ 638249 h 1277774"/>
              <a:gd name="connsiteX7" fmla="*/ 569442 w 6129048"/>
              <a:gd name="connsiteY7" fmla="*/ 1121429 h 1277774"/>
              <a:gd name="connsiteX8" fmla="*/ 615354 w 6129048"/>
              <a:gd name="connsiteY8" fmla="*/ 1126057 h 1277774"/>
              <a:gd name="connsiteX9" fmla="*/ 615354 w 6129048"/>
              <a:gd name="connsiteY9" fmla="*/ 1277774 h 1277774"/>
              <a:gd name="connsiteX10" fmla="*/ 511127 w 6129048"/>
              <a:gd name="connsiteY10" fmla="*/ 1267267 h 1277774"/>
              <a:gd name="connsiteX11" fmla="*/ 0 w 6129048"/>
              <a:gd name="connsiteY11" fmla="*/ 640136 h 1277774"/>
              <a:gd name="connsiteX12" fmla="*/ 640136 w 6129048"/>
              <a:gd name="connsiteY12" fmla="*/ 0 h 1277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129048" h="1277774">
                <a:moveTo>
                  <a:pt x="640136" y="0"/>
                </a:moveTo>
                <a:lnTo>
                  <a:pt x="6109087" y="0"/>
                </a:lnTo>
                <a:lnTo>
                  <a:pt x="6129048" y="2012"/>
                </a:lnTo>
                <a:lnTo>
                  <a:pt x="6129048" y="149955"/>
                </a:lnTo>
                <a:lnTo>
                  <a:pt x="6080383" y="145049"/>
                </a:lnTo>
                <a:lnTo>
                  <a:pt x="668839" y="145049"/>
                </a:lnTo>
                <a:cubicBezTo>
                  <a:pt x="396452" y="145049"/>
                  <a:pt x="175639" y="365862"/>
                  <a:pt x="175639" y="638249"/>
                </a:cubicBezTo>
                <a:cubicBezTo>
                  <a:pt x="175639" y="876588"/>
                  <a:pt x="344699" y="1075440"/>
                  <a:pt x="569442" y="1121429"/>
                </a:cubicBezTo>
                <a:lnTo>
                  <a:pt x="615354" y="1126057"/>
                </a:lnTo>
                <a:lnTo>
                  <a:pt x="615354" y="1277774"/>
                </a:lnTo>
                <a:lnTo>
                  <a:pt x="511127" y="1267267"/>
                </a:lnTo>
                <a:cubicBezTo>
                  <a:pt x="219428" y="1207576"/>
                  <a:pt x="0" y="949481"/>
                  <a:pt x="0" y="640136"/>
                </a:cubicBezTo>
                <a:cubicBezTo>
                  <a:pt x="0" y="286599"/>
                  <a:pt x="286599" y="0"/>
                  <a:pt x="640136" y="0"/>
                </a:cubicBezTo>
                <a:close/>
              </a:path>
            </a:pathLst>
          </a:custGeom>
          <a:solidFill>
            <a:schemeClr val="accent2"/>
          </a:solidFill>
          <a:ln>
            <a:noFill/>
          </a:ln>
          <a:effectLst>
            <a:innerShdw blurRad="508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24" name="椭圆 23"/>
          <p:cNvSpPr/>
          <p:nvPr/>
        </p:nvSpPr>
        <p:spPr>
          <a:xfrm>
            <a:off x="8195274" y="2239104"/>
            <a:ext cx="1280204" cy="1280202"/>
          </a:xfrm>
          <a:prstGeom prst="ellipse">
            <a:avLst/>
          </a:prstGeom>
          <a:solidFill>
            <a:schemeClr val="tx2">
              <a:lumMod val="20000"/>
              <a:lumOff val="80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31" name="椭圆 30"/>
          <p:cNvSpPr/>
          <p:nvPr/>
        </p:nvSpPr>
        <p:spPr>
          <a:xfrm>
            <a:off x="2685559" y="3360570"/>
            <a:ext cx="1280204" cy="1280202"/>
          </a:xfrm>
          <a:prstGeom prst="ellipse">
            <a:avLst/>
          </a:prstGeom>
          <a:solidFill>
            <a:schemeClr val="tx2">
              <a:lumMod val="20000"/>
              <a:lumOff val="80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2" name="椭圆 1"/>
          <p:cNvSpPr/>
          <p:nvPr/>
        </p:nvSpPr>
        <p:spPr>
          <a:xfrm>
            <a:off x="2705873" y="1090982"/>
            <a:ext cx="1296661" cy="1296659"/>
          </a:xfrm>
          <a:prstGeom prst="ellipse">
            <a:avLst/>
          </a:prstGeom>
          <a:solidFill>
            <a:schemeClr val="tx2">
              <a:lumMod val="20000"/>
              <a:lumOff val="80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sp>
        <p:nvSpPr>
          <p:cNvPr id="38" name="椭圆 37"/>
          <p:cNvSpPr/>
          <p:nvPr/>
        </p:nvSpPr>
        <p:spPr>
          <a:xfrm>
            <a:off x="8209732" y="4483607"/>
            <a:ext cx="1280204" cy="1280202"/>
          </a:xfrm>
          <a:prstGeom prst="ellipse">
            <a:avLst/>
          </a:prstGeom>
          <a:solidFill>
            <a:schemeClr val="tx2">
              <a:lumMod val="20000"/>
              <a:lumOff val="80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solidFill>
                <a:prstClr val="white"/>
              </a:solidFill>
              <a:latin typeface="宋体" panose="02010600030101010101" pitchFamily="2" charset="-122"/>
              <a:ea typeface="宋体" panose="02010600030101010101" pitchFamily="2" charset="-122"/>
            </a:endParaRPr>
          </a:p>
        </p:txBody>
      </p:sp>
      <p:grpSp>
        <p:nvGrpSpPr>
          <p:cNvPr id="112" name="组合 111"/>
          <p:cNvGrpSpPr/>
          <p:nvPr/>
        </p:nvGrpSpPr>
        <p:grpSpPr>
          <a:xfrm>
            <a:off x="2925900" y="1366243"/>
            <a:ext cx="5196664" cy="776263"/>
            <a:chOff x="2625356" y="1008141"/>
            <a:chExt cx="5196948" cy="776305"/>
          </a:xfrm>
        </p:grpSpPr>
        <p:sp>
          <p:nvSpPr>
            <p:cNvPr id="113" name="文本框 112"/>
            <p:cNvSpPr txBox="1"/>
            <p:nvPr/>
          </p:nvSpPr>
          <p:spPr>
            <a:xfrm>
              <a:off x="4683709" y="1008141"/>
              <a:ext cx="1768274" cy="318118"/>
            </a:xfrm>
            <a:prstGeom prst="rect">
              <a:avLst/>
            </a:prstGeom>
            <a:noFill/>
          </p:spPr>
          <p:txBody>
            <a:bodyPr wrap="square" rtlCol="0">
              <a:spAutoFit/>
            </a:bodyPr>
            <a:lstStyle/>
            <a:p>
              <a:r>
                <a:rPr lang="zh-CN" altLang="en-US" sz="1465" dirty="0">
                  <a:solidFill>
                    <a:schemeClr val="accent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在此添加标题</a:t>
              </a:r>
            </a:p>
          </p:txBody>
        </p:sp>
        <p:sp>
          <p:nvSpPr>
            <p:cNvPr id="114" name="文本框 113"/>
            <p:cNvSpPr txBox="1"/>
            <p:nvPr/>
          </p:nvSpPr>
          <p:spPr>
            <a:xfrm>
              <a:off x="4675901" y="1227036"/>
              <a:ext cx="3146403" cy="549477"/>
            </a:xfrm>
            <a:prstGeom prst="rect">
              <a:avLst/>
            </a:prstGeom>
            <a:noFill/>
          </p:spPr>
          <p:txBody>
            <a:bodyPr wrap="square" rtlCol="0">
              <a:spAutoFit/>
            </a:bodyPr>
            <a:lstStyle/>
            <a:p>
              <a:pPr>
                <a:lnSpc>
                  <a:spcPct val="150000"/>
                </a:lnSpc>
              </a:pPr>
              <a:r>
                <a:rPr lang="zh-CN" altLang="en-US" sz="1045" dirty="0">
                  <a:solidFill>
                    <a:schemeClr val="tx1">
                      <a:lumMod val="50000"/>
                      <a:lumOff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点击输入简要文字内容，文字内容需概括精炼，不用多余的文字修饰，言简意赅的说明分项内容</a:t>
              </a:r>
              <a:r>
                <a:rPr lang="en-US" altLang="zh-CN" sz="1045" dirty="0">
                  <a:solidFill>
                    <a:schemeClr val="tx1">
                      <a:lumMod val="50000"/>
                      <a:lumOff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a:t>
              </a:r>
            </a:p>
          </p:txBody>
        </p:sp>
        <p:sp>
          <p:nvSpPr>
            <p:cNvPr id="115" name="文本框 114"/>
            <p:cNvSpPr txBox="1"/>
            <p:nvPr/>
          </p:nvSpPr>
          <p:spPr>
            <a:xfrm>
              <a:off x="2625356" y="1015089"/>
              <a:ext cx="878897" cy="769357"/>
            </a:xfrm>
            <a:prstGeom prst="rect">
              <a:avLst/>
            </a:prstGeom>
            <a:noFill/>
          </p:spPr>
          <p:txBody>
            <a:bodyPr wrap="square" rtlCol="0">
              <a:spAutoFit/>
            </a:bodyPr>
            <a:lstStyle/>
            <a:p>
              <a:pPr algn="ctr"/>
              <a:r>
                <a:rPr lang="en-US" altLang="zh-CN" sz="4400" dirty="0">
                  <a:solidFill>
                    <a:schemeClr val="accent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lang="zh-CN" altLang="en-US" sz="4400" dirty="0">
                <a:solidFill>
                  <a:schemeClr val="accent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116" name="组合 115"/>
          <p:cNvGrpSpPr/>
          <p:nvPr/>
        </p:nvGrpSpPr>
        <p:grpSpPr>
          <a:xfrm>
            <a:off x="3828170" y="2504780"/>
            <a:ext cx="5424728" cy="793138"/>
            <a:chOff x="3874354" y="1846611"/>
            <a:chExt cx="5425026" cy="793183"/>
          </a:xfrm>
        </p:grpSpPr>
        <p:sp>
          <p:nvSpPr>
            <p:cNvPr id="117" name="文本框 116"/>
            <p:cNvSpPr txBox="1"/>
            <p:nvPr/>
          </p:nvSpPr>
          <p:spPr>
            <a:xfrm>
              <a:off x="5471109" y="1871422"/>
              <a:ext cx="1768273" cy="318118"/>
            </a:xfrm>
            <a:prstGeom prst="rect">
              <a:avLst/>
            </a:prstGeom>
            <a:noFill/>
          </p:spPr>
          <p:txBody>
            <a:bodyPr wrap="square" rtlCol="0">
              <a:spAutoFit/>
            </a:bodyPr>
            <a:lstStyle/>
            <a:p>
              <a:pPr algn="r"/>
              <a:r>
                <a:rPr lang="zh-CN" altLang="en-US" sz="1465" dirty="0">
                  <a:solidFill>
                    <a:schemeClr val="accent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在此添加标题</a:t>
              </a:r>
            </a:p>
          </p:txBody>
        </p:sp>
        <p:sp>
          <p:nvSpPr>
            <p:cNvPr id="118" name="文本框 117"/>
            <p:cNvSpPr txBox="1"/>
            <p:nvPr/>
          </p:nvSpPr>
          <p:spPr>
            <a:xfrm>
              <a:off x="3874354" y="2090317"/>
              <a:ext cx="3375975" cy="549477"/>
            </a:xfrm>
            <a:prstGeom prst="rect">
              <a:avLst/>
            </a:prstGeom>
            <a:noFill/>
          </p:spPr>
          <p:txBody>
            <a:bodyPr wrap="square" rtlCol="0">
              <a:spAutoFit/>
            </a:bodyPr>
            <a:lstStyle/>
            <a:p>
              <a:pPr algn="r">
                <a:lnSpc>
                  <a:spcPct val="150000"/>
                </a:lnSpc>
              </a:pPr>
              <a:r>
                <a:rPr lang="zh-CN" altLang="en-US" sz="1045" dirty="0">
                  <a:solidFill>
                    <a:schemeClr val="tx1">
                      <a:lumMod val="50000"/>
                      <a:lumOff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点击输入简要文字内容，文字内容需概括精炼，不用多余的文字修饰，言简意赅的说明分项内容</a:t>
              </a:r>
              <a:r>
                <a:rPr lang="en-US" altLang="zh-CN" sz="1045" dirty="0">
                  <a:solidFill>
                    <a:schemeClr val="tx1">
                      <a:lumMod val="50000"/>
                      <a:lumOff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a:t>
              </a:r>
            </a:p>
          </p:txBody>
        </p:sp>
        <p:sp>
          <p:nvSpPr>
            <p:cNvPr id="119" name="文本框 118"/>
            <p:cNvSpPr txBox="1"/>
            <p:nvPr/>
          </p:nvSpPr>
          <p:spPr>
            <a:xfrm>
              <a:off x="8420483" y="1846611"/>
              <a:ext cx="878897" cy="769357"/>
            </a:xfrm>
            <a:prstGeom prst="rect">
              <a:avLst/>
            </a:prstGeom>
            <a:noFill/>
          </p:spPr>
          <p:txBody>
            <a:bodyPr wrap="square" rtlCol="0">
              <a:spAutoFit/>
            </a:bodyPr>
            <a:lstStyle/>
            <a:p>
              <a:pPr algn="ctr"/>
              <a:r>
                <a:rPr lang="en-US" altLang="zh-CN" sz="4400" dirty="0">
                  <a:solidFill>
                    <a:schemeClr val="accent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lang="zh-CN" altLang="en-US" sz="4400" dirty="0">
                <a:solidFill>
                  <a:schemeClr val="accent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120" name="组合 119"/>
          <p:cNvGrpSpPr/>
          <p:nvPr/>
        </p:nvGrpSpPr>
        <p:grpSpPr>
          <a:xfrm>
            <a:off x="2906837" y="3613637"/>
            <a:ext cx="5367778" cy="771912"/>
            <a:chOff x="2514819" y="1012179"/>
            <a:chExt cx="5368075" cy="771954"/>
          </a:xfrm>
        </p:grpSpPr>
        <p:sp>
          <p:nvSpPr>
            <p:cNvPr id="121" name="文本框 120"/>
            <p:cNvSpPr txBox="1"/>
            <p:nvPr/>
          </p:nvSpPr>
          <p:spPr>
            <a:xfrm>
              <a:off x="4721809" y="1015761"/>
              <a:ext cx="1768273" cy="318118"/>
            </a:xfrm>
            <a:prstGeom prst="rect">
              <a:avLst/>
            </a:prstGeom>
            <a:noFill/>
          </p:spPr>
          <p:txBody>
            <a:bodyPr wrap="square" rtlCol="0">
              <a:spAutoFit/>
            </a:bodyPr>
            <a:lstStyle/>
            <a:p>
              <a:r>
                <a:rPr lang="zh-CN" altLang="en-US" sz="1465" dirty="0">
                  <a:solidFill>
                    <a:schemeClr val="accent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在此添加标题</a:t>
              </a:r>
            </a:p>
          </p:txBody>
        </p:sp>
        <p:sp>
          <p:nvSpPr>
            <p:cNvPr id="122" name="文本框 121"/>
            <p:cNvSpPr txBox="1"/>
            <p:nvPr/>
          </p:nvSpPr>
          <p:spPr>
            <a:xfrm>
              <a:off x="4714001" y="1234656"/>
              <a:ext cx="3168893" cy="549477"/>
            </a:xfrm>
            <a:prstGeom prst="rect">
              <a:avLst/>
            </a:prstGeom>
            <a:noFill/>
          </p:spPr>
          <p:txBody>
            <a:bodyPr wrap="square" rtlCol="0">
              <a:spAutoFit/>
            </a:bodyPr>
            <a:lstStyle/>
            <a:p>
              <a:pPr>
                <a:lnSpc>
                  <a:spcPct val="150000"/>
                </a:lnSpc>
              </a:pPr>
              <a:r>
                <a:rPr lang="zh-CN" altLang="en-US" sz="1045" dirty="0">
                  <a:solidFill>
                    <a:schemeClr val="tx1">
                      <a:lumMod val="50000"/>
                      <a:lumOff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点击输入简要文字内容，文字内容需概括精炼，不用多余的文字修饰，言简意赅的说明分项内容</a:t>
              </a:r>
              <a:r>
                <a:rPr lang="en-US" altLang="zh-CN" sz="1045" dirty="0">
                  <a:solidFill>
                    <a:schemeClr val="tx1">
                      <a:lumMod val="50000"/>
                      <a:lumOff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a:t>
              </a:r>
            </a:p>
          </p:txBody>
        </p:sp>
        <p:sp>
          <p:nvSpPr>
            <p:cNvPr id="123" name="文本框 122"/>
            <p:cNvSpPr txBox="1"/>
            <p:nvPr/>
          </p:nvSpPr>
          <p:spPr>
            <a:xfrm>
              <a:off x="2514819" y="1012179"/>
              <a:ext cx="878897" cy="769357"/>
            </a:xfrm>
            <a:prstGeom prst="rect">
              <a:avLst/>
            </a:prstGeom>
            <a:noFill/>
          </p:spPr>
          <p:txBody>
            <a:bodyPr wrap="square" rtlCol="0">
              <a:spAutoFit/>
            </a:bodyPr>
            <a:lstStyle/>
            <a:p>
              <a:pPr algn="ctr"/>
              <a:r>
                <a:rPr lang="en-US" altLang="zh-CN" sz="4400" dirty="0">
                  <a:solidFill>
                    <a:schemeClr val="accent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4400" dirty="0">
                <a:solidFill>
                  <a:schemeClr val="accent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124" name="组合 123"/>
          <p:cNvGrpSpPr/>
          <p:nvPr/>
        </p:nvGrpSpPr>
        <p:grpSpPr>
          <a:xfrm>
            <a:off x="4014077" y="4757309"/>
            <a:ext cx="5266527" cy="777386"/>
            <a:chOff x="4060270" y="1862365"/>
            <a:chExt cx="5266818" cy="777428"/>
          </a:xfrm>
        </p:grpSpPr>
        <p:sp>
          <p:nvSpPr>
            <p:cNvPr id="125" name="文本框 124"/>
            <p:cNvSpPr txBox="1"/>
            <p:nvPr/>
          </p:nvSpPr>
          <p:spPr>
            <a:xfrm>
              <a:off x="5471109" y="1871422"/>
              <a:ext cx="1768273" cy="318117"/>
            </a:xfrm>
            <a:prstGeom prst="rect">
              <a:avLst/>
            </a:prstGeom>
            <a:noFill/>
          </p:spPr>
          <p:txBody>
            <a:bodyPr wrap="square" rtlCol="0">
              <a:spAutoFit/>
            </a:bodyPr>
            <a:lstStyle/>
            <a:p>
              <a:pPr algn="r"/>
              <a:r>
                <a:rPr lang="zh-CN" altLang="en-US" sz="1465" dirty="0">
                  <a:solidFill>
                    <a:schemeClr val="accent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在此添加标题</a:t>
              </a:r>
            </a:p>
          </p:txBody>
        </p:sp>
        <p:sp>
          <p:nvSpPr>
            <p:cNvPr id="126" name="文本框 125"/>
            <p:cNvSpPr txBox="1"/>
            <p:nvPr/>
          </p:nvSpPr>
          <p:spPr>
            <a:xfrm>
              <a:off x="4060270" y="2090317"/>
              <a:ext cx="3190060" cy="549476"/>
            </a:xfrm>
            <a:prstGeom prst="rect">
              <a:avLst/>
            </a:prstGeom>
            <a:noFill/>
          </p:spPr>
          <p:txBody>
            <a:bodyPr wrap="square" rtlCol="0">
              <a:spAutoFit/>
            </a:bodyPr>
            <a:lstStyle/>
            <a:p>
              <a:pPr algn="r">
                <a:lnSpc>
                  <a:spcPct val="150000"/>
                </a:lnSpc>
              </a:pPr>
              <a:r>
                <a:rPr lang="zh-CN" altLang="en-US" sz="1045" dirty="0">
                  <a:solidFill>
                    <a:schemeClr val="tx1">
                      <a:lumMod val="50000"/>
                      <a:lumOff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点击输入简要文字内容，文字内容需概括精炼，不用多余的文字修饰，言简意赅的说明分项内容</a:t>
              </a:r>
              <a:r>
                <a:rPr lang="en-US" altLang="zh-CN" sz="1045" dirty="0">
                  <a:solidFill>
                    <a:schemeClr val="tx1">
                      <a:lumMod val="50000"/>
                      <a:lumOff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a:t>
              </a:r>
            </a:p>
          </p:txBody>
        </p:sp>
        <p:sp>
          <p:nvSpPr>
            <p:cNvPr id="127" name="文本框 126"/>
            <p:cNvSpPr txBox="1"/>
            <p:nvPr/>
          </p:nvSpPr>
          <p:spPr>
            <a:xfrm>
              <a:off x="8448191" y="1862365"/>
              <a:ext cx="878897" cy="769356"/>
            </a:xfrm>
            <a:prstGeom prst="rect">
              <a:avLst/>
            </a:prstGeom>
            <a:noFill/>
          </p:spPr>
          <p:txBody>
            <a:bodyPr wrap="square" rtlCol="0">
              <a:spAutoFit/>
            </a:bodyPr>
            <a:lstStyle/>
            <a:p>
              <a:pPr algn="ctr"/>
              <a:r>
                <a:rPr lang="en-US" altLang="zh-CN" sz="4400" dirty="0">
                  <a:solidFill>
                    <a:schemeClr val="accent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endParaRPr lang="zh-CN" altLang="en-US" sz="4400" dirty="0">
                <a:solidFill>
                  <a:schemeClr val="accent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500"/>
                                        <p:tgtEl>
                                          <p:spTgt spid="8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6"/>
                                        </p:tgtEl>
                                        <p:attrNameLst>
                                          <p:attrName>style.visibility</p:attrName>
                                        </p:attrNameLst>
                                      </p:cBhvr>
                                      <p:to>
                                        <p:strVal val="visible"/>
                                      </p:to>
                                    </p:set>
                                    <p:animEffect transition="in" filter="wipe(left)">
                                      <p:cBhvr>
                                        <p:cTn id="11" dur="500"/>
                                        <p:tgtEl>
                                          <p:spTgt spid="86"/>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87"/>
                                        </p:tgtEl>
                                        <p:attrNameLst>
                                          <p:attrName>style.visibility</p:attrName>
                                        </p:attrNameLst>
                                      </p:cBhvr>
                                      <p:to>
                                        <p:strVal val="visible"/>
                                      </p:to>
                                    </p:set>
                                    <p:animEffect transition="in" filter="wipe(right)">
                                      <p:cBhvr>
                                        <p:cTn id="15" dur="500"/>
                                        <p:tgtEl>
                                          <p:spTgt spid="87"/>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8"/>
                                        </p:tgtEl>
                                        <p:attrNameLst>
                                          <p:attrName>style.visibility</p:attrName>
                                        </p:attrNameLst>
                                      </p:cBhvr>
                                      <p:to>
                                        <p:strVal val="visible"/>
                                      </p:to>
                                    </p:set>
                                    <p:animEffect transition="in" filter="wipe(left)">
                                      <p:cBhvr>
                                        <p:cTn id="19" dur="500"/>
                                        <p:tgtEl>
                                          <p:spTgt spid="88"/>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112"/>
                                        </p:tgtEl>
                                        <p:attrNameLst>
                                          <p:attrName>style.visibility</p:attrName>
                                        </p:attrNameLst>
                                      </p:cBhvr>
                                      <p:to>
                                        <p:strVal val="visible"/>
                                      </p:to>
                                    </p:set>
                                    <p:animEffect transition="in" filter="barn(inVertical)">
                                      <p:cBhvr>
                                        <p:cTn id="23" dur="500"/>
                                        <p:tgtEl>
                                          <p:spTgt spid="112"/>
                                        </p:tgtEl>
                                      </p:cBhvr>
                                    </p:animEffect>
                                  </p:childTnLst>
                                </p:cTn>
                              </p:par>
                            </p:childTnLst>
                          </p:cTn>
                        </p:par>
                        <p:par>
                          <p:cTn id="24" fill="hold">
                            <p:stCondLst>
                              <p:cond delay="2500"/>
                            </p:stCondLst>
                            <p:childTnLst>
                              <p:par>
                                <p:cTn id="25" presetID="16" presetClass="entr" presetSubtype="21" fill="hold" nodeType="afterEffect">
                                  <p:stCondLst>
                                    <p:cond delay="0"/>
                                  </p:stCondLst>
                                  <p:childTnLst>
                                    <p:set>
                                      <p:cBhvr>
                                        <p:cTn id="26" dur="1" fill="hold">
                                          <p:stCondLst>
                                            <p:cond delay="0"/>
                                          </p:stCondLst>
                                        </p:cTn>
                                        <p:tgtEl>
                                          <p:spTgt spid="116"/>
                                        </p:tgtEl>
                                        <p:attrNameLst>
                                          <p:attrName>style.visibility</p:attrName>
                                        </p:attrNameLst>
                                      </p:cBhvr>
                                      <p:to>
                                        <p:strVal val="visible"/>
                                      </p:to>
                                    </p:set>
                                    <p:animEffect transition="in" filter="barn(inVertical)">
                                      <p:cBhvr>
                                        <p:cTn id="27" dur="500"/>
                                        <p:tgtEl>
                                          <p:spTgt spid="116"/>
                                        </p:tgtEl>
                                      </p:cBhvr>
                                    </p:animEffect>
                                  </p:childTnLst>
                                </p:cTn>
                              </p:par>
                            </p:childTnLst>
                          </p:cTn>
                        </p:par>
                        <p:par>
                          <p:cTn id="28" fill="hold">
                            <p:stCondLst>
                              <p:cond delay="3000"/>
                            </p:stCondLst>
                            <p:childTnLst>
                              <p:par>
                                <p:cTn id="29" presetID="16" presetClass="entr" presetSubtype="21" fill="hold" nodeType="afterEffect">
                                  <p:stCondLst>
                                    <p:cond delay="0"/>
                                  </p:stCondLst>
                                  <p:childTnLst>
                                    <p:set>
                                      <p:cBhvr>
                                        <p:cTn id="30" dur="1" fill="hold">
                                          <p:stCondLst>
                                            <p:cond delay="0"/>
                                          </p:stCondLst>
                                        </p:cTn>
                                        <p:tgtEl>
                                          <p:spTgt spid="120"/>
                                        </p:tgtEl>
                                        <p:attrNameLst>
                                          <p:attrName>style.visibility</p:attrName>
                                        </p:attrNameLst>
                                      </p:cBhvr>
                                      <p:to>
                                        <p:strVal val="visible"/>
                                      </p:to>
                                    </p:set>
                                    <p:animEffect transition="in" filter="barn(inVertical)">
                                      <p:cBhvr>
                                        <p:cTn id="31" dur="500"/>
                                        <p:tgtEl>
                                          <p:spTgt spid="120"/>
                                        </p:tgtEl>
                                      </p:cBhvr>
                                    </p:animEffect>
                                  </p:childTnLst>
                                </p:cTn>
                              </p:par>
                            </p:childTnLst>
                          </p:cTn>
                        </p:par>
                        <p:par>
                          <p:cTn id="32" fill="hold">
                            <p:stCondLst>
                              <p:cond delay="3500"/>
                            </p:stCondLst>
                            <p:childTnLst>
                              <p:par>
                                <p:cTn id="33" presetID="16" presetClass="entr" presetSubtype="21" fill="hold" nodeType="afterEffect">
                                  <p:stCondLst>
                                    <p:cond delay="0"/>
                                  </p:stCondLst>
                                  <p:childTnLst>
                                    <p:set>
                                      <p:cBhvr>
                                        <p:cTn id="34" dur="1" fill="hold">
                                          <p:stCondLst>
                                            <p:cond delay="0"/>
                                          </p:stCondLst>
                                        </p:cTn>
                                        <p:tgtEl>
                                          <p:spTgt spid="124"/>
                                        </p:tgtEl>
                                        <p:attrNameLst>
                                          <p:attrName>style.visibility</p:attrName>
                                        </p:attrNameLst>
                                      </p:cBhvr>
                                      <p:to>
                                        <p:strVal val="visible"/>
                                      </p:to>
                                    </p:set>
                                    <p:animEffect transition="in" filter="barn(inVertical)">
                                      <p:cBhvr>
                                        <p:cTn id="35" dur="500"/>
                                        <p:tgtEl>
                                          <p:spTgt spid="124"/>
                                        </p:tgtEl>
                                      </p:cBhvr>
                                    </p:animEffect>
                                  </p:childTnLst>
                                </p:cTn>
                              </p:par>
                            </p:childTnLst>
                          </p:cTn>
                        </p:par>
                        <p:par>
                          <p:cTn id="36" fill="hold">
                            <p:stCondLst>
                              <p:cond delay="4000"/>
                            </p:stCondLst>
                            <p:childTnLst>
                              <p:par>
                                <p:cTn id="37" presetID="22" presetClass="entr" presetSubtype="2" fill="hold" grpId="0" nodeType="afterEffect">
                                  <p:stCondLst>
                                    <p:cond delay="0"/>
                                  </p:stCondLst>
                                  <p:childTnLst>
                                    <p:set>
                                      <p:cBhvr>
                                        <p:cTn id="38" dur="1" fill="hold">
                                          <p:stCondLst>
                                            <p:cond delay="0"/>
                                          </p:stCondLst>
                                        </p:cTn>
                                        <p:tgtEl>
                                          <p:spTgt spid="79"/>
                                        </p:tgtEl>
                                        <p:attrNameLst>
                                          <p:attrName>style.visibility</p:attrName>
                                        </p:attrNameLst>
                                      </p:cBhvr>
                                      <p:to>
                                        <p:strVal val="visible"/>
                                      </p:to>
                                    </p:set>
                                    <p:animEffect transition="in" filter="wipe(right)">
                                      <p:cBhvr>
                                        <p:cTn id="39"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88" grpId="0" animBg="1"/>
      <p:bldP spid="86" grpId="0" animBg="1"/>
      <p:bldP spid="87" grpId="0" animBg="1"/>
      <p:bldP spid="8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335" y="2143831"/>
            <a:ext cx="12191331" cy="2356991"/>
          </a:xfrm>
          <a:prstGeom prst="rect">
            <a:avLst/>
          </a:prstGeom>
          <a:gradFill>
            <a:gsLst>
              <a:gs pos="25000">
                <a:schemeClr val="accent1"/>
              </a:gs>
              <a:gs pos="100000">
                <a:schemeClr val="accent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dirty="0">
              <a:solidFill>
                <a:schemeClr val="accent6"/>
              </a:solidFill>
              <a:latin typeface="宋体" panose="02010600030101010101" pitchFamily="2" charset="-122"/>
              <a:ea typeface="宋体" panose="02010600030101010101" pitchFamily="2" charset="-122"/>
            </a:endParaRPr>
          </a:p>
        </p:txBody>
      </p:sp>
      <p:grpSp>
        <p:nvGrpSpPr>
          <p:cNvPr id="43" name="组合 42"/>
          <p:cNvGrpSpPr/>
          <p:nvPr/>
        </p:nvGrpSpPr>
        <p:grpSpPr>
          <a:xfrm>
            <a:off x="1742369" y="1681523"/>
            <a:ext cx="3179906" cy="3179906"/>
            <a:chOff x="1851660" y="781050"/>
            <a:chExt cx="2385060" cy="2385060"/>
          </a:xfrm>
        </p:grpSpPr>
        <p:sp>
          <p:nvSpPr>
            <p:cNvPr id="40" name="菱形 39"/>
            <p:cNvSpPr/>
            <p:nvPr/>
          </p:nvSpPr>
          <p:spPr>
            <a:xfrm>
              <a:off x="1851660" y="781050"/>
              <a:ext cx="2385060" cy="2385060"/>
            </a:xfrm>
            <a:prstGeom prst="diamond">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dirty="0">
                <a:latin typeface="宋体" panose="02010600030101010101" pitchFamily="2" charset="-122"/>
                <a:ea typeface="宋体" panose="02010600030101010101" pitchFamily="2" charset="-122"/>
              </a:endParaRPr>
            </a:p>
          </p:txBody>
        </p:sp>
        <p:sp>
          <p:nvSpPr>
            <p:cNvPr id="42" name="菱形 41"/>
            <p:cNvSpPr/>
            <p:nvPr/>
          </p:nvSpPr>
          <p:spPr>
            <a:xfrm>
              <a:off x="2076450" y="998220"/>
              <a:ext cx="1927860" cy="1927860"/>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705" dirty="0">
                  <a:solidFill>
                    <a:schemeClr val="accent2">
                      <a:lumMod val="40000"/>
                      <a:lumOff val="6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添加图片</a:t>
              </a:r>
            </a:p>
          </p:txBody>
        </p:sp>
      </p:grpSp>
      <p:sp>
        <p:nvSpPr>
          <p:cNvPr id="44" name="TextBox 27"/>
          <p:cNvSpPr txBox="1"/>
          <p:nvPr/>
        </p:nvSpPr>
        <p:spPr>
          <a:xfrm>
            <a:off x="6201027" y="2374958"/>
            <a:ext cx="3525327" cy="527369"/>
          </a:xfrm>
          <a:prstGeom prst="rect">
            <a:avLst/>
          </a:prstGeom>
          <a:noFill/>
        </p:spPr>
        <p:txBody>
          <a:bodyPr wrap="none" lIns="479973" tIns="0" rIns="0" bIns="0" anchor="b" anchorCtr="0">
            <a:noAutofit/>
          </a:bodyPr>
          <a:lstStyle/>
          <a:p>
            <a:r>
              <a:rPr lang="zh-CN" altLang="en-US" sz="2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点此添加标题</a:t>
            </a:r>
            <a:endParaRPr lang="zh-CN" altLang="en-US" sz="2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5" name="文本框 44"/>
          <p:cNvSpPr txBox="1"/>
          <p:nvPr/>
        </p:nvSpPr>
        <p:spPr>
          <a:xfrm>
            <a:off x="5750689" y="3113047"/>
            <a:ext cx="1796497" cy="400110"/>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添加标题</a:t>
            </a:r>
          </a:p>
        </p:txBody>
      </p:sp>
      <p:sp>
        <p:nvSpPr>
          <p:cNvPr id="46" name="文本框 45"/>
          <p:cNvSpPr txBox="1"/>
          <p:nvPr/>
        </p:nvSpPr>
        <p:spPr>
          <a:xfrm>
            <a:off x="5750689" y="3694039"/>
            <a:ext cx="1796497" cy="400110"/>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添加标题</a:t>
            </a:r>
          </a:p>
        </p:txBody>
      </p:sp>
      <p:sp>
        <p:nvSpPr>
          <p:cNvPr id="47" name="文本框 46"/>
          <p:cNvSpPr txBox="1"/>
          <p:nvPr/>
        </p:nvSpPr>
        <p:spPr>
          <a:xfrm>
            <a:off x="8003287" y="3113047"/>
            <a:ext cx="1796497" cy="400110"/>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添加标题</a:t>
            </a:r>
          </a:p>
        </p:txBody>
      </p:sp>
      <p:sp>
        <p:nvSpPr>
          <p:cNvPr id="51" name="文本框 50"/>
          <p:cNvSpPr txBox="1"/>
          <p:nvPr/>
        </p:nvSpPr>
        <p:spPr>
          <a:xfrm>
            <a:off x="8003287" y="3694039"/>
            <a:ext cx="1796497" cy="400110"/>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添加标题</a:t>
            </a:r>
          </a:p>
        </p:txBody>
      </p:sp>
      <p:sp>
        <p:nvSpPr>
          <p:cNvPr id="53" name="文本框 52"/>
          <p:cNvSpPr txBox="1"/>
          <p:nvPr/>
        </p:nvSpPr>
        <p:spPr>
          <a:xfrm>
            <a:off x="850568" y="2867822"/>
            <a:ext cx="1199125" cy="830868"/>
          </a:xfrm>
          <a:prstGeom prst="rect">
            <a:avLst/>
          </a:prstGeom>
          <a:noFill/>
        </p:spPr>
        <p:txBody>
          <a:bodyPr wrap="square" rtlCol="0">
            <a:spAutoFit/>
          </a:bodyPr>
          <a:lstStyle/>
          <a:p>
            <a:r>
              <a:rPr lang="en-US" altLang="zh-CN" sz="4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lang="zh-CN" altLang="en-US" sz="4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60" name="任意多边形: 形状 59"/>
          <p:cNvSpPr/>
          <p:nvPr/>
        </p:nvSpPr>
        <p:spPr>
          <a:xfrm>
            <a:off x="1325295" y="2374958"/>
            <a:ext cx="1354593" cy="527369"/>
          </a:xfrm>
          <a:custGeom>
            <a:avLst/>
            <a:gdLst>
              <a:gd name="connsiteX0" fmla="*/ 1016000 w 1016000"/>
              <a:gd name="connsiteY0" fmla="*/ 0 h 336550"/>
              <a:gd name="connsiteX1" fmla="*/ 0 w 1016000"/>
              <a:gd name="connsiteY1" fmla="*/ 0 h 336550"/>
              <a:gd name="connsiteX2" fmla="*/ 0 w 1016000"/>
              <a:gd name="connsiteY2" fmla="*/ 336550 h 336550"/>
            </a:gdLst>
            <a:ahLst/>
            <a:cxnLst>
              <a:cxn ang="0">
                <a:pos x="connsiteX0" y="connsiteY0"/>
              </a:cxn>
              <a:cxn ang="0">
                <a:pos x="connsiteX1" y="connsiteY1"/>
              </a:cxn>
              <a:cxn ang="0">
                <a:pos x="connsiteX2" y="connsiteY2"/>
              </a:cxn>
            </a:cxnLst>
            <a:rect l="l" t="t" r="r" b="b"/>
            <a:pathLst>
              <a:path w="1016000" h="336550">
                <a:moveTo>
                  <a:pt x="1016000" y="0"/>
                </a:moveTo>
                <a:lnTo>
                  <a:pt x="0" y="0"/>
                </a:lnTo>
                <a:lnTo>
                  <a:pt x="0" y="336550"/>
                </a:lnTo>
              </a:path>
            </a:pathLst>
          </a:custGeom>
          <a:noFill/>
          <a:ln w="603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dirty="0">
              <a:latin typeface="宋体" panose="02010600030101010101" pitchFamily="2" charset="-122"/>
              <a:ea typeface="宋体" panose="02010600030101010101" pitchFamily="2" charset="-122"/>
            </a:endParaRPr>
          </a:p>
        </p:txBody>
      </p:sp>
      <p:sp>
        <p:nvSpPr>
          <p:cNvPr id="61" name="任意多边形: 形状 60"/>
          <p:cNvSpPr/>
          <p:nvPr/>
        </p:nvSpPr>
        <p:spPr>
          <a:xfrm>
            <a:off x="1316829" y="3729550"/>
            <a:ext cx="1464653" cy="507972"/>
          </a:xfrm>
          <a:custGeom>
            <a:avLst/>
            <a:gdLst>
              <a:gd name="connsiteX0" fmla="*/ 1098550 w 1098550"/>
              <a:gd name="connsiteY0" fmla="*/ 381000 h 381000"/>
              <a:gd name="connsiteX1" fmla="*/ 0 w 1098550"/>
              <a:gd name="connsiteY1" fmla="*/ 381000 h 381000"/>
              <a:gd name="connsiteX2" fmla="*/ 0 w 1098550"/>
              <a:gd name="connsiteY2" fmla="*/ 0 h 381000"/>
            </a:gdLst>
            <a:ahLst/>
            <a:cxnLst>
              <a:cxn ang="0">
                <a:pos x="connsiteX0" y="connsiteY0"/>
              </a:cxn>
              <a:cxn ang="0">
                <a:pos x="connsiteX1" y="connsiteY1"/>
              </a:cxn>
              <a:cxn ang="0">
                <a:pos x="connsiteX2" y="connsiteY2"/>
              </a:cxn>
            </a:cxnLst>
            <a:rect l="l" t="t" r="r" b="b"/>
            <a:pathLst>
              <a:path w="1098550" h="381000">
                <a:moveTo>
                  <a:pt x="1098550" y="381000"/>
                </a:moveTo>
                <a:lnTo>
                  <a:pt x="0" y="381000"/>
                </a:lnTo>
                <a:lnTo>
                  <a:pt x="0" y="0"/>
                </a:lnTo>
              </a:path>
            </a:pathLst>
          </a:custGeom>
          <a:noFill/>
          <a:ln w="603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fade">
                                      <p:cBhvr>
                                        <p:cTn id="11" dur="1000"/>
                                        <p:tgtEl>
                                          <p:spTgt spid="43"/>
                                        </p:tgtEl>
                                      </p:cBhvr>
                                    </p:animEffect>
                                    <p:anim calcmode="lin" valueType="num">
                                      <p:cBhvr>
                                        <p:cTn id="12" dur="1000" fill="hold"/>
                                        <p:tgtEl>
                                          <p:spTgt spid="43"/>
                                        </p:tgtEl>
                                        <p:attrNameLst>
                                          <p:attrName>ppt_x</p:attrName>
                                        </p:attrNameLst>
                                      </p:cBhvr>
                                      <p:tavLst>
                                        <p:tav tm="0">
                                          <p:val>
                                            <p:strVal val="#ppt_x"/>
                                          </p:val>
                                        </p:tav>
                                        <p:tav tm="100000">
                                          <p:val>
                                            <p:strVal val="#ppt_x"/>
                                          </p:val>
                                        </p:tav>
                                      </p:tavLst>
                                    </p:anim>
                                    <p:anim calcmode="lin" valueType="num">
                                      <p:cBhvr>
                                        <p:cTn id="13" dur="900" decel="100000" fill="hold"/>
                                        <p:tgtEl>
                                          <p:spTgt spid="4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22" presetClass="entr" presetSubtype="2" fill="hold" grpId="0" nodeType="afterEffect">
                                  <p:stCondLst>
                                    <p:cond delay="0"/>
                                  </p:stCondLst>
                                  <p:childTnLst>
                                    <p:set>
                                      <p:cBhvr>
                                        <p:cTn id="17" dur="1" fill="hold">
                                          <p:stCondLst>
                                            <p:cond delay="0"/>
                                          </p:stCondLst>
                                        </p:cTn>
                                        <p:tgtEl>
                                          <p:spTgt spid="60"/>
                                        </p:tgtEl>
                                        <p:attrNameLst>
                                          <p:attrName>style.visibility</p:attrName>
                                        </p:attrNameLst>
                                      </p:cBhvr>
                                      <p:to>
                                        <p:strVal val="visible"/>
                                      </p:to>
                                    </p:set>
                                    <p:animEffect transition="in" filter="wipe(right)">
                                      <p:cBhvr>
                                        <p:cTn id="18" dur="500"/>
                                        <p:tgtEl>
                                          <p:spTgt spid="60"/>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animEffect transition="in" filter="wipe(right)">
                                      <p:cBhvr>
                                        <p:cTn id="21" dur="500"/>
                                        <p:tgtEl>
                                          <p:spTgt spid="61"/>
                                        </p:tgtEl>
                                      </p:cBhvr>
                                    </p:animEffect>
                                  </p:childTnLst>
                                </p:cTn>
                              </p:par>
                            </p:childTnLst>
                          </p:cTn>
                        </p:par>
                        <p:par>
                          <p:cTn id="22" fill="hold">
                            <p:stCondLst>
                              <p:cond delay="2000"/>
                            </p:stCondLst>
                            <p:childTnLst>
                              <p:par>
                                <p:cTn id="23" presetID="14" presetClass="entr" presetSubtype="10" fill="hold" grpId="0" nodeType="after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randombar(horizontal)">
                                      <p:cBhvr>
                                        <p:cTn id="25" dur="500"/>
                                        <p:tgtEl>
                                          <p:spTgt spid="53"/>
                                        </p:tgtEl>
                                      </p:cBhvr>
                                    </p:animEffect>
                                  </p:childTnLst>
                                </p:cTn>
                              </p:par>
                            </p:childTnLst>
                          </p:cTn>
                        </p:par>
                        <p:par>
                          <p:cTn id="26" fill="hold">
                            <p:stCondLst>
                              <p:cond delay="2500"/>
                            </p:stCondLst>
                            <p:childTnLst>
                              <p:par>
                                <p:cTn id="27" presetID="10" presetClass="entr" presetSubtype="0" fill="hold" grpId="0" nodeType="afterEffect">
                                  <p:stCondLst>
                                    <p:cond delay="0"/>
                                  </p:stCondLst>
                                  <p:iterate type="lt">
                                    <p:tmPct val="10000"/>
                                  </p:iterate>
                                  <p:childTnLst>
                                    <p:set>
                                      <p:cBhvr>
                                        <p:cTn id="28" dur="1" fill="hold">
                                          <p:stCondLst>
                                            <p:cond delay="0"/>
                                          </p:stCondLst>
                                        </p:cTn>
                                        <p:tgtEl>
                                          <p:spTgt spid="44"/>
                                        </p:tgtEl>
                                        <p:attrNameLst>
                                          <p:attrName>style.visibility</p:attrName>
                                        </p:attrNameLst>
                                      </p:cBhvr>
                                      <p:to>
                                        <p:strVal val="visible"/>
                                      </p:to>
                                    </p:set>
                                    <p:animEffect transition="in" filter="fade">
                                      <p:cBhvr>
                                        <p:cTn id="29" dur="500"/>
                                        <p:tgtEl>
                                          <p:spTgt spid="44"/>
                                        </p:tgtEl>
                                      </p:cBhvr>
                                    </p:animEffect>
                                  </p:childTnLst>
                                </p:cTn>
                              </p:par>
                            </p:childTnLst>
                          </p:cTn>
                        </p:par>
                        <p:par>
                          <p:cTn id="30" fill="hold">
                            <p:stCondLst>
                              <p:cond delay="3250"/>
                            </p:stCondLst>
                            <p:childTnLst>
                              <p:par>
                                <p:cTn id="31" presetID="10" presetClass="entr" presetSubtype="0" fill="hold" grpId="0" nodeType="afterEffect">
                                  <p:stCondLst>
                                    <p:cond delay="0"/>
                                  </p:stCondLst>
                                  <p:iterate type="lt">
                                    <p:tmPct val="10000"/>
                                  </p:iterate>
                                  <p:childTnLst>
                                    <p:set>
                                      <p:cBhvr>
                                        <p:cTn id="32" dur="1" fill="hold">
                                          <p:stCondLst>
                                            <p:cond delay="0"/>
                                          </p:stCondLst>
                                        </p:cTn>
                                        <p:tgtEl>
                                          <p:spTgt spid="45"/>
                                        </p:tgtEl>
                                        <p:attrNameLst>
                                          <p:attrName>style.visibility</p:attrName>
                                        </p:attrNameLst>
                                      </p:cBhvr>
                                      <p:to>
                                        <p:strVal val="visible"/>
                                      </p:to>
                                    </p:set>
                                    <p:animEffect transition="in" filter="fade">
                                      <p:cBhvr>
                                        <p:cTn id="33" dur="500"/>
                                        <p:tgtEl>
                                          <p:spTgt spid="45"/>
                                        </p:tgtEl>
                                      </p:cBhvr>
                                    </p:animEffect>
                                  </p:childTnLst>
                                </p:cTn>
                              </p:par>
                              <p:par>
                                <p:cTn id="34" presetID="10" presetClass="entr" presetSubtype="0" fill="hold" grpId="0" nodeType="withEffect">
                                  <p:stCondLst>
                                    <p:cond delay="250"/>
                                  </p:stCondLst>
                                  <p:iterate type="lt">
                                    <p:tmPct val="10000"/>
                                  </p:iterate>
                                  <p:childTnLst>
                                    <p:set>
                                      <p:cBhvr>
                                        <p:cTn id="35" dur="1" fill="hold">
                                          <p:stCondLst>
                                            <p:cond delay="0"/>
                                          </p:stCondLst>
                                        </p:cTn>
                                        <p:tgtEl>
                                          <p:spTgt spid="46"/>
                                        </p:tgtEl>
                                        <p:attrNameLst>
                                          <p:attrName>style.visibility</p:attrName>
                                        </p:attrNameLst>
                                      </p:cBhvr>
                                      <p:to>
                                        <p:strVal val="visible"/>
                                      </p:to>
                                    </p:set>
                                    <p:animEffect transition="in" filter="fade">
                                      <p:cBhvr>
                                        <p:cTn id="36" dur="500"/>
                                        <p:tgtEl>
                                          <p:spTgt spid="46"/>
                                        </p:tgtEl>
                                      </p:cBhvr>
                                    </p:animEffect>
                                  </p:childTnLst>
                                </p:cTn>
                              </p:par>
                              <p:par>
                                <p:cTn id="37" presetID="10" presetClass="entr" presetSubtype="0" fill="hold" grpId="0" nodeType="withEffect">
                                  <p:stCondLst>
                                    <p:cond delay="500"/>
                                  </p:stCondLst>
                                  <p:iterate type="lt">
                                    <p:tmPct val="10000"/>
                                  </p:iterate>
                                  <p:childTnLst>
                                    <p:set>
                                      <p:cBhvr>
                                        <p:cTn id="38" dur="1" fill="hold">
                                          <p:stCondLst>
                                            <p:cond delay="0"/>
                                          </p:stCondLst>
                                        </p:cTn>
                                        <p:tgtEl>
                                          <p:spTgt spid="47"/>
                                        </p:tgtEl>
                                        <p:attrNameLst>
                                          <p:attrName>style.visibility</p:attrName>
                                        </p:attrNameLst>
                                      </p:cBhvr>
                                      <p:to>
                                        <p:strVal val="visible"/>
                                      </p:to>
                                    </p:set>
                                    <p:animEffect transition="in" filter="fade">
                                      <p:cBhvr>
                                        <p:cTn id="39" dur="500"/>
                                        <p:tgtEl>
                                          <p:spTgt spid="47"/>
                                        </p:tgtEl>
                                      </p:cBhvr>
                                    </p:animEffect>
                                  </p:childTnLst>
                                </p:cTn>
                              </p:par>
                              <p:par>
                                <p:cTn id="40" presetID="10" presetClass="entr" presetSubtype="0" fill="hold" grpId="0" nodeType="withEffect">
                                  <p:stCondLst>
                                    <p:cond delay="750"/>
                                  </p:stCondLst>
                                  <p:iterate type="lt">
                                    <p:tmPct val="10000"/>
                                  </p:iterate>
                                  <p:childTnLst>
                                    <p:set>
                                      <p:cBhvr>
                                        <p:cTn id="41" dur="1" fill="hold">
                                          <p:stCondLst>
                                            <p:cond delay="0"/>
                                          </p:stCondLst>
                                        </p:cTn>
                                        <p:tgtEl>
                                          <p:spTgt spid="51"/>
                                        </p:tgtEl>
                                        <p:attrNameLst>
                                          <p:attrName>style.visibility</p:attrName>
                                        </p:attrNameLst>
                                      </p:cBhvr>
                                      <p:to>
                                        <p:strVal val="visible"/>
                                      </p:to>
                                    </p:set>
                                    <p:animEffect transition="in" filter="fade">
                                      <p:cBhvr>
                                        <p:cTn id="42"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4" grpId="0"/>
      <p:bldP spid="45" grpId="0"/>
      <p:bldP spid="46" grpId="0"/>
      <p:bldP spid="47" grpId="0"/>
      <p:bldP spid="51" grpId="0"/>
      <p:bldP spid="53" grpId="0"/>
      <p:bldP spid="60" grpId="0" animBg="1"/>
      <p:bldP spid="6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5"/>
          <p:cNvSpPr/>
          <p:nvPr/>
        </p:nvSpPr>
        <p:spPr bwMode="auto">
          <a:xfrm rot="10800000">
            <a:off x="8321772" y="1412888"/>
            <a:ext cx="2670505" cy="236681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tx2">
              <a:lumMod val="20000"/>
              <a:lumOff val="80000"/>
            </a:schemeClr>
          </a:solidFill>
          <a:ln w="19050">
            <a:noFill/>
          </a:ln>
          <a:effectLst/>
        </p:spPr>
        <p:txBody>
          <a:bodyPr vert="horz" wrap="square" lIns="121913" tIns="60956" rIns="121913" bIns="60956" numCol="1" anchor="t" anchorCtr="0" compatLnSpc="1"/>
          <a:lstStyle/>
          <a:p>
            <a:endParaRPr lang="zh-CN" altLang="en-US" sz="2530" dirty="0">
              <a:solidFill>
                <a:prstClr val="black"/>
              </a:solidFill>
              <a:latin typeface="宋体" panose="02010600030101010101" pitchFamily="2" charset="-122"/>
              <a:ea typeface="宋体" panose="02010600030101010101" pitchFamily="2" charset="-122"/>
            </a:endParaRPr>
          </a:p>
        </p:txBody>
      </p:sp>
      <p:sp>
        <p:nvSpPr>
          <p:cNvPr id="29" name="Freeform 5"/>
          <p:cNvSpPr/>
          <p:nvPr/>
        </p:nvSpPr>
        <p:spPr bwMode="auto">
          <a:xfrm rot="10800000">
            <a:off x="4943935" y="1535540"/>
            <a:ext cx="2670505" cy="236681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tx2">
              <a:lumMod val="20000"/>
              <a:lumOff val="80000"/>
            </a:schemeClr>
          </a:solidFill>
          <a:ln w="19050">
            <a:noFill/>
          </a:ln>
          <a:effectLst/>
        </p:spPr>
        <p:txBody>
          <a:bodyPr vert="horz" wrap="square" lIns="121913" tIns="60956" rIns="121913" bIns="60956" numCol="1" anchor="t" anchorCtr="0" compatLnSpc="1"/>
          <a:lstStyle/>
          <a:p>
            <a:endParaRPr lang="zh-CN" altLang="en-US" sz="2530" dirty="0">
              <a:solidFill>
                <a:prstClr val="black"/>
              </a:solidFill>
              <a:latin typeface="宋体" panose="02010600030101010101" pitchFamily="2" charset="-122"/>
              <a:ea typeface="宋体" panose="02010600030101010101" pitchFamily="2" charset="-122"/>
            </a:endParaRPr>
          </a:p>
        </p:txBody>
      </p:sp>
      <p:sp>
        <p:nvSpPr>
          <p:cNvPr id="26" name="Freeform 5"/>
          <p:cNvSpPr/>
          <p:nvPr/>
        </p:nvSpPr>
        <p:spPr bwMode="auto">
          <a:xfrm rot="10800000">
            <a:off x="1401577" y="1442095"/>
            <a:ext cx="2670505" cy="236681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tx2">
              <a:lumMod val="20000"/>
              <a:lumOff val="80000"/>
            </a:schemeClr>
          </a:solidFill>
          <a:ln w="19050">
            <a:noFill/>
          </a:ln>
          <a:effectLst/>
        </p:spPr>
        <p:txBody>
          <a:bodyPr vert="horz" wrap="square" lIns="121913" tIns="60956" rIns="121913" bIns="60956" numCol="1" anchor="t" anchorCtr="0" compatLnSpc="1"/>
          <a:lstStyle/>
          <a:p>
            <a:endParaRPr lang="zh-CN" altLang="en-US" sz="2530" dirty="0">
              <a:solidFill>
                <a:prstClr val="black"/>
              </a:solidFill>
              <a:latin typeface="宋体" panose="02010600030101010101" pitchFamily="2" charset="-122"/>
              <a:ea typeface="宋体" panose="02010600030101010101" pitchFamily="2" charset="-122"/>
            </a:endParaRPr>
          </a:p>
        </p:txBody>
      </p:sp>
      <p:sp>
        <p:nvSpPr>
          <p:cNvPr id="6" name="TextBox 5"/>
          <p:cNvSpPr txBox="1"/>
          <p:nvPr/>
        </p:nvSpPr>
        <p:spPr>
          <a:xfrm>
            <a:off x="2088177" y="2783302"/>
            <a:ext cx="1382413" cy="410241"/>
          </a:xfrm>
          <a:prstGeom prst="rect">
            <a:avLst/>
          </a:prstGeom>
          <a:noFill/>
        </p:spPr>
        <p:txBody>
          <a:bodyPr wrap="square" lIns="0" tIns="0" rIns="0" bIns="0" rtlCol="0">
            <a:spAutoFit/>
          </a:bodyPr>
          <a:lstStyle/>
          <a:p>
            <a:pPr algn="ctr"/>
            <a:r>
              <a:rPr lang="zh-CN" altLang="en-US" sz="2665" b="1" dirty="0">
                <a:solidFill>
                  <a:schemeClr val="accent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7" name="TextBox 6"/>
          <p:cNvSpPr txBox="1"/>
          <p:nvPr/>
        </p:nvSpPr>
        <p:spPr>
          <a:xfrm>
            <a:off x="5352715" y="2783302"/>
            <a:ext cx="1774993" cy="410241"/>
          </a:xfrm>
          <a:prstGeom prst="rect">
            <a:avLst/>
          </a:prstGeom>
          <a:noFill/>
        </p:spPr>
        <p:txBody>
          <a:bodyPr wrap="square" lIns="0" tIns="0" rIns="0" bIns="0" rtlCol="0">
            <a:spAutoFit/>
          </a:bodyPr>
          <a:lstStyle/>
          <a:p>
            <a:pPr algn="ctr"/>
            <a:r>
              <a:rPr lang="zh-CN" altLang="en-US" sz="2665" b="1" dirty="0">
                <a:solidFill>
                  <a:srgbClr val="4276A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8" name="TextBox 7"/>
          <p:cNvSpPr txBox="1"/>
          <p:nvPr/>
        </p:nvSpPr>
        <p:spPr>
          <a:xfrm>
            <a:off x="8870978" y="2783302"/>
            <a:ext cx="1555256" cy="410241"/>
          </a:xfrm>
          <a:prstGeom prst="rect">
            <a:avLst/>
          </a:prstGeom>
          <a:noFill/>
        </p:spPr>
        <p:txBody>
          <a:bodyPr wrap="square" lIns="0" tIns="0" rIns="0" bIns="0" rtlCol="0">
            <a:spAutoFit/>
          </a:bodyPr>
          <a:lstStyle/>
          <a:p>
            <a:pPr algn="ctr"/>
            <a:r>
              <a:rPr lang="zh-CN" altLang="en-US" sz="2665" b="1" dirty="0">
                <a:solidFill>
                  <a:schemeClr val="accent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grpSp>
        <p:nvGrpSpPr>
          <p:cNvPr id="12" name="组合 11"/>
          <p:cNvGrpSpPr/>
          <p:nvPr/>
        </p:nvGrpSpPr>
        <p:grpSpPr>
          <a:xfrm>
            <a:off x="4329088" y="2454031"/>
            <a:ext cx="413851" cy="413851"/>
            <a:chOff x="3264324" y="1749600"/>
            <a:chExt cx="348156" cy="348156"/>
          </a:xfrm>
        </p:grpSpPr>
        <p:sp>
          <p:nvSpPr>
            <p:cNvPr id="13" name="矩形 12"/>
            <p:cNvSpPr/>
            <p:nvPr/>
          </p:nvSpPr>
          <p:spPr>
            <a:xfrm>
              <a:off x="3264324" y="1900818"/>
              <a:ext cx="348156" cy="4571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latin typeface="宋体" panose="02010600030101010101" pitchFamily="2" charset="-122"/>
                <a:ea typeface="宋体" panose="02010600030101010101" pitchFamily="2" charset="-122"/>
              </a:endParaRPr>
            </a:p>
          </p:txBody>
        </p:sp>
        <p:sp>
          <p:nvSpPr>
            <p:cNvPr id="14" name="矩形 13"/>
            <p:cNvSpPr/>
            <p:nvPr/>
          </p:nvSpPr>
          <p:spPr>
            <a:xfrm rot="5400000">
              <a:off x="3264324" y="1900818"/>
              <a:ext cx="348156" cy="4571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latin typeface="宋体" panose="02010600030101010101" pitchFamily="2" charset="-122"/>
                <a:ea typeface="宋体" panose="02010600030101010101" pitchFamily="2" charset="-122"/>
              </a:endParaRPr>
            </a:p>
          </p:txBody>
        </p:sp>
      </p:grpSp>
      <p:grpSp>
        <p:nvGrpSpPr>
          <p:cNvPr id="15" name="组合 14"/>
          <p:cNvGrpSpPr/>
          <p:nvPr/>
        </p:nvGrpSpPr>
        <p:grpSpPr>
          <a:xfrm>
            <a:off x="7737483" y="2454031"/>
            <a:ext cx="413851" cy="413851"/>
            <a:chOff x="3264324" y="1749600"/>
            <a:chExt cx="348156" cy="348156"/>
          </a:xfrm>
        </p:grpSpPr>
        <p:sp>
          <p:nvSpPr>
            <p:cNvPr id="16" name="矩形 15"/>
            <p:cNvSpPr/>
            <p:nvPr/>
          </p:nvSpPr>
          <p:spPr>
            <a:xfrm>
              <a:off x="3264324" y="1900818"/>
              <a:ext cx="348156" cy="4571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latin typeface="宋体" panose="02010600030101010101" pitchFamily="2" charset="-122"/>
                <a:ea typeface="宋体" panose="02010600030101010101" pitchFamily="2" charset="-122"/>
              </a:endParaRPr>
            </a:p>
          </p:txBody>
        </p:sp>
        <p:sp>
          <p:nvSpPr>
            <p:cNvPr id="17" name="矩形 16"/>
            <p:cNvSpPr/>
            <p:nvPr/>
          </p:nvSpPr>
          <p:spPr>
            <a:xfrm rot="5400000">
              <a:off x="3264324" y="1900818"/>
              <a:ext cx="348156" cy="4571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0" dirty="0">
                <a:latin typeface="宋体" panose="02010600030101010101" pitchFamily="2" charset="-122"/>
                <a:ea typeface="宋体" panose="02010600030101010101" pitchFamily="2" charset="-122"/>
              </a:endParaRPr>
            </a:p>
          </p:txBody>
        </p:sp>
      </p:grpSp>
      <p:sp>
        <p:nvSpPr>
          <p:cNvPr id="18" name="TextBox 17"/>
          <p:cNvSpPr txBox="1"/>
          <p:nvPr/>
        </p:nvSpPr>
        <p:spPr>
          <a:xfrm>
            <a:off x="2063580" y="4486085"/>
            <a:ext cx="8205051" cy="1196033"/>
          </a:xfrm>
          <a:prstGeom prst="rect">
            <a:avLst/>
          </a:prstGeom>
          <a:noFill/>
        </p:spPr>
        <p:txBody>
          <a:bodyPr wrap="square" lIns="0" tIns="0" rIns="0" bIns="0" rtlCol="0">
            <a:spAutoFit/>
          </a:bodyPr>
          <a:lstStyle/>
          <a:p>
            <a:pPr algn="just">
              <a:lnSpc>
                <a:spcPct val="150000"/>
              </a:lnSpc>
            </a:pPr>
            <a:r>
              <a:rPr lang="zh-CN" altLang="en-US" sz="1335"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点击输入简要文字内容，文字内容需概括精炼，不用多余的文字修饰，言简意赅的说明分项内容。点击输入简要文字内容，文字内容需概括精炼，不用多余的文字修饰，言简意赅的说明分项内容</a:t>
            </a:r>
            <a:r>
              <a:rPr lang="en-US" altLang="zh-CN" sz="1335"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p>
          <a:p>
            <a:pPr algn="just">
              <a:lnSpc>
                <a:spcPct val="150000"/>
              </a:lnSpc>
            </a:pPr>
            <a:r>
              <a:rPr lang="zh-CN" altLang="en-US" sz="1335"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点击输入简要文字内容，文字内容需概括精炼，不用多余的文字修饰，言简意赅的说明分项内容。点击输入简要文字内容，文字内容需概括精炼，不用多余的文字修饰，言简意赅的说明分项内容</a:t>
            </a:r>
            <a:r>
              <a:rPr lang="en-US" altLang="zh-CN" sz="1335"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p>
        </p:txBody>
      </p:sp>
      <p:sp>
        <p:nvSpPr>
          <p:cNvPr id="21" name="TextBox 20"/>
          <p:cNvSpPr txBox="1"/>
          <p:nvPr/>
        </p:nvSpPr>
        <p:spPr>
          <a:xfrm>
            <a:off x="2088177" y="3223829"/>
            <a:ext cx="1382413" cy="205121"/>
          </a:xfrm>
          <a:prstGeom prst="rect">
            <a:avLst/>
          </a:prstGeom>
          <a:noFill/>
        </p:spPr>
        <p:txBody>
          <a:bodyPr wrap="square" lIns="0" tIns="0" rIns="0" bIns="0" rtlCol="0">
            <a:spAutoFit/>
          </a:bodyPr>
          <a:lstStyle/>
          <a:p>
            <a:pPr algn="ctr"/>
            <a:r>
              <a:rPr lang="zh-CN" altLang="en-US" sz="1335" b="1" dirty="0">
                <a:solidFill>
                  <a:schemeClr val="accent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点击输入说明文字</a:t>
            </a:r>
          </a:p>
        </p:txBody>
      </p:sp>
      <p:sp>
        <p:nvSpPr>
          <p:cNvPr id="22" name="TextBox 21"/>
          <p:cNvSpPr txBox="1"/>
          <p:nvPr/>
        </p:nvSpPr>
        <p:spPr>
          <a:xfrm>
            <a:off x="5462583" y="3223829"/>
            <a:ext cx="1555256" cy="205121"/>
          </a:xfrm>
          <a:prstGeom prst="rect">
            <a:avLst/>
          </a:prstGeom>
          <a:noFill/>
        </p:spPr>
        <p:txBody>
          <a:bodyPr wrap="square" lIns="0" tIns="0" rIns="0" bIns="0" rtlCol="0">
            <a:spAutoFit/>
          </a:bodyPr>
          <a:lstStyle/>
          <a:p>
            <a:pPr algn="ctr"/>
            <a:r>
              <a:rPr lang="zh-CN" altLang="en-US" sz="1335" b="1" dirty="0">
                <a:solidFill>
                  <a:schemeClr val="accent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点击输入说明文字</a:t>
            </a:r>
          </a:p>
        </p:txBody>
      </p:sp>
      <p:sp>
        <p:nvSpPr>
          <p:cNvPr id="23" name="TextBox 22"/>
          <p:cNvSpPr txBox="1"/>
          <p:nvPr/>
        </p:nvSpPr>
        <p:spPr>
          <a:xfrm>
            <a:off x="8870978" y="3223829"/>
            <a:ext cx="1555256" cy="205121"/>
          </a:xfrm>
          <a:prstGeom prst="rect">
            <a:avLst/>
          </a:prstGeom>
          <a:noFill/>
        </p:spPr>
        <p:txBody>
          <a:bodyPr wrap="square" lIns="0" tIns="0" rIns="0" bIns="0" rtlCol="0">
            <a:spAutoFit/>
          </a:bodyPr>
          <a:lstStyle/>
          <a:p>
            <a:pPr algn="ctr"/>
            <a:r>
              <a:rPr lang="zh-CN" altLang="en-US" sz="1335" b="1" dirty="0">
                <a:solidFill>
                  <a:schemeClr val="accent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点击输入说明文字</a:t>
            </a:r>
          </a:p>
        </p:txBody>
      </p:sp>
      <p:sp>
        <p:nvSpPr>
          <p:cNvPr id="36" name="椭圆 21"/>
          <p:cNvSpPr/>
          <p:nvPr/>
        </p:nvSpPr>
        <p:spPr>
          <a:xfrm>
            <a:off x="5946990" y="1992229"/>
            <a:ext cx="638257" cy="632149"/>
          </a:xfrm>
          <a:custGeom>
            <a:avLst/>
            <a:gdLst>
              <a:gd name="connsiteX0" fmla="*/ 292147 w 331788"/>
              <a:gd name="connsiteY0" fmla="*/ 109538 h 328613"/>
              <a:gd name="connsiteX1" fmla="*/ 327025 w 331788"/>
              <a:gd name="connsiteY1" fmla="*/ 145621 h 328613"/>
              <a:gd name="connsiteX2" fmla="*/ 327025 w 331788"/>
              <a:gd name="connsiteY2" fmla="*/ 229385 h 328613"/>
              <a:gd name="connsiteX3" fmla="*/ 293438 w 331788"/>
              <a:gd name="connsiteY3" fmla="*/ 264179 h 328613"/>
              <a:gd name="connsiteX4" fmla="*/ 252101 w 331788"/>
              <a:gd name="connsiteY4" fmla="*/ 264179 h 328613"/>
              <a:gd name="connsiteX5" fmla="*/ 252101 w 331788"/>
              <a:gd name="connsiteY5" fmla="*/ 319593 h 328613"/>
              <a:gd name="connsiteX6" fmla="*/ 243059 w 331788"/>
              <a:gd name="connsiteY6" fmla="*/ 328613 h 328613"/>
              <a:gd name="connsiteX7" fmla="*/ 205596 w 331788"/>
              <a:gd name="connsiteY7" fmla="*/ 328613 h 328613"/>
              <a:gd name="connsiteX8" fmla="*/ 195262 w 331788"/>
              <a:gd name="connsiteY8" fmla="*/ 319593 h 328613"/>
              <a:gd name="connsiteX9" fmla="*/ 195262 w 331788"/>
              <a:gd name="connsiteY9" fmla="*/ 235829 h 328613"/>
              <a:gd name="connsiteX10" fmla="*/ 224973 w 331788"/>
              <a:gd name="connsiteY10" fmla="*/ 207478 h 328613"/>
              <a:gd name="connsiteX11" fmla="*/ 255976 w 331788"/>
              <a:gd name="connsiteY11" fmla="*/ 207478 h 328613"/>
              <a:gd name="connsiteX12" fmla="*/ 255976 w 331788"/>
              <a:gd name="connsiteY12" fmla="*/ 145621 h 328613"/>
              <a:gd name="connsiteX13" fmla="*/ 292147 w 331788"/>
              <a:gd name="connsiteY13" fmla="*/ 109538 h 328613"/>
              <a:gd name="connsiteX14" fmla="*/ 38473 w 331788"/>
              <a:gd name="connsiteY14" fmla="*/ 109538 h 328613"/>
              <a:gd name="connsiteX15" fmla="*/ 75079 w 331788"/>
              <a:gd name="connsiteY15" fmla="*/ 145621 h 328613"/>
              <a:gd name="connsiteX16" fmla="*/ 75079 w 331788"/>
              <a:gd name="connsiteY16" fmla="*/ 207478 h 328613"/>
              <a:gd name="connsiteX17" fmla="*/ 106456 w 331788"/>
              <a:gd name="connsiteY17" fmla="*/ 207478 h 328613"/>
              <a:gd name="connsiteX18" fmla="*/ 136525 w 331788"/>
              <a:gd name="connsiteY18" fmla="*/ 235829 h 328613"/>
              <a:gd name="connsiteX19" fmla="*/ 136525 w 331788"/>
              <a:gd name="connsiteY19" fmla="*/ 319593 h 328613"/>
              <a:gd name="connsiteX20" fmla="*/ 126066 w 331788"/>
              <a:gd name="connsiteY20" fmla="*/ 328613 h 328613"/>
              <a:gd name="connsiteX21" fmla="*/ 88153 w 331788"/>
              <a:gd name="connsiteY21" fmla="*/ 328613 h 328613"/>
              <a:gd name="connsiteX22" fmla="*/ 79001 w 331788"/>
              <a:gd name="connsiteY22" fmla="*/ 319593 h 328613"/>
              <a:gd name="connsiteX23" fmla="*/ 79001 w 331788"/>
              <a:gd name="connsiteY23" fmla="*/ 264179 h 328613"/>
              <a:gd name="connsiteX24" fmla="*/ 37166 w 331788"/>
              <a:gd name="connsiteY24" fmla="*/ 264179 h 328613"/>
              <a:gd name="connsiteX25" fmla="*/ 3175 w 331788"/>
              <a:gd name="connsiteY25" fmla="*/ 229385 h 328613"/>
              <a:gd name="connsiteX26" fmla="*/ 3175 w 331788"/>
              <a:gd name="connsiteY26" fmla="*/ 145621 h 328613"/>
              <a:gd name="connsiteX27" fmla="*/ 38473 w 331788"/>
              <a:gd name="connsiteY27" fmla="*/ 109538 h 328613"/>
              <a:gd name="connsiteX28" fmla="*/ 160734 w 331788"/>
              <a:gd name="connsiteY28" fmla="*/ 88900 h 328613"/>
              <a:gd name="connsiteX29" fmla="*/ 171053 w 331788"/>
              <a:gd name="connsiteY29" fmla="*/ 88900 h 328613"/>
              <a:gd name="connsiteX30" fmla="*/ 173633 w 331788"/>
              <a:gd name="connsiteY30" fmla="*/ 90195 h 328613"/>
              <a:gd name="connsiteX31" fmla="*/ 174923 w 331788"/>
              <a:gd name="connsiteY31" fmla="*/ 95375 h 328613"/>
              <a:gd name="connsiteX32" fmla="*/ 169763 w 331788"/>
              <a:gd name="connsiteY32" fmla="*/ 103146 h 328613"/>
              <a:gd name="connsiteX33" fmla="*/ 172343 w 331788"/>
              <a:gd name="connsiteY33" fmla="*/ 123867 h 328613"/>
              <a:gd name="connsiteX34" fmla="*/ 167184 w 331788"/>
              <a:gd name="connsiteY34" fmla="*/ 136818 h 328613"/>
              <a:gd name="connsiteX35" fmla="*/ 164604 w 331788"/>
              <a:gd name="connsiteY35" fmla="*/ 136818 h 328613"/>
              <a:gd name="connsiteX36" fmla="*/ 159444 w 331788"/>
              <a:gd name="connsiteY36" fmla="*/ 123867 h 328613"/>
              <a:gd name="connsiteX37" fmla="*/ 162024 w 331788"/>
              <a:gd name="connsiteY37" fmla="*/ 103146 h 328613"/>
              <a:gd name="connsiteX38" fmla="*/ 156865 w 331788"/>
              <a:gd name="connsiteY38" fmla="*/ 95375 h 328613"/>
              <a:gd name="connsiteX39" fmla="*/ 158155 w 331788"/>
              <a:gd name="connsiteY39" fmla="*/ 90195 h 328613"/>
              <a:gd name="connsiteX40" fmla="*/ 160734 w 331788"/>
              <a:gd name="connsiteY40" fmla="*/ 88900 h 328613"/>
              <a:gd name="connsiteX41" fmla="*/ 136182 w 331788"/>
              <a:gd name="connsiteY41" fmla="*/ 88900 h 328613"/>
              <a:gd name="connsiteX42" fmla="*/ 138766 w 331788"/>
              <a:gd name="connsiteY42" fmla="*/ 91502 h 328613"/>
              <a:gd name="connsiteX43" fmla="*/ 165893 w 331788"/>
              <a:gd name="connsiteY43" fmla="*/ 165652 h 328613"/>
              <a:gd name="connsiteX44" fmla="*/ 193021 w 331788"/>
              <a:gd name="connsiteY44" fmla="*/ 91502 h 328613"/>
              <a:gd name="connsiteX45" fmla="*/ 196897 w 331788"/>
              <a:gd name="connsiteY45" fmla="*/ 90201 h 328613"/>
              <a:gd name="connsiteX46" fmla="*/ 208523 w 331788"/>
              <a:gd name="connsiteY46" fmla="*/ 92802 h 328613"/>
              <a:gd name="connsiteX47" fmla="*/ 231775 w 331788"/>
              <a:gd name="connsiteY47" fmla="*/ 125325 h 328613"/>
              <a:gd name="connsiteX48" fmla="*/ 231775 w 331788"/>
              <a:gd name="connsiteY48" fmla="*/ 176059 h 328613"/>
              <a:gd name="connsiteX49" fmla="*/ 226608 w 331788"/>
              <a:gd name="connsiteY49" fmla="*/ 182563 h 328613"/>
              <a:gd name="connsiteX50" fmla="*/ 105179 w 331788"/>
              <a:gd name="connsiteY50" fmla="*/ 182563 h 328613"/>
              <a:gd name="connsiteX51" fmla="*/ 100012 w 331788"/>
              <a:gd name="connsiteY51" fmla="*/ 176059 h 328613"/>
              <a:gd name="connsiteX52" fmla="*/ 100012 w 331788"/>
              <a:gd name="connsiteY52" fmla="*/ 125325 h 328613"/>
              <a:gd name="connsiteX53" fmla="*/ 123264 w 331788"/>
              <a:gd name="connsiteY53" fmla="*/ 92802 h 328613"/>
              <a:gd name="connsiteX54" fmla="*/ 134890 w 331788"/>
              <a:gd name="connsiteY54" fmla="*/ 90201 h 328613"/>
              <a:gd name="connsiteX55" fmla="*/ 136182 w 331788"/>
              <a:gd name="connsiteY55" fmla="*/ 88900 h 328613"/>
              <a:gd name="connsiteX56" fmla="*/ 292100 w 331788"/>
              <a:gd name="connsiteY56" fmla="*/ 19050 h 328613"/>
              <a:gd name="connsiteX57" fmla="*/ 331788 w 331788"/>
              <a:gd name="connsiteY57" fmla="*/ 58738 h 328613"/>
              <a:gd name="connsiteX58" fmla="*/ 292100 w 331788"/>
              <a:gd name="connsiteY58" fmla="*/ 98426 h 328613"/>
              <a:gd name="connsiteX59" fmla="*/ 252412 w 331788"/>
              <a:gd name="connsiteY59" fmla="*/ 58738 h 328613"/>
              <a:gd name="connsiteX60" fmla="*/ 292100 w 331788"/>
              <a:gd name="connsiteY60" fmla="*/ 19050 h 328613"/>
              <a:gd name="connsiteX61" fmla="*/ 39688 w 331788"/>
              <a:gd name="connsiteY61" fmla="*/ 19050 h 328613"/>
              <a:gd name="connsiteX62" fmla="*/ 79376 w 331788"/>
              <a:gd name="connsiteY62" fmla="*/ 58738 h 328613"/>
              <a:gd name="connsiteX63" fmla="*/ 39688 w 331788"/>
              <a:gd name="connsiteY63" fmla="*/ 98426 h 328613"/>
              <a:gd name="connsiteX64" fmla="*/ 0 w 331788"/>
              <a:gd name="connsiteY64" fmla="*/ 58738 h 328613"/>
              <a:gd name="connsiteX65" fmla="*/ 39688 w 331788"/>
              <a:gd name="connsiteY65" fmla="*/ 19050 h 328613"/>
              <a:gd name="connsiteX66" fmla="*/ 165894 w 331788"/>
              <a:gd name="connsiteY66" fmla="*/ 0 h 328613"/>
              <a:gd name="connsiteX67" fmla="*/ 204788 w 331788"/>
              <a:gd name="connsiteY67" fmla="*/ 39688 h 328613"/>
              <a:gd name="connsiteX68" fmla="*/ 165894 w 331788"/>
              <a:gd name="connsiteY68" fmla="*/ 79376 h 328613"/>
              <a:gd name="connsiteX69" fmla="*/ 127000 w 331788"/>
              <a:gd name="connsiteY69" fmla="*/ 39688 h 328613"/>
              <a:gd name="connsiteX70" fmla="*/ 165894 w 331788"/>
              <a:gd name="connsiteY70"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331788" h="328613">
                <a:moveTo>
                  <a:pt x="292147" y="109538"/>
                </a:moveTo>
                <a:cubicBezTo>
                  <a:pt x="311524" y="109538"/>
                  <a:pt x="327025" y="126291"/>
                  <a:pt x="327025" y="145621"/>
                </a:cubicBezTo>
                <a:cubicBezTo>
                  <a:pt x="327025" y="145621"/>
                  <a:pt x="327025" y="145621"/>
                  <a:pt x="327025" y="229385"/>
                </a:cubicBezTo>
                <a:cubicBezTo>
                  <a:pt x="327025" y="248715"/>
                  <a:pt x="311524" y="264179"/>
                  <a:pt x="293438" y="264179"/>
                </a:cubicBezTo>
                <a:cubicBezTo>
                  <a:pt x="293438" y="264179"/>
                  <a:pt x="293438" y="264179"/>
                  <a:pt x="252101" y="264179"/>
                </a:cubicBezTo>
                <a:cubicBezTo>
                  <a:pt x="252101" y="264179"/>
                  <a:pt x="252101" y="264179"/>
                  <a:pt x="252101" y="319593"/>
                </a:cubicBezTo>
                <a:cubicBezTo>
                  <a:pt x="252101" y="324747"/>
                  <a:pt x="248226" y="328613"/>
                  <a:pt x="243059" y="328613"/>
                </a:cubicBezTo>
                <a:cubicBezTo>
                  <a:pt x="243059" y="328613"/>
                  <a:pt x="243059" y="328613"/>
                  <a:pt x="205596" y="328613"/>
                </a:cubicBezTo>
                <a:cubicBezTo>
                  <a:pt x="199138" y="328613"/>
                  <a:pt x="195262" y="324747"/>
                  <a:pt x="195262" y="319593"/>
                </a:cubicBezTo>
                <a:cubicBezTo>
                  <a:pt x="195262" y="319593"/>
                  <a:pt x="195262" y="319593"/>
                  <a:pt x="195262" y="235829"/>
                </a:cubicBezTo>
                <a:cubicBezTo>
                  <a:pt x="195262" y="220364"/>
                  <a:pt x="208180" y="207478"/>
                  <a:pt x="224973" y="207478"/>
                </a:cubicBezTo>
                <a:cubicBezTo>
                  <a:pt x="224973" y="207478"/>
                  <a:pt x="224973" y="207478"/>
                  <a:pt x="255976" y="207478"/>
                </a:cubicBezTo>
                <a:cubicBezTo>
                  <a:pt x="255976" y="207478"/>
                  <a:pt x="255976" y="207478"/>
                  <a:pt x="255976" y="145621"/>
                </a:cubicBezTo>
                <a:cubicBezTo>
                  <a:pt x="255976" y="126291"/>
                  <a:pt x="271478" y="109538"/>
                  <a:pt x="292147" y="109538"/>
                </a:cubicBezTo>
                <a:close/>
                <a:moveTo>
                  <a:pt x="38473" y="109538"/>
                </a:moveTo>
                <a:cubicBezTo>
                  <a:pt x="59391" y="109538"/>
                  <a:pt x="75079" y="126291"/>
                  <a:pt x="75079" y="145621"/>
                </a:cubicBezTo>
                <a:cubicBezTo>
                  <a:pt x="75079" y="145621"/>
                  <a:pt x="75079" y="145621"/>
                  <a:pt x="75079" y="207478"/>
                </a:cubicBezTo>
                <a:cubicBezTo>
                  <a:pt x="75079" y="207478"/>
                  <a:pt x="75079" y="207478"/>
                  <a:pt x="106456" y="207478"/>
                </a:cubicBezTo>
                <a:cubicBezTo>
                  <a:pt x="123451" y="207478"/>
                  <a:pt x="136525" y="220364"/>
                  <a:pt x="136525" y="235829"/>
                </a:cubicBezTo>
                <a:cubicBezTo>
                  <a:pt x="136525" y="235829"/>
                  <a:pt x="136525" y="235829"/>
                  <a:pt x="136525" y="319593"/>
                </a:cubicBezTo>
                <a:cubicBezTo>
                  <a:pt x="136525" y="324747"/>
                  <a:pt x="132603" y="328613"/>
                  <a:pt x="126066" y="328613"/>
                </a:cubicBezTo>
                <a:cubicBezTo>
                  <a:pt x="126066" y="328613"/>
                  <a:pt x="126066" y="328613"/>
                  <a:pt x="88153" y="328613"/>
                </a:cubicBezTo>
                <a:cubicBezTo>
                  <a:pt x="82923" y="328613"/>
                  <a:pt x="79001" y="324747"/>
                  <a:pt x="79001" y="319593"/>
                </a:cubicBezTo>
                <a:cubicBezTo>
                  <a:pt x="79001" y="319593"/>
                  <a:pt x="79001" y="319593"/>
                  <a:pt x="79001" y="264179"/>
                </a:cubicBezTo>
                <a:cubicBezTo>
                  <a:pt x="79001" y="264179"/>
                  <a:pt x="79001" y="264179"/>
                  <a:pt x="37166" y="264179"/>
                </a:cubicBezTo>
                <a:cubicBezTo>
                  <a:pt x="18863" y="264179"/>
                  <a:pt x="3175" y="248715"/>
                  <a:pt x="3175" y="229385"/>
                </a:cubicBezTo>
                <a:cubicBezTo>
                  <a:pt x="3175" y="229385"/>
                  <a:pt x="3175" y="229385"/>
                  <a:pt x="3175" y="145621"/>
                </a:cubicBezTo>
                <a:cubicBezTo>
                  <a:pt x="3175" y="126291"/>
                  <a:pt x="18863" y="109538"/>
                  <a:pt x="38473" y="109538"/>
                </a:cubicBezTo>
                <a:close/>
                <a:moveTo>
                  <a:pt x="160734" y="88900"/>
                </a:moveTo>
                <a:cubicBezTo>
                  <a:pt x="160734" y="88900"/>
                  <a:pt x="160734" y="88900"/>
                  <a:pt x="171053" y="88900"/>
                </a:cubicBezTo>
                <a:cubicBezTo>
                  <a:pt x="172343" y="88900"/>
                  <a:pt x="173633" y="90195"/>
                  <a:pt x="173633" y="90195"/>
                </a:cubicBezTo>
                <a:cubicBezTo>
                  <a:pt x="174923" y="92785"/>
                  <a:pt x="176213" y="94080"/>
                  <a:pt x="174923" y="95375"/>
                </a:cubicBezTo>
                <a:cubicBezTo>
                  <a:pt x="174923" y="95375"/>
                  <a:pt x="174923" y="95375"/>
                  <a:pt x="169763" y="103146"/>
                </a:cubicBezTo>
                <a:cubicBezTo>
                  <a:pt x="169763" y="103146"/>
                  <a:pt x="169763" y="103146"/>
                  <a:pt x="172343" y="123867"/>
                </a:cubicBezTo>
                <a:cubicBezTo>
                  <a:pt x="172343" y="123867"/>
                  <a:pt x="172343" y="123867"/>
                  <a:pt x="167184" y="136818"/>
                </a:cubicBezTo>
                <a:cubicBezTo>
                  <a:pt x="167184" y="138113"/>
                  <a:pt x="164604" y="138113"/>
                  <a:pt x="164604" y="136818"/>
                </a:cubicBezTo>
                <a:cubicBezTo>
                  <a:pt x="164604" y="136818"/>
                  <a:pt x="164604" y="136818"/>
                  <a:pt x="159444" y="123867"/>
                </a:cubicBezTo>
                <a:cubicBezTo>
                  <a:pt x="159444" y="123867"/>
                  <a:pt x="159444" y="123867"/>
                  <a:pt x="162024" y="103146"/>
                </a:cubicBezTo>
                <a:cubicBezTo>
                  <a:pt x="162024" y="103146"/>
                  <a:pt x="162024" y="103146"/>
                  <a:pt x="156865" y="95375"/>
                </a:cubicBezTo>
                <a:cubicBezTo>
                  <a:pt x="155575" y="94080"/>
                  <a:pt x="156865" y="92785"/>
                  <a:pt x="158155" y="90195"/>
                </a:cubicBezTo>
                <a:cubicBezTo>
                  <a:pt x="158155" y="90195"/>
                  <a:pt x="159444" y="88900"/>
                  <a:pt x="160734" y="88900"/>
                </a:cubicBezTo>
                <a:close/>
                <a:moveTo>
                  <a:pt x="136182" y="88900"/>
                </a:moveTo>
                <a:cubicBezTo>
                  <a:pt x="137474" y="88900"/>
                  <a:pt x="138766" y="90201"/>
                  <a:pt x="138766" y="91502"/>
                </a:cubicBezTo>
                <a:cubicBezTo>
                  <a:pt x="138766" y="91502"/>
                  <a:pt x="138766" y="91502"/>
                  <a:pt x="165893" y="165652"/>
                </a:cubicBezTo>
                <a:cubicBezTo>
                  <a:pt x="165893" y="165652"/>
                  <a:pt x="165893" y="165652"/>
                  <a:pt x="193021" y="91502"/>
                </a:cubicBezTo>
                <a:cubicBezTo>
                  <a:pt x="193021" y="90201"/>
                  <a:pt x="195605" y="88900"/>
                  <a:pt x="196897" y="90201"/>
                </a:cubicBezTo>
                <a:cubicBezTo>
                  <a:pt x="196897" y="90201"/>
                  <a:pt x="196897" y="90201"/>
                  <a:pt x="208523" y="92802"/>
                </a:cubicBezTo>
                <a:cubicBezTo>
                  <a:pt x="222733" y="98006"/>
                  <a:pt x="231775" y="111015"/>
                  <a:pt x="231775" y="125325"/>
                </a:cubicBezTo>
                <a:cubicBezTo>
                  <a:pt x="231775" y="125325"/>
                  <a:pt x="231775" y="125325"/>
                  <a:pt x="231775" y="176059"/>
                </a:cubicBezTo>
                <a:cubicBezTo>
                  <a:pt x="231775" y="179961"/>
                  <a:pt x="229192" y="182563"/>
                  <a:pt x="226608" y="182563"/>
                </a:cubicBezTo>
                <a:cubicBezTo>
                  <a:pt x="226608" y="182563"/>
                  <a:pt x="226608" y="182563"/>
                  <a:pt x="105179" y="182563"/>
                </a:cubicBezTo>
                <a:cubicBezTo>
                  <a:pt x="102595" y="182563"/>
                  <a:pt x="100012" y="179961"/>
                  <a:pt x="100012" y="176059"/>
                </a:cubicBezTo>
                <a:cubicBezTo>
                  <a:pt x="100012" y="176059"/>
                  <a:pt x="100012" y="176059"/>
                  <a:pt x="100012" y="125325"/>
                </a:cubicBezTo>
                <a:cubicBezTo>
                  <a:pt x="100012" y="111015"/>
                  <a:pt x="109054" y="98006"/>
                  <a:pt x="123264" y="92802"/>
                </a:cubicBezTo>
                <a:cubicBezTo>
                  <a:pt x="123264" y="92802"/>
                  <a:pt x="123264" y="92802"/>
                  <a:pt x="134890" y="90201"/>
                </a:cubicBezTo>
                <a:cubicBezTo>
                  <a:pt x="134890" y="88900"/>
                  <a:pt x="134890" y="88900"/>
                  <a:pt x="136182" y="88900"/>
                </a:cubicBezTo>
                <a:close/>
                <a:moveTo>
                  <a:pt x="292100" y="19050"/>
                </a:moveTo>
                <a:cubicBezTo>
                  <a:pt x="314019" y="19050"/>
                  <a:pt x="331788" y="36819"/>
                  <a:pt x="331788" y="58738"/>
                </a:cubicBezTo>
                <a:cubicBezTo>
                  <a:pt x="331788" y="80657"/>
                  <a:pt x="314019" y="98426"/>
                  <a:pt x="292100" y="98426"/>
                </a:cubicBezTo>
                <a:cubicBezTo>
                  <a:pt x="270181" y="98426"/>
                  <a:pt x="252412" y="80657"/>
                  <a:pt x="252412" y="58738"/>
                </a:cubicBezTo>
                <a:cubicBezTo>
                  <a:pt x="252412" y="36819"/>
                  <a:pt x="270181" y="19050"/>
                  <a:pt x="292100" y="19050"/>
                </a:cubicBezTo>
                <a:close/>
                <a:moveTo>
                  <a:pt x="39688" y="19050"/>
                </a:moveTo>
                <a:cubicBezTo>
                  <a:pt x="61607" y="19050"/>
                  <a:pt x="79376" y="36819"/>
                  <a:pt x="79376" y="58738"/>
                </a:cubicBezTo>
                <a:cubicBezTo>
                  <a:pt x="79376" y="80657"/>
                  <a:pt x="61607" y="98426"/>
                  <a:pt x="39688" y="98426"/>
                </a:cubicBezTo>
                <a:cubicBezTo>
                  <a:pt x="17769" y="98426"/>
                  <a:pt x="0" y="80657"/>
                  <a:pt x="0" y="58738"/>
                </a:cubicBezTo>
                <a:cubicBezTo>
                  <a:pt x="0" y="36819"/>
                  <a:pt x="17769" y="19050"/>
                  <a:pt x="39688" y="19050"/>
                </a:cubicBezTo>
                <a:close/>
                <a:moveTo>
                  <a:pt x="165894" y="0"/>
                </a:moveTo>
                <a:cubicBezTo>
                  <a:pt x="187375" y="0"/>
                  <a:pt x="204788" y="17769"/>
                  <a:pt x="204788" y="39688"/>
                </a:cubicBezTo>
                <a:cubicBezTo>
                  <a:pt x="204788" y="61607"/>
                  <a:pt x="187375" y="79376"/>
                  <a:pt x="165894" y="79376"/>
                </a:cubicBezTo>
                <a:cubicBezTo>
                  <a:pt x="144413" y="79376"/>
                  <a:pt x="127000" y="61607"/>
                  <a:pt x="127000" y="39688"/>
                </a:cubicBezTo>
                <a:cubicBezTo>
                  <a:pt x="127000" y="17769"/>
                  <a:pt x="144413" y="0"/>
                  <a:pt x="16589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宋体" panose="02010600030101010101" pitchFamily="2" charset="-122"/>
              <a:ea typeface="宋体" panose="02010600030101010101" pitchFamily="2" charset="-122"/>
            </a:endParaRPr>
          </a:p>
        </p:txBody>
      </p:sp>
      <p:sp>
        <p:nvSpPr>
          <p:cNvPr id="40" name="AutoShape 59"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bwMode="auto">
          <a:xfrm>
            <a:off x="2423383" y="1996239"/>
            <a:ext cx="626891" cy="624129"/>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rgbClr val="1689A0"/>
          </a:solid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solidFill>
              <a:effectLst>
                <a:outerShdw blurRad="38100" dist="38100" dir="2700000" algn="tl">
                  <a:srgbClr val="000000"/>
                </a:outerShdw>
              </a:effectLst>
              <a:latin typeface="Gill Sans" charset="0"/>
              <a:sym typeface="Gill Sans" charset="0"/>
            </a:endParaRPr>
          </a:p>
        </p:txBody>
      </p:sp>
      <p:sp>
        <p:nvSpPr>
          <p:cNvPr id="41" name="椭圆 24"/>
          <p:cNvSpPr/>
          <p:nvPr/>
        </p:nvSpPr>
        <p:spPr>
          <a:xfrm>
            <a:off x="9337895" y="2022499"/>
            <a:ext cx="770588" cy="571609"/>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290">
                                          <p:stCondLst>
                                            <p:cond delay="0"/>
                                          </p:stCondLst>
                                        </p:cTn>
                                        <p:tgtEl>
                                          <p:spTgt spid="6"/>
                                        </p:tgtEl>
                                      </p:cBhvr>
                                    </p:animEffect>
                                    <p:anim calcmode="lin" valueType="num">
                                      <p:cBhvr>
                                        <p:cTn id="8" dur="911"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6"/>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6"/>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6"/>
                                        </p:tgtEl>
                                        <p:attrNameLst>
                                          <p:attrName>ppt_y</p:attrName>
                                        </p:attrNameLst>
                                      </p:cBhvr>
                                      <p:tavLst>
                                        <p:tav tm="0" fmla="#ppt_y-sin(pi*$)/81">
                                          <p:val>
                                            <p:fltVal val="0"/>
                                          </p:val>
                                        </p:tav>
                                        <p:tav tm="100000">
                                          <p:val>
                                            <p:fltVal val="1"/>
                                          </p:val>
                                        </p:tav>
                                      </p:tavLst>
                                    </p:anim>
                                    <p:animScale>
                                      <p:cBhvr>
                                        <p:cTn id="13" dur="13">
                                          <p:stCondLst>
                                            <p:cond delay="325"/>
                                          </p:stCondLst>
                                        </p:cTn>
                                        <p:tgtEl>
                                          <p:spTgt spid="6"/>
                                        </p:tgtEl>
                                      </p:cBhvr>
                                      <p:to x="100000" y="60000"/>
                                    </p:animScale>
                                    <p:animScale>
                                      <p:cBhvr>
                                        <p:cTn id="14" dur="83" decel="50000">
                                          <p:stCondLst>
                                            <p:cond delay="338"/>
                                          </p:stCondLst>
                                        </p:cTn>
                                        <p:tgtEl>
                                          <p:spTgt spid="6"/>
                                        </p:tgtEl>
                                      </p:cBhvr>
                                      <p:to x="100000" y="100000"/>
                                    </p:animScale>
                                    <p:animScale>
                                      <p:cBhvr>
                                        <p:cTn id="15" dur="13">
                                          <p:stCondLst>
                                            <p:cond delay="656"/>
                                          </p:stCondLst>
                                        </p:cTn>
                                        <p:tgtEl>
                                          <p:spTgt spid="6"/>
                                        </p:tgtEl>
                                      </p:cBhvr>
                                      <p:to x="100000" y="80000"/>
                                    </p:animScale>
                                    <p:animScale>
                                      <p:cBhvr>
                                        <p:cTn id="16" dur="83" decel="50000">
                                          <p:stCondLst>
                                            <p:cond delay="669"/>
                                          </p:stCondLst>
                                        </p:cTn>
                                        <p:tgtEl>
                                          <p:spTgt spid="6"/>
                                        </p:tgtEl>
                                      </p:cBhvr>
                                      <p:to x="100000" y="100000"/>
                                    </p:animScale>
                                    <p:animScale>
                                      <p:cBhvr>
                                        <p:cTn id="17" dur="13">
                                          <p:stCondLst>
                                            <p:cond delay="821"/>
                                          </p:stCondLst>
                                        </p:cTn>
                                        <p:tgtEl>
                                          <p:spTgt spid="6"/>
                                        </p:tgtEl>
                                      </p:cBhvr>
                                      <p:to x="100000" y="90000"/>
                                    </p:animScale>
                                    <p:animScale>
                                      <p:cBhvr>
                                        <p:cTn id="18" dur="83" decel="50000">
                                          <p:stCondLst>
                                            <p:cond delay="834"/>
                                          </p:stCondLst>
                                        </p:cTn>
                                        <p:tgtEl>
                                          <p:spTgt spid="6"/>
                                        </p:tgtEl>
                                      </p:cBhvr>
                                      <p:to x="100000" y="100000"/>
                                    </p:animScale>
                                    <p:animScale>
                                      <p:cBhvr>
                                        <p:cTn id="19" dur="13">
                                          <p:stCondLst>
                                            <p:cond delay="904"/>
                                          </p:stCondLst>
                                        </p:cTn>
                                        <p:tgtEl>
                                          <p:spTgt spid="6"/>
                                        </p:tgtEl>
                                      </p:cBhvr>
                                      <p:to x="100000" y="95000"/>
                                    </p:animScale>
                                    <p:animScale>
                                      <p:cBhvr>
                                        <p:cTn id="20" dur="83" decel="50000">
                                          <p:stCondLst>
                                            <p:cond delay="917"/>
                                          </p:stCondLst>
                                        </p:cTn>
                                        <p:tgtEl>
                                          <p:spTgt spid="6"/>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wipe(down)">
                                      <p:cBhvr>
                                        <p:cTn id="23" dur="290">
                                          <p:stCondLst>
                                            <p:cond delay="0"/>
                                          </p:stCondLst>
                                        </p:cTn>
                                        <p:tgtEl>
                                          <p:spTgt spid="21"/>
                                        </p:tgtEl>
                                      </p:cBhvr>
                                    </p:animEffect>
                                    <p:anim calcmode="lin" valueType="num">
                                      <p:cBhvr>
                                        <p:cTn id="24" dur="911"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21"/>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21"/>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21"/>
                                        </p:tgtEl>
                                        <p:attrNameLst>
                                          <p:attrName>ppt_y</p:attrName>
                                        </p:attrNameLst>
                                      </p:cBhvr>
                                      <p:tavLst>
                                        <p:tav tm="0" fmla="#ppt_y-sin(pi*$)/81">
                                          <p:val>
                                            <p:fltVal val="0"/>
                                          </p:val>
                                        </p:tav>
                                        <p:tav tm="100000">
                                          <p:val>
                                            <p:fltVal val="1"/>
                                          </p:val>
                                        </p:tav>
                                      </p:tavLst>
                                    </p:anim>
                                    <p:animScale>
                                      <p:cBhvr>
                                        <p:cTn id="29" dur="13">
                                          <p:stCondLst>
                                            <p:cond delay="325"/>
                                          </p:stCondLst>
                                        </p:cTn>
                                        <p:tgtEl>
                                          <p:spTgt spid="21"/>
                                        </p:tgtEl>
                                      </p:cBhvr>
                                      <p:to x="100000" y="60000"/>
                                    </p:animScale>
                                    <p:animScale>
                                      <p:cBhvr>
                                        <p:cTn id="30" dur="83" decel="50000">
                                          <p:stCondLst>
                                            <p:cond delay="338"/>
                                          </p:stCondLst>
                                        </p:cTn>
                                        <p:tgtEl>
                                          <p:spTgt spid="21"/>
                                        </p:tgtEl>
                                      </p:cBhvr>
                                      <p:to x="100000" y="100000"/>
                                    </p:animScale>
                                    <p:animScale>
                                      <p:cBhvr>
                                        <p:cTn id="31" dur="13">
                                          <p:stCondLst>
                                            <p:cond delay="656"/>
                                          </p:stCondLst>
                                        </p:cTn>
                                        <p:tgtEl>
                                          <p:spTgt spid="21"/>
                                        </p:tgtEl>
                                      </p:cBhvr>
                                      <p:to x="100000" y="80000"/>
                                    </p:animScale>
                                    <p:animScale>
                                      <p:cBhvr>
                                        <p:cTn id="32" dur="83" decel="50000">
                                          <p:stCondLst>
                                            <p:cond delay="669"/>
                                          </p:stCondLst>
                                        </p:cTn>
                                        <p:tgtEl>
                                          <p:spTgt spid="21"/>
                                        </p:tgtEl>
                                      </p:cBhvr>
                                      <p:to x="100000" y="100000"/>
                                    </p:animScale>
                                    <p:animScale>
                                      <p:cBhvr>
                                        <p:cTn id="33" dur="13">
                                          <p:stCondLst>
                                            <p:cond delay="821"/>
                                          </p:stCondLst>
                                        </p:cTn>
                                        <p:tgtEl>
                                          <p:spTgt spid="21"/>
                                        </p:tgtEl>
                                      </p:cBhvr>
                                      <p:to x="100000" y="90000"/>
                                    </p:animScale>
                                    <p:animScale>
                                      <p:cBhvr>
                                        <p:cTn id="34" dur="83" decel="50000">
                                          <p:stCondLst>
                                            <p:cond delay="834"/>
                                          </p:stCondLst>
                                        </p:cTn>
                                        <p:tgtEl>
                                          <p:spTgt spid="21"/>
                                        </p:tgtEl>
                                      </p:cBhvr>
                                      <p:to x="100000" y="100000"/>
                                    </p:animScale>
                                    <p:animScale>
                                      <p:cBhvr>
                                        <p:cTn id="35" dur="13">
                                          <p:stCondLst>
                                            <p:cond delay="904"/>
                                          </p:stCondLst>
                                        </p:cTn>
                                        <p:tgtEl>
                                          <p:spTgt spid="21"/>
                                        </p:tgtEl>
                                      </p:cBhvr>
                                      <p:to x="100000" y="95000"/>
                                    </p:animScale>
                                    <p:animScale>
                                      <p:cBhvr>
                                        <p:cTn id="36" dur="83" decel="50000">
                                          <p:stCondLst>
                                            <p:cond delay="917"/>
                                          </p:stCondLst>
                                        </p:cTn>
                                        <p:tgtEl>
                                          <p:spTgt spid="21"/>
                                        </p:tgtEl>
                                      </p:cBhvr>
                                      <p:to x="100000" y="100000"/>
                                    </p:animScale>
                                  </p:childTnLst>
                                </p:cTn>
                              </p:par>
                            </p:childTnLst>
                          </p:cTn>
                        </p:par>
                        <p:par>
                          <p:cTn id="37" fill="hold">
                            <p:stCondLst>
                              <p:cond delay="1000"/>
                            </p:stCondLst>
                            <p:childTnLst>
                              <p:par>
                                <p:cTn id="38" presetID="31" presetClass="entr" presetSubtype="0" fill="hold" nodeType="after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700" fill="hold"/>
                                        <p:tgtEl>
                                          <p:spTgt spid="12"/>
                                        </p:tgtEl>
                                        <p:attrNameLst>
                                          <p:attrName>ppt_w</p:attrName>
                                        </p:attrNameLst>
                                      </p:cBhvr>
                                      <p:tavLst>
                                        <p:tav tm="0">
                                          <p:val>
                                            <p:fltVal val="0"/>
                                          </p:val>
                                        </p:tav>
                                        <p:tav tm="100000">
                                          <p:val>
                                            <p:strVal val="#ppt_w"/>
                                          </p:val>
                                        </p:tav>
                                      </p:tavLst>
                                    </p:anim>
                                    <p:anim calcmode="lin" valueType="num">
                                      <p:cBhvr>
                                        <p:cTn id="41" dur="700" fill="hold"/>
                                        <p:tgtEl>
                                          <p:spTgt spid="12"/>
                                        </p:tgtEl>
                                        <p:attrNameLst>
                                          <p:attrName>ppt_h</p:attrName>
                                        </p:attrNameLst>
                                      </p:cBhvr>
                                      <p:tavLst>
                                        <p:tav tm="0">
                                          <p:val>
                                            <p:fltVal val="0"/>
                                          </p:val>
                                        </p:tav>
                                        <p:tav tm="100000">
                                          <p:val>
                                            <p:strVal val="#ppt_h"/>
                                          </p:val>
                                        </p:tav>
                                      </p:tavLst>
                                    </p:anim>
                                    <p:anim calcmode="lin" valueType="num">
                                      <p:cBhvr>
                                        <p:cTn id="42" dur="700" fill="hold"/>
                                        <p:tgtEl>
                                          <p:spTgt spid="12"/>
                                        </p:tgtEl>
                                        <p:attrNameLst>
                                          <p:attrName>style.rotation</p:attrName>
                                        </p:attrNameLst>
                                      </p:cBhvr>
                                      <p:tavLst>
                                        <p:tav tm="0">
                                          <p:val>
                                            <p:fltVal val="90"/>
                                          </p:val>
                                        </p:tav>
                                        <p:tav tm="100000">
                                          <p:val>
                                            <p:fltVal val="0"/>
                                          </p:val>
                                        </p:tav>
                                      </p:tavLst>
                                    </p:anim>
                                    <p:animEffect transition="in" filter="fade">
                                      <p:cBhvr>
                                        <p:cTn id="43" dur="700"/>
                                        <p:tgtEl>
                                          <p:spTgt spid="12"/>
                                        </p:tgtEl>
                                      </p:cBhvr>
                                    </p:animEffect>
                                  </p:childTnLst>
                                </p:cTn>
                              </p:par>
                              <p:par>
                                <p:cTn id="44" presetID="26" presetClass="entr" presetSubtype="0" fill="hold" grpId="0" nodeType="with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ipe(down)">
                                      <p:cBhvr>
                                        <p:cTn id="46" dur="290">
                                          <p:stCondLst>
                                            <p:cond delay="0"/>
                                          </p:stCondLst>
                                        </p:cTn>
                                        <p:tgtEl>
                                          <p:spTgt spid="7"/>
                                        </p:tgtEl>
                                      </p:cBhvr>
                                    </p:animEffect>
                                    <p:anim calcmode="lin" valueType="num">
                                      <p:cBhvr>
                                        <p:cTn id="47" dur="911"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8" dur="332"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9" dur="332" tmFilter="0, 0; 0.125,0.2665; 0.25,0.4; 0.375,0.465; 0.5,0.5;  0.625,0.535; 0.75,0.6; 0.875,0.7335; 1,1">
                                          <p:stCondLst>
                                            <p:cond delay="332"/>
                                          </p:stCondLst>
                                        </p:cTn>
                                        <p:tgtEl>
                                          <p:spTgt spid="7"/>
                                        </p:tgtEl>
                                        <p:attrNameLst>
                                          <p:attrName>ppt_y</p:attrName>
                                        </p:attrNameLst>
                                      </p:cBhvr>
                                      <p:tavLst>
                                        <p:tav tm="0" fmla="#ppt_y-sin(pi*$)/9">
                                          <p:val>
                                            <p:fltVal val="0"/>
                                          </p:val>
                                        </p:tav>
                                        <p:tav tm="100000">
                                          <p:val>
                                            <p:fltVal val="1"/>
                                          </p:val>
                                        </p:tav>
                                      </p:tavLst>
                                    </p:anim>
                                    <p:anim calcmode="lin" valueType="num">
                                      <p:cBhvr>
                                        <p:cTn id="50" dur="166" tmFilter="0, 0; 0.125,0.2665; 0.25,0.4; 0.375,0.465; 0.5,0.5;  0.625,0.535; 0.75,0.6; 0.875,0.7335; 1,1">
                                          <p:stCondLst>
                                            <p:cond delay="662"/>
                                          </p:stCondLst>
                                        </p:cTn>
                                        <p:tgtEl>
                                          <p:spTgt spid="7"/>
                                        </p:tgtEl>
                                        <p:attrNameLst>
                                          <p:attrName>ppt_y</p:attrName>
                                        </p:attrNameLst>
                                      </p:cBhvr>
                                      <p:tavLst>
                                        <p:tav tm="0" fmla="#ppt_y-sin(pi*$)/27">
                                          <p:val>
                                            <p:fltVal val="0"/>
                                          </p:val>
                                        </p:tav>
                                        <p:tav tm="100000">
                                          <p:val>
                                            <p:fltVal val="1"/>
                                          </p:val>
                                        </p:tav>
                                      </p:tavLst>
                                    </p:anim>
                                    <p:anim calcmode="lin" valueType="num">
                                      <p:cBhvr>
                                        <p:cTn id="51" dur="82" tmFilter="0, 0; 0.125,0.2665; 0.25,0.4; 0.375,0.465; 0.5,0.5;  0.625,0.535; 0.75,0.6; 0.875,0.7335; 1,1">
                                          <p:stCondLst>
                                            <p:cond delay="828"/>
                                          </p:stCondLst>
                                        </p:cTn>
                                        <p:tgtEl>
                                          <p:spTgt spid="7"/>
                                        </p:tgtEl>
                                        <p:attrNameLst>
                                          <p:attrName>ppt_y</p:attrName>
                                        </p:attrNameLst>
                                      </p:cBhvr>
                                      <p:tavLst>
                                        <p:tav tm="0" fmla="#ppt_y-sin(pi*$)/81">
                                          <p:val>
                                            <p:fltVal val="0"/>
                                          </p:val>
                                        </p:tav>
                                        <p:tav tm="100000">
                                          <p:val>
                                            <p:fltVal val="1"/>
                                          </p:val>
                                        </p:tav>
                                      </p:tavLst>
                                    </p:anim>
                                    <p:animScale>
                                      <p:cBhvr>
                                        <p:cTn id="52" dur="13">
                                          <p:stCondLst>
                                            <p:cond delay="325"/>
                                          </p:stCondLst>
                                        </p:cTn>
                                        <p:tgtEl>
                                          <p:spTgt spid="7"/>
                                        </p:tgtEl>
                                      </p:cBhvr>
                                      <p:to x="100000" y="60000"/>
                                    </p:animScale>
                                    <p:animScale>
                                      <p:cBhvr>
                                        <p:cTn id="53" dur="83" decel="50000">
                                          <p:stCondLst>
                                            <p:cond delay="338"/>
                                          </p:stCondLst>
                                        </p:cTn>
                                        <p:tgtEl>
                                          <p:spTgt spid="7"/>
                                        </p:tgtEl>
                                      </p:cBhvr>
                                      <p:to x="100000" y="100000"/>
                                    </p:animScale>
                                    <p:animScale>
                                      <p:cBhvr>
                                        <p:cTn id="54" dur="13">
                                          <p:stCondLst>
                                            <p:cond delay="656"/>
                                          </p:stCondLst>
                                        </p:cTn>
                                        <p:tgtEl>
                                          <p:spTgt spid="7"/>
                                        </p:tgtEl>
                                      </p:cBhvr>
                                      <p:to x="100000" y="80000"/>
                                    </p:animScale>
                                    <p:animScale>
                                      <p:cBhvr>
                                        <p:cTn id="55" dur="83" decel="50000">
                                          <p:stCondLst>
                                            <p:cond delay="669"/>
                                          </p:stCondLst>
                                        </p:cTn>
                                        <p:tgtEl>
                                          <p:spTgt spid="7"/>
                                        </p:tgtEl>
                                      </p:cBhvr>
                                      <p:to x="100000" y="100000"/>
                                    </p:animScale>
                                    <p:animScale>
                                      <p:cBhvr>
                                        <p:cTn id="56" dur="13">
                                          <p:stCondLst>
                                            <p:cond delay="821"/>
                                          </p:stCondLst>
                                        </p:cTn>
                                        <p:tgtEl>
                                          <p:spTgt spid="7"/>
                                        </p:tgtEl>
                                      </p:cBhvr>
                                      <p:to x="100000" y="90000"/>
                                    </p:animScale>
                                    <p:animScale>
                                      <p:cBhvr>
                                        <p:cTn id="57" dur="83" decel="50000">
                                          <p:stCondLst>
                                            <p:cond delay="834"/>
                                          </p:stCondLst>
                                        </p:cTn>
                                        <p:tgtEl>
                                          <p:spTgt spid="7"/>
                                        </p:tgtEl>
                                      </p:cBhvr>
                                      <p:to x="100000" y="100000"/>
                                    </p:animScale>
                                    <p:animScale>
                                      <p:cBhvr>
                                        <p:cTn id="58" dur="13">
                                          <p:stCondLst>
                                            <p:cond delay="904"/>
                                          </p:stCondLst>
                                        </p:cTn>
                                        <p:tgtEl>
                                          <p:spTgt spid="7"/>
                                        </p:tgtEl>
                                      </p:cBhvr>
                                      <p:to x="100000" y="95000"/>
                                    </p:animScale>
                                    <p:animScale>
                                      <p:cBhvr>
                                        <p:cTn id="59" dur="83" decel="50000">
                                          <p:stCondLst>
                                            <p:cond delay="917"/>
                                          </p:stCondLst>
                                        </p:cTn>
                                        <p:tgtEl>
                                          <p:spTgt spid="7"/>
                                        </p:tgtEl>
                                      </p:cBhvr>
                                      <p:to x="100000" y="100000"/>
                                    </p:animScale>
                                  </p:childTnLst>
                                </p:cTn>
                              </p:par>
                              <p:par>
                                <p:cTn id="60" presetID="26" presetClass="entr" presetSubtype="0" fill="hold" grpId="0"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wipe(down)">
                                      <p:cBhvr>
                                        <p:cTn id="62" dur="290">
                                          <p:stCondLst>
                                            <p:cond delay="0"/>
                                          </p:stCondLst>
                                        </p:cTn>
                                        <p:tgtEl>
                                          <p:spTgt spid="22"/>
                                        </p:tgtEl>
                                      </p:cBhvr>
                                    </p:animEffect>
                                    <p:anim calcmode="lin" valueType="num">
                                      <p:cBhvr>
                                        <p:cTn id="63" dur="911"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64" dur="332"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65" dur="332" tmFilter="0, 0; 0.125,0.2665; 0.25,0.4; 0.375,0.465; 0.5,0.5;  0.625,0.535; 0.75,0.6; 0.875,0.7335; 1,1">
                                          <p:stCondLst>
                                            <p:cond delay="332"/>
                                          </p:stCondLst>
                                        </p:cTn>
                                        <p:tgtEl>
                                          <p:spTgt spid="22"/>
                                        </p:tgtEl>
                                        <p:attrNameLst>
                                          <p:attrName>ppt_y</p:attrName>
                                        </p:attrNameLst>
                                      </p:cBhvr>
                                      <p:tavLst>
                                        <p:tav tm="0" fmla="#ppt_y-sin(pi*$)/9">
                                          <p:val>
                                            <p:fltVal val="0"/>
                                          </p:val>
                                        </p:tav>
                                        <p:tav tm="100000">
                                          <p:val>
                                            <p:fltVal val="1"/>
                                          </p:val>
                                        </p:tav>
                                      </p:tavLst>
                                    </p:anim>
                                    <p:anim calcmode="lin" valueType="num">
                                      <p:cBhvr>
                                        <p:cTn id="66" dur="166" tmFilter="0, 0; 0.125,0.2665; 0.25,0.4; 0.375,0.465; 0.5,0.5;  0.625,0.535; 0.75,0.6; 0.875,0.7335; 1,1">
                                          <p:stCondLst>
                                            <p:cond delay="662"/>
                                          </p:stCondLst>
                                        </p:cTn>
                                        <p:tgtEl>
                                          <p:spTgt spid="22"/>
                                        </p:tgtEl>
                                        <p:attrNameLst>
                                          <p:attrName>ppt_y</p:attrName>
                                        </p:attrNameLst>
                                      </p:cBhvr>
                                      <p:tavLst>
                                        <p:tav tm="0" fmla="#ppt_y-sin(pi*$)/27">
                                          <p:val>
                                            <p:fltVal val="0"/>
                                          </p:val>
                                        </p:tav>
                                        <p:tav tm="100000">
                                          <p:val>
                                            <p:fltVal val="1"/>
                                          </p:val>
                                        </p:tav>
                                      </p:tavLst>
                                    </p:anim>
                                    <p:anim calcmode="lin" valueType="num">
                                      <p:cBhvr>
                                        <p:cTn id="67" dur="82" tmFilter="0, 0; 0.125,0.2665; 0.25,0.4; 0.375,0.465; 0.5,0.5;  0.625,0.535; 0.75,0.6; 0.875,0.7335; 1,1">
                                          <p:stCondLst>
                                            <p:cond delay="828"/>
                                          </p:stCondLst>
                                        </p:cTn>
                                        <p:tgtEl>
                                          <p:spTgt spid="22"/>
                                        </p:tgtEl>
                                        <p:attrNameLst>
                                          <p:attrName>ppt_y</p:attrName>
                                        </p:attrNameLst>
                                      </p:cBhvr>
                                      <p:tavLst>
                                        <p:tav tm="0" fmla="#ppt_y-sin(pi*$)/81">
                                          <p:val>
                                            <p:fltVal val="0"/>
                                          </p:val>
                                        </p:tav>
                                        <p:tav tm="100000">
                                          <p:val>
                                            <p:fltVal val="1"/>
                                          </p:val>
                                        </p:tav>
                                      </p:tavLst>
                                    </p:anim>
                                    <p:animScale>
                                      <p:cBhvr>
                                        <p:cTn id="68" dur="13">
                                          <p:stCondLst>
                                            <p:cond delay="325"/>
                                          </p:stCondLst>
                                        </p:cTn>
                                        <p:tgtEl>
                                          <p:spTgt spid="22"/>
                                        </p:tgtEl>
                                      </p:cBhvr>
                                      <p:to x="100000" y="60000"/>
                                    </p:animScale>
                                    <p:animScale>
                                      <p:cBhvr>
                                        <p:cTn id="69" dur="83" decel="50000">
                                          <p:stCondLst>
                                            <p:cond delay="338"/>
                                          </p:stCondLst>
                                        </p:cTn>
                                        <p:tgtEl>
                                          <p:spTgt spid="22"/>
                                        </p:tgtEl>
                                      </p:cBhvr>
                                      <p:to x="100000" y="100000"/>
                                    </p:animScale>
                                    <p:animScale>
                                      <p:cBhvr>
                                        <p:cTn id="70" dur="13">
                                          <p:stCondLst>
                                            <p:cond delay="656"/>
                                          </p:stCondLst>
                                        </p:cTn>
                                        <p:tgtEl>
                                          <p:spTgt spid="22"/>
                                        </p:tgtEl>
                                      </p:cBhvr>
                                      <p:to x="100000" y="80000"/>
                                    </p:animScale>
                                    <p:animScale>
                                      <p:cBhvr>
                                        <p:cTn id="71" dur="83" decel="50000">
                                          <p:stCondLst>
                                            <p:cond delay="669"/>
                                          </p:stCondLst>
                                        </p:cTn>
                                        <p:tgtEl>
                                          <p:spTgt spid="22"/>
                                        </p:tgtEl>
                                      </p:cBhvr>
                                      <p:to x="100000" y="100000"/>
                                    </p:animScale>
                                    <p:animScale>
                                      <p:cBhvr>
                                        <p:cTn id="72" dur="13">
                                          <p:stCondLst>
                                            <p:cond delay="821"/>
                                          </p:stCondLst>
                                        </p:cTn>
                                        <p:tgtEl>
                                          <p:spTgt spid="22"/>
                                        </p:tgtEl>
                                      </p:cBhvr>
                                      <p:to x="100000" y="90000"/>
                                    </p:animScale>
                                    <p:animScale>
                                      <p:cBhvr>
                                        <p:cTn id="73" dur="83" decel="50000">
                                          <p:stCondLst>
                                            <p:cond delay="834"/>
                                          </p:stCondLst>
                                        </p:cTn>
                                        <p:tgtEl>
                                          <p:spTgt spid="22"/>
                                        </p:tgtEl>
                                      </p:cBhvr>
                                      <p:to x="100000" y="100000"/>
                                    </p:animScale>
                                    <p:animScale>
                                      <p:cBhvr>
                                        <p:cTn id="74" dur="13">
                                          <p:stCondLst>
                                            <p:cond delay="904"/>
                                          </p:stCondLst>
                                        </p:cTn>
                                        <p:tgtEl>
                                          <p:spTgt spid="22"/>
                                        </p:tgtEl>
                                      </p:cBhvr>
                                      <p:to x="100000" y="95000"/>
                                    </p:animScale>
                                    <p:animScale>
                                      <p:cBhvr>
                                        <p:cTn id="75" dur="83" decel="50000">
                                          <p:stCondLst>
                                            <p:cond delay="917"/>
                                          </p:stCondLst>
                                        </p:cTn>
                                        <p:tgtEl>
                                          <p:spTgt spid="22"/>
                                        </p:tgtEl>
                                      </p:cBhvr>
                                      <p:to x="100000" y="100000"/>
                                    </p:animScale>
                                  </p:childTnLst>
                                </p:cTn>
                              </p:par>
                            </p:childTnLst>
                          </p:cTn>
                        </p:par>
                        <p:par>
                          <p:cTn id="76" fill="hold">
                            <p:stCondLst>
                              <p:cond delay="2000"/>
                            </p:stCondLst>
                            <p:childTnLst>
                              <p:par>
                                <p:cTn id="77" presetID="31" presetClass="entr" presetSubtype="0" fill="hold" nodeType="after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p:cTn id="79" dur="700" fill="hold"/>
                                        <p:tgtEl>
                                          <p:spTgt spid="15"/>
                                        </p:tgtEl>
                                        <p:attrNameLst>
                                          <p:attrName>ppt_w</p:attrName>
                                        </p:attrNameLst>
                                      </p:cBhvr>
                                      <p:tavLst>
                                        <p:tav tm="0">
                                          <p:val>
                                            <p:fltVal val="0"/>
                                          </p:val>
                                        </p:tav>
                                        <p:tav tm="100000">
                                          <p:val>
                                            <p:strVal val="#ppt_w"/>
                                          </p:val>
                                        </p:tav>
                                      </p:tavLst>
                                    </p:anim>
                                    <p:anim calcmode="lin" valueType="num">
                                      <p:cBhvr>
                                        <p:cTn id="80" dur="700" fill="hold"/>
                                        <p:tgtEl>
                                          <p:spTgt spid="15"/>
                                        </p:tgtEl>
                                        <p:attrNameLst>
                                          <p:attrName>ppt_h</p:attrName>
                                        </p:attrNameLst>
                                      </p:cBhvr>
                                      <p:tavLst>
                                        <p:tav tm="0">
                                          <p:val>
                                            <p:fltVal val="0"/>
                                          </p:val>
                                        </p:tav>
                                        <p:tav tm="100000">
                                          <p:val>
                                            <p:strVal val="#ppt_h"/>
                                          </p:val>
                                        </p:tav>
                                      </p:tavLst>
                                    </p:anim>
                                    <p:anim calcmode="lin" valueType="num">
                                      <p:cBhvr>
                                        <p:cTn id="81" dur="700" fill="hold"/>
                                        <p:tgtEl>
                                          <p:spTgt spid="15"/>
                                        </p:tgtEl>
                                        <p:attrNameLst>
                                          <p:attrName>style.rotation</p:attrName>
                                        </p:attrNameLst>
                                      </p:cBhvr>
                                      <p:tavLst>
                                        <p:tav tm="0">
                                          <p:val>
                                            <p:fltVal val="90"/>
                                          </p:val>
                                        </p:tav>
                                        <p:tav tm="100000">
                                          <p:val>
                                            <p:fltVal val="0"/>
                                          </p:val>
                                        </p:tav>
                                      </p:tavLst>
                                    </p:anim>
                                    <p:animEffect transition="in" filter="fade">
                                      <p:cBhvr>
                                        <p:cTn id="82" dur="700"/>
                                        <p:tgtEl>
                                          <p:spTgt spid="15"/>
                                        </p:tgtEl>
                                      </p:cBhvr>
                                    </p:animEffect>
                                  </p:childTnLst>
                                </p:cTn>
                              </p:par>
                              <p:par>
                                <p:cTn id="83" presetID="26" presetClass="entr" presetSubtype="0" fill="hold" grpId="0" nodeType="withEffect">
                                  <p:stCondLst>
                                    <p:cond delay="0"/>
                                  </p:stCondLst>
                                  <p:childTnLst>
                                    <p:set>
                                      <p:cBhvr>
                                        <p:cTn id="84" dur="1" fill="hold">
                                          <p:stCondLst>
                                            <p:cond delay="0"/>
                                          </p:stCondLst>
                                        </p:cTn>
                                        <p:tgtEl>
                                          <p:spTgt spid="8"/>
                                        </p:tgtEl>
                                        <p:attrNameLst>
                                          <p:attrName>style.visibility</p:attrName>
                                        </p:attrNameLst>
                                      </p:cBhvr>
                                      <p:to>
                                        <p:strVal val="visible"/>
                                      </p:to>
                                    </p:set>
                                    <p:animEffect transition="in" filter="wipe(down)">
                                      <p:cBhvr>
                                        <p:cTn id="85" dur="290">
                                          <p:stCondLst>
                                            <p:cond delay="0"/>
                                          </p:stCondLst>
                                        </p:cTn>
                                        <p:tgtEl>
                                          <p:spTgt spid="8"/>
                                        </p:tgtEl>
                                      </p:cBhvr>
                                    </p:animEffect>
                                    <p:anim calcmode="lin" valueType="num">
                                      <p:cBhvr>
                                        <p:cTn id="86" dur="911"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87" dur="332"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88" dur="332" tmFilter="0, 0; 0.125,0.2665; 0.25,0.4; 0.375,0.465; 0.5,0.5;  0.625,0.535; 0.75,0.6; 0.875,0.7335; 1,1">
                                          <p:stCondLst>
                                            <p:cond delay="332"/>
                                          </p:stCondLst>
                                        </p:cTn>
                                        <p:tgtEl>
                                          <p:spTgt spid="8"/>
                                        </p:tgtEl>
                                        <p:attrNameLst>
                                          <p:attrName>ppt_y</p:attrName>
                                        </p:attrNameLst>
                                      </p:cBhvr>
                                      <p:tavLst>
                                        <p:tav tm="0" fmla="#ppt_y-sin(pi*$)/9">
                                          <p:val>
                                            <p:fltVal val="0"/>
                                          </p:val>
                                        </p:tav>
                                        <p:tav tm="100000">
                                          <p:val>
                                            <p:fltVal val="1"/>
                                          </p:val>
                                        </p:tav>
                                      </p:tavLst>
                                    </p:anim>
                                    <p:anim calcmode="lin" valueType="num">
                                      <p:cBhvr>
                                        <p:cTn id="89" dur="166" tmFilter="0, 0; 0.125,0.2665; 0.25,0.4; 0.375,0.465; 0.5,0.5;  0.625,0.535; 0.75,0.6; 0.875,0.7335; 1,1">
                                          <p:stCondLst>
                                            <p:cond delay="662"/>
                                          </p:stCondLst>
                                        </p:cTn>
                                        <p:tgtEl>
                                          <p:spTgt spid="8"/>
                                        </p:tgtEl>
                                        <p:attrNameLst>
                                          <p:attrName>ppt_y</p:attrName>
                                        </p:attrNameLst>
                                      </p:cBhvr>
                                      <p:tavLst>
                                        <p:tav tm="0" fmla="#ppt_y-sin(pi*$)/27">
                                          <p:val>
                                            <p:fltVal val="0"/>
                                          </p:val>
                                        </p:tav>
                                        <p:tav tm="100000">
                                          <p:val>
                                            <p:fltVal val="1"/>
                                          </p:val>
                                        </p:tav>
                                      </p:tavLst>
                                    </p:anim>
                                    <p:anim calcmode="lin" valueType="num">
                                      <p:cBhvr>
                                        <p:cTn id="90" dur="82" tmFilter="0, 0; 0.125,0.2665; 0.25,0.4; 0.375,0.465; 0.5,0.5;  0.625,0.535; 0.75,0.6; 0.875,0.7335; 1,1">
                                          <p:stCondLst>
                                            <p:cond delay="828"/>
                                          </p:stCondLst>
                                        </p:cTn>
                                        <p:tgtEl>
                                          <p:spTgt spid="8"/>
                                        </p:tgtEl>
                                        <p:attrNameLst>
                                          <p:attrName>ppt_y</p:attrName>
                                        </p:attrNameLst>
                                      </p:cBhvr>
                                      <p:tavLst>
                                        <p:tav tm="0" fmla="#ppt_y-sin(pi*$)/81">
                                          <p:val>
                                            <p:fltVal val="0"/>
                                          </p:val>
                                        </p:tav>
                                        <p:tav tm="100000">
                                          <p:val>
                                            <p:fltVal val="1"/>
                                          </p:val>
                                        </p:tav>
                                      </p:tavLst>
                                    </p:anim>
                                    <p:animScale>
                                      <p:cBhvr>
                                        <p:cTn id="91" dur="13">
                                          <p:stCondLst>
                                            <p:cond delay="325"/>
                                          </p:stCondLst>
                                        </p:cTn>
                                        <p:tgtEl>
                                          <p:spTgt spid="8"/>
                                        </p:tgtEl>
                                      </p:cBhvr>
                                      <p:to x="100000" y="60000"/>
                                    </p:animScale>
                                    <p:animScale>
                                      <p:cBhvr>
                                        <p:cTn id="92" dur="83" decel="50000">
                                          <p:stCondLst>
                                            <p:cond delay="338"/>
                                          </p:stCondLst>
                                        </p:cTn>
                                        <p:tgtEl>
                                          <p:spTgt spid="8"/>
                                        </p:tgtEl>
                                      </p:cBhvr>
                                      <p:to x="100000" y="100000"/>
                                    </p:animScale>
                                    <p:animScale>
                                      <p:cBhvr>
                                        <p:cTn id="93" dur="13">
                                          <p:stCondLst>
                                            <p:cond delay="656"/>
                                          </p:stCondLst>
                                        </p:cTn>
                                        <p:tgtEl>
                                          <p:spTgt spid="8"/>
                                        </p:tgtEl>
                                      </p:cBhvr>
                                      <p:to x="100000" y="80000"/>
                                    </p:animScale>
                                    <p:animScale>
                                      <p:cBhvr>
                                        <p:cTn id="94" dur="83" decel="50000">
                                          <p:stCondLst>
                                            <p:cond delay="669"/>
                                          </p:stCondLst>
                                        </p:cTn>
                                        <p:tgtEl>
                                          <p:spTgt spid="8"/>
                                        </p:tgtEl>
                                      </p:cBhvr>
                                      <p:to x="100000" y="100000"/>
                                    </p:animScale>
                                    <p:animScale>
                                      <p:cBhvr>
                                        <p:cTn id="95" dur="13">
                                          <p:stCondLst>
                                            <p:cond delay="821"/>
                                          </p:stCondLst>
                                        </p:cTn>
                                        <p:tgtEl>
                                          <p:spTgt spid="8"/>
                                        </p:tgtEl>
                                      </p:cBhvr>
                                      <p:to x="100000" y="90000"/>
                                    </p:animScale>
                                    <p:animScale>
                                      <p:cBhvr>
                                        <p:cTn id="96" dur="83" decel="50000">
                                          <p:stCondLst>
                                            <p:cond delay="834"/>
                                          </p:stCondLst>
                                        </p:cTn>
                                        <p:tgtEl>
                                          <p:spTgt spid="8"/>
                                        </p:tgtEl>
                                      </p:cBhvr>
                                      <p:to x="100000" y="100000"/>
                                    </p:animScale>
                                    <p:animScale>
                                      <p:cBhvr>
                                        <p:cTn id="97" dur="13">
                                          <p:stCondLst>
                                            <p:cond delay="904"/>
                                          </p:stCondLst>
                                        </p:cTn>
                                        <p:tgtEl>
                                          <p:spTgt spid="8"/>
                                        </p:tgtEl>
                                      </p:cBhvr>
                                      <p:to x="100000" y="95000"/>
                                    </p:animScale>
                                    <p:animScale>
                                      <p:cBhvr>
                                        <p:cTn id="98" dur="83" decel="50000">
                                          <p:stCondLst>
                                            <p:cond delay="917"/>
                                          </p:stCondLst>
                                        </p:cTn>
                                        <p:tgtEl>
                                          <p:spTgt spid="8"/>
                                        </p:tgtEl>
                                      </p:cBhvr>
                                      <p:to x="100000" y="100000"/>
                                    </p:animScale>
                                  </p:childTnLst>
                                </p:cTn>
                              </p:par>
                              <p:par>
                                <p:cTn id="99" presetID="26" presetClass="entr" presetSubtype="0" fill="hold" grpId="0" nodeType="withEffect">
                                  <p:stCondLst>
                                    <p:cond delay="0"/>
                                  </p:stCondLst>
                                  <p:childTnLst>
                                    <p:set>
                                      <p:cBhvr>
                                        <p:cTn id="100" dur="1" fill="hold">
                                          <p:stCondLst>
                                            <p:cond delay="0"/>
                                          </p:stCondLst>
                                        </p:cTn>
                                        <p:tgtEl>
                                          <p:spTgt spid="23"/>
                                        </p:tgtEl>
                                        <p:attrNameLst>
                                          <p:attrName>style.visibility</p:attrName>
                                        </p:attrNameLst>
                                      </p:cBhvr>
                                      <p:to>
                                        <p:strVal val="visible"/>
                                      </p:to>
                                    </p:set>
                                    <p:animEffect transition="in" filter="wipe(down)">
                                      <p:cBhvr>
                                        <p:cTn id="101" dur="290">
                                          <p:stCondLst>
                                            <p:cond delay="0"/>
                                          </p:stCondLst>
                                        </p:cTn>
                                        <p:tgtEl>
                                          <p:spTgt spid="23"/>
                                        </p:tgtEl>
                                      </p:cBhvr>
                                    </p:animEffect>
                                    <p:anim calcmode="lin" valueType="num">
                                      <p:cBhvr>
                                        <p:cTn id="102" dur="911"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103" dur="332"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04" dur="332" tmFilter="0, 0; 0.125,0.2665; 0.25,0.4; 0.375,0.465; 0.5,0.5;  0.625,0.535; 0.75,0.6; 0.875,0.7335; 1,1">
                                          <p:stCondLst>
                                            <p:cond delay="332"/>
                                          </p:stCondLst>
                                        </p:cTn>
                                        <p:tgtEl>
                                          <p:spTgt spid="23"/>
                                        </p:tgtEl>
                                        <p:attrNameLst>
                                          <p:attrName>ppt_y</p:attrName>
                                        </p:attrNameLst>
                                      </p:cBhvr>
                                      <p:tavLst>
                                        <p:tav tm="0" fmla="#ppt_y-sin(pi*$)/9">
                                          <p:val>
                                            <p:fltVal val="0"/>
                                          </p:val>
                                        </p:tav>
                                        <p:tav tm="100000">
                                          <p:val>
                                            <p:fltVal val="1"/>
                                          </p:val>
                                        </p:tav>
                                      </p:tavLst>
                                    </p:anim>
                                    <p:anim calcmode="lin" valueType="num">
                                      <p:cBhvr>
                                        <p:cTn id="105" dur="166" tmFilter="0, 0; 0.125,0.2665; 0.25,0.4; 0.375,0.465; 0.5,0.5;  0.625,0.535; 0.75,0.6; 0.875,0.7335; 1,1">
                                          <p:stCondLst>
                                            <p:cond delay="662"/>
                                          </p:stCondLst>
                                        </p:cTn>
                                        <p:tgtEl>
                                          <p:spTgt spid="23"/>
                                        </p:tgtEl>
                                        <p:attrNameLst>
                                          <p:attrName>ppt_y</p:attrName>
                                        </p:attrNameLst>
                                      </p:cBhvr>
                                      <p:tavLst>
                                        <p:tav tm="0" fmla="#ppt_y-sin(pi*$)/27">
                                          <p:val>
                                            <p:fltVal val="0"/>
                                          </p:val>
                                        </p:tav>
                                        <p:tav tm="100000">
                                          <p:val>
                                            <p:fltVal val="1"/>
                                          </p:val>
                                        </p:tav>
                                      </p:tavLst>
                                    </p:anim>
                                    <p:anim calcmode="lin" valueType="num">
                                      <p:cBhvr>
                                        <p:cTn id="106" dur="82" tmFilter="0, 0; 0.125,0.2665; 0.25,0.4; 0.375,0.465; 0.5,0.5;  0.625,0.535; 0.75,0.6; 0.875,0.7335; 1,1">
                                          <p:stCondLst>
                                            <p:cond delay="828"/>
                                          </p:stCondLst>
                                        </p:cTn>
                                        <p:tgtEl>
                                          <p:spTgt spid="23"/>
                                        </p:tgtEl>
                                        <p:attrNameLst>
                                          <p:attrName>ppt_y</p:attrName>
                                        </p:attrNameLst>
                                      </p:cBhvr>
                                      <p:tavLst>
                                        <p:tav tm="0" fmla="#ppt_y-sin(pi*$)/81">
                                          <p:val>
                                            <p:fltVal val="0"/>
                                          </p:val>
                                        </p:tav>
                                        <p:tav tm="100000">
                                          <p:val>
                                            <p:fltVal val="1"/>
                                          </p:val>
                                        </p:tav>
                                      </p:tavLst>
                                    </p:anim>
                                    <p:animScale>
                                      <p:cBhvr>
                                        <p:cTn id="107" dur="13">
                                          <p:stCondLst>
                                            <p:cond delay="325"/>
                                          </p:stCondLst>
                                        </p:cTn>
                                        <p:tgtEl>
                                          <p:spTgt spid="23"/>
                                        </p:tgtEl>
                                      </p:cBhvr>
                                      <p:to x="100000" y="60000"/>
                                    </p:animScale>
                                    <p:animScale>
                                      <p:cBhvr>
                                        <p:cTn id="108" dur="83" decel="50000">
                                          <p:stCondLst>
                                            <p:cond delay="338"/>
                                          </p:stCondLst>
                                        </p:cTn>
                                        <p:tgtEl>
                                          <p:spTgt spid="23"/>
                                        </p:tgtEl>
                                      </p:cBhvr>
                                      <p:to x="100000" y="100000"/>
                                    </p:animScale>
                                    <p:animScale>
                                      <p:cBhvr>
                                        <p:cTn id="109" dur="13">
                                          <p:stCondLst>
                                            <p:cond delay="656"/>
                                          </p:stCondLst>
                                        </p:cTn>
                                        <p:tgtEl>
                                          <p:spTgt spid="23"/>
                                        </p:tgtEl>
                                      </p:cBhvr>
                                      <p:to x="100000" y="80000"/>
                                    </p:animScale>
                                    <p:animScale>
                                      <p:cBhvr>
                                        <p:cTn id="110" dur="83" decel="50000">
                                          <p:stCondLst>
                                            <p:cond delay="669"/>
                                          </p:stCondLst>
                                        </p:cTn>
                                        <p:tgtEl>
                                          <p:spTgt spid="23"/>
                                        </p:tgtEl>
                                      </p:cBhvr>
                                      <p:to x="100000" y="100000"/>
                                    </p:animScale>
                                    <p:animScale>
                                      <p:cBhvr>
                                        <p:cTn id="111" dur="13">
                                          <p:stCondLst>
                                            <p:cond delay="821"/>
                                          </p:stCondLst>
                                        </p:cTn>
                                        <p:tgtEl>
                                          <p:spTgt spid="23"/>
                                        </p:tgtEl>
                                      </p:cBhvr>
                                      <p:to x="100000" y="90000"/>
                                    </p:animScale>
                                    <p:animScale>
                                      <p:cBhvr>
                                        <p:cTn id="112" dur="83" decel="50000">
                                          <p:stCondLst>
                                            <p:cond delay="834"/>
                                          </p:stCondLst>
                                        </p:cTn>
                                        <p:tgtEl>
                                          <p:spTgt spid="23"/>
                                        </p:tgtEl>
                                      </p:cBhvr>
                                      <p:to x="100000" y="100000"/>
                                    </p:animScale>
                                    <p:animScale>
                                      <p:cBhvr>
                                        <p:cTn id="113" dur="13">
                                          <p:stCondLst>
                                            <p:cond delay="904"/>
                                          </p:stCondLst>
                                        </p:cTn>
                                        <p:tgtEl>
                                          <p:spTgt spid="23"/>
                                        </p:tgtEl>
                                      </p:cBhvr>
                                      <p:to x="100000" y="95000"/>
                                    </p:animScale>
                                    <p:animScale>
                                      <p:cBhvr>
                                        <p:cTn id="114" dur="83" decel="50000">
                                          <p:stCondLst>
                                            <p:cond delay="917"/>
                                          </p:stCondLst>
                                        </p:cTn>
                                        <p:tgtEl>
                                          <p:spTgt spid="23"/>
                                        </p:tgtEl>
                                      </p:cBhvr>
                                      <p:to x="100000" y="100000"/>
                                    </p:animScale>
                                  </p:childTnLst>
                                </p:cTn>
                              </p:par>
                            </p:childTnLst>
                          </p:cTn>
                        </p:par>
                        <p:par>
                          <p:cTn id="115" fill="hold">
                            <p:stCondLst>
                              <p:cond delay="3000"/>
                            </p:stCondLst>
                            <p:childTnLst>
                              <p:par>
                                <p:cTn id="116" presetID="16" presetClass="entr" presetSubtype="21" fill="hold" grpId="0" nodeType="afterEffect">
                                  <p:stCondLst>
                                    <p:cond delay="0"/>
                                  </p:stCondLst>
                                  <p:childTnLst>
                                    <p:set>
                                      <p:cBhvr>
                                        <p:cTn id="117" dur="1" fill="hold">
                                          <p:stCondLst>
                                            <p:cond delay="0"/>
                                          </p:stCondLst>
                                        </p:cTn>
                                        <p:tgtEl>
                                          <p:spTgt spid="18"/>
                                        </p:tgtEl>
                                        <p:attrNameLst>
                                          <p:attrName>style.visibility</p:attrName>
                                        </p:attrNameLst>
                                      </p:cBhvr>
                                      <p:to>
                                        <p:strVal val="visible"/>
                                      </p:to>
                                    </p:set>
                                    <p:animEffect transition="in" filter="barn(inVertical)">
                                      <p:cBhvr>
                                        <p:cTn id="11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8" grpId="0"/>
      <p:bldP spid="21" grpId="0"/>
      <p:bldP spid="22"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p:cNvSpPr/>
          <p:nvPr/>
        </p:nvSpPr>
        <p:spPr bwMode="auto">
          <a:xfrm>
            <a:off x="5108421" y="1070193"/>
            <a:ext cx="2048821" cy="4891349"/>
          </a:xfrm>
          <a:custGeom>
            <a:avLst/>
            <a:gdLst/>
            <a:ahLst/>
            <a:cxnLst/>
            <a:rect l="l" t="t" r="r" b="b"/>
            <a:pathLst>
              <a:path w="1536700" h="3668713">
                <a:moveTo>
                  <a:pt x="196789" y="0"/>
                </a:moveTo>
                <a:lnTo>
                  <a:pt x="978699" y="0"/>
                </a:lnTo>
                <a:lnTo>
                  <a:pt x="982663" y="0"/>
                </a:lnTo>
                <a:lnTo>
                  <a:pt x="982663" y="401"/>
                </a:lnTo>
                <a:cubicBezTo>
                  <a:pt x="1135160" y="1079"/>
                  <a:pt x="1273070" y="63504"/>
                  <a:pt x="1373318" y="163655"/>
                </a:cubicBezTo>
                <a:cubicBezTo>
                  <a:pt x="1474168" y="264940"/>
                  <a:pt x="1536700" y="404607"/>
                  <a:pt x="1536700" y="558933"/>
                </a:cubicBezTo>
                <a:cubicBezTo>
                  <a:pt x="1536700" y="712993"/>
                  <a:pt x="1474168" y="852926"/>
                  <a:pt x="1373318" y="953945"/>
                </a:cubicBezTo>
                <a:cubicBezTo>
                  <a:pt x="1272202" y="1054963"/>
                  <a:pt x="1132768" y="1117600"/>
                  <a:pt x="978699" y="1117600"/>
                </a:cubicBezTo>
                <a:lnTo>
                  <a:pt x="977900" y="1117600"/>
                </a:lnTo>
                <a:lnTo>
                  <a:pt x="556679" y="1117600"/>
                </a:lnTo>
                <a:cubicBezTo>
                  <a:pt x="476645" y="1117871"/>
                  <a:pt x="404309" y="1150571"/>
                  <a:pt x="351679" y="1202999"/>
                </a:cubicBezTo>
                <a:cubicBezTo>
                  <a:pt x="298967" y="1256040"/>
                  <a:pt x="266222" y="1329072"/>
                  <a:pt x="266222" y="1409833"/>
                </a:cubicBezTo>
                <a:cubicBezTo>
                  <a:pt x="266222" y="1490595"/>
                  <a:pt x="298967" y="1563627"/>
                  <a:pt x="351679" y="1616401"/>
                </a:cubicBezTo>
                <a:cubicBezTo>
                  <a:pt x="404427" y="1669212"/>
                  <a:pt x="476967" y="1701677"/>
                  <a:pt x="557213" y="1701855"/>
                </a:cubicBezTo>
                <a:lnTo>
                  <a:pt x="557213" y="1701800"/>
                </a:lnTo>
                <a:lnTo>
                  <a:pt x="978699" y="1701800"/>
                </a:lnTo>
                <a:lnTo>
                  <a:pt x="982663" y="1701800"/>
                </a:lnTo>
                <a:lnTo>
                  <a:pt x="982663" y="1702201"/>
                </a:lnTo>
                <a:cubicBezTo>
                  <a:pt x="1135160" y="1702879"/>
                  <a:pt x="1273070" y="1765289"/>
                  <a:pt x="1373318" y="1865416"/>
                </a:cubicBezTo>
                <a:cubicBezTo>
                  <a:pt x="1474168" y="1966677"/>
                  <a:pt x="1536700" y="2106311"/>
                  <a:pt x="1536700" y="2260600"/>
                </a:cubicBezTo>
                <a:cubicBezTo>
                  <a:pt x="1536700" y="2414890"/>
                  <a:pt x="1474168" y="2554523"/>
                  <a:pt x="1373318" y="2655517"/>
                </a:cubicBezTo>
                <a:cubicBezTo>
                  <a:pt x="1272202" y="2756778"/>
                  <a:pt x="1132768" y="2819400"/>
                  <a:pt x="978699" y="2819400"/>
                </a:cubicBezTo>
                <a:lnTo>
                  <a:pt x="977900" y="2819400"/>
                </a:lnTo>
                <a:lnTo>
                  <a:pt x="552450" y="2819400"/>
                </a:lnTo>
                <a:lnTo>
                  <a:pt x="552450" y="2819385"/>
                </a:lnTo>
                <a:cubicBezTo>
                  <a:pt x="474092" y="2820390"/>
                  <a:pt x="403379" y="2852806"/>
                  <a:pt x="351679" y="2904481"/>
                </a:cubicBezTo>
                <a:cubicBezTo>
                  <a:pt x="298967" y="2957168"/>
                  <a:pt x="266222" y="3030079"/>
                  <a:pt x="266222" y="3110707"/>
                </a:cubicBezTo>
                <a:cubicBezTo>
                  <a:pt x="266222" y="3191334"/>
                  <a:pt x="298967" y="3264245"/>
                  <a:pt x="351679" y="3316932"/>
                </a:cubicBezTo>
                <a:cubicBezTo>
                  <a:pt x="404658" y="3369886"/>
                  <a:pt x="477602" y="3402616"/>
                  <a:pt x="558268" y="3402616"/>
                </a:cubicBezTo>
                <a:lnTo>
                  <a:pt x="558800" y="3402616"/>
                </a:lnTo>
                <a:lnTo>
                  <a:pt x="558800" y="3403600"/>
                </a:lnTo>
                <a:lnTo>
                  <a:pt x="1343112" y="3403600"/>
                </a:lnTo>
                <a:lnTo>
                  <a:pt x="1428750" y="3536157"/>
                </a:lnTo>
                <a:lnTo>
                  <a:pt x="1343112" y="3668713"/>
                </a:lnTo>
                <a:lnTo>
                  <a:pt x="558800" y="3668713"/>
                </a:lnTo>
                <a:lnTo>
                  <a:pt x="558268" y="3668713"/>
                </a:lnTo>
                <a:lnTo>
                  <a:pt x="557212" y="3668713"/>
                </a:lnTo>
                <a:lnTo>
                  <a:pt x="557212" y="3668607"/>
                </a:lnTo>
                <a:cubicBezTo>
                  <a:pt x="403488" y="3668427"/>
                  <a:pt x="264394" y="3605950"/>
                  <a:pt x="163460" y="3505329"/>
                </a:cubicBezTo>
                <a:cubicBezTo>
                  <a:pt x="62562" y="3404212"/>
                  <a:pt x="0" y="3264777"/>
                  <a:pt x="0" y="3110707"/>
                </a:cubicBezTo>
                <a:cubicBezTo>
                  <a:pt x="0" y="2956636"/>
                  <a:pt x="62562" y="2817201"/>
                  <a:pt x="163460" y="2716350"/>
                </a:cubicBezTo>
                <a:cubicBezTo>
                  <a:pt x="263349" y="2616508"/>
                  <a:pt x="400614" y="2554283"/>
                  <a:pt x="552450" y="2553287"/>
                </a:cubicBezTo>
                <a:lnTo>
                  <a:pt x="552450" y="2552700"/>
                </a:lnTo>
                <a:lnTo>
                  <a:pt x="558268" y="2552700"/>
                </a:lnTo>
                <a:lnTo>
                  <a:pt x="977900" y="2552700"/>
                </a:lnTo>
                <a:lnTo>
                  <a:pt x="977900" y="2552924"/>
                </a:lnTo>
                <a:lnTo>
                  <a:pt x="978699" y="2552924"/>
                </a:lnTo>
                <a:cubicBezTo>
                  <a:pt x="1059325" y="2552924"/>
                  <a:pt x="1132235" y="2520148"/>
                  <a:pt x="1185188" y="2467119"/>
                </a:cubicBezTo>
                <a:cubicBezTo>
                  <a:pt x="1237875" y="2414357"/>
                  <a:pt x="1270605" y="2341342"/>
                  <a:pt x="1270605" y="2260600"/>
                </a:cubicBezTo>
                <a:cubicBezTo>
                  <a:pt x="1270605" y="2179858"/>
                  <a:pt x="1237875" y="2106844"/>
                  <a:pt x="1185188" y="2054081"/>
                </a:cubicBezTo>
                <a:cubicBezTo>
                  <a:pt x="1132721" y="2001539"/>
                  <a:pt x="1060661" y="1968879"/>
                  <a:pt x="980914" y="1968500"/>
                </a:cubicBezTo>
                <a:lnTo>
                  <a:pt x="558800" y="1968500"/>
                </a:lnTo>
                <a:lnTo>
                  <a:pt x="558268" y="1968500"/>
                </a:lnTo>
                <a:lnTo>
                  <a:pt x="557213" y="1968500"/>
                </a:lnTo>
                <a:lnTo>
                  <a:pt x="557213" y="1968394"/>
                </a:lnTo>
                <a:cubicBezTo>
                  <a:pt x="403489" y="1968215"/>
                  <a:pt x="264394" y="1905899"/>
                  <a:pt x="163460" y="1804845"/>
                </a:cubicBezTo>
                <a:cubicBezTo>
                  <a:pt x="62562" y="1703826"/>
                  <a:pt x="0" y="1564160"/>
                  <a:pt x="0" y="1409833"/>
                </a:cubicBezTo>
                <a:cubicBezTo>
                  <a:pt x="0" y="1255507"/>
                  <a:pt x="62562" y="1115840"/>
                  <a:pt x="163460" y="1014555"/>
                </a:cubicBezTo>
                <a:cubicBezTo>
                  <a:pt x="263349" y="914810"/>
                  <a:pt x="400614" y="852486"/>
                  <a:pt x="552450" y="851488"/>
                </a:cubicBezTo>
                <a:lnTo>
                  <a:pt x="552450" y="850900"/>
                </a:lnTo>
                <a:lnTo>
                  <a:pt x="558268" y="850900"/>
                </a:lnTo>
                <a:lnTo>
                  <a:pt x="977900" y="850900"/>
                </a:lnTo>
                <a:lnTo>
                  <a:pt x="977900" y="851061"/>
                </a:lnTo>
                <a:lnTo>
                  <a:pt x="978699" y="851061"/>
                </a:lnTo>
                <a:cubicBezTo>
                  <a:pt x="1059325" y="851061"/>
                  <a:pt x="1132235" y="818276"/>
                  <a:pt x="1185188" y="765501"/>
                </a:cubicBezTo>
                <a:cubicBezTo>
                  <a:pt x="1237875" y="712726"/>
                  <a:pt x="1270605" y="639428"/>
                  <a:pt x="1270605" y="558933"/>
                </a:cubicBezTo>
                <a:cubicBezTo>
                  <a:pt x="1270605" y="478172"/>
                  <a:pt x="1237875" y="405140"/>
                  <a:pt x="1185188" y="352099"/>
                </a:cubicBezTo>
                <a:cubicBezTo>
                  <a:pt x="1132583" y="299671"/>
                  <a:pt x="1060283" y="266971"/>
                  <a:pt x="980287" y="266700"/>
                </a:cubicBezTo>
                <a:lnTo>
                  <a:pt x="196789" y="266700"/>
                </a:lnTo>
                <a:lnTo>
                  <a:pt x="111125" y="133350"/>
                </a:lnTo>
                <a:close/>
              </a:path>
            </a:pathLst>
          </a:custGeom>
          <a:solidFill>
            <a:schemeClr val="accent1"/>
          </a:solidFill>
          <a:ln>
            <a:noFill/>
          </a:ln>
        </p:spPr>
        <p:txBody>
          <a:bodyPr vert="horz" wrap="square" lIns="121913" tIns="60956" rIns="121913" bIns="60956" numCol="1" anchor="t" anchorCtr="0" compatLnSpc="1"/>
          <a:lstStyle/>
          <a:p>
            <a:endParaRPr lang="zh-CN" altLang="en-US" sz="2530" dirty="0">
              <a:latin typeface="宋体" panose="02010600030101010101" pitchFamily="2" charset="-122"/>
              <a:ea typeface="宋体" panose="02010600030101010101" pitchFamily="2" charset="-122"/>
            </a:endParaRPr>
          </a:p>
        </p:txBody>
      </p:sp>
      <p:sp>
        <p:nvSpPr>
          <p:cNvPr id="33" name="Oval 62"/>
          <p:cNvSpPr>
            <a:spLocks noChangeArrowheads="1"/>
          </p:cNvSpPr>
          <p:nvPr/>
        </p:nvSpPr>
        <p:spPr bwMode="auto">
          <a:xfrm>
            <a:off x="4900881" y="4797743"/>
            <a:ext cx="799197" cy="799194"/>
          </a:xfrm>
          <a:prstGeom prst="ellipse">
            <a:avLst/>
          </a:prstGeom>
          <a:solidFill>
            <a:schemeClr val="accent2"/>
          </a:solidFill>
          <a:ln w="50800">
            <a:solidFill>
              <a:schemeClr val="tx2">
                <a:lumMod val="20000"/>
                <a:lumOff val="80000"/>
              </a:schemeClr>
            </a:solidFill>
          </a:ln>
          <a:effectLst/>
        </p:spPr>
        <p:txBody>
          <a:bodyPr vert="horz" wrap="square" lIns="121913" tIns="60956" rIns="121913" bIns="60956" numCol="1" anchor="t" anchorCtr="0" compatLnSpc="1"/>
          <a:lstStyle/>
          <a:p>
            <a:endParaRPr lang="zh-CN" altLang="en-US" sz="2530" dirty="0">
              <a:solidFill>
                <a:prstClr val="black"/>
              </a:solidFill>
              <a:latin typeface="宋体" panose="02010600030101010101" pitchFamily="2" charset="-122"/>
              <a:ea typeface="宋体" panose="02010600030101010101" pitchFamily="2" charset="-122"/>
            </a:endParaRPr>
          </a:p>
        </p:txBody>
      </p:sp>
      <p:sp>
        <p:nvSpPr>
          <p:cNvPr id="30" name="Oval 62"/>
          <p:cNvSpPr>
            <a:spLocks noChangeArrowheads="1"/>
          </p:cNvSpPr>
          <p:nvPr/>
        </p:nvSpPr>
        <p:spPr bwMode="auto">
          <a:xfrm>
            <a:off x="6545116" y="3735701"/>
            <a:ext cx="799197" cy="799194"/>
          </a:xfrm>
          <a:prstGeom prst="ellipse">
            <a:avLst/>
          </a:prstGeom>
          <a:solidFill>
            <a:schemeClr val="accent1"/>
          </a:solidFill>
          <a:ln w="50800">
            <a:solidFill>
              <a:schemeClr val="tx2">
                <a:lumMod val="20000"/>
                <a:lumOff val="80000"/>
              </a:schemeClr>
            </a:solidFill>
          </a:ln>
          <a:effectLst/>
        </p:spPr>
        <p:txBody>
          <a:bodyPr vert="horz" wrap="square" lIns="121913" tIns="60956" rIns="121913" bIns="60956" numCol="1" anchor="t" anchorCtr="0" compatLnSpc="1"/>
          <a:lstStyle/>
          <a:p>
            <a:endParaRPr lang="zh-CN" altLang="en-US" sz="2530" dirty="0">
              <a:solidFill>
                <a:prstClr val="black"/>
              </a:solidFill>
              <a:latin typeface="宋体" panose="02010600030101010101" pitchFamily="2" charset="-122"/>
              <a:ea typeface="宋体" panose="02010600030101010101" pitchFamily="2" charset="-122"/>
            </a:endParaRPr>
          </a:p>
        </p:txBody>
      </p:sp>
      <p:sp>
        <p:nvSpPr>
          <p:cNvPr id="27" name="Oval 62"/>
          <p:cNvSpPr>
            <a:spLocks noChangeArrowheads="1"/>
          </p:cNvSpPr>
          <p:nvPr/>
        </p:nvSpPr>
        <p:spPr bwMode="auto">
          <a:xfrm>
            <a:off x="4875957" y="2494579"/>
            <a:ext cx="851696" cy="851695"/>
          </a:xfrm>
          <a:prstGeom prst="ellipse">
            <a:avLst/>
          </a:prstGeom>
          <a:solidFill>
            <a:schemeClr val="accent2"/>
          </a:solidFill>
          <a:ln w="50800">
            <a:solidFill>
              <a:schemeClr val="tx2">
                <a:lumMod val="20000"/>
                <a:lumOff val="80000"/>
              </a:schemeClr>
            </a:solidFill>
          </a:ln>
          <a:effectLst/>
        </p:spPr>
        <p:txBody>
          <a:bodyPr vert="horz" wrap="square" lIns="121913" tIns="60956" rIns="121913" bIns="60956" numCol="1" anchor="t" anchorCtr="0" compatLnSpc="1"/>
          <a:lstStyle/>
          <a:p>
            <a:endParaRPr lang="zh-CN" altLang="en-US" sz="2530" dirty="0">
              <a:solidFill>
                <a:prstClr val="black"/>
              </a:solidFill>
              <a:latin typeface="宋体" panose="02010600030101010101" pitchFamily="2" charset="-122"/>
              <a:ea typeface="宋体" panose="02010600030101010101" pitchFamily="2" charset="-122"/>
            </a:endParaRPr>
          </a:p>
        </p:txBody>
      </p:sp>
      <p:sp>
        <p:nvSpPr>
          <p:cNvPr id="24" name="Oval 62"/>
          <p:cNvSpPr>
            <a:spLocks noChangeArrowheads="1"/>
          </p:cNvSpPr>
          <p:nvPr/>
        </p:nvSpPr>
        <p:spPr bwMode="auto">
          <a:xfrm>
            <a:off x="6585241" y="1463670"/>
            <a:ext cx="715055" cy="715055"/>
          </a:xfrm>
          <a:prstGeom prst="ellipse">
            <a:avLst/>
          </a:prstGeom>
          <a:solidFill>
            <a:schemeClr val="accent1"/>
          </a:solidFill>
          <a:ln w="50800">
            <a:solidFill>
              <a:schemeClr val="tx2">
                <a:lumMod val="20000"/>
                <a:lumOff val="80000"/>
              </a:schemeClr>
            </a:solidFill>
          </a:ln>
          <a:effectLst/>
        </p:spPr>
        <p:txBody>
          <a:bodyPr vert="horz" wrap="square" lIns="121913" tIns="60956" rIns="121913" bIns="60956" numCol="1" anchor="t" anchorCtr="0" compatLnSpc="1"/>
          <a:lstStyle/>
          <a:p>
            <a:endParaRPr lang="zh-CN" altLang="en-US" sz="2530" dirty="0">
              <a:solidFill>
                <a:prstClr val="black"/>
              </a:solidFill>
              <a:latin typeface="宋体" panose="02010600030101010101" pitchFamily="2" charset="-122"/>
              <a:ea typeface="宋体" panose="02010600030101010101" pitchFamily="2" charset="-122"/>
            </a:endParaRPr>
          </a:p>
        </p:txBody>
      </p:sp>
      <p:sp>
        <p:nvSpPr>
          <p:cNvPr id="8" name="TextBox 7"/>
          <p:cNvSpPr txBox="1"/>
          <p:nvPr/>
        </p:nvSpPr>
        <p:spPr>
          <a:xfrm>
            <a:off x="7543876" y="1790179"/>
            <a:ext cx="3126212" cy="429669"/>
          </a:xfrm>
          <a:prstGeom prst="rect">
            <a:avLst/>
          </a:prstGeom>
          <a:noFill/>
        </p:spPr>
        <p:txBody>
          <a:bodyPr wrap="square" lIns="0" tIns="0" rIns="0" bIns="0" rtlCol="0">
            <a:spAutoFit/>
          </a:bodyPr>
          <a:lstStyle/>
          <a:p>
            <a:pPr algn="just">
              <a:lnSpc>
                <a:spcPts val="1735"/>
              </a:lnSpc>
            </a:pPr>
            <a:r>
              <a:rPr lang="zh-CN" altLang="en-US" sz="1335"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点击输入简要文字内容，文字内容需</a:t>
            </a:r>
            <a:endParaRPr lang="en-US" altLang="zh-CN" sz="1335"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just">
              <a:lnSpc>
                <a:spcPts val="1735"/>
              </a:lnSpc>
            </a:pPr>
            <a:r>
              <a:rPr lang="zh-CN" altLang="en-US" sz="1335"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概括精炼，言简意赅的说明分项内容</a:t>
            </a:r>
            <a:endParaRPr lang="en-US" altLang="zh-CN" sz="1335"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9" name="TextBox 8"/>
          <p:cNvSpPr txBox="1"/>
          <p:nvPr/>
        </p:nvSpPr>
        <p:spPr>
          <a:xfrm>
            <a:off x="7543875" y="1395719"/>
            <a:ext cx="3096699" cy="291747"/>
          </a:xfrm>
          <a:prstGeom prst="rect">
            <a:avLst/>
          </a:prstGeom>
          <a:noFill/>
        </p:spPr>
        <p:txBody>
          <a:bodyPr wrap="square" lIns="0" tIns="0" rIns="0" bIns="0" rtlCol="0">
            <a:spAutoFit/>
          </a:bodyPr>
          <a:lstStyle/>
          <a:p>
            <a:r>
              <a:rPr lang="zh-CN" altLang="en-US" sz="1895" b="1" dirty="0">
                <a:solidFill>
                  <a:schemeClr val="accent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10" name="TextBox 9"/>
          <p:cNvSpPr txBox="1"/>
          <p:nvPr/>
        </p:nvSpPr>
        <p:spPr>
          <a:xfrm>
            <a:off x="1591541" y="2897558"/>
            <a:ext cx="3126212" cy="429669"/>
          </a:xfrm>
          <a:prstGeom prst="rect">
            <a:avLst/>
          </a:prstGeom>
          <a:noFill/>
        </p:spPr>
        <p:txBody>
          <a:bodyPr wrap="square" lIns="0" tIns="0" rIns="0" bIns="0" rtlCol="0">
            <a:spAutoFit/>
          </a:bodyPr>
          <a:lstStyle/>
          <a:p>
            <a:pPr algn="r">
              <a:lnSpc>
                <a:spcPts val="1735"/>
              </a:lnSpc>
            </a:pPr>
            <a:r>
              <a:rPr lang="zh-CN" altLang="en-US" sz="1335"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点击输入简要文字内容，文字内容需</a:t>
            </a:r>
            <a:endParaRPr lang="en-US" altLang="zh-CN" sz="1335"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r">
              <a:lnSpc>
                <a:spcPts val="1735"/>
              </a:lnSpc>
            </a:pPr>
            <a:r>
              <a:rPr lang="zh-CN" altLang="en-US" sz="1335"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概括精炼，言简意赅的说明分项内容</a:t>
            </a:r>
            <a:endParaRPr lang="en-US" altLang="zh-CN" sz="1335"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1" name="TextBox 10"/>
          <p:cNvSpPr txBox="1"/>
          <p:nvPr/>
        </p:nvSpPr>
        <p:spPr>
          <a:xfrm>
            <a:off x="1591541" y="2503098"/>
            <a:ext cx="3096699" cy="291747"/>
          </a:xfrm>
          <a:prstGeom prst="rect">
            <a:avLst/>
          </a:prstGeom>
          <a:noFill/>
        </p:spPr>
        <p:txBody>
          <a:bodyPr wrap="square" lIns="0" tIns="0" rIns="0" bIns="0" rtlCol="0">
            <a:spAutoFit/>
          </a:bodyPr>
          <a:lstStyle/>
          <a:p>
            <a:pPr algn="r"/>
            <a:r>
              <a:rPr lang="zh-CN" altLang="en-US" sz="1895" b="1" dirty="0">
                <a:solidFill>
                  <a:schemeClr val="accent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12" name="TextBox 11"/>
          <p:cNvSpPr txBox="1"/>
          <p:nvPr/>
        </p:nvSpPr>
        <p:spPr>
          <a:xfrm>
            <a:off x="7543876" y="4147171"/>
            <a:ext cx="3126212" cy="429669"/>
          </a:xfrm>
          <a:prstGeom prst="rect">
            <a:avLst/>
          </a:prstGeom>
          <a:noFill/>
        </p:spPr>
        <p:txBody>
          <a:bodyPr wrap="square" lIns="0" tIns="0" rIns="0" bIns="0" rtlCol="0">
            <a:spAutoFit/>
          </a:bodyPr>
          <a:lstStyle/>
          <a:p>
            <a:pPr algn="just">
              <a:lnSpc>
                <a:spcPts val="1735"/>
              </a:lnSpc>
            </a:pPr>
            <a:r>
              <a:rPr lang="zh-CN" altLang="en-US" sz="1335"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点击输入简要文字内容，文字内容需</a:t>
            </a:r>
            <a:endParaRPr lang="en-US" altLang="zh-CN" sz="1335"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just">
              <a:lnSpc>
                <a:spcPts val="1735"/>
              </a:lnSpc>
            </a:pPr>
            <a:r>
              <a:rPr lang="zh-CN" altLang="en-US" sz="1335"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概括精炼，言简意赅的说明分项内容</a:t>
            </a:r>
            <a:endParaRPr lang="en-US" altLang="zh-CN" sz="1335"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3" name="TextBox 12"/>
          <p:cNvSpPr txBox="1"/>
          <p:nvPr/>
        </p:nvSpPr>
        <p:spPr>
          <a:xfrm>
            <a:off x="7543875" y="3752711"/>
            <a:ext cx="3096699" cy="291747"/>
          </a:xfrm>
          <a:prstGeom prst="rect">
            <a:avLst/>
          </a:prstGeom>
          <a:noFill/>
        </p:spPr>
        <p:txBody>
          <a:bodyPr wrap="square" lIns="0" tIns="0" rIns="0" bIns="0" rtlCol="0">
            <a:spAutoFit/>
          </a:bodyPr>
          <a:lstStyle/>
          <a:p>
            <a:r>
              <a:rPr lang="zh-CN" altLang="en-US" sz="1895" b="1" dirty="0">
                <a:solidFill>
                  <a:schemeClr val="accent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14" name="TextBox 13"/>
          <p:cNvSpPr txBox="1"/>
          <p:nvPr/>
        </p:nvSpPr>
        <p:spPr>
          <a:xfrm>
            <a:off x="1591541" y="5187875"/>
            <a:ext cx="3126212" cy="429669"/>
          </a:xfrm>
          <a:prstGeom prst="rect">
            <a:avLst/>
          </a:prstGeom>
          <a:noFill/>
        </p:spPr>
        <p:txBody>
          <a:bodyPr wrap="square" lIns="0" tIns="0" rIns="0" bIns="0" rtlCol="0">
            <a:spAutoFit/>
          </a:bodyPr>
          <a:lstStyle/>
          <a:p>
            <a:pPr algn="r">
              <a:lnSpc>
                <a:spcPts val="1735"/>
              </a:lnSpc>
            </a:pPr>
            <a:r>
              <a:rPr lang="zh-CN" altLang="en-US" sz="1335"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点击输入简要文字内容，文字内容需</a:t>
            </a:r>
            <a:endParaRPr lang="en-US" altLang="zh-CN" sz="1335"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r">
              <a:lnSpc>
                <a:spcPts val="1735"/>
              </a:lnSpc>
            </a:pPr>
            <a:r>
              <a:rPr lang="zh-CN" altLang="en-US" sz="1335"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概括精炼，言简意赅的说明分项内容</a:t>
            </a:r>
            <a:endParaRPr lang="en-US" altLang="zh-CN" sz="1335"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5" name="TextBox 14"/>
          <p:cNvSpPr txBox="1"/>
          <p:nvPr/>
        </p:nvSpPr>
        <p:spPr>
          <a:xfrm>
            <a:off x="1591541" y="4793415"/>
            <a:ext cx="3096699" cy="291747"/>
          </a:xfrm>
          <a:prstGeom prst="rect">
            <a:avLst/>
          </a:prstGeom>
          <a:noFill/>
        </p:spPr>
        <p:txBody>
          <a:bodyPr wrap="square" lIns="0" tIns="0" rIns="0" bIns="0" rtlCol="0">
            <a:spAutoFit/>
          </a:bodyPr>
          <a:lstStyle/>
          <a:p>
            <a:pPr algn="r"/>
            <a:r>
              <a:rPr lang="zh-CN" altLang="en-US" sz="1895" b="1" dirty="0">
                <a:solidFill>
                  <a:schemeClr val="accent2"/>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2" name="文本框 1"/>
          <p:cNvSpPr txBox="1"/>
          <p:nvPr/>
        </p:nvSpPr>
        <p:spPr>
          <a:xfrm>
            <a:off x="6659869" y="1589413"/>
            <a:ext cx="607859" cy="523220"/>
          </a:xfrm>
          <a:prstGeom prst="rect">
            <a:avLst/>
          </a:prstGeom>
          <a:noFill/>
        </p:spPr>
        <p:txBody>
          <a:bodyPr wrap="none" rtlCol="0">
            <a:spAutoFit/>
          </a:bodyPr>
          <a:lstStyle/>
          <a:p>
            <a:r>
              <a:rPr lang="en-US" altLang="zh-CN" sz="2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lang="zh-CN" altLang="en-US" sz="2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0" name="文本框 39"/>
          <p:cNvSpPr txBox="1"/>
          <p:nvPr/>
        </p:nvSpPr>
        <p:spPr>
          <a:xfrm>
            <a:off x="4997935" y="2673076"/>
            <a:ext cx="607859" cy="523220"/>
          </a:xfrm>
          <a:prstGeom prst="rect">
            <a:avLst/>
          </a:prstGeom>
          <a:noFill/>
        </p:spPr>
        <p:txBody>
          <a:bodyPr wrap="none" rtlCol="0">
            <a:spAutoFit/>
          </a:bodyPr>
          <a:lstStyle/>
          <a:p>
            <a:r>
              <a:rPr lang="en-US" altLang="zh-CN" sz="2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lang="zh-CN" altLang="en-US" sz="2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1" name="文本框 40"/>
          <p:cNvSpPr txBox="1"/>
          <p:nvPr/>
        </p:nvSpPr>
        <p:spPr>
          <a:xfrm>
            <a:off x="6656107" y="3910632"/>
            <a:ext cx="607859" cy="523220"/>
          </a:xfrm>
          <a:prstGeom prst="rect">
            <a:avLst/>
          </a:prstGeom>
          <a:noFill/>
        </p:spPr>
        <p:txBody>
          <a:bodyPr wrap="none" rtlCol="0">
            <a:spAutoFit/>
          </a:bodyPr>
          <a:lstStyle/>
          <a:p>
            <a:r>
              <a:rPr lang="en-US" altLang="zh-CN" sz="2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2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2" name="文本框 41"/>
          <p:cNvSpPr txBox="1"/>
          <p:nvPr/>
        </p:nvSpPr>
        <p:spPr>
          <a:xfrm>
            <a:off x="5007984" y="4946164"/>
            <a:ext cx="607859" cy="523220"/>
          </a:xfrm>
          <a:prstGeom prst="rect">
            <a:avLst/>
          </a:prstGeom>
          <a:noFill/>
        </p:spPr>
        <p:txBody>
          <a:bodyPr wrap="none" rtlCol="0">
            <a:spAutoFit/>
          </a:bodyPr>
          <a:lstStyle/>
          <a:p>
            <a:r>
              <a:rPr lang="en-US" altLang="zh-CN" sz="2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endParaRPr lang="zh-CN" altLang="en-US" sz="2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Horizontal)">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right)">
                                      <p:cBhvr>
                                        <p:cTn id="23" dur="500"/>
                                        <p:tgtEl>
                                          <p:spTgt spid="15"/>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right)">
                                      <p:cBhvr>
                                        <p:cTn id="26" dur="500"/>
                                        <p:tgtEl>
                                          <p:spTgt spid="14"/>
                                        </p:tgtEl>
                                      </p:cBhvr>
                                    </p:animEffect>
                                  </p:childTnLst>
                                </p:cTn>
                              </p:par>
                              <p:par>
                                <p:cTn id="27" presetID="22" presetClass="entr" presetSubtype="2"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right)">
                                      <p:cBhvr>
                                        <p:cTn id="29" dur="500"/>
                                        <p:tgtEl>
                                          <p:spTgt spid="10"/>
                                        </p:tgtEl>
                                      </p:cBhvr>
                                    </p:animEffect>
                                  </p:childTnLst>
                                </p:cTn>
                              </p:par>
                              <p:par>
                                <p:cTn id="30" presetID="22" presetClass="entr" presetSubtype="2"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right)">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p:bldP spid="9" grpId="0"/>
      <p:bldP spid="10" grpId="0"/>
      <p:bldP spid="11" grpId="0"/>
      <p:bldP spid="12" grpId="0"/>
      <p:bldP spid="13" grpId="0"/>
      <p:bldP spid="14" grpId="0"/>
      <p:bldP spid="15" grpId="0"/>
    </p:bldLst>
  </p:timing>
</p:sld>
</file>

<file path=ppt/theme/theme1.xml><?xml version="1.0" encoding="utf-8"?>
<a:theme xmlns:a="http://schemas.openxmlformats.org/drawingml/2006/main" name="办公资源网：www.bangongziyuan.com​​​​">
  <a:themeElements>
    <a:clrScheme name="Office">
      <a:dk1>
        <a:srgbClr val="000000"/>
      </a:dk1>
      <a:lt1>
        <a:srgbClr val="FFFFFF"/>
      </a:lt1>
      <a:dk2>
        <a:srgbClr val="768395"/>
      </a:dk2>
      <a:lt2>
        <a:srgbClr val="F0F0F0"/>
      </a:lt2>
      <a:accent1>
        <a:srgbClr val="4276AA"/>
      </a:accent1>
      <a:accent2>
        <a:srgbClr val="1689A0"/>
      </a:accent2>
      <a:accent3>
        <a:srgbClr val="3FA692"/>
      </a:accent3>
      <a:accent4>
        <a:srgbClr val="5167A4"/>
      </a:accent4>
      <a:accent5>
        <a:srgbClr val="5E5CA2"/>
      </a:accent5>
      <a:accent6>
        <a:srgbClr val="768395"/>
      </a:accent6>
      <a:hlink>
        <a:srgbClr val="4276AA"/>
      </a:hlink>
      <a:folHlink>
        <a:srgbClr val="BFBFBF"/>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68395"/>
    </a:dk2>
    <a:lt2>
      <a:srgbClr val="F0F0F0"/>
    </a:lt2>
    <a:accent1>
      <a:srgbClr val="4276AA"/>
    </a:accent1>
    <a:accent2>
      <a:srgbClr val="1689A0"/>
    </a:accent2>
    <a:accent3>
      <a:srgbClr val="3FA692"/>
    </a:accent3>
    <a:accent4>
      <a:srgbClr val="5167A4"/>
    </a:accent4>
    <a:accent5>
      <a:srgbClr val="5E5CA2"/>
    </a:accent5>
    <a:accent6>
      <a:srgbClr val="768395"/>
    </a:accent6>
    <a:hlink>
      <a:srgbClr val="4276AA"/>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68395"/>
    </a:dk2>
    <a:lt2>
      <a:srgbClr val="F0F0F0"/>
    </a:lt2>
    <a:accent1>
      <a:srgbClr val="4276AA"/>
    </a:accent1>
    <a:accent2>
      <a:srgbClr val="1689A0"/>
    </a:accent2>
    <a:accent3>
      <a:srgbClr val="3FA692"/>
    </a:accent3>
    <a:accent4>
      <a:srgbClr val="5167A4"/>
    </a:accent4>
    <a:accent5>
      <a:srgbClr val="5E5CA2"/>
    </a:accent5>
    <a:accent6>
      <a:srgbClr val="768395"/>
    </a:accent6>
    <a:hlink>
      <a:srgbClr val="4276AA"/>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68395"/>
    </a:dk2>
    <a:lt2>
      <a:srgbClr val="F0F0F0"/>
    </a:lt2>
    <a:accent1>
      <a:srgbClr val="4276AA"/>
    </a:accent1>
    <a:accent2>
      <a:srgbClr val="1689A0"/>
    </a:accent2>
    <a:accent3>
      <a:srgbClr val="3FA692"/>
    </a:accent3>
    <a:accent4>
      <a:srgbClr val="5167A4"/>
    </a:accent4>
    <a:accent5>
      <a:srgbClr val="5E5CA2"/>
    </a:accent5>
    <a:accent6>
      <a:srgbClr val="768395"/>
    </a:accent6>
    <a:hlink>
      <a:srgbClr val="4276AA"/>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68395"/>
    </a:dk2>
    <a:lt2>
      <a:srgbClr val="F0F0F0"/>
    </a:lt2>
    <a:accent1>
      <a:srgbClr val="4276AA"/>
    </a:accent1>
    <a:accent2>
      <a:srgbClr val="1689A0"/>
    </a:accent2>
    <a:accent3>
      <a:srgbClr val="3FA692"/>
    </a:accent3>
    <a:accent4>
      <a:srgbClr val="5167A4"/>
    </a:accent4>
    <a:accent5>
      <a:srgbClr val="5E5CA2"/>
    </a:accent5>
    <a:accent6>
      <a:srgbClr val="768395"/>
    </a:accent6>
    <a:hlink>
      <a:srgbClr val="4276AA"/>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1446</Words>
  <Application>Microsoft Office PowerPoint</Application>
  <PresentationFormat>宽屏</PresentationFormat>
  <Paragraphs>211</Paragraphs>
  <Slides>21</Slides>
  <Notes>16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21</vt:i4>
      </vt:variant>
    </vt:vector>
  </HeadingPairs>
  <TitlesOfParts>
    <vt:vector size="30" baseType="lpstr">
      <vt:lpstr>Gill Sans</vt:lpstr>
      <vt:lpstr>阿里巴巴普惠体 B</vt:lpstr>
      <vt:lpstr>阿里巴巴普惠体 M</vt:lpstr>
      <vt:lpstr>阿里巴巴普惠体 R</vt:lpstr>
      <vt:lpstr>等线</vt:lpstr>
      <vt:lpstr>宋体</vt:lpstr>
      <vt:lpstr>Arial</vt:lpstr>
      <vt:lpstr>Wingdings</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5</cp:revision>
  <dcterms:created xsi:type="dcterms:W3CDTF">2018-02-09T08:51:00Z</dcterms:created>
  <dcterms:modified xsi:type="dcterms:W3CDTF">2021-01-05T16:16:33Z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