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6" r:id="rId2"/>
    <p:sldId id="262" r:id="rId3"/>
    <p:sldId id="261" r:id="rId4"/>
    <p:sldId id="267" r:id="rId5"/>
    <p:sldId id="280" r:id="rId6"/>
    <p:sldId id="275" r:id="rId7"/>
    <p:sldId id="274" r:id="rId8"/>
    <p:sldId id="271" r:id="rId9"/>
    <p:sldId id="284" r:id="rId10"/>
    <p:sldId id="281" r:id="rId11"/>
    <p:sldId id="266" r:id="rId12"/>
    <p:sldId id="269" r:id="rId13"/>
    <p:sldId id="273" r:id="rId14"/>
    <p:sldId id="276" r:id="rId15"/>
    <p:sldId id="283" r:id="rId16"/>
    <p:sldId id="264" r:id="rId17"/>
    <p:sldId id="268" r:id="rId18"/>
    <p:sldId id="277" r:id="rId19"/>
    <p:sldId id="278" r:id="rId20"/>
    <p:sldId id="282" r:id="rId21"/>
    <p:sldId id="265" r:id="rId22"/>
    <p:sldId id="270" r:id="rId23"/>
    <p:sldId id="272" r:id="rId24"/>
    <p:sldId id="279" r:id="rId25"/>
    <p:sldId id="28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9" autoAdjust="0"/>
    <p:restoredTop sz="94660"/>
  </p:normalViewPr>
  <p:slideViewPr>
    <p:cSldViewPr snapToGrid="0">
      <p:cViewPr>
        <p:scale>
          <a:sx n="33" d="100"/>
          <a:sy n="33" d="100"/>
        </p:scale>
        <p:origin x="-894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97417" y="1199936"/>
            <a:ext cx="9197166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ctr">
              <a:lnSpc>
                <a:spcPct val="114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7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2030</a:t>
            </a:r>
            <a:endParaRPr lang="zh-CN" altLang="en-US" sz="287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665" y="4709587"/>
            <a:ext cx="1073551" cy="1073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图文框 1"/>
          <p:cNvSpPr/>
          <p:nvPr/>
        </p:nvSpPr>
        <p:spPr>
          <a:xfrm>
            <a:off x="2235200" y="1465943"/>
            <a:ext cx="7721600" cy="3926114"/>
          </a:xfrm>
          <a:prstGeom prst="frame">
            <a:avLst>
              <a:gd name="adj1" fmla="val 37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7475" y="2391503"/>
            <a:ext cx="6857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岗位竞聘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684154" y="3626758"/>
            <a:ext cx="2626750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264135" y="3951611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椭圆 8"/>
          <p:cNvSpPr/>
          <p:nvPr/>
        </p:nvSpPr>
        <p:spPr>
          <a:xfrm>
            <a:off x="954281" y="-836945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161566" y="3789363"/>
            <a:ext cx="1094299" cy="1094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70516" y="4711447"/>
            <a:ext cx="1361220" cy="1361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7773" y="6308725"/>
            <a:ext cx="932762" cy="932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81728" y="666914"/>
            <a:ext cx="604852" cy="6048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10904" y="-400957"/>
            <a:ext cx="1119974" cy="1119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052216" y="702946"/>
            <a:ext cx="595039" cy="5950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433384" y="1911492"/>
            <a:ext cx="1651765" cy="16517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690684" y="5392057"/>
            <a:ext cx="1216963" cy="12169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2" grpId="0" animBg="1"/>
          <p:bldP spid="3" grpId="0"/>
          <p:bldP spid="7" grpId="0"/>
          <p:bldP spid="9" grpId="0" animBg="1"/>
          <p:bldP spid="10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2" grpId="0" animBg="1"/>
          <p:bldP spid="3" grpId="0"/>
          <p:bldP spid="7" grpId="0"/>
          <p:bldP spid="9" grpId="0" animBg="1"/>
          <p:bldP spid="10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8570" y="1945820"/>
            <a:ext cx="3367314" cy="3946979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68163" y="2153280"/>
            <a:ext cx="6133665" cy="1545812"/>
            <a:chOff x="6365893" y="1960674"/>
            <a:chExt cx="5496318" cy="1545812"/>
          </a:xfrm>
        </p:grpSpPr>
        <p:sp>
          <p:nvSpPr>
            <p:cNvPr id="5" name="矩形 4"/>
            <p:cNvSpPr/>
            <p:nvPr/>
          </p:nvSpPr>
          <p:spPr>
            <a:xfrm>
              <a:off x="6365893" y="1960674"/>
              <a:ext cx="22419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65893" y="2478961"/>
              <a:ext cx="5496318" cy="10275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57063" y="3958316"/>
            <a:ext cx="393699" cy="393699"/>
            <a:chOff x="6488483" y="620039"/>
            <a:chExt cx="425884" cy="425884"/>
          </a:xfrm>
        </p:grpSpPr>
        <p:sp>
          <p:nvSpPr>
            <p:cNvPr id="24" name="椭圆 23"/>
            <p:cNvSpPr/>
            <p:nvPr/>
          </p:nvSpPr>
          <p:spPr>
            <a:xfrm>
              <a:off x="6488483" y="620039"/>
              <a:ext cx="425884" cy="425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16"/>
            <p:cNvSpPr/>
            <p:nvPr/>
          </p:nvSpPr>
          <p:spPr>
            <a:xfrm>
              <a:off x="6613430" y="761757"/>
              <a:ext cx="175990" cy="142447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22845" y="3958316"/>
            <a:ext cx="393699" cy="393699"/>
            <a:chOff x="6488483" y="620039"/>
            <a:chExt cx="425884" cy="425884"/>
          </a:xfrm>
        </p:grpSpPr>
        <p:sp>
          <p:nvSpPr>
            <p:cNvPr id="30" name="椭圆 29"/>
            <p:cNvSpPr/>
            <p:nvPr/>
          </p:nvSpPr>
          <p:spPr>
            <a:xfrm>
              <a:off x="6488483" y="620039"/>
              <a:ext cx="425884" cy="4258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14"/>
            <p:cNvSpPr/>
            <p:nvPr/>
          </p:nvSpPr>
          <p:spPr>
            <a:xfrm>
              <a:off x="6613430" y="750608"/>
              <a:ext cx="175990" cy="164742"/>
            </a:xfrm>
            <a:custGeom>
              <a:avLst/>
              <a:gdLst>
                <a:gd name="connsiteX0" fmla="*/ 243883 w 600653"/>
                <a:gd name="connsiteY0" fmla="*/ 476473 h 562265"/>
                <a:gd name="connsiteX1" fmla="*/ 243883 w 600653"/>
                <a:gd name="connsiteY1" fmla="*/ 521100 h 562265"/>
                <a:gd name="connsiteX2" fmla="*/ 356770 w 600653"/>
                <a:gd name="connsiteY2" fmla="*/ 521100 h 562265"/>
                <a:gd name="connsiteX3" fmla="*/ 356770 w 600653"/>
                <a:gd name="connsiteY3" fmla="*/ 476473 h 562265"/>
                <a:gd name="connsiteX4" fmla="*/ 38528 w 600653"/>
                <a:gd name="connsiteY4" fmla="*/ 381063 h 562265"/>
                <a:gd name="connsiteX5" fmla="*/ 38528 w 600653"/>
                <a:gd name="connsiteY5" fmla="*/ 418766 h 562265"/>
                <a:gd name="connsiteX6" fmla="*/ 57792 w 600653"/>
                <a:gd name="connsiteY6" fmla="*/ 438001 h 562265"/>
                <a:gd name="connsiteX7" fmla="*/ 542861 w 600653"/>
                <a:gd name="connsiteY7" fmla="*/ 438001 h 562265"/>
                <a:gd name="connsiteX8" fmla="*/ 562125 w 600653"/>
                <a:gd name="connsiteY8" fmla="*/ 418766 h 562265"/>
                <a:gd name="connsiteX9" fmla="*/ 562125 w 600653"/>
                <a:gd name="connsiteY9" fmla="*/ 381063 h 562265"/>
                <a:gd name="connsiteX10" fmla="*/ 300326 w 600653"/>
                <a:gd name="connsiteY10" fmla="*/ 210426 h 562265"/>
                <a:gd name="connsiteX11" fmla="*/ 315710 w 600653"/>
                <a:gd name="connsiteY11" fmla="*/ 225826 h 562265"/>
                <a:gd name="connsiteX12" fmla="*/ 315710 w 600653"/>
                <a:gd name="connsiteY12" fmla="*/ 251620 h 562265"/>
                <a:gd name="connsiteX13" fmla="*/ 300326 w 600653"/>
                <a:gd name="connsiteY13" fmla="*/ 267019 h 562265"/>
                <a:gd name="connsiteX14" fmla="*/ 284943 w 600653"/>
                <a:gd name="connsiteY14" fmla="*/ 251620 h 562265"/>
                <a:gd name="connsiteX15" fmla="*/ 284943 w 600653"/>
                <a:gd name="connsiteY15" fmla="*/ 225826 h 562265"/>
                <a:gd name="connsiteX16" fmla="*/ 300326 w 600653"/>
                <a:gd name="connsiteY16" fmla="*/ 210426 h 562265"/>
                <a:gd name="connsiteX17" fmla="*/ 253291 w 600653"/>
                <a:gd name="connsiteY17" fmla="*/ 184466 h 562265"/>
                <a:gd name="connsiteX18" fmla="*/ 243081 w 600653"/>
                <a:gd name="connsiteY18" fmla="*/ 194851 h 562265"/>
                <a:gd name="connsiteX19" fmla="*/ 243081 w 600653"/>
                <a:gd name="connsiteY19" fmla="*/ 281397 h 562265"/>
                <a:gd name="connsiteX20" fmla="*/ 253291 w 600653"/>
                <a:gd name="connsiteY20" fmla="*/ 291782 h 562265"/>
                <a:gd name="connsiteX21" fmla="*/ 347292 w 600653"/>
                <a:gd name="connsiteY21" fmla="*/ 291782 h 562265"/>
                <a:gd name="connsiteX22" fmla="*/ 357502 w 600653"/>
                <a:gd name="connsiteY22" fmla="*/ 281397 h 562265"/>
                <a:gd name="connsiteX23" fmla="*/ 357502 w 600653"/>
                <a:gd name="connsiteY23" fmla="*/ 194851 h 562265"/>
                <a:gd name="connsiteX24" fmla="*/ 347292 w 600653"/>
                <a:gd name="connsiteY24" fmla="*/ 184466 h 562265"/>
                <a:gd name="connsiteX25" fmla="*/ 300292 w 600653"/>
                <a:gd name="connsiteY25" fmla="*/ 100420 h 562265"/>
                <a:gd name="connsiteX26" fmla="*/ 258299 w 600653"/>
                <a:gd name="connsiteY26" fmla="*/ 142347 h 562265"/>
                <a:gd name="connsiteX27" fmla="*/ 258299 w 600653"/>
                <a:gd name="connsiteY27" fmla="*/ 153694 h 562265"/>
                <a:gd name="connsiteX28" fmla="*/ 342477 w 600653"/>
                <a:gd name="connsiteY28" fmla="*/ 153694 h 562265"/>
                <a:gd name="connsiteX29" fmla="*/ 342477 w 600653"/>
                <a:gd name="connsiteY29" fmla="*/ 142347 h 562265"/>
                <a:gd name="connsiteX30" fmla="*/ 300292 w 600653"/>
                <a:gd name="connsiteY30" fmla="*/ 100420 h 562265"/>
                <a:gd name="connsiteX31" fmla="*/ 300292 w 600653"/>
                <a:gd name="connsiteY31" fmla="*/ 69648 h 562265"/>
                <a:gd name="connsiteX32" fmla="*/ 373297 w 600653"/>
                <a:gd name="connsiteY32" fmla="*/ 142347 h 562265"/>
                <a:gd name="connsiteX33" fmla="*/ 373297 w 600653"/>
                <a:gd name="connsiteY33" fmla="*/ 161964 h 562265"/>
                <a:gd name="connsiteX34" fmla="*/ 373104 w 600653"/>
                <a:gd name="connsiteY34" fmla="*/ 162925 h 562265"/>
                <a:gd name="connsiteX35" fmla="*/ 388322 w 600653"/>
                <a:gd name="connsiteY35" fmla="*/ 194851 h 562265"/>
                <a:gd name="connsiteX36" fmla="*/ 388322 w 600653"/>
                <a:gd name="connsiteY36" fmla="*/ 281397 h 562265"/>
                <a:gd name="connsiteX37" fmla="*/ 347292 w 600653"/>
                <a:gd name="connsiteY37" fmla="*/ 322554 h 562265"/>
                <a:gd name="connsiteX38" fmla="*/ 253291 w 600653"/>
                <a:gd name="connsiteY38" fmla="*/ 322554 h 562265"/>
                <a:gd name="connsiteX39" fmla="*/ 212261 w 600653"/>
                <a:gd name="connsiteY39" fmla="*/ 281397 h 562265"/>
                <a:gd name="connsiteX40" fmla="*/ 212261 w 600653"/>
                <a:gd name="connsiteY40" fmla="*/ 194851 h 562265"/>
                <a:gd name="connsiteX41" fmla="*/ 227479 w 600653"/>
                <a:gd name="connsiteY41" fmla="*/ 162925 h 562265"/>
                <a:gd name="connsiteX42" fmla="*/ 227479 w 600653"/>
                <a:gd name="connsiteY42" fmla="*/ 161964 h 562265"/>
                <a:gd name="connsiteX43" fmla="*/ 227479 w 600653"/>
                <a:gd name="connsiteY43" fmla="*/ 142347 h 562265"/>
                <a:gd name="connsiteX44" fmla="*/ 300292 w 600653"/>
                <a:gd name="connsiteY44" fmla="*/ 69648 h 562265"/>
                <a:gd name="connsiteX45" fmla="*/ 57792 w 600653"/>
                <a:gd name="connsiteY45" fmla="*/ 38472 h 562265"/>
                <a:gd name="connsiteX46" fmla="*/ 38528 w 600653"/>
                <a:gd name="connsiteY46" fmla="*/ 57708 h 562265"/>
                <a:gd name="connsiteX47" fmla="*/ 38528 w 600653"/>
                <a:gd name="connsiteY47" fmla="*/ 342591 h 562265"/>
                <a:gd name="connsiteX48" fmla="*/ 562125 w 600653"/>
                <a:gd name="connsiteY48" fmla="*/ 342591 h 562265"/>
                <a:gd name="connsiteX49" fmla="*/ 562125 w 600653"/>
                <a:gd name="connsiteY49" fmla="*/ 57708 h 562265"/>
                <a:gd name="connsiteX50" fmla="*/ 542861 w 600653"/>
                <a:gd name="connsiteY50" fmla="*/ 38472 h 562265"/>
                <a:gd name="connsiteX51" fmla="*/ 57792 w 600653"/>
                <a:gd name="connsiteY51" fmla="*/ 0 h 562265"/>
                <a:gd name="connsiteX52" fmla="*/ 542861 w 600653"/>
                <a:gd name="connsiteY52" fmla="*/ 0 h 562265"/>
                <a:gd name="connsiteX53" fmla="*/ 600653 w 600653"/>
                <a:gd name="connsiteY53" fmla="*/ 57708 h 562265"/>
                <a:gd name="connsiteX54" fmla="*/ 600653 w 600653"/>
                <a:gd name="connsiteY54" fmla="*/ 418766 h 562265"/>
                <a:gd name="connsiteX55" fmla="*/ 542861 w 600653"/>
                <a:gd name="connsiteY55" fmla="*/ 476473 h 562265"/>
                <a:gd name="connsiteX56" fmla="*/ 395298 w 600653"/>
                <a:gd name="connsiteY56" fmla="*/ 476473 h 562265"/>
                <a:gd name="connsiteX57" fmla="*/ 395298 w 600653"/>
                <a:gd name="connsiteY57" fmla="*/ 523793 h 562265"/>
                <a:gd name="connsiteX58" fmla="*/ 460411 w 600653"/>
                <a:gd name="connsiteY58" fmla="*/ 523793 h 562265"/>
                <a:gd name="connsiteX59" fmla="*/ 479675 w 600653"/>
                <a:gd name="connsiteY59" fmla="*/ 543029 h 562265"/>
                <a:gd name="connsiteX60" fmla="*/ 460411 w 600653"/>
                <a:gd name="connsiteY60" fmla="*/ 562265 h 562265"/>
                <a:gd name="connsiteX61" fmla="*/ 140435 w 600653"/>
                <a:gd name="connsiteY61" fmla="*/ 562265 h 562265"/>
                <a:gd name="connsiteX62" fmla="*/ 121171 w 600653"/>
                <a:gd name="connsiteY62" fmla="*/ 543029 h 562265"/>
                <a:gd name="connsiteX63" fmla="*/ 140435 w 600653"/>
                <a:gd name="connsiteY63" fmla="*/ 523793 h 562265"/>
                <a:gd name="connsiteX64" fmla="*/ 205355 w 600653"/>
                <a:gd name="connsiteY64" fmla="*/ 523793 h 562265"/>
                <a:gd name="connsiteX65" fmla="*/ 205355 w 600653"/>
                <a:gd name="connsiteY65" fmla="*/ 476473 h 562265"/>
                <a:gd name="connsiteX66" fmla="*/ 57792 w 600653"/>
                <a:gd name="connsiteY66" fmla="*/ 476473 h 562265"/>
                <a:gd name="connsiteX67" fmla="*/ 0 w 600653"/>
                <a:gd name="connsiteY67" fmla="*/ 418766 h 562265"/>
                <a:gd name="connsiteX68" fmla="*/ 0 w 600653"/>
                <a:gd name="connsiteY68" fmla="*/ 57708 h 562265"/>
                <a:gd name="connsiteX69" fmla="*/ 57792 w 600653"/>
                <a:gd name="connsiteY69" fmla="*/ 0 h 5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0653" h="562265">
                  <a:moveTo>
                    <a:pt x="243883" y="476473"/>
                  </a:moveTo>
                  <a:lnTo>
                    <a:pt x="243883" y="521100"/>
                  </a:lnTo>
                  <a:lnTo>
                    <a:pt x="356770" y="521100"/>
                  </a:lnTo>
                  <a:lnTo>
                    <a:pt x="356770" y="476473"/>
                  </a:lnTo>
                  <a:close/>
                  <a:moveTo>
                    <a:pt x="38528" y="381063"/>
                  </a:moveTo>
                  <a:lnTo>
                    <a:pt x="38528" y="418766"/>
                  </a:lnTo>
                  <a:cubicBezTo>
                    <a:pt x="38528" y="429345"/>
                    <a:pt x="47197" y="438001"/>
                    <a:pt x="57792" y="438001"/>
                  </a:cubicBezTo>
                  <a:lnTo>
                    <a:pt x="542861" y="438001"/>
                  </a:lnTo>
                  <a:cubicBezTo>
                    <a:pt x="553649" y="438001"/>
                    <a:pt x="562125" y="429345"/>
                    <a:pt x="562125" y="418766"/>
                  </a:cubicBezTo>
                  <a:lnTo>
                    <a:pt x="562125" y="381063"/>
                  </a:lnTo>
                  <a:close/>
                  <a:moveTo>
                    <a:pt x="300326" y="210426"/>
                  </a:moveTo>
                  <a:cubicBezTo>
                    <a:pt x="308787" y="210426"/>
                    <a:pt x="315710" y="217356"/>
                    <a:pt x="315710" y="225826"/>
                  </a:cubicBezTo>
                  <a:lnTo>
                    <a:pt x="315710" y="251620"/>
                  </a:lnTo>
                  <a:cubicBezTo>
                    <a:pt x="315710" y="260089"/>
                    <a:pt x="308787" y="267019"/>
                    <a:pt x="300326" y="267019"/>
                  </a:cubicBezTo>
                  <a:cubicBezTo>
                    <a:pt x="291866" y="267019"/>
                    <a:pt x="284943" y="260089"/>
                    <a:pt x="284943" y="251620"/>
                  </a:cubicBezTo>
                  <a:lnTo>
                    <a:pt x="284943" y="225826"/>
                  </a:lnTo>
                  <a:cubicBezTo>
                    <a:pt x="284943" y="217356"/>
                    <a:pt x="291866" y="210426"/>
                    <a:pt x="300326" y="210426"/>
                  </a:cubicBezTo>
                  <a:close/>
                  <a:moveTo>
                    <a:pt x="253291" y="184466"/>
                  </a:moveTo>
                  <a:cubicBezTo>
                    <a:pt x="247897" y="184466"/>
                    <a:pt x="243081" y="189274"/>
                    <a:pt x="243081" y="194851"/>
                  </a:cubicBezTo>
                  <a:lnTo>
                    <a:pt x="243081" y="281397"/>
                  </a:lnTo>
                  <a:cubicBezTo>
                    <a:pt x="243081" y="286974"/>
                    <a:pt x="247897" y="291782"/>
                    <a:pt x="253291" y="291782"/>
                  </a:cubicBezTo>
                  <a:lnTo>
                    <a:pt x="347292" y="291782"/>
                  </a:lnTo>
                  <a:cubicBezTo>
                    <a:pt x="352879" y="291782"/>
                    <a:pt x="357502" y="286974"/>
                    <a:pt x="357502" y="281397"/>
                  </a:cubicBezTo>
                  <a:lnTo>
                    <a:pt x="357502" y="194851"/>
                  </a:lnTo>
                  <a:cubicBezTo>
                    <a:pt x="357502" y="189274"/>
                    <a:pt x="352879" y="184466"/>
                    <a:pt x="347292" y="184466"/>
                  </a:cubicBezTo>
                  <a:close/>
                  <a:moveTo>
                    <a:pt x="300292" y="100420"/>
                  </a:moveTo>
                  <a:cubicBezTo>
                    <a:pt x="277176" y="100420"/>
                    <a:pt x="258299" y="119268"/>
                    <a:pt x="258299" y="142347"/>
                  </a:cubicBezTo>
                  <a:lnTo>
                    <a:pt x="258299" y="153694"/>
                  </a:lnTo>
                  <a:lnTo>
                    <a:pt x="342477" y="153694"/>
                  </a:lnTo>
                  <a:lnTo>
                    <a:pt x="342477" y="142347"/>
                  </a:lnTo>
                  <a:cubicBezTo>
                    <a:pt x="342477" y="119268"/>
                    <a:pt x="323599" y="100420"/>
                    <a:pt x="300292" y="100420"/>
                  </a:cubicBezTo>
                  <a:close/>
                  <a:moveTo>
                    <a:pt x="300292" y="69648"/>
                  </a:moveTo>
                  <a:cubicBezTo>
                    <a:pt x="340551" y="69648"/>
                    <a:pt x="373297" y="102343"/>
                    <a:pt x="373297" y="142347"/>
                  </a:cubicBezTo>
                  <a:lnTo>
                    <a:pt x="373297" y="161964"/>
                  </a:lnTo>
                  <a:cubicBezTo>
                    <a:pt x="373297" y="162348"/>
                    <a:pt x="373104" y="162541"/>
                    <a:pt x="373104" y="162925"/>
                  </a:cubicBezTo>
                  <a:cubicBezTo>
                    <a:pt x="382351" y="170426"/>
                    <a:pt x="388322" y="181965"/>
                    <a:pt x="388322" y="194851"/>
                  </a:cubicBezTo>
                  <a:lnTo>
                    <a:pt x="388322" y="281397"/>
                  </a:lnTo>
                  <a:cubicBezTo>
                    <a:pt x="388322" y="304091"/>
                    <a:pt x="370022" y="322554"/>
                    <a:pt x="347292" y="322554"/>
                  </a:cubicBezTo>
                  <a:lnTo>
                    <a:pt x="253291" y="322554"/>
                  </a:lnTo>
                  <a:cubicBezTo>
                    <a:pt x="230753" y="322554"/>
                    <a:pt x="212261" y="304091"/>
                    <a:pt x="212261" y="281397"/>
                  </a:cubicBezTo>
                  <a:lnTo>
                    <a:pt x="212261" y="194851"/>
                  </a:lnTo>
                  <a:cubicBezTo>
                    <a:pt x="212261" y="181965"/>
                    <a:pt x="218232" y="170426"/>
                    <a:pt x="227479" y="162925"/>
                  </a:cubicBezTo>
                  <a:cubicBezTo>
                    <a:pt x="227479" y="162541"/>
                    <a:pt x="227479" y="162348"/>
                    <a:pt x="227479" y="161964"/>
                  </a:cubicBezTo>
                  <a:lnTo>
                    <a:pt x="227479" y="142347"/>
                  </a:lnTo>
                  <a:cubicBezTo>
                    <a:pt x="227479" y="102343"/>
                    <a:pt x="260225" y="69648"/>
                    <a:pt x="300292" y="69648"/>
                  </a:cubicBezTo>
                  <a:close/>
                  <a:moveTo>
                    <a:pt x="57792" y="38472"/>
                  </a:moveTo>
                  <a:cubicBezTo>
                    <a:pt x="47197" y="38472"/>
                    <a:pt x="38528" y="47128"/>
                    <a:pt x="38528" y="57708"/>
                  </a:cubicBezTo>
                  <a:lnTo>
                    <a:pt x="38528" y="342591"/>
                  </a:lnTo>
                  <a:lnTo>
                    <a:pt x="562125" y="342591"/>
                  </a:lnTo>
                  <a:lnTo>
                    <a:pt x="562125" y="57708"/>
                  </a:lnTo>
                  <a:cubicBezTo>
                    <a:pt x="562125" y="47128"/>
                    <a:pt x="553649" y="38472"/>
                    <a:pt x="542861" y="38472"/>
                  </a:cubicBezTo>
                  <a:close/>
                  <a:moveTo>
                    <a:pt x="57792" y="0"/>
                  </a:moveTo>
                  <a:lnTo>
                    <a:pt x="542861" y="0"/>
                  </a:lnTo>
                  <a:cubicBezTo>
                    <a:pt x="574839" y="0"/>
                    <a:pt x="600653" y="25776"/>
                    <a:pt x="600653" y="57708"/>
                  </a:cubicBezTo>
                  <a:lnTo>
                    <a:pt x="600653" y="418766"/>
                  </a:lnTo>
                  <a:cubicBezTo>
                    <a:pt x="600653" y="450505"/>
                    <a:pt x="574839" y="476473"/>
                    <a:pt x="542861" y="476473"/>
                  </a:cubicBezTo>
                  <a:lnTo>
                    <a:pt x="395298" y="476473"/>
                  </a:lnTo>
                  <a:lnTo>
                    <a:pt x="395298" y="523793"/>
                  </a:lnTo>
                  <a:lnTo>
                    <a:pt x="460411" y="523793"/>
                  </a:lnTo>
                  <a:cubicBezTo>
                    <a:pt x="471006" y="523793"/>
                    <a:pt x="479675" y="532257"/>
                    <a:pt x="479675" y="543029"/>
                  </a:cubicBezTo>
                  <a:cubicBezTo>
                    <a:pt x="479675" y="553609"/>
                    <a:pt x="471006" y="562265"/>
                    <a:pt x="460411" y="562265"/>
                  </a:cubicBezTo>
                  <a:lnTo>
                    <a:pt x="140435" y="562265"/>
                  </a:lnTo>
                  <a:cubicBezTo>
                    <a:pt x="129840" y="562265"/>
                    <a:pt x="121171" y="553609"/>
                    <a:pt x="121171" y="543029"/>
                  </a:cubicBezTo>
                  <a:cubicBezTo>
                    <a:pt x="121171" y="532257"/>
                    <a:pt x="129840" y="523793"/>
                    <a:pt x="140435" y="523793"/>
                  </a:cubicBezTo>
                  <a:lnTo>
                    <a:pt x="205355" y="523793"/>
                  </a:lnTo>
                  <a:lnTo>
                    <a:pt x="205355" y="476473"/>
                  </a:lnTo>
                  <a:lnTo>
                    <a:pt x="57792" y="476473"/>
                  </a:lnTo>
                  <a:cubicBezTo>
                    <a:pt x="26006" y="476473"/>
                    <a:pt x="0" y="450505"/>
                    <a:pt x="0" y="418766"/>
                  </a:cubicBezTo>
                  <a:lnTo>
                    <a:pt x="0" y="57708"/>
                  </a:lnTo>
                  <a:cubicBezTo>
                    <a:pt x="0" y="25776"/>
                    <a:pt x="26006" y="0"/>
                    <a:pt x="577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88628" y="3958316"/>
            <a:ext cx="393699" cy="393699"/>
            <a:chOff x="6488483" y="620039"/>
            <a:chExt cx="425884" cy="425884"/>
          </a:xfrm>
        </p:grpSpPr>
        <p:sp>
          <p:nvSpPr>
            <p:cNvPr id="33" name="椭圆 32"/>
            <p:cNvSpPr/>
            <p:nvPr/>
          </p:nvSpPr>
          <p:spPr>
            <a:xfrm>
              <a:off x="6488483" y="620039"/>
              <a:ext cx="425884" cy="4258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12"/>
            <p:cNvSpPr/>
            <p:nvPr/>
          </p:nvSpPr>
          <p:spPr>
            <a:xfrm>
              <a:off x="6616279" y="744986"/>
              <a:ext cx="170291" cy="17599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21904" y="4565385"/>
            <a:ext cx="1584861" cy="10812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72785" y="4565384"/>
            <a:ext cx="1655667" cy="10812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94472" y="4565384"/>
            <a:ext cx="1655667" cy="1081221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椭圆 1"/>
          <p:cNvSpPr/>
          <p:nvPr/>
        </p:nvSpPr>
        <p:spPr>
          <a:xfrm>
            <a:off x="1390650" y="2464297"/>
            <a:ext cx="660400" cy="65940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56"/>
          <p:cNvSpPr/>
          <p:nvPr/>
        </p:nvSpPr>
        <p:spPr>
          <a:xfrm>
            <a:off x="3140710" y="2587586"/>
            <a:ext cx="660400" cy="412827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64"/>
          <p:cNvSpPr/>
          <p:nvPr/>
        </p:nvSpPr>
        <p:spPr>
          <a:xfrm>
            <a:off x="4890770" y="2523559"/>
            <a:ext cx="660400" cy="540880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72"/>
          <p:cNvSpPr/>
          <p:nvPr/>
        </p:nvSpPr>
        <p:spPr>
          <a:xfrm>
            <a:off x="6696195" y="2463800"/>
            <a:ext cx="549668" cy="660400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80"/>
          <p:cNvSpPr/>
          <p:nvPr/>
        </p:nvSpPr>
        <p:spPr>
          <a:xfrm>
            <a:off x="8390890" y="2466997"/>
            <a:ext cx="660400" cy="654004"/>
          </a:xfrm>
          <a:custGeom>
            <a:avLst/>
            <a:gdLst>
              <a:gd name="connsiteX0" fmla="*/ 251451 w 608736"/>
              <a:gd name="connsiteY0" fmla="*/ 247191 h 602841"/>
              <a:gd name="connsiteX1" fmla="*/ 262137 w 608736"/>
              <a:gd name="connsiteY1" fmla="*/ 250055 h 602841"/>
              <a:gd name="connsiteX2" fmla="*/ 323645 w 608736"/>
              <a:gd name="connsiteY2" fmla="*/ 285209 h 602841"/>
              <a:gd name="connsiteX3" fmla="*/ 359872 w 608736"/>
              <a:gd name="connsiteY3" fmla="*/ 350307 h 602841"/>
              <a:gd name="connsiteX4" fmla="*/ 363521 w 608736"/>
              <a:gd name="connsiteY4" fmla="*/ 365670 h 602841"/>
              <a:gd name="connsiteX5" fmla="*/ 347753 w 608736"/>
              <a:gd name="connsiteY5" fmla="*/ 364108 h 602841"/>
              <a:gd name="connsiteX6" fmla="*/ 342801 w 608736"/>
              <a:gd name="connsiteY6" fmla="*/ 363587 h 602841"/>
              <a:gd name="connsiteX7" fmla="*/ 326121 w 608736"/>
              <a:gd name="connsiteY7" fmla="*/ 362676 h 602841"/>
              <a:gd name="connsiteX8" fmla="*/ 323776 w 608736"/>
              <a:gd name="connsiteY8" fmla="*/ 354734 h 602841"/>
              <a:gd name="connsiteX9" fmla="*/ 298104 w 608736"/>
              <a:gd name="connsiteY9" fmla="*/ 310727 h 602841"/>
              <a:gd name="connsiteX10" fmla="*/ 251842 w 608736"/>
              <a:gd name="connsiteY10" fmla="*/ 284558 h 602841"/>
              <a:gd name="connsiteX11" fmla="*/ 238550 w 608736"/>
              <a:gd name="connsiteY11" fmla="*/ 281042 h 602841"/>
              <a:gd name="connsiteX12" fmla="*/ 244284 w 608736"/>
              <a:gd name="connsiteY12" fmla="*/ 268674 h 602841"/>
              <a:gd name="connsiteX13" fmla="*/ 248324 w 608736"/>
              <a:gd name="connsiteY13" fmla="*/ 257737 h 602841"/>
              <a:gd name="connsiteX14" fmla="*/ 246454 w 608736"/>
              <a:gd name="connsiteY14" fmla="*/ 168722 h 602841"/>
              <a:gd name="connsiteX15" fmla="*/ 261971 w 608736"/>
              <a:gd name="connsiteY15" fmla="*/ 171325 h 602841"/>
              <a:gd name="connsiteX16" fmla="*/ 378414 w 608736"/>
              <a:gd name="connsiteY16" fmla="*/ 230549 h 602841"/>
              <a:gd name="connsiteX17" fmla="*/ 439699 w 608736"/>
              <a:gd name="connsiteY17" fmla="*/ 360970 h 602841"/>
              <a:gd name="connsiteX18" fmla="*/ 441003 w 608736"/>
              <a:gd name="connsiteY18" fmla="*/ 373856 h 602841"/>
              <a:gd name="connsiteX19" fmla="*/ 425225 w 608736"/>
              <a:gd name="connsiteY19" fmla="*/ 373335 h 602841"/>
              <a:gd name="connsiteX20" fmla="*/ 417923 w 608736"/>
              <a:gd name="connsiteY20" fmla="*/ 373075 h 602841"/>
              <a:gd name="connsiteX21" fmla="*/ 404753 w 608736"/>
              <a:gd name="connsiteY21" fmla="*/ 371253 h 602841"/>
              <a:gd name="connsiteX22" fmla="*/ 403841 w 608736"/>
              <a:gd name="connsiteY22" fmla="*/ 362532 h 602841"/>
              <a:gd name="connsiteX23" fmla="*/ 352856 w 608736"/>
              <a:gd name="connsiteY23" fmla="*/ 256060 h 602841"/>
              <a:gd name="connsiteX24" fmla="*/ 260015 w 608736"/>
              <a:gd name="connsiteY24" fmla="*/ 207640 h 602841"/>
              <a:gd name="connsiteX25" fmla="*/ 251800 w 608736"/>
              <a:gd name="connsiteY25" fmla="*/ 206078 h 602841"/>
              <a:gd name="connsiteX26" fmla="*/ 250757 w 608736"/>
              <a:gd name="connsiteY26" fmla="*/ 197878 h 602841"/>
              <a:gd name="connsiteX27" fmla="*/ 248932 w 608736"/>
              <a:gd name="connsiteY27" fmla="*/ 184211 h 602841"/>
              <a:gd name="connsiteX28" fmla="*/ 73371 w 608736"/>
              <a:gd name="connsiteY28" fmla="*/ 111141 h 602841"/>
              <a:gd name="connsiteX29" fmla="*/ 97098 w 608736"/>
              <a:gd name="connsiteY29" fmla="*/ 120514 h 602841"/>
              <a:gd name="connsiteX30" fmla="*/ 175057 w 608736"/>
              <a:gd name="connsiteY30" fmla="*/ 198363 h 602841"/>
              <a:gd name="connsiteX31" fmla="*/ 174014 w 608736"/>
              <a:gd name="connsiteY31" fmla="*/ 247963 h 602841"/>
              <a:gd name="connsiteX32" fmla="*/ 131906 w 608736"/>
              <a:gd name="connsiteY32" fmla="*/ 290142 h 602841"/>
              <a:gd name="connsiteX33" fmla="*/ 138033 w 608736"/>
              <a:gd name="connsiteY33" fmla="*/ 301208 h 602841"/>
              <a:gd name="connsiteX34" fmla="*/ 207388 w 608736"/>
              <a:gd name="connsiteY34" fmla="*/ 396892 h 602841"/>
              <a:gd name="connsiteX35" fmla="*/ 302947 w 608736"/>
              <a:gd name="connsiteY35" fmla="*/ 466019 h 602841"/>
              <a:gd name="connsiteX36" fmla="*/ 314419 w 608736"/>
              <a:gd name="connsiteY36" fmla="*/ 472268 h 602841"/>
              <a:gd name="connsiteX37" fmla="*/ 356528 w 608736"/>
              <a:gd name="connsiteY37" fmla="*/ 430219 h 602841"/>
              <a:gd name="connsiteX38" fmla="*/ 382340 w 608736"/>
              <a:gd name="connsiteY38" fmla="*/ 419804 h 602841"/>
              <a:gd name="connsiteX39" fmla="*/ 406198 w 608736"/>
              <a:gd name="connsiteY39" fmla="*/ 429177 h 602841"/>
              <a:gd name="connsiteX40" fmla="*/ 484157 w 608736"/>
              <a:gd name="connsiteY40" fmla="*/ 507027 h 602841"/>
              <a:gd name="connsiteX41" fmla="*/ 483114 w 608736"/>
              <a:gd name="connsiteY41" fmla="*/ 556496 h 602841"/>
              <a:gd name="connsiteX42" fmla="*/ 465123 w 608736"/>
              <a:gd name="connsiteY42" fmla="*/ 574071 h 602841"/>
              <a:gd name="connsiteX43" fmla="*/ 460821 w 608736"/>
              <a:gd name="connsiteY43" fmla="*/ 577586 h 602841"/>
              <a:gd name="connsiteX44" fmla="*/ 430446 w 608736"/>
              <a:gd name="connsiteY44" fmla="*/ 594770 h 602841"/>
              <a:gd name="connsiteX45" fmla="*/ 399288 w 608736"/>
              <a:gd name="connsiteY45" fmla="*/ 602581 h 602841"/>
              <a:gd name="connsiteX46" fmla="*/ 390554 w 608736"/>
              <a:gd name="connsiteY46" fmla="*/ 602841 h 602841"/>
              <a:gd name="connsiteX47" fmla="*/ 134513 w 608736"/>
              <a:gd name="connsiteY47" fmla="*/ 469664 h 602841"/>
              <a:gd name="connsiteX48" fmla="*/ 1539 w 608736"/>
              <a:gd name="connsiteY48" fmla="*/ 205263 h 602841"/>
              <a:gd name="connsiteX49" fmla="*/ 9231 w 608736"/>
              <a:gd name="connsiteY49" fmla="*/ 174410 h 602841"/>
              <a:gd name="connsiteX50" fmla="*/ 26569 w 608736"/>
              <a:gd name="connsiteY50" fmla="*/ 143817 h 602841"/>
              <a:gd name="connsiteX51" fmla="*/ 28395 w 608736"/>
              <a:gd name="connsiteY51" fmla="*/ 140953 h 602841"/>
              <a:gd name="connsiteX52" fmla="*/ 47558 w 608736"/>
              <a:gd name="connsiteY52" fmla="*/ 121686 h 602841"/>
              <a:gd name="connsiteX53" fmla="*/ 73371 w 608736"/>
              <a:gd name="connsiteY53" fmla="*/ 111141 h 602841"/>
              <a:gd name="connsiteX54" fmla="*/ 229800 w 608736"/>
              <a:gd name="connsiteY54" fmla="*/ 83832 h 602841"/>
              <a:gd name="connsiteX55" fmla="*/ 244010 w 608736"/>
              <a:gd name="connsiteY55" fmla="*/ 84743 h 602841"/>
              <a:gd name="connsiteX56" fmla="*/ 437738 w 608736"/>
              <a:gd name="connsiteY56" fmla="*/ 171303 h 602841"/>
              <a:gd name="connsiteX57" fmla="*/ 523781 w 608736"/>
              <a:gd name="connsiteY57" fmla="*/ 359001 h 602841"/>
              <a:gd name="connsiteX58" fmla="*/ 524693 w 608736"/>
              <a:gd name="connsiteY58" fmla="*/ 370195 h 602841"/>
              <a:gd name="connsiteX59" fmla="*/ 508788 w 608736"/>
              <a:gd name="connsiteY59" fmla="*/ 371496 h 602841"/>
              <a:gd name="connsiteX60" fmla="*/ 499793 w 608736"/>
              <a:gd name="connsiteY60" fmla="*/ 372147 h 602841"/>
              <a:gd name="connsiteX61" fmla="*/ 488581 w 608736"/>
              <a:gd name="connsiteY61" fmla="*/ 372798 h 602841"/>
              <a:gd name="connsiteX62" fmla="*/ 487799 w 608736"/>
              <a:gd name="connsiteY62" fmla="*/ 361734 h 602841"/>
              <a:gd name="connsiteX63" fmla="*/ 412316 w 608736"/>
              <a:gd name="connsiteY63" fmla="*/ 196685 h 602841"/>
              <a:gd name="connsiteX64" fmla="*/ 245053 w 608736"/>
              <a:gd name="connsiteY64" fmla="*/ 121059 h 602841"/>
              <a:gd name="connsiteX65" fmla="*/ 236449 w 608736"/>
              <a:gd name="connsiteY65" fmla="*/ 120408 h 602841"/>
              <a:gd name="connsiteX66" fmla="*/ 234754 w 608736"/>
              <a:gd name="connsiteY66" fmla="*/ 111948 h 602841"/>
              <a:gd name="connsiteX67" fmla="*/ 232147 w 608736"/>
              <a:gd name="connsiteY67" fmla="*/ 97890 h 602841"/>
              <a:gd name="connsiteX68" fmla="*/ 230344 w 608736"/>
              <a:gd name="connsiteY68" fmla="*/ 0 h 602841"/>
              <a:gd name="connsiteX69" fmla="*/ 241293 w 608736"/>
              <a:gd name="connsiteY69" fmla="*/ 521 h 602841"/>
              <a:gd name="connsiteX70" fmla="*/ 497291 w 608736"/>
              <a:gd name="connsiteY70" fmla="*/ 111947 h 602841"/>
              <a:gd name="connsiteX71" fmla="*/ 607824 w 608736"/>
              <a:gd name="connsiteY71" fmla="*/ 351069 h 602841"/>
              <a:gd name="connsiteX72" fmla="*/ 608736 w 608736"/>
              <a:gd name="connsiteY72" fmla="*/ 362394 h 602841"/>
              <a:gd name="connsiteX73" fmla="*/ 596223 w 608736"/>
              <a:gd name="connsiteY73" fmla="*/ 363305 h 602841"/>
              <a:gd name="connsiteX74" fmla="*/ 584362 w 608736"/>
              <a:gd name="connsiteY74" fmla="*/ 364347 h 602841"/>
              <a:gd name="connsiteX75" fmla="*/ 572761 w 608736"/>
              <a:gd name="connsiteY75" fmla="*/ 365388 h 602841"/>
              <a:gd name="connsiteX76" fmla="*/ 571849 w 608736"/>
              <a:gd name="connsiteY76" fmla="*/ 353933 h 602841"/>
              <a:gd name="connsiteX77" fmla="*/ 471744 w 608736"/>
              <a:gd name="connsiteY77" fmla="*/ 137460 h 602841"/>
              <a:gd name="connsiteX78" fmla="*/ 239860 w 608736"/>
              <a:gd name="connsiteY78" fmla="*/ 36578 h 602841"/>
              <a:gd name="connsiteX79" fmla="*/ 228389 w 608736"/>
              <a:gd name="connsiteY79" fmla="*/ 36187 h 602841"/>
              <a:gd name="connsiteX80" fmla="*/ 229041 w 608736"/>
              <a:gd name="connsiteY80" fmla="*/ 20176 h 602841"/>
              <a:gd name="connsiteX81" fmla="*/ 229562 w 608736"/>
              <a:gd name="connsiteY81" fmla="*/ 11065 h 6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8736" h="602841">
                <a:moveTo>
                  <a:pt x="251451" y="247191"/>
                </a:moveTo>
                <a:lnTo>
                  <a:pt x="262137" y="250055"/>
                </a:lnTo>
                <a:cubicBezTo>
                  <a:pt x="285463" y="256175"/>
                  <a:pt x="306704" y="268283"/>
                  <a:pt x="323645" y="285209"/>
                </a:cubicBezTo>
                <a:cubicBezTo>
                  <a:pt x="341498" y="303045"/>
                  <a:pt x="354008" y="325569"/>
                  <a:pt x="359872" y="350307"/>
                </a:cubicBezTo>
                <a:lnTo>
                  <a:pt x="363521" y="365670"/>
                </a:lnTo>
                <a:lnTo>
                  <a:pt x="347753" y="364108"/>
                </a:lnTo>
                <a:cubicBezTo>
                  <a:pt x="346190" y="363978"/>
                  <a:pt x="344495" y="363847"/>
                  <a:pt x="342801" y="363587"/>
                </a:cubicBezTo>
                <a:lnTo>
                  <a:pt x="326121" y="362676"/>
                </a:lnTo>
                <a:lnTo>
                  <a:pt x="323776" y="354734"/>
                </a:lnTo>
                <a:cubicBezTo>
                  <a:pt x="319215" y="338068"/>
                  <a:pt x="310353" y="322835"/>
                  <a:pt x="298104" y="310727"/>
                </a:cubicBezTo>
                <a:cubicBezTo>
                  <a:pt x="285463" y="297968"/>
                  <a:pt x="269435" y="288984"/>
                  <a:pt x="251842" y="284558"/>
                </a:cubicBezTo>
                <a:lnTo>
                  <a:pt x="238550" y="281042"/>
                </a:lnTo>
                <a:lnTo>
                  <a:pt x="244284" y="268674"/>
                </a:lnTo>
                <a:cubicBezTo>
                  <a:pt x="245848" y="265419"/>
                  <a:pt x="247151" y="261643"/>
                  <a:pt x="248324" y="257737"/>
                </a:cubicBezTo>
                <a:close/>
                <a:moveTo>
                  <a:pt x="246454" y="168722"/>
                </a:moveTo>
                <a:lnTo>
                  <a:pt x="261971" y="171325"/>
                </a:lnTo>
                <a:cubicBezTo>
                  <a:pt x="306566" y="178614"/>
                  <a:pt x="346858" y="199180"/>
                  <a:pt x="378414" y="230549"/>
                </a:cubicBezTo>
                <a:cubicBezTo>
                  <a:pt x="413620" y="265822"/>
                  <a:pt x="434744" y="310858"/>
                  <a:pt x="439699" y="360970"/>
                </a:cubicBezTo>
                <a:lnTo>
                  <a:pt x="441003" y="373856"/>
                </a:lnTo>
                <a:lnTo>
                  <a:pt x="425225" y="373335"/>
                </a:lnTo>
                <a:cubicBezTo>
                  <a:pt x="422096" y="373205"/>
                  <a:pt x="420010" y="373335"/>
                  <a:pt x="417923" y="373075"/>
                </a:cubicBezTo>
                <a:lnTo>
                  <a:pt x="404753" y="371253"/>
                </a:lnTo>
                <a:lnTo>
                  <a:pt x="403841" y="362532"/>
                </a:lnTo>
                <a:cubicBezTo>
                  <a:pt x="399407" y="321792"/>
                  <a:pt x="381674" y="284956"/>
                  <a:pt x="352856" y="256060"/>
                </a:cubicBezTo>
                <a:cubicBezTo>
                  <a:pt x="327690" y="231069"/>
                  <a:pt x="295613" y="214278"/>
                  <a:pt x="260015" y="207640"/>
                </a:cubicBezTo>
                <a:lnTo>
                  <a:pt x="251800" y="206078"/>
                </a:lnTo>
                <a:lnTo>
                  <a:pt x="250757" y="197878"/>
                </a:lnTo>
                <a:cubicBezTo>
                  <a:pt x="250236" y="193323"/>
                  <a:pt x="249714" y="188767"/>
                  <a:pt x="248932" y="184211"/>
                </a:cubicBezTo>
                <a:close/>
                <a:moveTo>
                  <a:pt x="73371" y="111141"/>
                </a:moveTo>
                <a:cubicBezTo>
                  <a:pt x="82627" y="111141"/>
                  <a:pt x="91101" y="114526"/>
                  <a:pt x="97098" y="120514"/>
                </a:cubicBezTo>
                <a:lnTo>
                  <a:pt x="175057" y="198363"/>
                </a:lnTo>
                <a:cubicBezTo>
                  <a:pt x="188485" y="211772"/>
                  <a:pt x="187963" y="234034"/>
                  <a:pt x="174014" y="247963"/>
                </a:cubicBezTo>
                <a:lnTo>
                  <a:pt x="131906" y="290142"/>
                </a:lnTo>
                <a:lnTo>
                  <a:pt x="138033" y="301208"/>
                </a:lnTo>
                <a:cubicBezTo>
                  <a:pt x="151982" y="326333"/>
                  <a:pt x="171016" y="360701"/>
                  <a:pt x="207388" y="396892"/>
                </a:cubicBezTo>
                <a:cubicBezTo>
                  <a:pt x="243630" y="433083"/>
                  <a:pt x="277917" y="452090"/>
                  <a:pt x="302947" y="466019"/>
                </a:cubicBezTo>
                <a:lnTo>
                  <a:pt x="314419" y="472268"/>
                </a:lnTo>
                <a:lnTo>
                  <a:pt x="356528" y="430219"/>
                </a:lnTo>
                <a:cubicBezTo>
                  <a:pt x="363177" y="423580"/>
                  <a:pt x="372563" y="419804"/>
                  <a:pt x="382340" y="419804"/>
                </a:cubicBezTo>
                <a:cubicBezTo>
                  <a:pt x="391597" y="419804"/>
                  <a:pt x="400070" y="423059"/>
                  <a:pt x="406198" y="429177"/>
                </a:cubicBezTo>
                <a:lnTo>
                  <a:pt x="484157" y="507027"/>
                </a:lnTo>
                <a:cubicBezTo>
                  <a:pt x="497454" y="520435"/>
                  <a:pt x="497063" y="542566"/>
                  <a:pt x="483114" y="556496"/>
                </a:cubicBezTo>
                <a:lnTo>
                  <a:pt x="465123" y="574071"/>
                </a:lnTo>
                <a:lnTo>
                  <a:pt x="460821" y="577586"/>
                </a:lnTo>
                <a:cubicBezTo>
                  <a:pt x="451696" y="584616"/>
                  <a:pt x="441397" y="590474"/>
                  <a:pt x="430446" y="594770"/>
                </a:cubicBezTo>
                <a:cubicBezTo>
                  <a:pt x="420147" y="598675"/>
                  <a:pt x="409978" y="601279"/>
                  <a:pt x="399288" y="602581"/>
                </a:cubicBezTo>
                <a:cubicBezTo>
                  <a:pt x="398506" y="602581"/>
                  <a:pt x="395508" y="602841"/>
                  <a:pt x="390554" y="602841"/>
                </a:cubicBezTo>
                <a:cubicBezTo>
                  <a:pt x="361873" y="602841"/>
                  <a:pt x="258362" y="593338"/>
                  <a:pt x="134513" y="469664"/>
                </a:cubicBezTo>
                <a:cubicBezTo>
                  <a:pt x="29959" y="365258"/>
                  <a:pt x="-8499" y="288710"/>
                  <a:pt x="1539" y="205263"/>
                </a:cubicBezTo>
                <a:cubicBezTo>
                  <a:pt x="2712" y="195109"/>
                  <a:pt x="5189" y="185085"/>
                  <a:pt x="9231" y="174410"/>
                </a:cubicBezTo>
                <a:cubicBezTo>
                  <a:pt x="13663" y="163214"/>
                  <a:pt x="19399" y="152930"/>
                  <a:pt x="26569" y="143817"/>
                </a:cubicBezTo>
                <a:lnTo>
                  <a:pt x="28395" y="140953"/>
                </a:lnTo>
                <a:lnTo>
                  <a:pt x="47558" y="121686"/>
                </a:lnTo>
                <a:cubicBezTo>
                  <a:pt x="54207" y="115047"/>
                  <a:pt x="63594" y="111141"/>
                  <a:pt x="73371" y="111141"/>
                </a:cubicBezTo>
                <a:close/>
                <a:moveTo>
                  <a:pt x="229800" y="83832"/>
                </a:moveTo>
                <a:lnTo>
                  <a:pt x="244010" y="84743"/>
                </a:lnTo>
                <a:cubicBezTo>
                  <a:pt x="317277" y="88908"/>
                  <a:pt x="386112" y="119627"/>
                  <a:pt x="437738" y="171303"/>
                </a:cubicBezTo>
                <a:cubicBezTo>
                  <a:pt x="487799" y="221156"/>
                  <a:pt x="518436" y="287931"/>
                  <a:pt x="523781" y="359001"/>
                </a:cubicBezTo>
                <a:lnTo>
                  <a:pt x="524693" y="370195"/>
                </a:lnTo>
                <a:lnTo>
                  <a:pt x="508788" y="371496"/>
                </a:lnTo>
                <a:cubicBezTo>
                  <a:pt x="505008" y="371887"/>
                  <a:pt x="502400" y="372017"/>
                  <a:pt x="499793" y="372147"/>
                </a:cubicBezTo>
                <a:lnTo>
                  <a:pt x="488581" y="372798"/>
                </a:lnTo>
                <a:lnTo>
                  <a:pt x="487799" y="361734"/>
                </a:lnTo>
                <a:cubicBezTo>
                  <a:pt x="482975" y="299125"/>
                  <a:pt x="456120" y="240551"/>
                  <a:pt x="412316" y="196685"/>
                </a:cubicBezTo>
                <a:cubicBezTo>
                  <a:pt x="367730" y="152169"/>
                  <a:pt x="308282" y="125355"/>
                  <a:pt x="245053" y="121059"/>
                </a:cubicBezTo>
                <a:lnTo>
                  <a:pt x="236449" y="120408"/>
                </a:lnTo>
                <a:lnTo>
                  <a:pt x="234754" y="111948"/>
                </a:lnTo>
                <a:cubicBezTo>
                  <a:pt x="233711" y="107132"/>
                  <a:pt x="232929" y="102446"/>
                  <a:pt x="232147" y="97890"/>
                </a:cubicBezTo>
                <a:close/>
                <a:moveTo>
                  <a:pt x="230344" y="0"/>
                </a:moveTo>
                <a:lnTo>
                  <a:pt x="241293" y="521"/>
                </a:lnTo>
                <a:cubicBezTo>
                  <a:pt x="338009" y="4166"/>
                  <a:pt x="428990" y="43737"/>
                  <a:pt x="497291" y="111947"/>
                </a:cubicBezTo>
                <a:cubicBezTo>
                  <a:pt x="561291" y="175860"/>
                  <a:pt x="600524" y="260731"/>
                  <a:pt x="607824" y="351069"/>
                </a:cubicBezTo>
                <a:lnTo>
                  <a:pt x="608736" y="362394"/>
                </a:lnTo>
                <a:lnTo>
                  <a:pt x="596223" y="363305"/>
                </a:lnTo>
                <a:cubicBezTo>
                  <a:pt x="592182" y="363566"/>
                  <a:pt x="588272" y="363956"/>
                  <a:pt x="584362" y="364347"/>
                </a:cubicBezTo>
                <a:lnTo>
                  <a:pt x="572761" y="365388"/>
                </a:lnTo>
                <a:lnTo>
                  <a:pt x="571849" y="353933"/>
                </a:lnTo>
                <a:cubicBezTo>
                  <a:pt x="565201" y="272186"/>
                  <a:pt x="529617" y="195256"/>
                  <a:pt x="471744" y="137460"/>
                </a:cubicBezTo>
                <a:cubicBezTo>
                  <a:pt x="409830" y="75629"/>
                  <a:pt x="327452" y="39832"/>
                  <a:pt x="239860" y="36578"/>
                </a:cubicBezTo>
                <a:lnTo>
                  <a:pt x="228389" y="36187"/>
                </a:lnTo>
                <a:lnTo>
                  <a:pt x="229041" y="20176"/>
                </a:lnTo>
                <a:cubicBezTo>
                  <a:pt x="229171" y="17183"/>
                  <a:pt x="229302" y="14058"/>
                  <a:pt x="229562" y="11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88"/>
          <p:cNvSpPr/>
          <p:nvPr/>
        </p:nvSpPr>
        <p:spPr>
          <a:xfrm>
            <a:off x="10140950" y="2512806"/>
            <a:ext cx="660400" cy="56238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4713" y="3587750"/>
            <a:ext cx="10442575" cy="266700"/>
            <a:chOff x="874713" y="3587750"/>
            <a:chExt cx="10442575" cy="2667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874713" y="3721100"/>
              <a:ext cx="104425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58750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33756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08762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83768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58774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337800" y="3587750"/>
              <a:ext cx="266700" cy="2667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3959" y="4183618"/>
            <a:ext cx="2133781" cy="1235154"/>
            <a:chOff x="653959" y="4183618"/>
            <a:chExt cx="2133781" cy="1235154"/>
          </a:xfrm>
        </p:grpSpPr>
        <p:sp>
          <p:nvSpPr>
            <p:cNvPr id="18" name="文本框 17"/>
            <p:cNvSpPr txBox="1"/>
            <p:nvPr/>
          </p:nvSpPr>
          <p:spPr>
            <a:xfrm>
              <a:off x="65395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395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5395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5395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04019" y="4183618"/>
            <a:ext cx="2133781" cy="1235154"/>
            <a:chOff x="2404019" y="4183618"/>
            <a:chExt cx="2133781" cy="1235154"/>
          </a:xfrm>
        </p:grpSpPr>
        <p:sp>
          <p:nvSpPr>
            <p:cNvPr id="19" name="文本框 18"/>
            <p:cNvSpPr txBox="1"/>
            <p:nvPr/>
          </p:nvSpPr>
          <p:spPr>
            <a:xfrm>
              <a:off x="240401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0401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0401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0401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54079" y="4183618"/>
            <a:ext cx="2133781" cy="1235154"/>
            <a:chOff x="4154079" y="4183618"/>
            <a:chExt cx="2133781" cy="1235154"/>
          </a:xfrm>
        </p:grpSpPr>
        <p:sp>
          <p:nvSpPr>
            <p:cNvPr id="21" name="文本框 20"/>
            <p:cNvSpPr txBox="1"/>
            <p:nvPr/>
          </p:nvSpPr>
          <p:spPr>
            <a:xfrm>
              <a:off x="415407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15407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15407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5407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04139" y="4183618"/>
            <a:ext cx="2133781" cy="1235154"/>
            <a:chOff x="5904139" y="4183618"/>
            <a:chExt cx="2133781" cy="1235154"/>
          </a:xfrm>
        </p:grpSpPr>
        <p:sp>
          <p:nvSpPr>
            <p:cNvPr id="22" name="文本框 21"/>
            <p:cNvSpPr txBox="1"/>
            <p:nvPr/>
          </p:nvSpPr>
          <p:spPr>
            <a:xfrm>
              <a:off x="590413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0413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90413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90413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54199" y="4183618"/>
            <a:ext cx="2133781" cy="1235154"/>
            <a:chOff x="7654199" y="4183618"/>
            <a:chExt cx="2133781" cy="1235154"/>
          </a:xfrm>
        </p:grpSpPr>
        <p:sp>
          <p:nvSpPr>
            <p:cNvPr id="23" name="文本框 22"/>
            <p:cNvSpPr txBox="1"/>
            <p:nvPr/>
          </p:nvSpPr>
          <p:spPr>
            <a:xfrm>
              <a:off x="765419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65419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5419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5419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04259" y="4183618"/>
            <a:ext cx="2133781" cy="1235154"/>
            <a:chOff x="9404259" y="4183618"/>
            <a:chExt cx="2133781" cy="1235154"/>
          </a:xfrm>
        </p:grpSpPr>
        <p:sp>
          <p:nvSpPr>
            <p:cNvPr id="24" name="文本框 23"/>
            <p:cNvSpPr txBox="1"/>
            <p:nvPr/>
          </p:nvSpPr>
          <p:spPr>
            <a:xfrm>
              <a:off x="9404259" y="418361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404259" y="450300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404259" y="4822388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404259" y="5141773"/>
              <a:ext cx="2133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sp>
        <p:nvSpPr>
          <p:cNvPr id="60" name="椭圆 59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4691" y="2156063"/>
            <a:ext cx="4700002" cy="3532357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6265194" y="5084004"/>
            <a:ext cx="4689499" cy="604416"/>
          </a:xfrm>
          <a:custGeom>
            <a:avLst/>
            <a:gdLst/>
            <a:ahLst/>
            <a:cxnLst/>
            <a:rect l="0" t="0" r="0" b="0"/>
            <a:pathLst>
              <a:path w="3511550" h="392260">
                <a:moveTo>
                  <a:pt x="0" y="0"/>
                </a:moveTo>
                <a:lnTo>
                  <a:pt x="3511550" y="0"/>
                </a:lnTo>
                <a:lnTo>
                  <a:pt x="3511550" y="392260"/>
                </a:lnTo>
                <a:lnTo>
                  <a:pt x="0" y="3922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7600" cap="flat">
            <a:noFill/>
            <a:beve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45976" y="5141865"/>
            <a:ext cx="372793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55368" y="1943647"/>
            <a:ext cx="4523374" cy="666597"/>
            <a:chOff x="1155368" y="1943647"/>
            <a:chExt cx="4523374" cy="666597"/>
          </a:xfrm>
        </p:grpSpPr>
        <p:sp>
          <p:nvSpPr>
            <p:cNvPr id="9" name="泪滴形 8"/>
            <p:cNvSpPr/>
            <p:nvPr/>
          </p:nvSpPr>
          <p:spPr>
            <a:xfrm rot="8149502">
              <a:off x="1155368" y="1943647"/>
              <a:ext cx="552261" cy="55226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821966" y="1991761"/>
              <a:ext cx="3856776" cy="618483"/>
            </a:xfrm>
            <a:prstGeom prst="roundRect">
              <a:avLst>
                <a:gd name="adj" fmla="val 138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86387" y="2086059"/>
              <a:ext cx="372793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75045" y="20351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55368" y="2969707"/>
            <a:ext cx="4523374" cy="666597"/>
            <a:chOff x="1155368" y="2969707"/>
            <a:chExt cx="4523374" cy="666597"/>
          </a:xfrm>
        </p:grpSpPr>
        <p:sp>
          <p:nvSpPr>
            <p:cNvPr id="40" name="泪滴形 39"/>
            <p:cNvSpPr/>
            <p:nvPr/>
          </p:nvSpPr>
          <p:spPr>
            <a:xfrm rot="8149502">
              <a:off x="1155368" y="2969707"/>
              <a:ext cx="552261" cy="55226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821966" y="3017821"/>
              <a:ext cx="3856776" cy="618483"/>
            </a:xfrm>
            <a:prstGeom prst="roundRect">
              <a:avLst>
                <a:gd name="adj" fmla="val 1388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886387" y="3105463"/>
              <a:ext cx="372793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75045" y="30611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55368" y="3995767"/>
            <a:ext cx="4523374" cy="666597"/>
            <a:chOff x="1155368" y="3995767"/>
            <a:chExt cx="4523374" cy="666597"/>
          </a:xfrm>
        </p:grpSpPr>
        <p:sp>
          <p:nvSpPr>
            <p:cNvPr id="43" name="泪滴形 42"/>
            <p:cNvSpPr/>
            <p:nvPr/>
          </p:nvSpPr>
          <p:spPr>
            <a:xfrm rot="8149502">
              <a:off x="1155368" y="3995767"/>
              <a:ext cx="552261" cy="55226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1821966" y="4043881"/>
              <a:ext cx="3856776" cy="618483"/>
            </a:xfrm>
            <a:prstGeom prst="roundRect">
              <a:avLst>
                <a:gd name="adj" fmla="val 138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86387" y="4131523"/>
              <a:ext cx="372793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75045" y="40872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55368" y="5021826"/>
            <a:ext cx="4523374" cy="666597"/>
            <a:chOff x="1155368" y="5021826"/>
            <a:chExt cx="4523374" cy="666597"/>
          </a:xfrm>
        </p:grpSpPr>
        <p:sp>
          <p:nvSpPr>
            <p:cNvPr id="46" name="泪滴形 45"/>
            <p:cNvSpPr/>
            <p:nvPr/>
          </p:nvSpPr>
          <p:spPr>
            <a:xfrm rot="8149502">
              <a:off x="1155368" y="5021826"/>
              <a:ext cx="552261" cy="552261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1821966" y="5069940"/>
              <a:ext cx="3856776" cy="618483"/>
            </a:xfrm>
            <a:prstGeom prst="roundRect">
              <a:avLst>
                <a:gd name="adj" fmla="val 138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86387" y="5141865"/>
              <a:ext cx="372793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75045" y="51132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-1212967" y="-1118079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30120" y="918802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75741" y="202590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591757" y="-234039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91757" y="507936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782243" y="1341288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896563" y="775908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ṧḷiďê"/>
          <p:cNvGrpSpPr/>
          <p:nvPr/>
        </p:nvGrpSpPr>
        <p:grpSpPr>
          <a:xfrm>
            <a:off x="4469374" y="2160712"/>
            <a:ext cx="3253252" cy="3257302"/>
            <a:chOff x="4566553" y="2187922"/>
            <a:chExt cx="3253252" cy="3257302"/>
          </a:xfrm>
        </p:grpSpPr>
        <p:sp>
          <p:nvSpPr>
            <p:cNvPr id="20" name="ïŝḷïdè"/>
            <p:cNvSpPr/>
            <p:nvPr/>
          </p:nvSpPr>
          <p:spPr bwMode="auto">
            <a:xfrm rot="18900000">
              <a:off x="4574966" y="3268496"/>
              <a:ext cx="3244839" cy="1083067"/>
            </a:xfrm>
            <a:custGeom>
              <a:avLst/>
              <a:gdLst>
                <a:gd name="T0" fmla="*/ 4132846 w 19679"/>
                <a:gd name="T1" fmla="*/ 1514203 h 19679"/>
                <a:gd name="T2" fmla="*/ 4132846 w 19679"/>
                <a:gd name="T3" fmla="*/ 1514203 h 19679"/>
                <a:gd name="T4" fmla="*/ 4132846 w 19679"/>
                <a:gd name="T5" fmla="*/ 1514203 h 19679"/>
                <a:gd name="T6" fmla="*/ 4132846 w 19679"/>
                <a:gd name="T7" fmla="*/ 151420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2">
                  <a:lumMod val="75000"/>
                </a:schemeClr>
              </a:solidFill>
              <a:prstDash val="dash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ṧḻîdè"/>
            <p:cNvSpPr/>
            <p:nvPr/>
          </p:nvSpPr>
          <p:spPr bwMode="auto">
            <a:xfrm rot="13500000">
              <a:off x="4575278" y="3268808"/>
              <a:ext cx="3244216" cy="1082444"/>
            </a:xfrm>
            <a:custGeom>
              <a:avLst/>
              <a:gdLst>
                <a:gd name="T0" fmla="*/ 4132053 w 19679"/>
                <a:gd name="T1" fmla="*/ 1513332 h 19679"/>
                <a:gd name="T2" fmla="*/ 4132053 w 19679"/>
                <a:gd name="T3" fmla="*/ 1513332 h 19679"/>
                <a:gd name="T4" fmla="*/ 4132053 w 19679"/>
                <a:gd name="T5" fmla="*/ 1513332 h 19679"/>
                <a:gd name="T6" fmla="*/ 4132053 w 19679"/>
                <a:gd name="T7" fmla="*/ 151333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2">
                  <a:lumMod val="75000"/>
                </a:schemeClr>
              </a:solidFill>
              <a:prstDash val="dash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$ľíḍé"/>
            <p:cNvSpPr/>
            <p:nvPr/>
          </p:nvSpPr>
          <p:spPr bwMode="auto">
            <a:xfrm>
              <a:off x="4650992" y="2356800"/>
              <a:ext cx="648095" cy="648095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3" name="ïṥlîḓe"/>
            <p:cNvSpPr/>
            <p:nvPr/>
          </p:nvSpPr>
          <p:spPr bwMode="auto">
            <a:xfrm>
              <a:off x="7091944" y="4626380"/>
              <a:ext cx="648095" cy="648095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4" name="iṡ1iḑé"/>
            <p:cNvSpPr/>
            <p:nvPr/>
          </p:nvSpPr>
          <p:spPr bwMode="auto">
            <a:xfrm>
              <a:off x="5785393" y="3425146"/>
              <a:ext cx="795942" cy="795942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lIns="50800" tIns="50800" rIns="50800" bIns="50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5" name="î$ḷidè"/>
            <p:cNvSpPr/>
            <p:nvPr/>
          </p:nvSpPr>
          <p:spPr bwMode="auto">
            <a:xfrm>
              <a:off x="4650992" y="4641337"/>
              <a:ext cx="648095" cy="648095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6" name="îşļiḋê"/>
            <p:cNvSpPr/>
            <p:nvPr/>
          </p:nvSpPr>
          <p:spPr bwMode="auto">
            <a:xfrm>
              <a:off x="7091944" y="2356800"/>
              <a:ext cx="648095" cy="648095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7" name="i$ľïḓe"/>
            <p:cNvSpPr/>
            <p:nvPr/>
          </p:nvSpPr>
          <p:spPr bwMode="auto">
            <a:xfrm>
              <a:off x="5304073" y="3628064"/>
              <a:ext cx="126503" cy="126503"/>
            </a:xfrm>
            <a:custGeom>
              <a:avLst/>
              <a:gdLst>
                <a:gd name="T0" fmla="*/ 161123 w 19679"/>
                <a:gd name="T1" fmla="*/ 176861 h 19679"/>
                <a:gd name="T2" fmla="*/ 161123 w 19679"/>
                <a:gd name="T3" fmla="*/ 176861 h 19679"/>
                <a:gd name="T4" fmla="*/ 161123 w 19679"/>
                <a:gd name="T5" fmla="*/ 176861 h 19679"/>
                <a:gd name="T6" fmla="*/ 161123 w 19679"/>
                <a:gd name="T7" fmla="*/ 17686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ṩḷïḍè"/>
            <p:cNvSpPr/>
            <p:nvPr/>
          </p:nvSpPr>
          <p:spPr bwMode="auto">
            <a:xfrm>
              <a:off x="6964194" y="3889172"/>
              <a:ext cx="126503" cy="126503"/>
            </a:xfrm>
            <a:custGeom>
              <a:avLst/>
              <a:gdLst>
                <a:gd name="T0" fmla="*/ 161123 w 19679"/>
                <a:gd name="T1" fmla="*/ 176860 h 19679"/>
                <a:gd name="T2" fmla="*/ 161123 w 19679"/>
                <a:gd name="T3" fmla="*/ 176860 h 19679"/>
                <a:gd name="T4" fmla="*/ 161123 w 19679"/>
                <a:gd name="T5" fmla="*/ 176860 h 19679"/>
                <a:gd name="T6" fmla="*/ 161123 w 19679"/>
                <a:gd name="T7" fmla="*/ 17686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śḻîďé"/>
            <p:cNvSpPr/>
            <p:nvPr/>
          </p:nvSpPr>
          <p:spPr bwMode="auto">
            <a:xfrm>
              <a:off x="5982080" y="4593353"/>
              <a:ext cx="126503" cy="126503"/>
            </a:xfrm>
            <a:custGeom>
              <a:avLst/>
              <a:gdLst>
                <a:gd name="T0" fmla="*/ 161123 w 19679"/>
                <a:gd name="T1" fmla="*/ 176860 h 19679"/>
                <a:gd name="T2" fmla="*/ 161123 w 19679"/>
                <a:gd name="T3" fmla="*/ 176860 h 19679"/>
                <a:gd name="T4" fmla="*/ 161123 w 19679"/>
                <a:gd name="T5" fmla="*/ 176860 h 19679"/>
                <a:gd name="T6" fmla="*/ 161123 w 19679"/>
                <a:gd name="T7" fmla="*/ 17686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0" name="iṡlídê"/>
            <p:cNvSpPr/>
            <p:nvPr/>
          </p:nvSpPr>
          <p:spPr bwMode="auto">
            <a:xfrm>
              <a:off x="6285564" y="2933232"/>
              <a:ext cx="126503" cy="125880"/>
            </a:xfrm>
            <a:custGeom>
              <a:avLst/>
              <a:gdLst>
                <a:gd name="T0" fmla="*/ 161123 w 19679"/>
                <a:gd name="T1" fmla="*/ 175989 h 19679"/>
                <a:gd name="T2" fmla="*/ 161123 w 19679"/>
                <a:gd name="T3" fmla="*/ 175989 h 19679"/>
                <a:gd name="T4" fmla="*/ 161123 w 19679"/>
                <a:gd name="T5" fmla="*/ 175989 h 19679"/>
                <a:gd name="T6" fmla="*/ 161123 w 19679"/>
                <a:gd name="T7" fmla="*/ 17598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ṧ1iďé"/>
            <p:cNvSpPr/>
            <p:nvPr/>
          </p:nvSpPr>
          <p:spPr bwMode="auto">
            <a:xfrm>
              <a:off x="4818625" y="2564939"/>
              <a:ext cx="254876" cy="231196"/>
            </a:xfrm>
            <a:custGeom>
              <a:avLst/>
              <a:gdLst>
                <a:gd name="T0" fmla="*/ 324644 w 20518"/>
                <a:gd name="T1" fmla="*/ 294482 h 21600"/>
                <a:gd name="T2" fmla="*/ 324644 w 20518"/>
                <a:gd name="T3" fmla="*/ 294482 h 21600"/>
                <a:gd name="T4" fmla="*/ 324644 w 20518"/>
                <a:gd name="T5" fmla="*/ 294482 h 21600"/>
                <a:gd name="T6" fmla="*/ 324644 w 20518"/>
                <a:gd name="T7" fmla="*/ 2944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18" h="21600">
                  <a:moveTo>
                    <a:pt x="8387" y="7104"/>
                  </a:moveTo>
                  <a:lnTo>
                    <a:pt x="6117" y="8734"/>
                  </a:lnTo>
                  <a:cubicBezTo>
                    <a:pt x="5879" y="8892"/>
                    <a:pt x="5575" y="8894"/>
                    <a:pt x="5439" y="8618"/>
                  </a:cubicBezTo>
                  <a:cubicBezTo>
                    <a:pt x="5303" y="8344"/>
                    <a:pt x="5384" y="8089"/>
                    <a:pt x="5620" y="7929"/>
                  </a:cubicBezTo>
                  <a:lnTo>
                    <a:pt x="7891" y="6205"/>
                  </a:lnTo>
                  <a:cubicBezTo>
                    <a:pt x="8127" y="6046"/>
                    <a:pt x="8431" y="6140"/>
                    <a:pt x="8569" y="6415"/>
                  </a:cubicBezTo>
                  <a:cubicBezTo>
                    <a:pt x="8705" y="6690"/>
                    <a:pt x="8624" y="6946"/>
                    <a:pt x="8387" y="7104"/>
                  </a:cubicBezTo>
                  <a:cubicBezTo>
                    <a:pt x="8387" y="7104"/>
                    <a:pt x="8387" y="7104"/>
                    <a:pt x="8387" y="7104"/>
                  </a:cubicBezTo>
                  <a:close/>
                  <a:moveTo>
                    <a:pt x="8869" y="2876"/>
                  </a:moveTo>
                  <a:lnTo>
                    <a:pt x="4627" y="7716"/>
                  </a:lnTo>
                  <a:cubicBezTo>
                    <a:pt x="4627" y="7721"/>
                    <a:pt x="4628" y="7726"/>
                    <a:pt x="4628" y="7734"/>
                  </a:cubicBezTo>
                  <a:lnTo>
                    <a:pt x="4628" y="13865"/>
                  </a:lnTo>
                  <a:cubicBezTo>
                    <a:pt x="4628" y="13886"/>
                    <a:pt x="4622" y="13906"/>
                    <a:pt x="4622" y="13927"/>
                  </a:cubicBezTo>
                  <a:lnTo>
                    <a:pt x="8759" y="18723"/>
                  </a:lnTo>
                  <a:cubicBezTo>
                    <a:pt x="9999" y="16491"/>
                    <a:pt x="9913" y="13651"/>
                    <a:pt x="9913" y="10799"/>
                  </a:cubicBezTo>
                  <a:cubicBezTo>
                    <a:pt x="9913" y="7948"/>
                    <a:pt x="10109" y="5106"/>
                    <a:pt x="8869" y="2876"/>
                  </a:cubicBezTo>
                  <a:cubicBezTo>
                    <a:pt x="8869" y="2876"/>
                    <a:pt x="8869" y="2876"/>
                    <a:pt x="8869" y="2876"/>
                  </a:cubicBezTo>
                  <a:close/>
                  <a:moveTo>
                    <a:pt x="3966" y="8499"/>
                  </a:moveTo>
                  <a:cubicBezTo>
                    <a:pt x="3966" y="8076"/>
                    <a:pt x="3671" y="7734"/>
                    <a:pt x="3305" y="7734"/>
                  </a:cubicBezTo>
                  <a:lnTo>
                    <a:pt x="2726" y="7734"/>
                  </a:lnTo>
                  <a:lnTo>
                    <a:pt x="1983" y="7734"/>
                  </a:lnTo>
                  <a:cubicBezTo>
                    <a:pt x="1618" y="7734"/>
                    <a:pt x="1322" y="8076"/>
                    <a:pt x="1322" y="8499"/>
                  </a:cubicBezTo>
                  <a:lnTo>
                    <a:pt x="1322" y="13097"/>
                  </a:lnTo>
                  <a:cubicBezTo>
                    <a:pt x="1322" y="13523"/>
                    <a:pt x="1618" y="13865"/>
                    <a:pt x="1983" y="13865"/>
                  </a:cubicBezTo>
                  <a:lnTo>
                    <a:pt x="2726" y="13865"/>
                  </a:lnTo>
                  <a:lnTo>
                    <a:pt x="3305" y="13865"/>
                  </a:lnTo>
                  <a:cubicBezTo>
                    <a:pt x="3671" y="13865"/>
                    <a:pt x="3966" y="13523"/>
                    <a:pt x="3966" y="13097"/>
                  </a:cubicBezTo>
                  <a:lnTo>
                    <a:pt x="3966" y="8499"/>
                  </a:lnTo>
                  <a:cubicBezTo>
                    <a:pt x="3966" y="8499"/>
                    <a:pt x="3966" y="8499"/>
                    <a:pt x="3966" y="8499"/>
                  </a:cubicBezTo>
                  <a:close/>
                  <a:moveTo>
                    <a:pt x="4084" y="15397"/>
                  </a:moveTo>
                  <a:lnTo>
                    <a:pt x="3305" y="15397"/>
                  </a:lnTo>
                  <a:lnTo>
                    <a:pt x="2726" y="15397"/>
                  </a:lnTo>
                  <a:lnTo>
                    <a:pt x="1322" y="15397"/>
                  </a:lnTo>
                  <a:cubicBezTo>
                    <a:pt x="591" y="15397"/>
                    <a:pt x="0" y="14711"/>
                    <a:pt x="0" y="13865"/>
                  </a:cubicBezTo>
                  <a:lnTo>
                    <a:pt x="0" y="7734"/>
                  </a:lnTo>
                  <a:cubicBezTo>
                    <a:pt x="0" y="6886"/>
                    <a:pt x="591" y="6200"/>
                    <a:pt x="1322" y="6200"/>
                  </a:cubicBezTo>
                  <a:lnTo>
                    <a:pt x="2726" y="6200"/>
                  </a:lnTo>
                  <a:lnTo>
                    <a:pt x="3305" y="6200"/>
                  </a:lnTo>
                  <a:lnTo>
                    <a:pt x="4084" y="6200"/>
                  </a:lnTo>
                  <a:lnTo>
                    <a:pt x="9335" y="0"/>
                  </a:lnTo>
                  <a:cubicBezTo>
                    <a:pt x="10572" y="3311"/>
                    <a:pt x="11239" y="6960"/>
                    <a:pt x="11239" y="10799"/>
                  </a:cubicBezTo>
                  <a:cubicBezTo>
                    <a:pt x="11239" y="14636"/>
                    <a:pt x="10572" y="18287"/>
                    <a:pt x="9335" y="21600"/>
                  </a:cubicBezTo>
                  <a:lnTo>
                    <a:pt x="4084" y="15397"/>
                  </a:lnTo>
                  <a:cubicBezTo>
                    <a:pt x="4084" y="15397"/>
                    <a:pt x="4084" y="15397"/>
                    <a:pt x="4084" y="15397"/>
                  </a:cubicBezTo>
                  <a:close/>
                  <a:moveTo>
                    <a:pt x="13502" y="16488"/>
                  </a:moveTo>
                  <a:lnTo>
                    <a:pt x="12972" y="15875"/>
                  </a:lnTo>
                  <a:cubicBezTo>
                    <a:pt x="14956" y="12888"/>
                    <a:pt x="14954" y="8710"/>
                    <a:pt x="12971" y="5725"/>
                  </a:cubicBezTo>
                  <a:lnTo>
                    <a:pt x="13501" y="5111"/>
                  </a:lnTo>
                  <a:cubicBezTo>
                    <a:pt x="15768" y="8439"/>
                    <a:pt x="15769" y="13159"/>
                    <a:pt x="13502" y="16488"/>
                  </a:cubicBezTo>
                  <a:cubicBezTo>
                    <a:pt x="13502" y="16488"/>
                    <a:pt x="13502" y="16488"/>
                    <a:pt x="13502" y="16488"/>
                  </a:cubicBezTo>
                  <a:close/>
                  <a:moveTo>
                    <a:pt x="15404" y="18692"/>
                  </a:moveTo>
                  <a:lnTo>
                    <a:pt x="14825" y="18023"/>
                  </a:lnTo>
                  <a:cubicBezTo>
                    <a:pt x="17837" y="13847"/>
                    <a:pt x="17840" y="7746"/>
                    <a:pt x="14832" y="3568"/>
                  </a:cubicBezTo>
                  <a:lnTo>
                    <a:pt x="15411" y="2897"/>
                  </a:lnTo>
                  <a:cubicBezTo>
                    <a:pt x="18682" y="7419"/>
                    <a:pt x="18679" y="14171"/>
                    <a:pt x="15404" y="18692"/>
                  </a:cubicBezTo>
                  <a:cubicBezTo>
                    <a:pt x="15404" y="18692"/>
                    <a:pt x="15404" y="18692"/>
                    <a:pt x="15404" y="18692"/>
                  </a:cubicBezTo>
                  <a:close/>
                  <a:moveTo>
                    <a:pt x="17273" y="20861"/>
                  </a:moveTo>
                  <a:lnTo>
                    <a:pt x="16726" y="20225"/>
                  </a:lnTo>
                  <a:cubicBezTo>
                    <a:pt x="20777" y="14823"/>
                    <a:pt x="20778" y="6770"/>
                    <a:pt x="16731" y="1367"/>
                  </a:cubicBezTo>
                  <a:lnTo>
                    <a:pt x="17281" y="729"/>
                  </a:lnTo>
                  <a:cubicBezTo>
                    <a:pt x="21599" y="6497"/>
                    <a:pt x="21597" y="15093"/>
                    <a:pt x="17273" y="20861"/>
                  </a:cubicBezTo>
                  <a:cubicBezTo>
                    <a:pt x="17273" y="20861"/>
                    <a:pt x="17273" y="20861"/>
                    <a:pt x="17273" y="208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2" name="iṣlíḑé"/>
            <p:cNvSpPr/>
            <p:nvPr/>
          </p:nvSpPr>
          <p:spPr bwMode="auto">
            <a:xfrm>
              <a:off x="7317531" y="2537519"/>
              <a:ext cx="196921" cy="286658"/>
            </a:xfrm>
            <a:custGeom>
              <a:avLst/>
              <a:gdLst>
                <a:gd name="T0" fmla="*/ 250825 w 21600"/>
                <a:gd name="T1" fmla="*/ 365125 h 21600"/>
                <a:gd name="T2" fmla="*/ 250825 w 21600"/>
                <a:gd name="T3" fmla="*/ 365125 h 21600"/>
                <a:gd name="T4" fmla="*/ 250825 w 21600"/>
                <a:gd name="T5" fmla="*/ 365125 h 21600"/>
                <a:gd name="T6" fmla="*/ 250825 w 21600"/>
                <a:gd name="T7" fmla="*/ 3651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712" y="7438"/>
                  </a:moveTo>
                  <a:cubicBezTo>
                    <a:pt x="15705" y="5571"/>
                    <a:pt x="13513" y="4060"/>
                    <a:pt x="10803" y="4052"/>
                  </a:cubicBezTo>
                  <a:lnTo>
                    <a:pt x="10803" y="3317"/>
                  </a:lnTo>
                  <a:cubicBezTo>
                    <a:pt x="14101" y="3325"/>
                    <a:pt x="16772" y="5166"/>
                    <a:pt x="16777" y="7438"/>
                  </a:cubicBezTo>
                  <a:lnTo>
                    <a:pt x="15712" y="7438"/>
                  </a:lnTo>
                  <a:cubicBezTo>
                    <a:pt x="15712" y="7438"/>
                    <a:pt x="15712" y="7438"/>
                    <a:pt x="15712" y="7438"/>
                  </a:cubicBezTo>
                  <a:close/>
                  <a:moveTo>
                    <a:pt x="10799" y="1441"/>
                  </a:moveTo>
                  <a:cubicBezTo>
                    <a:pt x="5973" y="1441"/>
                    <a:pt x="2060" y="4136"/>
                    <a:pt x="2060" y="7460"/>
                  </a:cubicBezTo>
                  <a:cubicBezTo>
                    <a:pt x="2060" y="9178"/>
                    <a:pt x="3116" y="10719"/>
                    <a:pt x="4791" y="11813"/>
                  </a:cubicBezTo>
                  <a:cubicBezTo>
                    <a:pt x="4630" y="11707"/>
                    <a:pt x="4466" y="11599"/>
                    <a:pt x="4316" y="11485"/>
                  </a:cubicBezTo>
                  <a:lnTo>
                    <a:pt x="4224" y="11485"/>
                  </a:lnTo>
                  <a:cubicBezTo>
                    <a:pt x="5161" y="12281"/>
                    <a:pt x="5887" y="13197"/>
                    <a:pt x="6332" y="14205"/>
                  </a:cubicBezTo>
                  <a:cubicBezTo>
                    <a:pt x="6529" y="14268"/>
                    <a:pt x="6734" y="14319"/>
                    <a:pt x="6938" y="14372"/>
                  </a:cubicBezTo>
                  <a:cubicBezTo>
                    <a:pt x="6978" y="14459"/>
                    <a:pt x="7038" y="14540"/>
                    <a:pt x="7122" y="14609"/>
                  </a:cubicBezTo>
                  <a:cubicBezTo>
                    <a:pt x="6958" y="14685"/>
                    <a:pt x="6858" y="14770"/>
                    <a:pt x="6858" y="14857"/>
                  </a:cubicBezTo>
                  <a:cubicBezTo>
                    <a:pt x="6858" y="15248"/>
                    <a:pt x="8624" y="15565"/>
                    <a:pt x="10799" y="15565"/>
                  </a:cubicBezTo>
                  <a:cubicBezTo>
                    <a:pt x="12975" y="15565"/>
                    <a:pt x="14741" y="15248"/>
                    <a:pt x="14741" y="14857"/>
                  </a:cubicBezTo>
                  <a:cubicBezTo>
                    <a:pt x="14741" y="14770"/>
                    <a:pt x="14639" y="14685"/>
                    <a:pt x="14478" y="14609"/>
                  </a:cubicBezTo>
                  <a:cubicBezTo>
                    <a:pt x="14561" y="14540"/>
                    <a:pt x="14621" y="14459"/>
                    <a:pt x="14661" y="14372"/>
                  </a:cubicBezTo>
                  <a:cubicBezTo>
                    <a:pt x="14866" y="14319"/>
                    <a:pt x="15070" y="14268"/>
                    <a:pt x="15267" y="14205"/>
                  </a:cubicBezTo>
                  <a:cubicBezTo>
                    <a:pt x="15712" y="13197"/>
                    <a:pt x="16439" y="12281"/>
                    <a:pt x="17375" y="11485"/>
                  </a:cubicBezTo>
                  <a:lnTo>
                    <a:pt x="17283" y="11485"/>
                  </a:lnTo>
                  <a:cubicBezTo>
                    <a:pt x="17133" y="11599"/>
                    <a:pt x="16969" y="11707"/>
                    <a:pt x="16806" y="11813"/>
                  </a:cubicBezTo>
                  <a:cubicBezTo>
                    <a:pt x="18483" y="10719"/>
                    <a:pt x="19539" y="9178"/>
                    <a:pt x="19539" y="7460"/>
                  </a:cubicBezTo>
                  <a:cubicBezTo>
                    <a:pt x="19539" y="4136"/>
                    <a:pt x="15626" y="1441"/>
                    <a:pt x="10799" y="1441"/>
                  </a:cubicBezTo>
                  <a:cubicBezTo>
                    <a:pt x="10799" y="1441"/>
                    <a:pt x="10799" y="1441"/>
                    <a:pt x="10799" y="1441"/>
                  </a:cubicBezTo>
                  <a:close/>
                  <a:moveTo>
                    <a:pt x="7861" y="17073"/>
                  </a:moveTo>
                  <a:lnTo>
                    <a:pt x="12562" y="16205"/>
                  </a:lnTo>
                  <a:lnTo>
                    <a:pt x="8842" y="16205"/>
                  </a:lnTo>
                  <a:cubicBezTo>
                    <a:pt x="8299" y="16205"/>
                    <a:pt x="7861" y="16506"/>
                    <a:pt x="7861" y="16880"/>
                  </a:cubicBezTo>
                  <a:lnTo>
                    <a:pt x="7861" y="17073"/>
                  </a:lnTo>
                  <a:cubicBezTo>
                    <a:pt x="7861" y="17073"/>
                    <a:pt x="7861" y="17073"/>
                    <a:pt x="7861" y="17073"/>
                  </a:cubicBezTo>
                  <a:close/>
                  <a:moveTo>
                    <a:pt x="7861" y="18759"/>
                  </a:moveTo>
                  <a:lnTo>
                    <a:pt x="13738" y="17675"/>
                  </a:lnTo>
                  <a:lnTo>
                    <a:pt x="13738" y="16985"/>
                  </a:lnTo>
                  <a:lnTo>
                    <a:pt x="7861" y="18068"/>
                  </a:lnTo>
                  <a:lnTo>
                    <a:pt x="7861" y="18759"/>
                  </a:lnTo>
                  <a:cubicBezTo>
                    <a:pt x="7861" y="18759"/>
                    <a:pt x="7861" y="18759"/>
                    <a:pt x="7861" y="18759"/>
                  </a:cubicBezTo>
                  <a:close/>
                  <a:moveTo>
                    <a:pt x="8842" y="19577"/>
                  </a:moveTo>
                  <a:lnTo>
                    <a:pt x="12757" y="19577"/>
                  </a:lnTo>
                  <a:cubicBezTo>
                    <a:pt x="13297" y="19577"/>
                    <a:pt x="13738" y="19275"/>
                    <a:pt x="13738" y="18903"/>
                  </a:cubicBezTo>
                  <a:lnTo>
                    <a:pt x="13738" y="18670"/>
                  </a:lnTo>
                  <a:lnTo>
                    <a:pt x="8833" y="19575"/>
                  </a:lnTo>
                  <a:cubicBezTo>
                    <a:pt x="8835" y="19575"/>
                    <a:pt x="8838" y="19577"/>
                    <a:pt x="8842" y="19577"/>
                  </a:cubicBezTo>
                  <a:cubicBezTo>
                    <a:pt x="8842" y="19577"/>
                    <a:pt x="8842" y="19577"/>
                    <a:pt x="8842" y="19577"/>
                  </a:cubicBezTo>
                  <a:close/>
                  <a:moveTo>
                    <a:pt x="19625" y="11693"/>
                  </a:moveTo>
                  <a:cubicBezTo>
                    <a:pt x="18120" y="12700"/>
                    <a:pt x="17092" y="14035"/>
                    <a:pt x="16765" y="15531"/>
                  </a:cubicBezTo>
                  <a:lnTo>
                    <a:pt x="16674" y="15531"/>
                  </a:lnTo>
                  <a:cubicBezTo>
                    <a:pt x="16674" y="15806"/>
                    <a:pt x="16311" y="16061"/>
                    <a:pt x="15694" y="16275"/>
                  </a:cubicBezTo>
                  <a:lnTo>
                    <a:pt x="15694" y="19577"/>
                  </a:lnTo>
                  <a:cubicBezTo>
                    <a:pt x="15694" y="20323"/>
                    <a:pt x="14818" y="20926"/>
                    <a:pt x="13738" y="20926"/>
                  </a:cubicBezTo>
                  <a:lnTo>
                    <a:pt x="12757" y="20926"/>
                  </a:lnTo>
                  <a:cubicBezTo>
                    <a:pt x="12757" y="21298"/>
                    <a:pt x="12319" y="21599"/>
                    <a:pt x="11779" y="21599"/>
                  </a:cubicBezTo>
                  <a:lnTo>
                    <a:pt x="9820" y="21599"/>
                  </a:lnTo>
                  <a:cubicBezTo>
                    <a:pt x="9280" y="21599"/>
                    <a:pt x="8842" y="21298"/>
                    <a:pt x="8842" y="20926"/>
                  </a:cubicBezTo>
                  <a:lnTo>
                    <a:pt x="7861" y="20926"/>
                  </a:lnTo>
                  <a:cubicBezTo>
                    <a:pt x="6781" y="20926"/>
                    <a:pt x="5905" y="20323"/>
                    <a:pt x="5905" y="19577"/>
                  </a:cubicBezTo>
                  <a:lnTo>
                    <a:pt x="5905" y="16275"/>
                  </a:lnTo>
                  <a:cubicBezTo>
                    <a:pt x="5288" y="16061"/>
                    <a:pt x="4925" y="15806"/>
                    <a:pt x="4925" y="15531"/>
                  </a:cubicBezTo>
                  <a:lnTo>
                    <a:pt x="4834" y="15531"/>
                  </a:lnTo>
                  <a:cubicBezTo>
                    <a:pt x="4507" y="14035"/>
                    <a:pt x="3479" y="12700"/>
                    <a:pt x="1974" y="11693"/>
                  </a:cubicBezTo>
                  <a:cubicBezTo>
                    <a:pt x="740" y="10488"/>
                    <a:pt x="0" y="9026"/>
                    <a:pt x="0" y="7438"/>
                  </a:cubicBezTo>
                  <a:cubicBezTo>
                    <a:pt x="0" y="3329"/>
                    <a:pt x="4834" y="0"/>
                    <a:pt x="10799" y="0"/>
                  </a:cubicBezTo>
                  <a:cubicBezTo>
                    <a:pt x="16765" y="0"/>
                    <a:pt x="21600" y="3329"/>
                    <a:pt x="21600" y="7438"/>
                  </a:cubicBezTo>
                  <a:cubicBezTo>
                    <a:pt x="21600" y="9026"/>
                    <a:pt x="20859" y="10488"/>
                    <a:pt x="19625" y="11693"/>
                  </a:cubicBezTo>
                  <a:cubicBezTo>
                    <a:pt x="19625" y="11693"/>
                    <a:pt x="19625" y="11693"/>
                    <a:pt x="19625" y="11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3" name="îsḷïde"/>
            <p:cNvSpPr/>
            <p:nvPr/>
          </p:nvSpPr>
          <p:spPr bwMode="auto">
            <a:xfrm>
              <a:off x="7290735" y="4823925"/>
              <a:ext cx="251760" cy="252383"/>
            </a:xfrm>
            <a:custGeom>
              <a:avLst/>
              <a:gdLst>
                <a:gd name="T0" fmla="*/ 320675 w 21430"/>
                <a:gd name="T1" fmla="*/ 321469 h 21430"/>
                <a:gd name="T2" fmla="*/ 320675 w 21430"/>
                <a:gd name="T3" fmla="*/ 321469 h 21430"/>
                <a:gd name="T4" fmla="*/ 320675 w 21430"/>
                <a:gd name="T5" fmla="*/ 321469 h 21430"/>
                <a:gd name="T6" fmla="*/ 320675 w 21430"/>
                <a:gd name="T7" fmla="*/ 321469 h 214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0" h="21430">
                  <a:moveTo>
                    <a:pt x="16377" y="4093"/>
                  </a:moveTo>
                  <a:cubicBezTo>
                    <a:pt x="15846" y="4093"/>
                    <a:pt x="15415" y="4522"/>
                    <a:pt x="15415" y="5054"/>
                  </a:cubicBezTo>
                  <a:cubicBezTo>
                    <a:pt x="15415" y="5583"/>
                    <a:pt x="15846" y="6014"/>
                    <a:pt x="16377" y="6014"/>
                  </a:cubicBezTo>
                  <a:cubicBezTo>
                    <a:pt x="16907" y="6014"/>
                    <a:pt x="17337" y="5583"/>
                    <a:pt x="17337" y="5054"/>
                  </a:cubicBezTo>
                  <a:cubicBezTo>
                    <a:pt x="17337" y="4522"/>
                    <a:pt x="16907" y="4093"/>
                    <a:pt x="16377" y="4093"/>
                  </a:cubicBezTo>
                  <a:cubicBezTo>
                    <a:pt x="16377" y="4093"/>
                    <a:pt x="16377" y="4093"/>
                    <a:pt x="16377" y="4093"/>
                  </a:cubicBezTo>
                  <a:close/>
                  <a:moveTo>
                    <a:pt x="16377" y="6745"/>
                  </a:moveTo>
                  <a:cubicBezTo>
                    <a:pt x="15441" y="6745"/>
                    <a:pt x="14685" y="5988"/>
                    <a:pt x="14685" y="5054"/>
                  </a:cubicBezTo>
                  <a:cubicBezTo>
                    <a:pt x="14685" y="4120"/>
                    <a:pt x="15441" y="3362"/>
                    <a:pt x="16377" y="3362"/>
                  </a:cubicBezTo>
                  <a:cubicBezTo>
                    <a:pt x="17311" y="3362"/>
                    <a:pt x="18067" y="4120"/>
                    <a:pt x="18067" y="5054"/>
                  </a:cubicBezTo>
                  <a:cubicBezTo>
                    <a:pt x="18067" y="5988"/>
                    <a:pt x="17311" y="6745"/>
                    <a:pt x="16377" y="6745"/>
                  </a:cubicBezTo>
                  <a:cubicBezTo>
                    <a:pt x="16377" y="6745"/>
                    <a:pt x="16377" y="6745"/>
                    <a:pt x="16377" y="6745"/>
                  </a:cubicBezTo>
                  <a:close/>
                  <a:moveTo>
                    <a:pt x="15333" y="1442"/>
                  </a:moveTo>
                  <a:cubicBezTo>
                    <a:pt x="12760" y="1442"/>
                    <a:pt x="10675" y="3525"/>
                    <a:pt x="10675" y="6098"/>
                  </a:cubicBezTo>
                  <a:cubicBezTo>
                    <a:pt x="10675" y="6795"/>
                    <a:pt x="10841" y="7451"/>
                    <a:pt x="11115" y="8046"/>
                  </a:cubicBezTo>
                  <a:lnTo>
                    <a:pt x="1710" y="17452"/>
                  </a:lnTo>
                  <a:cubicBezTo>
                    <a:pt x="1571" y="17590"/>
                    <a:pt x="1515" y="17705"/>
                    <a:pt x="1431" y="17957"/>
                  </a:cubicBezTo>
                  <a:cubicBezTo>
                    <a:pt x="1431" y="17957"/>
                    <a:pt x="1338" y="18447"/>
                    <a:pt x="1346" y="18943"/>
                  </a:cubicBezTo>
                  <a:lnTo>
                    <a:pt x="11129" y="9160"/>
                  </a:lnTo>
                  <a:cubicBezTo>
                    <a:pt x="11259" y="9030"/>
                    <a:pt x="11470" y="9030"/>
                    <a:pt x="11601" y="9160"/>
                  </a:cubicBezTo>
                  <a:cubicBezTo>
                    <a:pt x="11732" y="9290"/>
                    <a:pt x="11732" y="9502"/>
                    <a:pt x="11601" y="9632"/>
                  </a:cubicBezTo>
                  <a:lnTo>
                    <a:pt x="1565" y="19669"/>
                  </a:lnTo>
                  <a:cubicBezTo>
                    <a:pt x="1546" y="19688"/>
                    <a:pt x="1519" y="19683"/>
                    <a:pt x="1498" y="19697"/>
                  </a:cubicBezTo>
                  <a:cubicBezTo>
                    <a:pt x="1526" y="19748"/>
                    <a:pt x="1552" y="19801"/>
                    <a:pt x="1589" y="19840"/>
                  </a:cubicBezTo>
                  <a:cubicBezTo>
                    <a:pt x="2031" y="20281"/>
                    <a:pt x="3474" y="19998"/>
                    <a:pt x="3474" y="19998"/>
                  </a:cubicBezTo>
                  <a:cubicBezTo>
                    <a:pt x="3614" y="19859"/>
                    <a:pt x="3838" y="19859"/>
                    <a:pt x="3977" y="19719"/>
                  </a:cubicBezTo>
                  <a:lnTo>
                    <a:pt x="4947" y="18751"/>
                  </a:lnTo>
                  <a:lnTo>
                    <a:pt x="6019" y="18751"/>
                  </a:lnTo>
                  <a:lnTo>
                    <a:pt x="6019" y="17677"/>
                  </a:lnTo>
                  <a:lnTo>
                    <a:pt x="6952" y="16747"/>
                  </a:lnTo>
                  <a:lnTo>
                    <a:pt x="8023" y="16747"/>
                  </a:lnTo>
                  <a:lnTo>
                    <a:pt x="8023" y="15673"/>
                  </a:lnTo>
                  <a:lnTo>
                    <a:pt x="8956" y="14742"/>
                  </a:lnTo>
                  <a:lnTo>
                    <a:pt x="10028" y="14742"/>
                  </a:lnTo>
                  <a:lnTo>
                    <a:pt x="10028" y="13669"/>
                  </a:lnTo>
                  <a:lnTo>
                    <a:pt x="13384" y="10314"/>
                  </a:lnTo>
                  <a:cubicBezTo>
                    <a:pt x="13978" y="10590"/>
                    <a:pt x="14634" y="10753"/>
                    <a:pt x="15333" y="10753"/>
                  </a:cubicBezTo>
                  <a:cubicBezTo>
                    <a:pt x="17904" y="10753"/>
                    <a:pt x="19989" y="8669"/>
                    <a:pt x="19989" y="6098"/>
                  </a:cubicBezTo>
                  <a:cubicBezTo>
                    <a:pt x="19989" y="3525"/>
                    <a:pt x="17904" y="1442"/>
                    <a:pt x="15333" y="1442"/>
                  </a:cubicBezTo>
                  <a:cubicBezTo>
                    <a:pt x="15333" y="1442"/>
                    <a:pt x="15333" y="1442"/>
                    <a:pt x="15333" y="1442"/>
                  </a:cubicBezTo>
                  <a:close/>
                  <a:moveTo>
                    <a:pt x="15373" y="12111"/>
                  </a:moveTo>
                  <a:cubicBezTo>
                    <a:pt x="14825" y="12111"/>
                    <a:pt x="14293" y="12032"/>
                    <a:pt x="13789" y="11893"/>
                  </a:cubicBezTo>
                  <a:lnTo>
                    <a:pt x="11357" y="14324"/>
                  </a:lnTo>
                  <a:lnTo>
                    <a:pt x="11365" y="14324"/>
                  </a:lnTo>
                  <a:lnTo>
                    <a:pt x="11365" y="16077"/>
                  </a:lnTo>
                  <a:lnTo>
                    <a:pt x="9611" y="16077"/>
                  </a:lnTo>
                  <a:lnTo>
                    <a:pt x="9611" y="16071"/>
                  </a:lnTo>
                  <a:lnTo>
                    <a:pt x="9353" y="16329"/>
                  </a:lnTo>
                  <a:lnTo>
                    <a:pt x="9360" y="16329"/>
                  </a:lnTo>
                  <a:lnTo>
                    <a:pt x="9360" y="18082"/>
                  </a:lnTo>
                  <a:lnTo>
                    <a:pt x="7607" y="18082"/>
                  </a:lnTo>
                  <a:lnTo>
                    <a:pt x="7607" y="18075"/>
                  </a:lnTo>
                  <a:lnTo>
                    <a:pt x="7348" y="18332"/>
                  </a:lnTo>
                  <a:lnTo>
                    <a:pt x="7356" y="18332"/>
                  </a:lnTo>
                  <a:lnTo>
                    <a:pt x="7356" y="20088"/>
                  </a:lnTo>
                  <a:lnTo>
                    <a:pt x="5603" y="20088"/>
                  </a:lnTo>
                  <a:lnTo>
                    <a:pt x="5603" y="20080"/>
                  </a:lnTo>
                  <a:lnTo>
                    <a:pt x="4507" y="21173"/>
                  </a:lnTo>
                  <a:cubicBezTo>
                    <a:pt x="4247" y="21435"/>
                    <a:pt x="3601" y="21397"/>
                    <a:pt x="3339" y="21397"/>
                  </a:cubicBezTo>
                  <a:cubicBezTo>
                    <a:pt x="3339" y="21397"/>
                    <a:pt x="1038" y="21600"/>
                    <a:pt x="434" y="20995"/>
                  </a:cubicBezTo>
                  <a:cubicBezTo>
                    <a:pt x="-170" y="20391"/>
                    <a:pt x="32" y="18090"/>
                    <a:pt x="32" y="18090"/>
                  </a:cubicBezTo>
                  <a:cubicBezTo>
                    <a:pt x="32" y="17718"/>
                    <a:pt x="-6" y="17183"/>
                    <a:pt x="256" y="16922"/>
                  </a:cubicBezTo>
                  <a:lnTo>
                    <a:pt x="9535" y="7642"/>
                  </a:lnTo>
                  <a:cubicBezTo>
                    <a:pt x="9399" y="7135"/>
                    <a:pt x="9318" y="6606"/>
                    <a:pt x="9318" y="6056"/>
                  </a:cubicBezTo>
                  <a:cubicBezTo>
                    <a:pt x="9318" y="2712"/>
                    <a:pt x="12029" y="0"/>
                    <a:pt x="15373" y="0"/>
                  </a:cubicBezTo>
                  <a:cubicBezTo>
                    <a:pt x="18719" y="0"/>
                    <a:pt x="21430" y="2712"/>
                    <a:pt x="21430" y="6056"/>
                  </a:cubicBezTo>
                  <a:cubicBezTo>
                    <a:pt x="21430" y="9400"/>
                    <a:pt x="18719" y="12111"/>
                    <a:pt x="15373" y="12111"/>
                  </a:cubicBezTo>
                  <a:cubicBezTo>
                    <a:pt x="15373" y="12111"/>
                    <a:pt x="15373" y="12111"/>
                    <a:pt x="15373" y="12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1954" tIns="51954" rIns="51954" bIns="5195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4" name="ïšḷíḋê"/>
            <p:cNvSpPr/>
            <p:nvPr/>
          </p:nvSpPr>
          <p:spPr bwMode="auto">
            <a:xfrm>
              <a:off x="4818625" y="4851968"/>
              <a:ext cx="281672" cy="226210"/>
            </a:xfrm>
            <a:custGeom>
              <a:avLst/>
              <a:gdLst>
                <a:gd name="T0" fmla="*/ 358758 w 21335"/>
                <a:gd name="T1" fmla="*/ 292570 h 21422"/>
                <a:gd name="T2" fmla="*/ 358758 w 21335"/>
                <a:gd name="T3" fmla="*/ 292570 h 21422"/>
                <a:gd name="T4" fmla="*/ 358758 w 21335"/>
                <a:gd name="T5" fmla="*/ 292570 h 21422"/>
                <a:gd name="T6" fmla="*/ 358758 w 21335"/>
                <a:gd name="T7" fmla="*/ 292570 h 21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5" h="21422">
                  <a:moveTo>
                    <a:pt x="19499" y="4188"/>
                  </a:moveTo>
                  <a:lnTo>
                    <a:pt x="17977" y="2290"/>
                  </a:lnTo>
                  <a:cubicBezTo>
                    <a:pt x="17713" y="1961"/>
                    <a:pt x="17284" y="1961"/>
                    <a:pt x="17018" y="2290"/>
                  </a:cubicBezTo>
                  <a:lnTo>
                    <a:pt x="8914" y="12399"/>
                  </a:lnTo>
                  <a:cubicBezTo>
                    <a:pt x="8384" y="13060"/>
                    <a:pt x="7524" y="13060"/>
                    <a:pt x="6996" y="12399"/>
                  </a:cubicBezTo>
                  <a:lnTo>
                    <a:pt x="4317" y="9058"/>
                  </a:lnTo>
                  <a:cubicBezTo>
                    <a:pt x="4051" y="8728"/>
                    <a:pt x="3622" y="8728"/>
                    <a:pt x="3358" y="9058"/>
                  </a:cubicBezTo>
                  <a:lnTo>
                    <a:pt x="1836" y="10956"/>
                  </a:lnTo>
                  <a:cubicBezTo>
                    <a:pt x="1572" y="11286"/>
                    <a:pt x="1572" y="11821"/>
                    <a:pt x="1836" y="12152"/>
                  </a:cubicBezTo>
                  <a:lnTo>
                    <a:pt x="7523" y="19246"/>
                  </a:lnTo>
                  <a:cubicBezTo>
                    <a:pt x="7788" y="19575"/>
                    <a:pt x="8218" y="19575"/>
                    <a:pt x="8482" y="19246"/>
                  </a:cubicBezTo>
                  <a:lnTo>
                    <a:pt x="10004" y="17348"/>
                  </a:lnTo>
                  <a:cubicBezTo>
                    <a:pt x="10076" y="17257"/>
                    <a:pt x="10125" y="17149"/>
                    <a:pt x="10158" y="17036"/>
                  </a:cubicBezTo>
                  <a:lnTo>
                    <a:pt x="19499" y="5385"/>
                  </a:lnTo>
                  <a:cubicBezTo>
                    <a:pt x="19763" y="5053"/>
                    <a:pt x="19763" y="4518"/>
                    <a:pt x="19499" y="4188"/>
                  </a:cubicBezTo>
                  <a:cubicBezTo>
                    <a:pt x="19499" y="4188"/>
                    <a:pt x="19499" y="4188"/>
                    <a:pt x="19499" y="4188"/>
                  </a:cubicBezTo>
                  <a:close/>
                  <a:moveTo>
                    <a:pt x="20938" y="5983"/>
                  </a:moveTo>
                  <a:lnTo>
                    <a:pt x="8951" y="20934"/>
                  </a:lnTo>
                  <a:cubicBezTo>
                    <a:pt x="8675" y="21278"/>
                    <a:pt x="8314" y="21434"/>
                    <a:pt x="7955" y="21420"/>
                  </a:cubicBezTo>
                  <a:cubicBezTo>
                    <a:pt x="7597" y="21434"/>
                    <a:pt x="7233" y="21278"/>
                    <a:pt x="6958" y="20934"/>
                  </a:cubicBezTo>
                  <a:lnTo>
                    <a:pt x="397" y="12750"/>
                  </a:lnTo>
                  <a:cubicBezTo>
                    <a:pt x="-132" y="12090"/>
                    <a:pt x="-132" y="11019"/>
                    <a:pt x="397" y="10358"/>
                  </a:cubicBezTo>
                  <a:lnTo>
                    <a:pt x="2878" y="7263"/>
                  </a:lnTo>
                  <a:cubicBezTo>
                    <a:pt x="3408" y="6602"/>
                    <a:pt x="4267" y="6602"/>
                    <a:pt x="4797" y="7263"/>
                  </a:cubicBezTo>
                  <a:lnTo>
                    <a:pt x="7955" y="11203"/>
                  </a:lnTo>
                  <a:lnTo>
                    <a:pt x="16538" y="495"/>
                  </a:lnTo>
                  <a:cubicBezTo>
                    <a:pt x="17068" y="-165"/>
                    <a:pt x="17928" y="-165"/>
                    <a:pt x="18458" y="495"/>
                  </a:cubicBezTo>
                  <a:lnTo>
                    <a:pt x="20938" y="3590"/>
                  </a:lnTo>
                  <a:cubicBezTo>
                    <a:pt x="21467" y="4251"/>
                    <a:pt x="21467" y="5322"/>
                    <a:pt x="20938" y="5983"/>
                  </a:cubicBezTo>
                  <a:cubicBezTo>
                    <a:pt x="20938" y="5983"/>
                    <a:pt x="20938" y="5983"/>
                    <a:pt x="20938" y="59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1954" tIns="51954" rIns="51954" bIns="5195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5" name="íş1ïďê"/>
            <p:cNvSpPr/>
            <p:nvPr/>
          </p:nvSpPr>
          <p:spPr bwMode="auto">
            <a:xfrm>
              <a:off x="4566553" y="3281583"/>
              <a:ext cx="3244839" cy="1083067"/>
            </a:xfrm>
            <a:custGeom>
              <a:avLst/>
              <a:gdLst>
                <a:gd name="T0" fmla="*/ 4132846 w 19679"/>
                <a:gd name="T1" fmla="*/ 1514203 h 19679"/>
                <a:gd name="T2" fmla="*/ 4132846 w 19679"/>
                <a:gd name="T3" fmla="*/ 1514203 h 19679"/>
                <a:gd name="T4" fmla="*/ 4132846 w 19679"/>
                <a:gd name="T5" fmla="*/ 1514203 h 19679"/>
                <a:gd name="T6" fmla="*/ 4132846 w 19679"/>
                <a:gd name="T7" fmla="*/ 151420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2">
                  <a:lumMod val="75000"/>
                </a:schemeClr>
              </a:solidFill>
              <a:prstDash val="solid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6" name="îŝ1îḋê"/>
            <p:cNvSpPr/>
            <p:nvPr/>
          </p:nvSpPr>
          <p:spPr bwMode="auto">
            <a:xfrm rot="16200000">
              <a:off x="4566865" y="3281894"/>
              <a:ext cx="3244216" cy="1082444"/>
            </a:xfrm>
            <a:custGeom>
              <a:avLst/>
              <a:gdLst>
                <a:gd name="T0" fmla="*/ 4132053 w 19679"/>
                <a:gd name="T1" fmla="*/ 1513332 h 19679"/>
                <a:gd name="T2" fmla="*/ 4132053 w 19679"/>
                <a:gd name="T3" fmla="*/ 1513332 h 19679"/>
                <a:gd name="T4" fmla="*/ 4132053 w 19679"/>
                <a:gd name="T5" fmla="*/ 1513332 h 19679"/>
                <a:gd name="T6" fmla="*/ 4132053 w 19679"/>
                <a:gd name="T7" fmla="*/ 151333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2">
                  <a:lumMod val="75000"/>
                </a:schemeClr>
              </a:solidFill>
              <a:prstDash val="solid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id-ID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780858" y="2122123"/>
            <a:ext cx="3279861" cy="1046440"/>
            <a:chOff x="1085274" y="2349127"/>
            <a:chExt cx="3279861" cy="1046440"/>
          </a:xfrm>
        </p:grpSpPr>
        <p:sp>
          <p:nvSpPr>
            <p:cNvPr id="38" name="文本框 37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85274" y="2687681"/>
              <a:ext cx="3279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80858" y="4406659"/>
            <a:ext cx="3279861" cy="1046440"/>
            <a:chOff x="1085274" y="2349127"/>
            <a:chExt cx="3279861" cy="1046440"/>
          </a:xfrm>
        </p:grpSpPr>
        <p:sp>
          <p:nvSpPr>
            <p:cNvPr id="41" name="文本框 40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85274" y="2687681"/>
              <a:ext cx="3279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43000" y="2122123"/>
            <a:ext cx="3279861" cy="1046440"/>
            <a:chOff x="1085274" y="2349127"/>
            <a:chExt cx="3279861" cy="1046440"/>
          </a:xfrm>
        </p:grpSpPr>
        <p:sp>
          <p:nvSpPr>
            <p:cNvPr id="44" name="文本框 43"/>
            <p:cNvSpPr txBox="1"/>
            <p:nvPr/>
          </p:nvSpPr>
          <p:spPr>
            <a:xfrm>
              <a:off x="22313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85274" y="2687681"/>
              <a:ext cx="3279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43000" y="4406659"/>
            <a:ext cx="3279861" cy="1046440"/>
            <a:chOff x="1085274" y="2349127"/>
            <a:chExt cx="3279861" cy="1046440"/>
          </a:xfrm>
        </p:grpSpPr>
        <p:sp>
          <p:nvSpPr>
            <p:cNvPr id="47" name="文本框 46"/>
            <p:cNvSpPr txBox="1"/>
            <p:nvPr/>
          </p:nvSpPr>
          <p:spPr>
            <a:xfrm>
              <a:off x="22313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85274" y="2687681"/>
              <a:ext cx="3279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61" name="椭圆 60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41792" y="2952795"/>
            <a:ext cx="9508415" cy="1774736"/>
            <a:chOff x="1556993" y="2772102"/>
            <a:chExt cx="9508415" cy="1774736"/>
          </a:xfrm>
        </p:grpSpPr>
        <p:sp>
          <p:nvSpPr>
            <p:cNvPr id="18" name="矩形 17"/>
            <p:cNvSpPr/>
            <p:nvPr/>
          </p:nvSpPr>
          <p:spPr>
            <a:xfrm rot="2280706" flipV="1">
              <a:off x="10615921" y="3645350"/>
              <a:ext cx="449487" cy="853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9319294">
              <a:off x="1556993" y="3645351"/>
              <a:ext cx="449487" cy="853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平行四边形 19"/>
            <p:cNvSpPr/>
            <p:nvPr/>
          </p:nvSpPr>
          <p:spPr>
            <a:xfrm flipV="1">
              <a:off x="3256028" y="2772102"/>
              <a:ext cx="1953401" cy="1774736"/>
            </a:xfrm>
            <a:prstGeom prst="parallelogram">
              <a:avLst>
                <a:gd name="adj" fmla="val 7802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1869306" y="2772102"/>
              <a:ext cx="1953401" cy="1774736"/>
            </a:xfrm>
            <a:prstGeom prst="parallelogram">
              <a:avLst>
                <a:gd name="adj" fmla="val 7802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 flipV="1">
              <a:off x="6029471" y="2772102"/>
              <a:ext cx="1953401" cy="1774736"/>
            </a:xfrm>
            <a:prstGeom prst="parallelogram">
              <a:avLst>
                <a:gd name="adj" fmla="val 78020"/>
              </a:avLst>
            </a:prstGeom>
            <a:solidFill>
              <a:schemeClr val="accent4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4642749" y="2772102"/>
              <a:ext cx="1953401" cy="1774736"/>
            </a:xfrm>
            <a:prstGeom prst="parallelogram">
              <a:avLst>
                <a:gd name="adj" fmla="val 78020"/>
              </a:avLst>
            </a:prstGeom>
            <a:solidFill>
              <a:schemeClr val="accent3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 flipV="1">
              <a:off x="8802914" y="2772102"/>
              <a:ext cx="1953401" cy="1774736"/>
            </a:xfrm>
            <a:prstGeom prst="parallelogram">
              <a:avLst>
                <a:gd name="adj" fmla="val 78020"/>
              </a:avLst>
            </a:prstGeom>
            <a:solidFill>
              <a:schemeClr val="accent6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7416192" y="2772102"/>
              <a:ext cx="1953401" cy="1774736"/>
            </a:xfrm>
            <a:prstGeom prst="parallelogram">
              <a:avLst>
                <a:gd name="adj" fmla="val 78020"/>
              </a:avLst>
            </a:prstGeom>
            <a:solidFill>
              <a:schemeClr val="accent5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06447" y="4934696"/>
            <a:ext cx="2501951" cy="852322"/>
            <a:chOff x="8386922" y="2192795"/>
            <a:chExt cx="2501951" cy="852322"/>
          </a:xfrm>
        </p:grpSpPr>
        <p:sp>
          <p:nvSpPr>
            <p:cNvPr id="12" name="矩形 11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04910" y="2542351"/>
              <a:ext cx="22659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45024" y="4934696"/>
            <a:ext cx="2501951" cy="852322"/>
            <a:chOff x="8386922" y="2192795"/>
            <a:chExt cx="2501951" cy="852322"/>
          </a:xfrm>
        </p:grpSpPr>
        <p:sp>
          <p:nvSpPr>
            <p:cNvPr id="15" name="矩形 14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04910" y="2542351"/>
              <a:ext cx="22659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83601" y="4934696"/>
            <a:ext cx="2501951" cy="852322"/>
            <a:chOff x="8386922" y="2192795"/>
            <a:chExt cx="2501951" cy="852322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04910" y="2542351"/>
              <a:ext cx="22659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61201" y="2092838"/>
            <a:ext cx="2501951" cy="852322"/>
            <a:chOff x="8386922" y="2192795"/>
            <a:chExt cx="2501951" cy="852322"/>
          </a:xfrm>
        </p:grpSpPr>
        <p:sp>
          <p:nvSpPr>
            <p:cNvPr id="29" name="矩形 28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04910" y="2542351"/>
              <a:ext cx="22659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47188" y="2092838"/>
            <a:ext cx="2501951" cy="852322"/>
            <a:chOff x="8386922" y="2192795"/>
            <a:chExt cx="2501951" cy="852322"/>
          </a:xfrm>
        </p:grpSpPr>
        <p:sp>
          <p:nvSpPr>
            <p:cNvPr id="32" name="矩形 31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504910" y="2542351"/>
              <a:ext cx="22659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476249" y="-554297"/>
            <a:ext cx="1822710" cy="1822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476249" y="3008312"/>
            <a:ext cx="781051" cy="781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12332" y="4724398"/>
            <a:ext cx="985697" cy="9856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7288" y="832714"/>
            <a:ext cx="1328598" cy="13285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7402" y="6365875"/>
            <a:ext cx="1328598" cy="1328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93972" y="1767725"/>
            <a:ext cx="3411428" cy="3411422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55425" y="1652447"/>
            <a:ext cx="364275" cy="364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49963" y="2733975"/>
            <a:ext cx="5367325" cy="1504831"/>
            <a:chOff x="5949963" y="2733975"/>
            <a:chExt cx="5367325" cy="1504831"/>
          </a:xfrm>
        </p:grpSpPr>
        <p:sp>
          <p:nvSpPr>
            <p:cNvPr id="9" name="文本框 8"/>
            <p:cNvSpPr txBox="1"/>
            <p:nvPr/>
          </p:nvSpPr>
          <p:spPr>
            <a:xfrm>
              <a:off x="5949963" y="2733975"/>
              <a:ext cx="33347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岗位认知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140450" y="3685858"/>
              <a:ext cx="527036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031034" y="3795608"/>
              <a:ext cx="528625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64536" y="2542412"/>
            <a:ext cx="26669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3714" y="5214745"/>
            <a:ext cx="2815772" cy="7807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88114" y="5214745"/>
            <a:ext cx="2815772" cy="7807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42514" y="5214745"/>
            <a:ext cx="2815772" cy="7807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1912" y="1694771"/>
            <a:ext cx="3492805" cy="3452602"/>
            <a:chOff x="861912" y="1694771"/>
            <a:chExt cx="3492805" cy="3452602"/>
          </a:xfrm>
        </p:grpSpPr>
        <p:sp>
          <p:nvSpPr>
            <p:cNvPr id="6" name="矩形 5"/>
            <p:cNvSpPr/>
            <p:nvPr/>
          </p:nvSpPr>
          <p:spPr>
            <a:xfrm>
              <a:off x="1233714" y="1694771"/>
              <a:ext cx="2815772" cy="3385230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049486" y="1957321"/>
              <a:ext cx="305231" cy="315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1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-203051" y="3710385"/>
              <a:ext cx="2501951" cy="3720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16313" y="1694771"/>
            <a:ext cx="3492803" cy="3452602"/>
            <a:chOff x="4316313" y="1694771"/>
            <a:chExt cx="3492803" cy="3452602"/>
          </a:xfrm>
        </p:grpSpPr>
        <p:sp>
          <p:nvSpPr>
            <p:cNvPr id="10" name="矩形 9"/>
            <p:cNvSpPr/>
            <p:nvPr/>
          </p:nvSpPr>
          <p:spPr>
            <a:xfrm>
              <a:off x="4688114" y="1694771"/>
              <a:ext cx="2815772" cy="3385230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03885" y="3147852"/>
              <a:ext cx="305231" cy="315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2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3251350" y="3710385"/>
              <a:ext cx="2501951" cy="3720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56341" y="1694771"/>
            <a:ext cx="3507176" cy="3452602"/>
            <a:chOff x="7756341" y="1694771"/>
            <a:chExt cx="3507176" cy="3452602"/>
          </a:xfrm>
        </p:grpSpPr>
        <p:sp>
          <p:nvSpPr>
            <p:cNvPr id="14" name="矩形 13"/>
            <p:cNvSpPr/>
            <p:nvPr/>
          </p:nvSpPr>
          <p:spPr>
            <a:xfrm>
              <a:off x="8142514" y="1694771"/>
              <a:ext cx="2815772" cy="3385230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58286" y="4338383"/>
              <a:ext cx="305231" cy="3150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3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6691378" y="3710385"/>
              <a:ext cx="2501951" cy="3720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98159" y="1867766"/>
            <a:ext cx="3802842" cy="3948074"/>
            <a:chOff x="4198159" y="1867766"/>
            <a:chExt cx="3802842" cy="3948074"/>
          </a:xfrm>
        </p:grpSpPr>
        <p:sp>
          <p:nvSpPr>
            <p:cNvPr id="33" name="任意多边形 32"/>
            <p:cNvSpPr/>
            <p:nvPr/>
          </p:nvSpPr>
          <p:spPr>
            <a:xfrm>
              <a:off x="4198159" y="1867766"/>
              <a:ext cx="7867" cy="1116000"/>
            </a:xfrm>
            <a:custGeom>
              <a:avLst/>
              <a:gdLst/>
              <a:ahLst/>
              <a:cxnLst/>
              <a:rect l="0" t="0" r="0" b="0"/>
              <a:pathLst>
                <a:path w="7181" h="1409884" fill="none">
                  <a:moveTo>
                    <a:pt x="0" y="0"/>
                  </a:moveTo>
                  <a:lnTo>
                    <a:pt x="0" y="1409884"/>
                  </a:lnTo>
                </a:path>
              </a:pathLst>
            </a:custGeom>
            <a:noFill/>
            <a:ln w="20267" cap="flat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198159" y="4699840"/>
              <a:ext cx="7867" cy="1116000"/>
            </a:xfrm>
            <a:custGeom>
              <a:avLst/>
              <a:gdLst/>
              <a:ahLst/>
              <a:cxnLst/>
              <a:rect l="0" t="0" r="0" b="0"/>
              <a:pathLst>
                <a:path w="7181" h="1409884" fill="none">
                  <a:moveTo>
                    <a:pt x="0" y="0"/>
                  </a:moveTo>
                  <a:lnTo>
                    <a:pt x="0" y="1409884"/>
                  </a:lnTo>
                </a:path>
              </a:pathLst>
            </a:custGeom>
            <a:noFill/>
            <a:ln w="20267" cap="flat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flipH="1">
              <a:off x="7993134" y="1867766"/>
              <a:ext cx="7867" cy="1116000"/>
            </a:xfrm>
            <a:custGeom>
              <a:avLst/>
              <a:gdLst/>
              <a:ahLst/>
              <a:cxnLst/>
              <a:rect l="0" t="0" r="0" b="0"/>
              <a:pathLst>
                <a:path w="7181" h="1409884" fill="none">
                  <a:moveTo>
                    <a:pt x="0" y="0"/>
                  </a:moveTo>
                  <a:lnTo>
                    <a:pt x="0" y="1409884"/>
                  </a:lnTo>
                </a:path>
              </a:pathLst>
            </a:custGeom>
            <a:noFill/>
            <a:ln w="20267" cap="flat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flipH="1">
              <a:off x="7993134" y="4699840"/>
              <a:ext cx="7867" cy="1116000"/>
            </a:xfrm>
            <a:custGeom>
              <a:avLst/>
              <a:gdLst/>
              <a:ahLst/>
              <a:cxnLst/>
              <a:rect l="0" t="0" r="0" b="0"/>
              <a:pathLst>
                <a:path w="7181" h="1409884" fill="none">
                  <a:moveTo>
                    <a:pt x="0" y="0"/>
                  </a:moveTo>
                  <a:lnTo>
                    <a:pt x="0" y="1409884"/>
                  </a:lnTo>
                </a:path>
              </a:pathLst>
            </a:custGeom>
            <a:noFill/>
            <a:ln w="20267" cap="flat">
              <a:solidFill>
                <a:schemeClr val="bg1">
                  <a:lumMod val="85000"/>
                </a:schemeClr>
              </a:solidFill>
              <a:bevel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640054" y="2328259"/>
              <a:ext cx="2916446" cy="2916444"/>
            </a:xfrm>
            <a:custGeom>
              <a:avLst/>
              <a:gdLst/>
              <a:ahLst/>
              <a:cxnLst/>
              <a:rect l="0" t="0" r="0" b="0"/>
              <a:pathLst>
                <a:path w="2348218" h="2348218">
                  <a:moveTo>
                    <a:pt x="0" y="1174109"/>
                  </a:moveTo>
                  <a:cubicBezTo>
                    <a:pt x="0" y="525668"/>
                    <a:pt x="525668" y="0"/>
                    <a:pt x="1174109" y="0"/>
                  </a:cubicBezTo>
                  <a:cubicBezTo>
                    <a:pt x="1822556" y="0"/>
                    <a:pt x="2348218" y="525668"/>
                    <a:pt x="2348218" y="1174109"/>
                  </a:cubicBezTo>
                  <a:cubicBezTo>
                    <a:pt x="2348218" y="1822556"/>
                    <a:pt x="1822556" y="2348218"/>
                    <a:pt x="1174109" y="2348218"/>
                  </a:cubicBezTo>
                  <a:cubicBezTo>
                    <a:pt x="525668" y="2348218"/>
                    <a:pt x="0" y="1822556"/>
                    <a:pt x="0" y="1174109"/>
                  </a:cubicBezTo>
                  <a:close/>
                </a:path>
              </a:pathLst>
            </a:custGeom>
            <a:solidFill>
              <a:schemeClr val="accent2"/>
            </a:solidFill>
            <a:ln w="304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012200" y="2700406"/>
              <a:ext cx="2172146" cy="2172144"/>
            </a:xfrm>
            <a:custGeom>
              <a:avLst/>
              <a:gdLst/>
              <a:ahLst/>
              <a:cxnLst/>
              <a:rect l="0" t="0" r="0" b="0"/>
              <a:pathLst>
                <a:path w="1748935" h="1748935">
                  <a:moveTo>
                    <a:pt x="0" y="874471"/>
                  </a:moveTo>
                  <a:cubicBezTo>
                    <a:pt x="0" y="391377"/>
                    <a:pt x="391489" y="0"/>
                    <a:pt x="874471" y="0"/>
                  </a:cubicBezTo>
                  <a:cubicBezTo>
                    <a:pt x="1357337" y="0"/>
                    <a:pt x="1748935" y="391377"/>
                    <a:pt x="1748935" y="874471"/>
                  </a:cubicBezTo>
                  <a:cubicBezTo>
                    <a:pt x="1748935" y="1357231"/>
                    <a:pt x="1357337" y="1748935"/>
                    <a:pt x="874471" y="1748935"/>
                  </a:cubicBezTo>
                  <a:cubicBezTo>
                    <a:pt x="391489" y="1748935"/>
                    <a:pt x="0" y="1357231"/>
                    <a:pt x="0" y="874471"/>
                  </a:cubicBezTo>
                  <a:close/>
                </a:path>
              </a:pathLst>
            </a:custGeom>
            <a:solidFill>
              <a:schemeClr val="accent3"/>
            </a:solidFill>
            <a:ln w="304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5402008" y="3090213"/>
              <a:ext cx="1392536" cy="1392534"/>
            </a:xfrm>
            <a:custGeom>
              <a:avLst/>
              <a:gdLst/>
              <a:ahLst/>
              <a:cxnLst/>
              <a:rect l="0" t="0" r="0" b="0"/>
              <a:pathLst>
                <a:path w="1121220" h="1121220">
                  <a:moveTo>
                    <a:pt x="0" y="560611"/>
                  </a:moveTo>
                  <a:cubicBezTo>
                    <a:pt x="0" y="250773"/>
                    <a:pt x="250995" y="0"/>
                    <a:pt x="560611" y="0"/>
                  </a:cubicBezTo>
                  <a:cubicBezTo>
                    <a:pt x="870230" y="0"/>
                    <a:pt x="1121220" y="250773"/>
                    <a:pt x="1121220" y="560611"/>
                  </a:cubicBezTo>
                  <a:cubicBezTo>
                    <a:pt x="1121220" y="870010"/>
                    <a:pt x="870230" y="1121220"/>
                    <a:pt x="560611" y="1121220"/>
                  </a:cubicBezTo>
                  <a:cubicBezTo>
                    <a:pt x="250995" y="1121220"/>
                    <a:pt x="0" y="870010"/>
                    <a:pt x="0" y="560611"/>
                  </a:cubicBezTo>
                  <a:close/>
                </a:path>
              </a:pathLst>
            </a:custGeom>
            <a:solidFill>
              <a:schemeClr val="accent1"/>
            </a:solidFill>
            <a:ln w="304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753427" y="3441632"/>
              <a:ext cx="689700" cy="689698"/>
            </a:xfrm>
            <a:custGeom>
              <a:avLst/>
              <a:gdLst/>
              <a:ahLst/>
              <a:cxnLst/>
              <a:rect l="0" t="0" r="0" b="0"/>
              <a:pathLst>
                <a:path w="555321" h="555321">
                  <a:moveTo>
                    <a:pt x="0" y="277661"/>
                  </a:moveTo>
                  <a:cubicBezTo>
                    <a:pt x="0" y="124225"/>
                    <a:pt x="124313" y="0"/>
                    <a:pt x="277661" y="0"/>
                  </a:cubicBezTo>
                  <a:cubicBezTo>
                    <a:pt x="431008" y="0"/>
                    <a:pt x="555321" y="124225"/>
                    <a:pt x="555321" y="277661"/>
                  </a:cubicBezTo>
                  <a:cubicBezTo>
                    <a:pt x="555321" y="430921"/>
                    <a:pt x="431008" y="555321"/>
                    <a:pt x="277661" y="555321"/>
                  </a:cubicBezTo>
                  <a:cubicBezTo>
                    <a:pt x="124313" y="555321"/>
                    <a:pt x="0" y="430921"/>
                    <a:pt x="0" y="277661"/>
                  </a:cubicBezTo>
                  <a:close/>
                </a:path>
              </a:pathLst>
            </a:custGeom>
            <a:solidFill>
              <a:schemeClr val="accent2"/>
            </a:solidFill>
            <a:ln w="30400" cap="flat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202353" y="2437309"/>
              <a:ext cx="953847" cy="547191"/>
            </a:xfrm>
            <a:custGeom>
              <a:avLst/>
              <a:gdLst/>
              <a:ahLst/>
              <a:cxnLst/>
              <a:rect l="0" t="0" r="0" b="0"/>
              <a:pathLst>
                <a:path w="992188" h="567308" fill="none">
                  <a:moveTo>
                    <a:pt x="0" y="0"/>
                  </a:moveTo>
                  <a:lnTo>
                    <a:pt x="450017" y="0"/>
                  </a:lnTo>
                  <a:lnTo>
                    <a:pt x="992188" y="567308"/>
                  </a:lnTo>
                </a:path>
              </a:pathLst>
            </a:custGeom>
            <a:solidFill>
              <a:srgbClr val="FFFFFF"/>
            </a:solidFill>
            <a:ln w="20267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202356" y="4482747"/>
              <a:ext cx="1362456" cy="828596"/>
            </a:xfrm>
            <a:custGeom>
              <a:avLst/>
              <a:gdLst/>
              <a:ahLst/>
              <a:cxnLst/>
              <a:rect l="0" t="0" r="0" b="0"/>
              <a:pathLst>
                <a:path w="1265073" h="860533" fill="none">
                  <a:moveTo>
                    <a:pt x="0" y="860533"/>
                  </a:moveTo>
                  <a:lnTo>
                    <a:pt x="478741" y="860533"/>
                  </a:lnTo>
                  <a:lnTo>
                    <a:pt x="1265073" y="0"/>
                  </a:lnTo>
                </a:path>
              </a:pathLst>
            </a:custGeom>
            <a:solidFill>
              <a:srgbClr val="FFFFFF"/>
            </a:solidFill>
            <a:ln w="20267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6443127" y="4156618"/>
              <a:ext cx="1556303" cy="1154720"/>
            </a:xfrm>
            <a:custGeom>
              <a:avLst/>
              <a:gdLst/>
              <a:ahLst/>
              <a:cxnLst/>
              <a:rect l="0" t="0" r="0" b="0"/>
              <a:pathLst>
                <a:path w="1486492" h="1065193" fill="none">
                  <a:moveTo>
                    <a:pt x="1486492" y="1065193"/>
                  </a:moveTo>
                  <a:lnTo>
                    <a:pt x="864128" y="10651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0267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6119249" y="2437312"/>
              <a:ext cx="1880182" cy="1329499"/>
            </a:xfrm>
            <a:custGeom>
              <a:avLst/>
              <a:gdLst/>
              <a:ahLst/>
              <a:cxnLst/>
              <a:rect l="0" t="0" r="0" b="0"/>
              <a:pathLst>
                <a:path w="1716285" h="1213606" fill="none">
                  <a:moveTo>
                    <a:pt x="1716285" y="0"/>
                  </a:moveTo>
                  <a:lnTo>
                    <a:pt x="1093921" y="0"/>
                  </a:lnTo>
                  <a:lnTo>
                    <a:pt x="0" y="1213606"/>
                  </a:lnTo>
                </a:path>
              </a:pathLst>
            </a:custGeom>
            <a:solidFill>
              <a:srgbClr val="FFFFFF"/>
            </a:solidFill>
            <a:ln w="20267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49451" y="1851148"/>
            <a:ext cx="2351472" cy="1119281"/>
            <a:chOff x="3624780" y="2412339"/>
            <a:chExt cx="2351472" cy="1119281"/>
          </a:xfrm>
        </p:grpSpPr>
        <p:sp>
          <p:nvSpPr>
            <p:cNvPr id="15" name="文本框 1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24780" y="2750893"/>
              <a:ext cx="2351472" cy="78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49451" y="4692908"/>
            <a:ext cx="2351472" cy="1119281"/>
            <a:chOff x="3624780" y="2412339"/>
            <a:chExt cx="2351472" cy="1119281"/>
          </a:xfrm>
        </p:grpSpPr>
        <p:sp>
          <p:nvSpPr>
            <p:cNvPr id="18" name="文本框 1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80" y="2750893"/>
              <a:ext cx="2351472" cy="78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0694" y="1851148"/>
            <a:ext cx="2351472" cy="1119281"/>
            <a:chOff x="3624780" y="2412339"/>
            <a:chExt cx="2351472" cy="1119281"/>
          </a:xfrm>
        </p:grpSpPr>
        <p:sp>
          <p:nvSpPr>
            <p:cNvPr id="21" name="文本框 20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80" y="2750893"/>
              <a:ext cx="2351472" cy="78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30694" y="4692908"/>
            <a:ext cx="2351472" cy="1119281"/>
            <a:chOff x="3624780" y="2412339"/>
            <a:chExt cx="2351472" cy="1119281"/>
          </a:xfrm>
        </p:grpSpPr>
        <p:sp>
          <p:nvSpPr>
            <p:cNvPr id="24" name="文本框 23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4780" y="2750893"/>
              <a:ext cx="2351472" cy="78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426857" y="2324855"/>
            <a:ext cx="3338286" cy="3310016"/>
            <a:chOff x="4380129" y="1772816"/>
            <a:chExt cx="3553712" cy="3523619"/>
          </a:xfrm>
        </p:grpSpPr>
        <p:sp>
          <p:nvSpPr>
            <p:cNvPr id="17" name="Freeform: Shape 100"/>
            <p:cNvSpPr/>
            <p:nvPr/>
          </p:nvSpPr>
          <p:spPr bwMode="auto">
            <a:xfrm>
              <a:off x="5467937" y="4454750"/>
              <a:ext cx="1590175" cy="767397"/>
            </a:xfrm>
            <a:custGeom>
              <a:avLst/>
              <a:gdLst/>
              <a:ahLst/>
              <a:cxnLst>
                <a:cxn ang="0">
                  <a:pos x="113" y="226"/>
                </a:cxn>
                <a:cxn ang="0">
                  <a:pos x="338" y="0"/>
                </a:cxn>
                <a:cxn ang="0">
                  <a:pos x="564" y="226"/>
                </a:cxn>
                <a:cxn ang="0">
                  <a:pos x="451" y="272"/>
                </a:cxn>
                <a:cxn ang="0">
                  <a:pos x="0" y="272"/>
                </a:cxn>
                <a:cxn ang="0">
                  <a:pos x="113" y="226"/>
                </a:cxn>
              </a:cxnLst>
              <a:rect l="0" t="0" r="r" b="b"/>
              <a:pathLst>
                <a:path w="564" h="272">
                  <a:moveTo>
                    <a:pt x="113" y="226"/>
                  </a:moveTo>
                  <a:cubicBezTo>
                    <a:pt x="338" y="0"/>
                    <a:pt x="338" y="0"/>
                    <a:pt x="338" y="0"/>
                  </a:cubicBezTo>
                  <a:cubicBezTo>
                    <a:pt x="564" y="226"/>
                    <a:pt x="564" y="226"/>
                    <a:pt x="564" y="226"/>
                  </a:cubicBezTo>
                  <a:cubicBezTo>
                    <a:pt x="533" y="257"/>
                    <a:pt x="492" y="272"/>
                    <a:pt x="451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41" y="272"/>
                    <a:pt x="81" y="257"/>
                    <a:pt x="113" y="22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01"/>
            <p:cNvSpPr/>
            <p:nvPr/>
          </p:nvSpPr>
          <p:spPr bwMode="auto">
            <a:xfrm>
              <a:off x="7058110" y="2544167"/>
              <a:ext cx="767398" cy="1590173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226" y="0"/>
                </a:cxn>
                <a:cxn ang="0">
                  <a:pos x="272" y="113"/>
                </a:cxn>
                <a:cxn ang="0">
                  <a:pos x="272" y="564"/>
                </a:cxn>
                <a:cxn ang="0">
                  <a:pos x="226" y="451"/>
                </a:cxn>
                <a:cxn ang="0">
                  <a:pos x="0" y="226"/>
                </a:cxn>
              </a:cxnLst>
              <a:rect l="0" t="0" r="r" b="b"/>
              <a:pathLst>
                <a:path w="272" h="564">
                  <a:moveTo>
                    <a:pt x="0" y="226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57" y="31"/>
                    <a:pt x="272" y="72"/>
                    <a:pt x="272" y="113"/>
                  </a:cubicBezTo>
                  <a:cubicBezTo>
                    <a:pt x="272" y="564"/>
                    <a:pt x="272" y="564"/>
                    <a:pt x="272" y="564"/>
                  </a:cubicBezTo>
                  <a:cubicBezTo>
                    <a:pt x="272" y="523"/>
                    <a:pt x="257" y="482"/>
                    <a:pt x="226" y="451"/>
                  </a:cubicBezTo>
                  <a:lnTo>
                    <a:pt x="0" y="2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02"/>
            <p:cNvSpPr/>
            <p:nvPr/>
          </p:nvSpPr>
          <p:spPr bwMode="auto">
            <a:xfrm>
              <a:off x="4510666" y="3817888"/>
              <a:ext cx="636862" cy="636862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0" y="161"/>
                </a:cxn>
              </a:cxnLst>
              <a:rect l="0" t="0" r="r" b="b"/>
              <a:pathLst>
                <a:path w="161" h="161">
                  <a:moveTo>
                    <a:pt x="0" y="161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03"/>
            <p:cNvSpPr/>
            <p:nvPr/>
          </p:nvSpPr>
          <p:spPr bwMode="auto">
            <a:xfrm>
              <a:off x="4380129" y="2864577"/>
              <a:ext cx="767398" cy="1590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13"/>
                </a:cxn>
                <a:cxn ang="0">
                  <a:pos x="273" y="338"/>
                </a:cxn>
                <a:cxn ang="0">
                  <a:pos x="47" y="564"/>
                </a:cxn>
                <a:cxn ang="0">
                  <a:pos x="0" y="451"/>
                </a:cxn>
                <a:cxn ang="0">
                  <a:pos x="0" y="0"/>
                </a:cxn>
              </a:cxnLst>
              <a:rect l="0" t="0" r="r" b="b"/>
              <a:pathLst>
                <a:path w="273" h="564">
                  <a:moveTo>
                    <a:pt x="0" y="0"/>
                  </a:moveTo>
                  <a:cubicBezTo>
                    <a:pt x="0" y="41"/>
                    <a:pt x="16" y="81"/>
                    <a:pt x="47" y="113"/>
                  </a:cubicBezTo>
                  <a:cubicBezTo>
                    <a:pt x="273" y="338"/>
                    <a:pt x="273" y="338"/>
                    <a:pt x="273" y="338"/>
                  </a:cubicBezTo>
                  <a:cubicBezTo>
                    <a:pt x="47" y="564"/>
                    <a:pt x="47" y="564"/>
                    <a:pt x="47" y="564"/>
                  </a:cubicBezTo>
                  <a:cubicBezTo>
                    <a:pt x="16" y="533"/>
                    <a:pt x="0" y="492"/>
                    <a:pt x="0" y="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04"/>
            <p:cNvSpPr/>
            <p:nvPr/>
          </p:nvSpPr>
          <p:spPr bwMode="auto">
            <a:xfrm>
              <a:off x="5147527" y="1772816"/>
              <a:ext cx="1590175" cy="771354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564" y="0"/>
                </a:cxn>
                <a:cxn ang="0">
                  <a:pos x="451" y="47"/>
                </a:cxn>
                <a:cxn ang="0">
                  <a:pos x="226" y="273"/>
                </a:cxn>
                <a:cxn ang="0">
                  <a:pos x="0" y="47"/>
                </a:cxn>
                <a:cxn ang="0">
                  <a:pos x="113" y="0"/>
                </a:cxn>
              </a:cxnLst>
              <a:rect l="0" t="0" r="r" b="b"/>
              <a:pathLst>
                <a:path w="564" h="273">
                  <a:moveTo>
                    <a:pt x="113" y="0"/>
                  </a:moveTo>
                  <a:cubicBezTo>
                    <a:pt x="564" y="0"/>
                    <a:pt x="564" y="0"/>
                    <a:pt x="564" y="0"/>
                  </a:cubicBezTo>
                  <a:cubicBezTo>
                    <a:pt x="523" y="0"/>
                    <a:pt x="482" y="16"/>
                    <a:pt x="451" y="47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1" y="16"/>
                    <a:pt x="72" y="0"/>
                    <a:pt x="1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05"/>
            <p:cNvSpPr/>
            <p:nvPr/>
          </p:nvSpPr>
          <p:spPr bwMode="auto">
            <a:xfrm>
              <a:off x="4443420" y="3746687"/>
              <a:ext cx="2294282" cy="1475460"/>
            </a:xfrm>
            <a:custGeom>
              <a:avLst/>
              <a:gdLst/>
              <a:ahLst/>
              <a:cxnLst>
                <a:cxn ang="0">
                  <a:pos x="701" y="476"/>
                </a:cxn>
                <a:cxn ang="0">
                  <a:pos x="278" y="52"/>
                </a:cxn>
                <a:cxn ang="0">
                  <a:pos x="316" y="15"/>
                </a:cxn>
                <a:cxn ang="0">
                  <a:pos x="308" y="1"/>
                </a:cxn>
                <a:cxn ang="0">
                  <a:pos x="78" y="47"/>
                </a:cxn>
                <a:cxn ang="0">
                  <a:pos x="47" y="79"/>
                </a:cxn>
                <a:cxn ang="0">
                  <a:pos x="1" y="309"/>
                </a:cxn>
                <a:cxn ang="0">
                  <a:pos x="15" y="316"/>
                </a:cxn>
                <a:cxn ang="0">
                  <a:pos x="52" y="278"/>
                </a:cxn>
                <a:cxn ang="0">
                  <a:pos x="250" y="476"/>
                </a:cxn>
                <a:cxn ang="0">
                  <a:pos x="363" y="522"/>
                </a:cxn>
                <a:cxn ang="0">
                  <a:pos x="814" y="522"/>
                </a:cxn>
                <a:cxn ang="0">
                  <a:pos x="701" y="476"/>
                </a:cxn>
              </a:cxnLst>
              <a:rect l="0" t="0" r="r" b="b"/>
              <a:pathLst>
                <a:path w="814" h="522">
                  <a:moveTo>
                    <a:pt x="701" y="476"/>
                  </a:moveTo>
                  <a:cubicBezTo>
                    <a:pt x="278" y="52"/>
                    <a:pt x="278" y="52"/>
                    <a:pt x="278" y="52"/>
                  </a:cubicBezTo>
                  <a:cubicBezTo>
                    <a:pt x="316" y="15"/>
                    <a:pt x="316" y="15"/>
                    <a:pt x="316" y="15"/>
                  </a:cubicBezTo>
                  <a:cubicBezTo>
                    <a:pt x="321" y="9"/>
                    <a:pt x="316" y="0"/>
                    <a:pt x="308" y="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63" y="50"/>
                    <a:pt x="50" y="63"/>
                    <a:pt x="47" y="79"/>
                  </a:cubicBezTo>
                  <a:cubicBezTo>
                    <a:pt x="1" y="309"/>
                    <a:pt x="1" y="309"/>
                    <a:pt x="1" y="309"/>
                  </a:cubicBezTo>
                  <a:cubicBezTo>
                    <a:pt x="0" y="316"/>
                    <a:pt x="9" y="321"/>
                    <a:pt x="15" y="316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250" y="476"/>
                    <a:pt x="250" y="476"/>
                    <a:pt x="250" y="476"/>
                  </a:cubicBezTo>
                  <a:cubicBezTo>
                    <a:pt x="281" y="507"/>
                    <a:pt x="322" y="522"/>
                    <a:pt x="363" y="522"/>
                  </a:cubicBezTo>
                  <a:cubicBezTo>
                    <a:pt x="814" y="522"/>
                    <a:pt x="814" y="522"/>
                    <a:pt x="814" y="522"/>
                  </a:cubicBezTo>
                  <a:cubicBezTo>
                    <a:pt x="773" y="522"/>
                    <a:pt x="732" y="507"/>
                    <a:pt x="701" y="47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106"/>
            <p:cNvSpPr/>
            <p:nvPr/>
          </p:nvSpPr>
          <p:spPr bwMode="auto">
            <a:xfrm>
              <a:off x="6354003" y="2864577"/>
              <a:ext cx="1471505" cy="2294279"/>
            </a:xfrm>
            <a:custGeom>
              <a:avLst/>
              <a:gdLst/>
              <a:ahLst/>
              <a:cxnLst>
                <a:cxn ang="0">
                  <a:pos x="476" y="113"/>
                </a:cxn>
                <a:cxn ang="0">
                  <a:pos x="52" y="536"/>
                </a:cxn>
                <a:cxn ang="0">
                  <a:pos x="15" y="498"/>
                </a:cxn>
                <a:cxn ang="0">
                  <a:pos x="1" y="505"/>
                </a:cxn>
                <a:cxn ang="0">
                  <a:pos x="47" y="735"/>
                </a:cxn>
                <a:cxn ang="0">
                  <a:pos x="79" y="767"/>
                </a:cxn>
                <a:cxn ang="0">
                  <a:pos x="309" y="813"/>
                </a:cxn>
                <a:cxn ang="0">
                  <a:pos x="316" y="799"/>
                </a:cxn>
                <a:cxn ang="0">
                  <a:pos x="278" y="761"/>
                </a:cxn>
                <a:cxn ang="0">
                  <a:pos x="476" y="564"/>
                </a:cxn>
                <a:cxn ang="0">
                  <a:pos x="522" y="451"/>
                </a:cxn>
                <a:cxn ang="0">
                  <a:pos x="522" y="0"/>
                </a:cxn>
                <a:cxn ang="0">
                  <a:pos x="476" y="113"/>
                </a:cxn>
              </a:cxnLst>
              <a:rect l="0" t="0" r="r" b="b"/>
              <a:pathLst>
                <a:path w="522" h="814">
                  <a:moveTo>
                    <a:pt x="476" y="113"/>
                  </a:moveTo>
                  <a:cubicBezTo>
                    <a:pt x="52" y="536"/>
                    <a:pt x="52" y="536"/>
                    <a:pt x="52" y="536"/>
                  </a:cubicBezTo>
                  <a:cubicBezTo>
                    <a:pt x="15" y="498"/>
                    <a:pt x="15" y="498"/>
                    <a:pt x="15" y="498"/>
                  </a:cubicBezTo>
                  <a:cubicBezTo>
                    <a:pt x="9" y="492"/>
                    <a:pt x="0" y="498"/>
                    <a:pt x="1" y="505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50" y="751"/>
                    <a:pt x="63" y="763"/>
                    <a:pt x="79" y="767"/>
                  </a:cubicBezTo>
                  <a:cubicBezTo>
                    <a:pt x="309" y="813"/>
                    <a:pt x="309" y="813"/>
                    <a:pt x="309" y="813"/>
                  </a:cubicBezTo>
                  <a:cubicBezTo>
                    <a:pt x="316" y="814"/>
                    <a:pt x="321" y="805"/>
                    <a:pt x="316" y="799"/>
                  </a:cubicBezTo>
                  <a:cubicBezTo>
                    <a:pt x="278" y="761"/>
                    <a:pt x="278" y="761"/>
                    <a:pt x="278" y="761"/>
                  </a:cubicBezTo>
                  <a:cubicBezTo>
                    <a:pt x="476" y="564"/>
                    <a:pt x="476" y="564"/>
                    <a:pt x="476" y="564"/>
                  </a:cubicBezTo>
                  <a:cubicBezTo>
                    <a:pt x="507" y="533"/>
                    <a:pt x="522" y="492"/>
                    <a:pt x="522" y="451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22" y="41"/>
                    <a:pt x="507" y="81"/>
                    <a:pt x="476" y="11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07"/>
            <p:cNvSpPr/>
            <p:nvPr/>
          </p:nvSpPr>
          <p:spPr bwMode="auto">
            <a:xfrm>
              <a:off x="4380129" y="1840061"/>
              <a:ext cx="1475461" cy="2294279"/>
            </a:xfrm>
            <a:custGeom>
              <a:avLst/>
              <a:gdLst/>
              <a:ahLst/>
              <a:cxnLst>
                <a:cxn ang="0">
                  <a:pos x="522" y="308"/>
                </a:cxn>
                <a:cxn ang="0">
                  <a:pos x="476" y="78"/>
                </a:cxn>
                <a:cxn ang="0">
                  <a:pos x="444" y="47"/>
                </a:cxn>
                <a:cxn ang="0">
                  <a:pos x="214" y="1"/>
                </a:cxn>
                <a:cxn ang="0">
                  <a:pos x="207" y="15"/>
                </a:cxn>
                <a:cxn ang="0">
                  <a:pos x="245" y="52"/>
                </a:cxn>
                <a:cxn ang="0">
                  <a:pos x="47" y="250"/>
                </a:cxn>
                <a:cxn ang="0">
                  <a:pos x="0" y="363"/>
                </a:cxn>
                <a:cxn ang="0">
                  <a:pos x="0" y="814"/>
                </a:cxn>
                <a:cxn ang="0">
                  <a:pos x="47" y="701"/>
                </a:cxn>
                <a:cxn ang="0">
                  <a:pos x="470" y="278"/>
                </a:cxn>
                <a:cxn ang="0">
                  <a:pos x="508" y="316"/>
                </a:cxn>
                <a:cxn ang="0">
                  <a:pos x="522" y="308"/>
                </a:cxn>
              </a:cxnLst>
              <a:rect l="0" t="0" r="r" b="b"/>
              <a:pathLst>
                <a:path w="523" h="814">
                  <a:moveTo>
                    <a:pt x="522" y="308"/>
                  </a:moveTo>
                  <a:cubicBezTo>
                    <a:pt x="476" y="78"/>
                    <a:pt x="476" y="78"/>
                    <a:pt x="476" y="78"/>
                  </a:cubicBezTo>
                  <a:cubicBezTo>
                    <a:pt x="472" y="63"/>
                    <a:pt x="460" y="50"/>
                    <a:pt x="444" y="47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06" y="0"/>
                    <a:pt x="201" y="9"/>
                    <a:pt x="207" y="15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16" y="281"/>
                    <a:pt x="0" y="322"/>
                    <a:pt x="0" y="363"/>
                  </a:cubicBezTo>
                  <a:cubicBezTo>
                    <a:pt x="0" y="814"/>
                    <a:pt x="0" y="814"/>
                    <a:pt x="0" y="814"/>
                  </a:cubicBezTo>
                  <a:cubicBezTo>
                    <a:pt x="0" y="773"/>
                    <a:pt x="16" y="732"/>
                    <a:pt x="47" y="701"/>
                  </a:cubicBezTo>
                  <a:cubicBezTo>
                    <a:pt x="470" y="278"/>
                    <a:pt x="470" y="278"/>
                    <a:pt x="470" y="278"/>
                  </a:cubicBezTo>
                  <a:cubicBezTo>
                    <a:pt x="508" y="316"/>
                    <a:pt x="508" y="316"/>
                    <a:pt x="508" y="316"/>
                  </a:cubicBezTo>
                  <a:cubicBezTo>
                    <a:pt x="514" y="321"/>
                    <a:pt x="523" y="316"/>
                    <a:pt x="522" y="3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08"/>
            <p:cNvSpPr/>
            <p:nvPr/>
          </p:nvSpPr>
          <p:spPr bwMode="auto">
            <a:xfrm>
              <a:off x="5467937" y="1772816"/>
              <a:ext cx="2294282" cy="1475460"/>
            </a:xfrm>
            <a:custGeom>
              <a:avLst/>
              <a:gdLst/>
              <a:ahLst/>
              <a:cxnLst>
                <a:cxn ang="0">
                  <a:pos x="799" y="207"/>
                </a:cxn>
                <a:cxn ang="0">
                  <a:pos x="761" y="245"/>
                </a:cxn>
                <a:cxn ang="0">
                  <a:pos x="564" y="47"/>
                </a:cxn>
                <a:cxn ang="0">
                  <a:pos x="451" y="0"/>
                </a:cxn>
                <a:cxn ang="0">
                  <a:pos x="0" y="0"/>
                </a:cxn>
                <a:cxn ang="0">
                  <a:pos x="113" y="47"/>
                </a:cxn>
                <a:cxn ang="0">
                  <a:pos x="536" y="470"/>
                </a:cxn>
                <a:cxn ang="0">
                  <a:pos x="498" y="508"/>
                </a:cxn>
                <a:cxn ang="0">
                  <a:pos x="505" y="522"/>
                </a:cxn>
                <a:cxn ang="0">
                  <a:pos x="735" y="476"/>
                </a:cxn>
                <a:cxn ang="0">
                  <a:pos x="767" y="444"/>
                </a:cxn>
                <a:cxn ang="0">
                  <a:pos x="813" y="214"/>
                </a:cxn>
                <a:cxn ang="0">
                  <a:pos x="799" y="207"/>
                </a:cxn>
              </a:cxnLst>
              <a:rect l="0" t="0" r="r" b="b"/>
              <a:pathLst>
                <a:path w="814" h="523">
                  <a:moveTo>
                    <a:pt x="799" y="207"/>
                  </a:moveTo>
                  <a:cubicBezTo>
                    <a:pt x="761" y="245"/>
                    <a:pt x="761" y="245"/>
                    <a:pt x="761" y="245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33" y="16"/>
                    <a:pt x="492" y="0"/>
                    <a:pt x="4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81" y="16"/>
                    <a:pt x="113" y="47"/>
                  </a:cubicBezTo>
                  <a:cubicBezTo>
                    <a:pt x="536" y="470"/>
                    <a:pt x="536" y="470"/>
                    <a:pt x="536" y="470"/>
                  </a:cubicBezTo>
                  <a:cubicBezTo>
                    <a:pt x="498" y="508"/>
                    <a:pt x="498" y="508"/>
                    <a:pt x="498" y="508"/>
                  </a:cubicBezTo>
                  <a:cubicBezTo>
                    <a:pt x="493" y="514"/>
                    <a:pt x="498" y="523"/>
                    <a:pt x="505" y="522"/>
                  </a:cubicBezTo>
                  <a:cubicBezTo>
                    <a:pt x="735" y="476"/>
                    <a:pt x="735" y="476"/>
                    <a:pt x="735" y="476"/>
                  </a:cubicBezTo>
                  <a:cubicBezTo>
                    <a:pt x="751" y="472"/>
                    <a:pt x="764" y="460"/>
                    <a:pt x="767" y="444"/>
                  </a:cubicBezTo>
                  <a:cubicBezTo>
                    <a:pt x="813" y="214"/>
                    <a:pt x="813" y="214"/>
                    <a:pt x="813" y="214"/>
                  </a:cubicBezTo>
                  <a:cubicBezTo>
                    <a:pt x="814" y="206"/>
                    <a:pt x="805" y="201"/>
                    <a:pt x="799" y="20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TextBox 109"/>
            <p:cNvSpPr txBox="1"/>
            <p:nvPr/>
          </p:nvSpPr>
          <p:spPr>
            <a:xfrm rot="18842982">
              <a:off x="4302814" y="2514354"/>
              <a:ext cx="1460657" cy="307777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7" name="TextBox 110"/>
            <p:cNvSpPr txBox="1"/>
            <p:nvPr/>
          </p:nvSpPr>
          <p:spPr>
            <a:xfrm rot="2642982">
              <a:off x="6193130" y="2292040"/>
              <a:ext cx="1460657" cy="307777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8" name="TextBox 111"/>
            <p:cNvSpPr txBox="1"/>
            <p:nvPr/>
          </p:nvSpPr>
          <p:spPr>
            <a:xfrm rot="2757018" flipH="1">
              <a:off x="4526860" y="4412218"/>
              <a:ext cx="1460657" cy="307777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9" name="TextBox 112"/>
            <p:cNvSpPr txBox="1"/>
            <p:nvPr/>
          </p:nvSpPr>
          <p:spPr>
            <a:xfrm rot="18957018" flipH="1">
              <a:off x="6473184" y="4175901"/>
              <a:ext cx="1460657" cy="307777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90296" y="2530970"/>
            <a:ext cx="2965476" cy="852322"/>
            <a:chOff x="8386922" y="2192795"/>
            <a:chExt cx="2965476" cy="852322"/>
          </a:xfrm>
        </p:grpSpPr>
        <p:sp>
          <p:nvSpPr>
            <p:cNvPr id="31" name="矩形 30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90296" y="4736091"/>
            <a:ext cx="2965476" cy="852322"/>
            <a:chOff x="8386922" y="2192795"/>
            <a:chExt cx="2965476" cy="852322"/>
          </a:xfrm>
        </p:grpSpPr>
        <p:sp>
          <p:nvSpPr>
            <p:cNvPr id="34" name="矩形 33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35671" y="2530970"/>
            <a:ext cx="2965476" cy="852322"/>
            <a:chOff x="8386922" y="2192795"/>
            <a:chExt cx="2965476" cy="852322"/>
          </a:xfrm>
        </p:grpSpPr>
        <p:sp>
          <p:nvSpPr>
            <p:cNvPr id="37" name="矩形 36"/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35671" y="4736091"/>
            <a:ext cx="2965476" cy="852322"/>
            <a:chOff x="8386922" y="2192795"/>
            <a:chExt cx="2965476" cy="852322"/>
          </a:xfrm>
        </p:grpSpPr>
        <p:sp>
          <p:nvSpPr>
            <p:cNvPr id="40" name="矩形 39"/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66990" y="2437253"/>
            <a:ext cx="3461389" cy="3055186"/>
            <a:chOff x="4366990" y="2437253"/>
            <a:chExt cx="3461389" cy="3055186"/>
          </a:xfrm>
        </p:grpSpPr>
        <p:sp>
          <p:nvSpPr>
            <p:cNvPr id="4" name="Freeform: Shape 3"/>
            <p:cNvSpPr/>
            <p:nvPr/>
          </p:nvSpPr>
          <p:spPr>
            <a:xfrm>
              <a:off x="4977729" y="2698762"/>
              <a:ext cx="2228892" cy="252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8"/>
            <p:cNvSpPr/>
            <p:nvPr/>
          </p:nvSpPr>
          <p:spPr>
            <a:xfrm>
              <a:off x="7047449" y="3564504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1"/>
            <p:cNvSpPr/>
            <p:nvPr/>
          </p:nvSpPr>
          <p:spPr>
            <a:xfrm>
              <a:off x="6380163" y="4711489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20"/>
            <p:cNvSpPr/>
            <p:nvPr/>
          </p:nvSpPr>
          <p:spPr>
            <a:xfrm>
              <a:off x="4366990" y="3564509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5"/>
            <p:cNvSpPr/>
            <p:nvPr/>
          </p:nvSpPr>
          <p:spPr>
            <a:xfrm>
              <a:off x="6368851" y="2437263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4"/>
            <p:cNvSpPr/>
            <p:nvPr/>
          </p:nvSpPr>
          <p:spPr>
            <a:xfrm>
              <a:off x="5045587" y="4711492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17"/>
            <p:cNvSpPr/>
            <p:nvPr/>
          </p:nvSpPr>
          <p:spPr>
            <a:xfrm>
              <a:off x="5034279" y="2437253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8"/>
            <p:cNvSpPr/>
            <p:nvPr/>
          </p:nvSpPr>
          <p:spPr>
            <a:xfrm>
              <a:off x="7266198" y="3783546"/>
              <a:ext cx="343432" cy="34287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11"/>
            <p:cNvSpPr/>
            <p:nvPr/>
          </p:nvSpPr>
          <p:spPr>
            <a:xfrm>
              <a:off x="6614037" y="4930246"/>
              <a:ext cx="313212" cy="34343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20"/>
            <p:cNvSpPr/>
            <p:nvPr/>
          </p:nvSpPr>
          <p:spPr>
            <a:xfrm>
              <a:off x="4591312" y="3783263"/>
              <a:ext cx="332315" cy="3434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5"/>
            <p:cNvSpPr/>
            <p:nvPr/>
          </p:nvSpPr>
          <p:spPr>
            <a:xfrm>
              <a:off x="6602717" y="2656020"/>
              <a:ext cx="313206" cy="34343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14"/>
            <p:cNvSpPr/>
            <p:nvPr/>
          </p:nvSpPr>
          <p:spPr>
            <a:xfrm>
              <a:off x="5293130" y="4930250"/>
              <a:ext cx="285844" cy="34342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17"/>
            <p:cNvSpPr/>
            <p:nvPr/>
          </p:nvSpPr>
          <p:spPr>
            <a:xfrm>
              <a:off x="5281451" y="2656017"/>
              <a:ext cx="286597" cy="343438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90296" y="2095277"/>
            <a:ext cx="2965476" cy="852322"/>
            <a:chOff x="8386922" y="2192795"/>
            <a:chExt cx="2965476" cy="852322"/>
          </a:xfrm>
        </p:grpSpPr>
        <p:sp>
          <p:nvSpPr>
            <p:cNvPr id="48" name="矩形 47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90296" y="5188486"/>
            <a:ext cx="2965476" cy="852322"/>
            <a:chOff x="8386922" y="2192795"/>
            <a:chExt cx="2965476" cy="852322"/>
          </a:xfrm>
        </p:grpSpPr>
        <p:sp>
          <p:nvSpPr>
            <p:cNvPr id="51" name="矩形 50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235671" y="2095277"/>
            <a:ext cx="2965476" cy="852322"/>
            <a:chOff x="8386922" y="2192795"/>
            <a:chExt cx="2965476" cy="852322"/>
          </a:xfrm>
        </p:grpSpPr>
        <p:sp>
          <p:nvSpPr>
            <p:cNvPr id="54" name="矩形 53"/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35671" y="5188486"/>
            <a:ext cx="2965476" cy="852322"/>
            <a:chOff x="8386922" y="2192795"/>
            <a:chExt cx="2965476" cy="852322"/>
          </a:xfrm>
        </p:grpSpPr>
        <p:sp>
          <p:nvSpPr>
            <p:cNvPr id="57" name="矩形 56"/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990296" y="3641882"/>
            <a:ext cx="2965476" cy="852322"/>
            <a:chOff x="8386922" y="2192795"/>
            <a:chExt cx="2965476" cy="852322"/>
          </a:xfrm>
        </p:grpSpPr>
        <p:sp>
          <p:nvSpPr>
            <p:cNvPr id="60" name="矩形 59"/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35671" y="3641882"/>
            <a:ext cx="2965476" cy="852322"/>
            <a:chOff x="8386922" y="2192795"/>
            <a:chExt cx="2965476" cy="852322"/>
          </a:xfrm>
        </p:grpSpPr>
        <p:sp>
          <p:nvSpPr>
            <p:cNvPr id="63" name="矩形 62"/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386922" y="2542351"/>
              <a:ext cx="2965476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41" name="椭圆 40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476249" y="3008312"/>
            <a:ext cx="781051" cy="781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064536" y="4967788"/>
            <a:ext cx="985697" cy="9856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153432" y="-482804"/>
            <a:ext cx="1492454" cy="14924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7402" y="6365875"/>
            <a:ext cx="1328598" cy="13285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332022" y="1405776"/>
            <a:ext cx="4135328" cy="4135320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25559" y="1518098"/>
            <a:ext cx="611925" cy="611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64536" y="2542412"/>
            <a:ext cx="2666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54281" y="-836945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78983" y="1298153"/>
            <a:ext cx="342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01 .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基本资料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12368" y="1904360"/>
            <a:ext cx="4789366" cy="254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78984" y="2433250"/>
            <a:ext cx="342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02 .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12368" y="3039457"/>
            <a:ext cx="4789366" cy="254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78983" y="3568347"/>
            <a:ext cx="319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03 .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12368" y="4174554"/>
            <a:ext cx="4789366" cy="254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778984" y="4703444"/>
            <a:ext cx="319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04 .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12368" y="5309651"/>
            <a:ext cx="4789366" cy="254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  <p:bldP spid="11" grpId="0" animBg="1"/>
          <p:bldP spid="12" grpId="0"/>
          <p:bldP spid="14" grpId="0"/>
          <p:bldP spid="33" grpId="0"/>
          <p:bldP spid="35" grpId="0"/>
          <p:bldP spid="37" grpId="0"/>
          <p:bldP spid="39" grpId="0"/>
          <p:bldP spid="4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  <p:bldP spid="11" grpId="0" animBg="1"/>
          <p:bldP spid="12" grpId="0"/>
          <p:bldP spid="14" grpId="0"/>
          <p:bldP spid="33" grpId="0"/>
          <p:bldP spid="35" grpId="0"/>
          <p:bldP spid="37" grpId="0"/>
          <p:bldP spid="39" grpId="0"/>
          <p:bldP spid="41" grpId="0"/>
          <p:bldP spid="4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476249" y="-554297"/>
            <a:ext cx="1822710" cy="1822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476249" y="3008312"/>
            <a:ext cx="781051" cy="781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12332" y="4724398"/>
            <a:ext cx="985697" cy="9856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7288" y="832714"/>
            <a:ext cx="1328598" cy="13285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7402" y="6365875"/>
            <a:ext cx="1328598" cy="1328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93972" y="1767725"/>
            <a:ext cx="3411428" cy="3411422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55425" y="1652447"/>
            <a:ext cx="364275" cy="364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49963" y="2733975"/>
            <a:ext cx="5367325" cy="1504831"/>
            <a:chOff x="5949963" y="2733975"/>
            <a:chExt cx="5367325" cy="1504831"/>
          </a:xfrm>
        </p:grpSpPr>
        <p:sp>
          <p:nvSpPr>
            <p:cNvPr id="9" name="文本框 8"/>
            <p:cNvSpPr txBox="1"/>
            <p:nvPr/>
          </p:nvSpPr>
          <p:spPr>
            <a:xfrm>
              <a:off x="5949963" y="2733975"/>
              <a:ext cx="37369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工作目标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140450" y="3685858"/>
              <a:ext cx="527036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031034" y="3795608"/>
              <a:ext cx="528625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64536" y="2542412"/>
            <a:ext cx="26669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505549" y="2297747"/>
            <a:ext cx="3450295" cy="1181356"/>
            <a:chOff x="6505549" y="2297747"/>
            <a:chExt cx="3450295" cy="1181356"/>
          </a:xfrm>
        </p:grpSpPr>
        <p:grpSp>
          <p:nvGrpSpPr>
            <p:cNvPr id="312" name="组合 311"/>
            <p:cNvGrpSpPr/>
            <p:nvPr/>
          </p:nvGrpSpPr>
          <p:grpSpPr>
            <a:xfrm>
              <a:off x="6505557" y="2297747"/>
              <a:ext cx="275410" cy="422249"/>
              <a:chOff x="4981556" y="2316796"/>
              <a:chExt cx="275410" cy="422249"/>
            </a:xfrm>
            <a:solidFill>
              <a:schemeClr val="accent2"/>
            </a:solidFill>
          </p:grpSpPr>
          <p:grpSp>
            <p:nvGrpSpPr>
              <p:cNvPr id="313" name="Variable Radian Doughnut"/>
              <p:cNvGrpSpPr/>
              <p:nvPr/>
            </p:nvGrpSpPr>
            <p:grpSpPr>
              <a:xfrm>
                <a:off x="4981268" y="2316620"/>
                <a:ext cx="275410" cy="275023"/>
                <a:chOff x="4981268" y="2316620"/>
                <a:chExt cx="275410" cy="275023"/>
              </a:xfrm>
              <a:grpFill/>
            </p:grpSpPr>
            <p:sp>
              <p:nvSpPr>
                <p:cNvPr id="314" name="任意多边形 313"/>
                <p:cNvSpPr/>
                <p:nvPr/>
              </p:nvSpPr>
              <p:spPr>
                <a:xfrm>
                  <a:off x="4981268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任意多边形 314"/>
                <p:cNvSpPr/>
                <p:nvPr/>
              </p:nvSpPr>
              <p:spPr>
                <a:xfrm>
                  <a:off x="4981268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6" name="任意多边形 315"/>
              <p:cNvSpPr/>
              <p:nvPr/>
            </p:nvSpPr>
            <p:spPr>
              <a:xfrm>
                <a:off x="5104096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7" name="组合 316"/>
              <p:cNvGrpSpPr/>
              <p:nvPr/>
            </p:nvGrpSpPr>
            <p:grpSpPr>
              <a:xfrm>
                <a:off x="5031133" y="2632075"/>
                <a:ext cx="176256" cy="106970"/>
                <a:chOff x="5031133" y="2632075"/>
                <a:chExt cx="176256" cy="106970"/>
              </a:xfrm>
              <a:grpFill/>
            </p:grpSpPr>
            <p:sp>
              <p:nvSpPr>
                <p:cNvPr id="318" name="任意多边形 317"/>
                <p:cNvSpPr/>
                <p:nvPr/>
              </p:nvSpPr>
              <p:spPr>
                <a:xfrm rot="2700000" flipH="1">
                  <a:off x="5138970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任意多边形 318"/>
                <p:cNvSpPr/>
                <p:nvPr/>
              </p:nvSpPr>
              <p:spPr>
                <a:xfrm rot="-2700000" flipH="1">
                  <a:off x="5069824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0" name="组合 319"/>
            <p:cNvGrpSpPr/>
            <p:nvPr/>
          </p:nvGrpSpPr>
          <p:grpSpPr>
            <a:xfrm>
              <a:off x="6857969" y="2297747"/>
              <a:ext cx="275410" cy="422249"/>
              <a:chOff x="5333968" y="2316796"/>
              <a:chExt cx="275410" cy="422249"/>
            </a:xfrm>
            <a:solidFill>
              <a:schemeClr val="accent2"/>
            </a:solidFill>
          </p:grpSpPr>
          <p:grpSp>
            <p:nvGrpSpPr>
              <p:cNvPr id="321" name="Variable Radian Doughnut"/>
              <p:cNvGrpSpPr/>
              <p:nvPr/>
            </p:nvGrpSpPr>
            <p:grpSpPr>
              <a:xfrm>
                <a:off x="5333680" y="2316620"/>
                <a:ext cx="275410" cy="275023"/>
                <a:chOff x="5333680" y="2316620"/>
                <a:chExt cx="275410" cy="275023"/>
              </a:xfrm>
              <a:grpFill/>
            </p:grpSpPr>
            <p:sp>
              <p:nvSpPr>
                <p:cNvPr id="322" name="任意多边形 321"/>
                <p:cNvSpPr/>
                <p:nvPr/>
              </p:nvSpPr>
              <p:spPr>
                <a:xfrm>
                  <a:off x="5333680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任意多边形 322"/>
                <p:cNvSpPr/>
                <p:nvPr/>
              </p:nvSpPr>
              <p:spPr>
                <a:xfrm>
                  <a:off x="5333680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4" name="任意多边形 323"/>
              <p:cNvSpPr/>
              <p:nvPr/>
            </p:nvSpPr>
            <p:spPr>
              <a:xfrm>
                <a:off x="5456508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5" name="组合 324"/>
              <p:cNvGrpSpPr/>
              <p:nvPr/>
            </p:nvGrpSpPr>
            <p:grpSpPr>
              <a:xfrm>
                <a:off x="5383545" y="2632075"/>
                <a:ext cx="176256" cy="106970"/>
                <a:chOff x="5383545" y="2632075"/>
                <a:chExt cx="176256" cy="106970"/>
              </a:xfrm>
              <a:grpFill/>
            </p:grpSpPr>
            <p:sp>
              <p:nvSpPr>
                <p:cNvPr id="326" name="任意多边形 325"/>
                <p:cNvSpPr/>
                <p:nvPr/>
              </p:nvSpPr>
              <p:spPr>
                <a:xfrm rot="2700000" flipH="1">
                  <a:off x="5491382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任意多边形 326"/>
                <p:cNvSpPr/>
                <p:nvPr/>
              </p:nvSpPr>
              <p:spPr>
                <a:xfrm rot="-2700000" flipH="1">
                  <a:off x="5422236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8" name="组合 327"/>
            <p:cNvGrpSpPr/>
            <p:nvPr/>
          </p:nvGrpSpPr>
          <p:grpSpPr>
            <a:xfrm>
              <a:off x="7210381" y="2297747"/>
              <a:ext cx="275410" cy="422249"/>
              <a:chOff x="5686380" y="2316796"/>
              <a:chExt cx="275410" cy="422249"/>
            </a:xfrm>
            <a:solidFill>
              <a:schemeClr val="accent2"/>
            </a:solidFill>
          </p:grpSpPr>
          <p:grpSp>
            <p:nvGrpSpPr>
              <p:cNvPr id="329" name="Variable Radian Doughnut"/>
              <p:cNvGrpSpPr/>
              <p:nvPr/>
            </p:nvGrpSpPr>
            <p:grpSpPr>
              <a:xfrm>
                <a:off x="5686092" y="2316620"/>
                <a:ext cx="275410" cy="275023"/>
                <a:chOff x="5686092" y="2316620"/>
                <a:chExt cx="275410" cy="275023"/>
              </a:xfrm>
              <a:grpFill/>
            </p:grpSpPr>
            <p:sp>
              <p:nvSpPr>
                <p:cNvPr id="330" name="任意多边形 329"/>
                <p:cNvSpPr/>
                <p:nvPr/>
              </p:nvSpPr>
              <p:spPr>
                <a:xfrm>
                  <a:off x="5686092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任意多边形 330"/>
                <p:cNvSpPr/>
                <p:nvPr/>
              </p:nvSpPr>
              <p:spPr>
                <a:xfrm>
                  <a:off x="5686092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2" name="任意多边形 331"/>
              <p:cNvSpPr/>
              <p:nvPr/>
            </p:nvSpPr>
            <p:spPr>
              <a:xfrm>
                <a:off x="5808920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3" name="组合 332"/>
              <p:cNvGrpSpPr/>
              <p:nvPr/>
            </p:nvGrpSpPr>
            <p:grpSpPr>
              <a:xfrm>
                <a:off x="5735957" y="2632075"/>
                <a:ext cx="176256" cy="106970"/>
                <a:chOff x="5735957" y="2632075"/>
                <a:chExt cx="176256" cy="106970"/>
              </a:xfrm>
              <a:grpFill/>
            </p:grpSpPr>
            <p:sp>
              <p:nvSpPr>
                <p:cNvPr id="334" name="任意多边形 333"/>
                <p:cNvSpPr/>
                <p:nvPr/>
              </p:nvSpPr>
              <p:spPr>
                <a:xfrm rot="2700000" flipH="1">
                  <a:off x="5843794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任意多边形 334"/>
                <p:cNvSpPr/>
                <p:nvPr/>
              </p:nvSpPr>
              <p:spPr>
                <a:xfrm rot="-2700000" flipH="1">
                  <a:off x="5774648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36" name="组合 335"/>
            <p:cNvGrpSpPr/>
            <p:nvPr/>
          </p:nvGrpSpPr>
          <p:grpSpPr>
            <a:xfrm>
              <a:off x="7562793" y="2297747"/>
              <a:ext cx="275410" cy="422249"/>
              <a:chOff x="6038792" y="2316796"/>
              <a:chExt cx="275410" cy="422249"/>
            </a:xfrm>
            <a:solidFill>
              <a:schemeClr val="accent2"/>
            </a:solidFill>
          </p:grpSpPr>
          <p:grpSp>
            <p:nvGrpSpPr>
              <p:cNvPr id="337" name="Variable Radian Doughnut"/>
              <p:cNvGrpSpPr/>
              <p:nvPr/>
            </p:nvGrpSpPr>
            <p:grpSpPr>
              <a:xfrm>
                <a:off x="6038504" y="2316620"/>
                <a:ext cx="275410" cy="275023"/>
                <a:chOff x="6038504" y="2316620"/>
                <a:chExt cx="275410" cy="275023"/>
              </a:xfrm>
              <a:grpFill/>
            </p:grpSpPr>
            <p:sp>
              <p:nvSpPr>
                <p:cNvPr id="338" name="任意多边形 337"/>
                <p:cNvSpPr/>
                <p:nvPr/>
              </p:nvSpPr>
              <p:spPr>
                <a:xfrm>
                  <a:off x="6038504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任意多边形 338"/>
                <p:cNvSpPr/>
                <p:nvPr/>
              </p:nvSpPr>
              <p:spPr>
                <a:xfrm>
                  <a:off x="6038504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0" name="任意多边形 339"/>
              <p:cNvSpPr/>
              <p:nvPr/>
            </p:nvSpPr>
            <p:spPr>
              <a:xfrm>
                <a:off x="6161332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41" name="组合 340"/>
              <p:cNvGrpSpPr/>
              <p:nvPr/>
            </p:nvGrpSpPr>
            <p:grpSpPr>
              <a:xfrm>
                <a:off x="6088369" y="2632075"/>
                <a:ext cx="176256" cy="106970"/>
                <a:chOff x="6088369" y="2632075"/>
                <a:chExt cx="176256" cy="106970"/>
              </a:xfrm>
              <a:grpFill/>
            </p:grpSpPr>
            <p:sp>
              <p:nvSpPr>
                <p:cNvPr id="342" name="任意多边形 341"/>
                <p:cNvSpPr/>
                <p:nvPr/>
              </p:nvSpPr>
              <p:spPr>
                <a:xfrm rot="2700000" flipH="1">
                  <a:off x="6196206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任意多边形 342"/>
                <p:cNvSpPr/>
                <p:nvPr/>
              </p:nvSpPr>
              <p:spPr>
                <a:xfrm rot="-2700000" flipH="1">
                  <a:off x="6127060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4" name="组合 343"/>
            <p:cNvGrpSpPr/>
            <p:nvPr/>
          </p:nvGrpSpPr>
          <p:grpSpPr>
            <a:xfrm>
              <a:off x="7915205" y="2297747"/>
              <a:ext cx="275410" cy="422249"/>
              <a:chOff x="6391204" y="2316796"/>
              <a:chExt cx="275410" cy="422249"/>
            </a:xfrm>
            <a:solidFill>
              <a:schemeClr val="accent2"/>
            </a:solidFill>
          </p:grpSpPr>
          <p:grpSp>
            <p:nvGrpSpPr>
              <p:cNvPr id="345" name="Variable Radian Doughnut"/>
              <p:cNvGrpSpPr/>
              <p:nvPr/>
            </p:nvGrpSpPr>
            <p:grpSpPr>
              <a:xfrm>
                <a:off x="6390916" y="2316620"/>
                <a:ext cx="275410" cy="275023"/>
                <a:chOff x="6390916" y="2316620"/>
                <a:chExt cx="275410" cy="275023"/>
              </a:xfrm>
              <a:grpFill/>
            </p:grpSpPr>
            <p:sp>
              <p:nvSpPr>
                <p:cNvPr id="346" name="任意多边形 345"/>
                <p:cNvSpPr/>
                <p:nvPr/>
              </p:nvSpPr>
              <p:spPr>
                <a:xfrm>
                  <a:off x="6390916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任意多边形 346"/>
                <p:cNvSpPr/>
                <p:nvPr/>
              </p:nvSpPr>
              <p:spPr>
                <a:xfrm>
                  <a:off x="6390916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8" name="任意多边形 347"/>
              <p:cNvSpPr/>
              <p:nvPr/>
            </p:nvSpPr>
            <p:spPr>
              <a:xfrm>
                <a:off x="6513744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49" name="组合 348"/>
              <p:cNvGrpSpPr/>
              <p:nvPr/>
            </p:nvGrpSpPr>
            <p:grpSpPr>
              <a:xfrm>
                <a:off x="6440781" y="2632075"/>
                <a:ext cx="176256" cy="106970"/>
                <a:chOff x="6440781" y="2632075"/>
                <a:chExt cx="176256" cy="106970"/>
              </a:xfrm>
              <a:grpFill/>
            </p:grpSpPr>
            <p:sp>
              <p:nvSpPr>
                <p:cNvPr id="350" name="任意多边形 349"/>
                <p:cNvSpPr/>
                <p:nvPr/>
              </p:nvSpPr>
              <p:spPr>
                <a:xfrm rot="2700000" flipH="1">
                  <a:off x="6548618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任意多边形 350"/>
                <p:cNvSpPr/>
                <p:nvPr/>
              </p:nvSpPr>
              <p:spPr>
                <a:xfrm rot="-2700000" flipH="1">
                  <a:off x="6479472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2" name="组合 351"/>
            <p:cNvGrpSpPr/>
            <p:nvPr/>
          </p:nvGrpSpPr>
          <p:grpSpPr>
            <a:xfrm>
              <a:off x="8267617" y="2297747"/>
              <a:ext cx="275410" cy="422249"/>
              <a:chOff x="6743616" y="2316796"/>
              <a:chExt cx="275410" cy="422249"/>
            </a:xfrm>
            <a:solidFill>
              <a:schemeClr val="accent2"/>
            </a:solidFill>
          </p:grpSpPr>
          <p:grpSp>
            <p:nvGrpSpPr>
              <p:cNvPr id="353" name="Variable Radian Doughnut"/>
              <p:cNvGrpSpPr/>
              <p:nvPr/>
            </p:nvGrpSpPr>
            <p:grpSpPr>
              <a:xfrm>
                <a:off x="6743328" y="2316620"/>
                <a:ext cx="275410" cy="275023"/>
                <a:chOff x="6743328" y="2316620"/>
                <a:chExt cx="275410" cy="275023"/>
              </a:xfrm>
              <a:grpFill/>
            </p:grpSpPr>
            <p:sp>
              <p:nvSpPr>
                <p:cNvPr id="354" name="任意多边形 353"/>
                <p:cNvSpPr/>
                <p:nvPr/>
              </p:nvSpPr>
              <p:spPr>
                <a:xfrm>
                  <a:off x="6743328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任意多边形 354"/>
                <p:cNvSpPr/>
                <p:nvPr/>
              </p:nvSpPr>
              <p:spPr>
                <a:xfrm>
                  <a:off x="6743328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6" name="任意多边形 355"/>
              <p:cNvSpPr/>
              <p:nvPr/>
            </p:nvSpPr>
            <p:spPr>
              <a:xfrm>
                <a:off x="6866156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57" name="组合 356"/>
              <p:cNvGrpSpPr/>
              <p:nvPr/>
            </p:nvGrpSpPr>
            <p:grpSpPr>
              <a:xfrm>
                <a:off x="6793193" y="2632075"/>
                <a:ext cx="176256" cy="106970"/>
                <a:chOff x="6793193" y="2632075"/>
                <a:chExt cx="176256" cy="106970"/>
              </a:xfrm>
              <a:grpFill/>
            </p:grpSpPr>
            <p:sp>
              <p:nvSpPr>
                <p:cNvPr id="358" name="任意多边形 357"/>
                <p:cNvSpPr/>
                <p:nvPr/>
              </p:nvSpPr>
              <p:spPr>
                <a:xfrm rot="2700000" flipH="1">
                  <a:off x="6901030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任意多边形 358"/>
                <p:cNvSpPr/>
                <p:nvPr/>
              </p:nvSpPr>
              <p:spPr>
                <a:xfrm rot="-2700000" flipH="1">
                  <a:off x="6831884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0" name="组合 359"/>
            <p:cNvGrpSpPr/>
            <p:nvPr/>
          </p:nvGrpSpPr>
          <p:grpSpPr>
            <a:xfrm>
              <a:off x="8620029" y="2297747"/>
              <a:ext cx="275410" cy="422249"/>
              <a:chOff x="7096028" y="2316796"/>
              <a:chExt cx="275410" cy="422249"/>
            </a:xfrm>
          </p:grpSpPr>
          <p:grpSp>
            <p:nvGrpSpPr>
              <p:cNvPr id="361" name="Variable Radian Doughnut"/>
              <p:cNvGrpSpPr/>
              <p:nvPr/>
            </p:nvGrpSpPr>
            <p:grpSpPr>
              <a:xfrm>
                <a:off x="7095740" y="2316620"/>
                <a:ext cx="275410" cy="275023"/>
                <a:chOff x="7095740" y="2316620"/>
                <a:chExt cx="275410" cy="275023"/>
              </a:xfrm>
            </p:grpSpPr>
            <p:sp>
              <p:nvSpPr>
                <p:cNvPr id="362" name="任意多边形 361"/>
                <p:cNvSpPr/>
                <p:nvPr/>
              </p:nvSpPr>
              <p:spPr>
                <a:xfrm>
                  <a:off x="7095740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任意多边形 362"/>
                <p:cNvSpPr/>
                <p:nvPr/>
              </p:nvSpPr>
              <p:spPr>
                <a:xfrm>
                  <a:off x="7095740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4" name="任意多边形 363"/>
              <p:cNvSpPr/>
              <p:nvPr/>
            </p:nvSpPr>
            <p:spPr>
              <a:xfrm>
                <a:off x="7218568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65" name="组合 364"/>
              <p:cNvGrpSpPr/>
              <p:nvPr/>
            </p:nvGrpSpPr>
            <p:grpSpPr>
              <a:xfrm>
                <a:off x="7145605" y="2632075"/>
                <a:ext cx="176256" cy="106970"/>
                <a:chOff x="7145605" y="2632075"/>
                <a:chExt cx="176256" cy="106970"/>
              </a:xfrm>
            </p:grpSpPr>
            <p:sp>
              <p:nvSpPr>
                <p:cNvPr id="366" name="任意多边形 365"/>
                <p:cNvSpPr/>
                <p:nvPr/>
              </p:nvSpPr>
              <p:spPr>
                <a:xfrm rot="2700000" flipH="1">
                  <a:off x="7253442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任意多边形 366"/>
                <p:cNvSpPr/>
                <p:nvPr/>
              </p:nvSpPr>
              <p:spPr>
                <a:xfrm rot="-2700000" flipH="1">
                  <a:off x="7184296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8" name="组合 367"/>
            <p:cNvGrpSpPr/>
            <p:nvPr/>
          </p:nvGrpSpPr>
          <p:grpSpPr>
            <a:xfrm>
              <a:off x="8972441" y="2297747"/>
              <a:ext cx="275410" cy="422249"/>
              <a:chOff x="7448440" y="2316796"/>
              <a:chExt cx="275410" cy="422249"/>
            </a:xfrm>
          </p:grpSpPr>
          <p:grpSp>
            <p:nvGrpSpPr>
              <p:cNvPr id="369" name="Variable Radian Doughnut"/>
              <p:cNvGrpSpPr/>
              <p:nvPr/>
            </p:nvGrpSpPr>
            <p:grpSpPr>
              <a:xfrm>
                <a:off x="7448152" y="2316620"/>
                <a:ext cx="275410" cy="275023"/>
                <a:chOff x="7448152" y="2316620"/>
                <a:chExt cx="275410" cy="275023"/>
              </a:xfrm>
            </p:grpSpPr>
            <p:sp>
              <p:nvSpPr>
                <p:cNvPr id="370" name="任意多边形 369"/>
                <p:cNvSpPr/>
                <p:nvPr/>
              </p:nvSpPr>
              <p:spPr>
                <a:xfrm>
                  <a:off x="7448152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任意多边形 370"/>
                <p:cNvSpPr/>
                <p:nvPr/>
              </p:nvSpPr>
              <p:spPr>
                <a:xfrm>
                  <a:off x="7448152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2" name="任意多边形 371"/>
              <p:cNvSpPr/>
              <p:nvPr/>
            </p:nvSpPr>
            <p:spPr>
              <a:xfrm>
                <a:off x="7570980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73" name="组合 372"/>
              <p:cNvGrpSpPr/>
              <p:nvPr/>
            </p:nvGrpSpPr>
            <p:grpSpPr>
              <a:xfrm>
                <a:off x="7498017" y="2632075"/>
                <a:ext cx="176256" cy="106970"/>
                <a:chOff x="7498017" y="2632075"/>
                <a:chExt cx="176256" cy="106970"/>
              </a:xfrm>
            </p:grpSpPr>
            <p:sp>
              <p:nvSpPr>
                <p:cNvPr id="374" name="任意多边形 373"/>
                <p:cNvSpPr/>
                <p:nvPr/>
              </p:nvSpPr>
              <p:spPr>
                <a:xfrm rot="2700000" flipH="1">
                  <a:off x="7605854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任意多边形 374"/>
                <p:cNvSpPr/>
                <p:nvPr/>
              </p:nvSpPr>
              <p:spPr>
                <a:xfrm rot="-2700000" flipH="1">
                  <a:off x="7536708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6" name="组合 375"/>
            <p:cNvGrpSpPr/>
            <p:nvPr/>
          </p:nvGrpSpPr>
          <p:grpSpPr>
            <a:xfrm>
              <a:off x="9324914" y="2297747"/>
              <a:ext cx="275410" cy="422249"/>
              <a:chOff x="7800913" y="2316796"/>
              <a:chExt cx="275410" cy="422249"/>
            </a:xfrm>
          </p:grpSpPr>
          <p:grpSp>
            <p:nvGrpSpPr>
              <p:cNvPr id="377" name="Variable Radian Doughnut"/>
              <p:cNvGrpSpPr/>
              <p:nvPr/>
            </p:nvGrpSpPr>
            <p:grpSpPr>
              <a:xfrm>
                <a:off x="7800624" y="2316620"/>
                <a:ext cx="275410" cy="275023"/>
                <a:chOff x="7800624" y="2316620"/>
                <a:chExt cx="275410" cy="275023"/>
              </a:xfrm>
            </p:grpSpPr>
            <p:sp>
              <p:nvSpPr>
                <p:cNvPr id="378" name="任意多边形 377"/>
                <p:cNvSpPr/>
                <p:nvPr/>
              </p:nvSpPr>
              <p:spPr>
                <a:xfrm>
                  <a:off x="7800624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任意多边形 378"/>
                <p:cNvSpPr/>
                <p:nvPr/>
              </p:nvSpPr>
              <p:spPr>
                <a:xfrm>
                  <a:off x="7800624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0" name="任意多边形 379"/>
              <p:cNvSpPr/>
              <p:nvPr/>
            </p:nvSpPr>
            <p:spPr>
              <a:xfrm>
                <a:off x="7923453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1" name="组合 380"/>
              <p:cNvGrpSpPr/>
              <p:nvPr/>
            </p:nvGrpSpPr>
            <p:grpSpPr>
              <a:xfrm>
                <a:off x="7850490" y="2632075"/>
                <a:ext cx="176256" cy="106970"/>
                <a:chOff x="7850490" y="2632075"/>
                <a:chExt cx="176256" cy="106970"/>
              </a:xfrm>
            </p:grpSpPr>
            <p:sp>
              <p:nvSpPr>
                <p:cNvPr id="382" name="任意多边形 381"/>
                <p:cNvSpPr/>
                <p:nvPr/>
              </p:nvSpPr>
              <p:spPr>
                <a:xfrm rot="2700000" flipH="1">
                  <a:off x="7958327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任意多边形 382"/>
                <p:cNvSpPr/>
                <p:nvPr/>
              </p:nvSpPr>
              <p:spPr>
                <a:xfrm rot="-2700000" flipH="1">
                  <a:off x="7889181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4" name="组合 383"/>
            <p:cNvGrpSpPr/>
            <p:nvPr/>
          </p:nvGrpSpPr>
          <p:grpSpPr>
            <a:xfrm>
              <a:off x="9677326" y="2297747"/>
              <a:ext cx="275410" cy="422249"/>
              <a:chOff x="8153325" y="2316796"/>
              <a:chExt cx="275410" cy="422249"/>
            </a:xfrm>
          </p:grpSpPr>
          <p:grpSp>
            <p:nvGrpSpPr>
              <p:cNvPr id="385" name="Variable Radian Doughnut"/>
              <p:cNvGrpSpPr/>
              <p:nvPr/>
            </p:nvGrpSpPr>
            <p:grpSpPr>
              <a:xfrm>
                <a:off x="8153037" y="2316620"/>
                <a:ext cx="275410" cy="275023"/>
                <a:chOff x="8153037" y="2316620"/>
                <a:chExt cx="275410" cy="275023"/>
              </a:xfrm>
            </p:grpSpPr>
            <p:sp>
              <p:nvSpPr>
                <p:cNvPr id="386" name="任意多边形 385"/>
                <p:cNvSpPr/>
                <p:nvPr/>
              </p:nvSpPr>
              <p:spPr>
                <a:xfrm>
                  <a:off x="8153037" y="2316620"/>
                  <a:ext cx="275410" cy="275023"/>
                </a:xfrm>
                <a:custGeom>
                  <a:avLst/>
                  <a:gdLst>
                    <a:gd name="connsiteX0" fmla="*/ 137705 w 275410"/>
                    <a:gd name="connsiteY0" fmla="*/ 275023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137705" y="275023"/>
                      </a:moveTo>
                      <a:cubicBezTo>
                        <a:pt x="101039" y="275023"/>
                        <a:pt x="67720" y="260712"/>
                        <a:pt x="43113" y="237446"/>
                      </a:cubicBezTo>
                      <a:lnTo>
                        <a:pt x="61975" y="217712"/>
                      </a:lnTo>
                      <a:cubicBezTo>
                        <a:pt x="81717" y="236210"/>
                        <a:pt x="108372" y="247675"/>
                        <a:pt x="137705" y="247675"/>
                      </a:cubicBezTo>
                      <a:lnTo>
                        <a:pt x="137705" y="275023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任意多边形 386"/>
                <p:cNvSpPr/>
                <p:nvPr/>
              </p:nvSpPr>
              <p:spPr>
                <a:xfrm>
                  <a:off x="8153037" y="2316620"/>
                  <a:ext cx="275410" cy="275023"/>
                </a:xfrm>
                <a:custGeom>
                  <a:avLst/>
                  <a:gdLst>
                    <a:gd name="connsiteX0" fmla="*/ 43113 w 275410"/>
                    <a:gd name="connsiteY0" fmla="*/ 237446 h 275023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5023">
                      <a:moveTo>
                        <a:pt x="43113" y="237446"/>
                      </a:moveTo>
                      <a:cubicBezTo>
                        <a:pt x="16535" y="212316"/>
                        <a:pt x="0" y="176842"/>
                        <a:pt x="0" y="137511"/>
                      </a:cubicBezTo>
                      <a:cubicBezTo>
                        <a:pt x="0" y="61566"/>
                        <a:pt x="61653" y="0"/>
                        <a:pt x="137705" y="0"/>
                      </a:cubicBezTo>
                      <a:cubicBezTo>
                        <a:pt x="213758" y="0"/>
                        <a:pt x="275410" y="61566"/>
                        <a:pt x="275410" y="137511"/>
                      </a:cubicBezTo>
                      <a:cubicBezTo>
                        <a:pt x="275410" y="213457"/>
                        <a:pt x="213758" y="275023"/>
                        <a:pt x="137705" y="275023"/>
                      </a:cubicBezTo>
                      <a:lnTo>
                        <a:pt x="137705" y="247869"/>
                      </a:lnTo>
                      <a:cubicBezTo>
                        <a:pt x="198547" y="247675"/>
                        <a:pt x="247869" y="198353"/>
                        <a:pt x="247869" y="137511"/>
                      </a:cubicBezTo>
                      <a:cubicBezTo>
                        <a:pt x="247869" y="76670"/>
                        <a:pt x="198547" y="27348"/>
                        <a:pt x="137705" y="27348"/>
                      </a:cubicBezTo>
                      <a:cubicBezTo>
                        <a:pt x="76864" y="27348"/>
                        <a:pt x="27542" y="76670"/>
                        <a:pt x="27542" y="137511"/>
                      </a:cubicBezTo>
                      <a:cubicBezTo>
                        <a:pt x="27542" y="169020"/>
                        <a:pt x="40770" y="197439"/>
                        <a:pt x="61975" y="217518"/>
                      </a:cubicBezTo>
                      <a:lnTo>
                        <a:pt x="43113" y="237446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8" name="任意多边形 387"/>
              <p:cNvSpPr/>
              <p:nvPr/>
            </p:nvSpPr>
            <p:spPr>
              <a:xfrm>
                <a:off x="8275865" y="2564899"/>
                <a:ext cx="29747" cy="151884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51884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51884"/>
                    </a:lnTo>
                    <a:lnTo>
                      <a:pt x="0" y="1518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9" name="组合 388"/>
              <p:cNvGrpSpPr/>
              <p:nvPr/>
            </p:nvGrpSpPr>
            <p:grpSpPr>
              <a:xfrm>
                <a:off x="8202902" y="2632075"/>
                <a:ext cx="176256" cy="106970"/>
                <a:chOff x="8202902" y="2632075"/>
                <a:chExt cx="176256" cy="106970"/>
              </a:xfrm>
            </p:grpSpPr>
            <p:sp>
              <p:nvSpPr>
                <p:cNvPr id="390" name="任意多边形 389"/>
                <p:cNvSpPr/>
                <p:nvPr/>
              </p:nvSpPr>
              <p:spPr>
                <a:xfrm rot="2700000" flipH="1">
                  <a:off x="8310739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任意多边形 390"/>
                <p:cNvSpPr/>
                <p:nvPr/>
              </p:nvSpPr>
              <p:spPr>
                <a:xfrm rot="-2700000" flipH="1">
                  <a:off x="8241593" y="2624735"/>
                  <a:ext cx="29727" cy="121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727" h="121650">
                      <a:moveTo>
                        <a:pt x="0" y="0"/>
                      </a:moveTo>
                      <a:lnTo>
                        <a:pt x="29727" y="0"/>
                      </a:lnTo>
                      <a:lnTo>
                        <a:pt x="29727" y="121650"/>
                      </a:lnTo>
                      <a:lnTo>
                        <a:pt x="0" y="121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9" name="Text 419"/>
            <p:cNvSpPr txBox="1"/>
            <p:nvPr/>
          </p:nvSpPr>
          <p:spPr>
            <a:xfrm>
              <a:off x="8042129" y="3245070"/>
              <a:ext cx="423100" cy="23403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402" name="任意多边形 401"/>
            <p:cNvSpPr/>
            <p:nvPr/>
          </p:nvSpPr>
          <p:spPr>
            <a:xfrm rot="16200000">
              <a:off x="8152466" y="1312966"/>
              <a:ext cx="156461" cy="3450294"/>
            </a:xfrm>
            <a:custGeom>
              <a:avLst/>
              <a:gdLst/>
              <a:ahLst/>
              <a:cxnLst/>
              <a:rect l="0" t="0" r="0" b="0"/>
              <a:pathLst>
                <a:path w="156461" h="3450294">
                  <a:moveTo>
                    <a:pt x="0" y="0"/>
                  </a:moveTo>
                  <a:lnTo>
                    <a:pt x="156461" y="0"/>
                  </a:lnTo>
                  <a:lnTo>
                    <a:pt x="156461" y="3450294"/>
                  </a:lnTo>
                  <a:lnTo>
                    <a:pt x="0" y="3450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chemeClr val="bg1">
                  <a:lumMod val="85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3" name="任意多边形 402"/>
            <p:cNvSpPr/>
            <p:nvPr/>
          </p:nvSpPr>
          <p:spPr>
            <a:xfrm rot="16200000">
              <a:off x="7428010" y="2036453"/>
              <a:ext cx="158400" cy="2003322"/>
            </a:xfrm>
            <a:custGeom>
              <a:avLst/>
              <a:gdLst/>
              <a:ahLst/>
              <a:cxnLst/>
              <a:rect l="0" t="0" r="0" b="0"/>
              <a:pathLst>
                <a:path w="128562" h="2003322">
                  <a:moveTo>
                    <a:pt x="0" y="0"/>
                  </a:moveTo>
                  <a:lnTo>
                    <a:pt x="128562" y="0"/>
                  </a:lnTo>
                  <a:lnTo>
                    <a:pt x="128562" y="2003322"/>
                  </a:lnTo>
                  <a:lnTo>
                    <a:pt x="0" y="200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237838" y="4417843"/>
            <a:ext cx="3450295" cy="1237132"/>
            <a:chOff x="2237838" y="4417843"/>
            <a:chExt cx="3450295" cy="1237132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411225" y="4417843"/>
              <a:ext cx="275410" cy="422249"/>
              <a:chOff x="3887224" y="4436892"/>
              <a:chExt cx="275410" cy="422249"/>
            </a:xfrm>
          </p:grpSpPr>
          <p:grpSp>
            <p:nvGrpSpPr>
              <p:cNvPr id="253" name="Variable Radian Doughnut"/>
              <p:cNvGrpSpPr/>
              <p:nvPr/>
            </p:nvGrpSpPr>
            <p:grpSpPr>
              <a:xfrm>
                <a:off x="3886936" y="4436514"/>
                <a:ext cx="275410" cy="277060"/>
                <a:chOff x="3886936" y="4436514"/>
                <a:chExt cx="275410" cy="277060"/>
              </a:xfrm>
            </p:grpSpPr>
            <p:sp>
              <p:nvSpPr>
                <p:cNvPr id="254" name="任意多边形 253"/>
                <p:cNvSpPr/>
                <p:nvPr/>
              </p:nvSpPr>
              <p:spPr>
                <a:xfrm>
                  <a:off x="3886936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任意多边形 254"/>
                <p:cNvSpPr/>
                <p:nvPr/>
              </p:nvSpPr>
              <p:spPr>
                <a:xfrm>
                  <a:off x="3886936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6" name="任意多边形 255"/>
              <p:cNvSpPr/>
              <p:nvPr/>
            </p:nvSpPr>
            <p:spPr>
              <a:xfrm>
                <a:off x="4009765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任意多边形 256"/>
              <p:cNvSpPr/>
              <p:nvPr/>
            </p:nvSpPr>
            <p:spPr>
              <a:xfrm rot="-5400000">
                <a:off x="4009677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8" name="组合 257"/>
            <p:cNvGrpSpPr/>
            <p:nvPr/>
          </p:nvGrpSpPr>
          <p:grpSpPr>
            <a:xfrm>
              <a:off x="2239522" y="4417843"/>
              <a:ext cx="275410" cy="422249"/>
              <a:chOff x="715521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59" name="Variable Radian Doughnut"/>
              <p:cNvGrpSpPr/>
              <p:nvPr/>
            </p:nvGrpSpPr>
            <p:grpSpPr>
              <a:xfrm>
                <a:off x="715233" y="4436514"/>
                <a:ext cx="275410" cy="277060"/>
                <a:chOff x="715233" y="4436514"/>
                <a:chExt cx="275410" cy="277060"/>
              </a:xfrm>
              <a:grpFill/>
            </p:grpSpPr>
            <p:sp>
              <p:nvSpPr>
                <p:cNvPr id="260" name="任意多边形 259"/>
                <p:cNvSpPr/>
                <p:nvPr/>
              </p:nvSpPr>
              <p:spPr>
                <a:xfrm>
                  <a:off x="715233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任意多边形 260"/>
                <p:cNvSpPr/>
                <p:nvPr/>
              </p:nvSpPr>
              <p:spPr>
                <a:xfrm>
                  <a:off x="715233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2" name="任意多边形 261"/>
              <p:cNvSpPr/>
              <p:nvPr/>
            </p:nvSpPr>
            <p:spPr>
              <a:xfrm>
                <a:off x="838062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任意多边形 262"/>
              <p:cNvSpPr/>
              <p:nvPr/>
            </p:nvSpPr>
            <p:spPr>
              <a:xfrm rot="-5400000">
                <a:off x="837974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4" name="组合 263"/>
            <p:cNvGrpSpPr/>
            <p:nvPr/>
          </p:nvGrpSpPr>
          <p:grpSpPr>
            <a:xfrm>
              <a:off x="2591929" y="4417843"/>
              <a:ext cx="275410" cy="422249"/>
              <a:chOff x="1067928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65" name="Variable Radian Doughnut"/>
              <p:cNvGrpSpPr/>
              <p:nvPr/>
            </p:nvGrpSpPr>
            <p:grpSpPr>
              <a:xfrm>
                <a:off x="1067640" y="4436514"/>
                <a:ext cx="275410" cy="277060"/>
                <a:chOff x="1067640" y="4436514"/>
                <a:chExt cx="275410" cy="277060"/>
              </a:xfrm>
              <a:grpFill/>
            </p:grpSpPr>
            <p:sp>
              <p:nvSpPr>
                <p:cNvPr id="266" name="任意多边形 265"/>
                <p:cNvSpPr/>
                <p:nvPr/>
              </p:nvSpPr>
              <p:spPr>
                <a:xfrm>
                  <a:off x="1067640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任意多边形 266"/>
                <p:cNvSpPr/>
                <p:nvPr/>
              </p:nvSpPr>
              <p:spPr>
                <a:xfrm>
                  <a:off x="1067640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8" name="任意多边形 267"/>
              <p:cNvSpPr/>
              <p:nvPr/>
            </p:nvSpPr>
            <p:spPr>
              <a:xfrm>
                <a:off x="1190469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任意多边形 268"/>
              <p:cNvSpPr/>
              <p:nvPr/>
            </p:nvSpPr>
            <p:spPr>
              <a:xfrm rot="-5400000">
                <a:off x="1190381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>
              <a:off x="2944341" y="4417843"/>
              <a:ext cx="275410" cy="422249"/>
              <a:chOff x="1420340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71" name="Variable Radian Doughnut"/>
              <p:cNvGrpSpPr/>
              <p:nvPr/>
            </p:nvGrpSpPr>
            <p:grpSpPr>
              <a:xfrm>
                <a:off x="1420052" y="4436514"/>
                <a:ext cx="275410" cy="277060"/>
                <a:chOff x="1420052" y="4436514"/>
                <a:chExt cx="275410" cy="277060"/>
              </a:xfrm>
              <a:grpFill/>
            </p:grpSpPr>
            <p:sp>
              <p:nvSpPr>
                <p:cNvPr id="272" name="任意多边形 271"/>
                <p:cNvSpPr/>
                <p:nvPr/>
              </p:nvSpPr>
              <p:spPr>
                <a:xfrm>
                  <a:off x="1420052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任意多边形 272"/>
                <p:cNvSpPr/>
                <p:nvPr/>
              </p:nvSpPr>
              <p:spPr>
                <a:xfrm>
                  <a:off x="1420052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4" name="任意多边形 273"/>
              <p:cNvSpPr/>
              <p:nvPr/>
            </p:nvSpPr>
            <p:spPr>
              <a:xfrm>
                <a:off x="1542881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任意多边形 274"/>
              <p:cNvSpPr/>
              <p:nvPr/>
            </p:nvSpPr>
            <p:spPr>
              <a:xfrm rot="-5400000">
                <a:off x="1542793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3296753" y="4417843"/>
              <a:ext cx="275410" cy="422249"/>
              <a:chOff x="1772752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77" name="Variable Radian Doughnut"/>
              <p:cNvGrpSpPr/>
              <p:nvPr/>
            </p:nvGrpSpPr>
            <p:grpSpPr>
              <a:xfrm>
                <a:off x="1772464" y="4436514"/>
                <a:ext cx="275410" cy="277060"/>
                <a:chOff x="1772464" y="4436514"/>
                <a:chExt cx="275410" cy="277060"/>
              </a:xfrm>
              <a:grpFill/>
            </p:grpSpPr>
            <p:sp>
              <p:nvSpPr>
                <p:cNvPr id="278" name="任意多边形 277"/>
                <p:cNvSpPr/>
                <p:nvPr/>
              </p:nvSpPr>
              <p:spPr>
                <a:xfrm>
                  <a:off x="1772464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任意多边形 278"/>
                <p:cNvSpPr/>
                <p:nvPr/>
              </p:nvSpPr>
              <p:spPr>
                <a:xfrm>
                  <a:off x="1772464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0" name="任意多边形 279"/>
              <p:cNvSpPr/>
              <p:nvPr/>
            </p:nvSpPr>
            <p:spPr>
              <a:xfrm>
                <a:off x="1895293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任意多边形 280"/>
              <p:cNvSpPr/>
              <p:nvPr/>
            </p:nvSpPr>
            <p:spPr>
              <a:xfrm rot="-5400000">
                <a:off x="1895205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3649165" y="4417843"/>
              <a:ext cx="275410" cy="422249"/>
              <a:chOff x="2125164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83" name="Variable Radian Doughnut"/>
              <p:cNvGrpSpPr/>
              <p:nvPr/>
            </p:nvGrpSpPr>
            <p:grpSpPr>
              <a:xfrm>
                <a:off x="2124876" y="4436514"/>
                <a:ext cx="275410" cy="277060"/>
                <a:chOff x="2124876" y="4436514"/>
                <a:chExt cx="275410" cy="277060"/>
              </a:xfrm>
              <a:grpFill/>
            </p:grpSpPr>
            <p:sp>
              <p:nvSpPr>
                <p:cNvPr id="284" name="任意多边形 283"/>
                <p:cNvSpPr/>
                <p:nvPr/>
              </p:nvSpPr>
              <p:spPr>
                <a:xfrm>
                  <a:off x="2124876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任意多边形 284"/>
                <p:cNvSpPr/>
                <p:nvPr/>
              </p:nvSpPr>
              <p:spPr>
                <a:xfrm>
                  <a:off x="2124876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6" name="任意多边形 285"/>
              <p:cNvSpPr/>
              <p:nvPr/>
            </p:nvSpPr>
            <p:spPr>
              <a:xfrm>
                <a:off x="2247705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任意多边形 286"/>
              <p:cNvSpPr/>
              <p:nvPr/>
            </p:nvSpPr>
            <p:spPr>
              <a:xfrm rot="-5400000">
                <a:off x="2247617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4001577" y="4417843"/>
              <a:ext cx="275410" cy="422249"/>
              <a:chOff x="2477576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89" name="Variable Radian Doughnut"/>
              <p:cNvGrpSpPr/>
              <p:nvPr/>
            </p:nvGrpSpPr>
            <p:grpSpPr>
              <a:xfrm>
                <a:off x="2477288" y="4436514"/>
                <a:ext cx="275410" cy="277060"/>
                <a:chOff x="2477288" y="4436514"/>
                <a:chExt cx="275410" cy="277060"/>
              </a:xfrm>
              <a:grpFill/>
            </p:grpSpPr>
            <p:sp>
              <p:nvSpPr>
                <p:cNvPr id="290" name="任意多边形 289"/>
                <p:cNvSpPr/>
                <p:nvPr/>
              </p:nvSpPr>
              <p:spPr>
                <a:xfrm>
                  <a:off x="2477288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任意多边形 290"/>
                <p:cNvSpPr/>
                <p:nvPr/>
              </p:nvSpPr>
              <p:spPr>
                <a:xfrm>
                  <a:off x="2477288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2" name="任意多边形 291"/>
              <p:cNvSpPr/>
              <p:nvPr/>
            </p:nvSpPr>
            <p:spPr>
              <a:xfrm>
                <a:off x="2600117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任意多边形 292"/>
              <p:cNvSpPr/>
              <p:nvPr/>
            </p:nvSpPr>
            <p:spPr>
              <a:xfrm rot="-5400000">
                <a:off x="2600029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353989" y="4417843"/>
              <a:ext cx="275410" cy="422249"/>
              <a:chOff x="2829988" y="4436892"/>
              <a:chExt cx="275410" cy="422249"/>
            </a:xfrm>
            <a:solidFill>
              <a:schemeClr val="accent1"/>
            </a:solidFill>
          </p:grpSpPr>
          <p:grpSp>
            <p:nvGrpSpPr>
              <p:cNvPr id="295" name="Variable Radian Doughnut"/>
              <p:cNvGrpSpPr/>
              <p:nvPr/>
            </p:nvGrpSpPr>
            <p:grpSpPr>
              <a:xfrm>
                <a:off x="2829700" y="4436514"/>
                <a:ext cx="275410" cy="277060"/>
                <a:chOff x="2829700" y="4436514"/>
                <a:chExt cx="275410" cy="277060"/>
              </a:xfrm>
              <a:grpFill/>
            </p:grpSpPr>
            <p:sp>
              <p:nvSpPr>
                <p:cNvPr id="296" name="任意多边形 295"/>
                <p:cNvSpPr/>
                <p:nvPr/>
              </p:nvSpPr>
              <p:spPr>
                <a:xfrm>
                  <a:off x="2829700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任意多边形 296"/>
                <p:cNvSpPr/>
                <p:nvPr/>
              </p:nvSpPr>
              <p:spPr>
                <a:xfrm>
                  <a:off x="2829700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8" name="任意多边形 297"/>
              <p:cNvSpPr/>
              <p:nvPr/>
            </p:nvSpPr>
            <p:spPr>
              <a:xfrm>
                <a:off x="2952529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任意多边形 298"/>
              <p:cNvSpPr/>
              <p:nvPr/>
            </p:nvSpPr>
            <p:spPr>
              <a:xfrm rot="-5400000">
                <a:off x="2952441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>
              <a:off x="4706401" y="4417843"/>
              <a:ext cx="275410" cy="422249"/>
              <a:chOff x="3182400" y="4436892"/>
              <a:chExt cx="275410" cy="422249"/>
            </a:xfrm>
            <a:solidFill>
              <a:schemeClr val="accent1"/>
            </a:solidFill>
          </p:grpSpPr>
          <p:grpSp>
            <p:nvGrpSpPr>
              <p:cNvPr id="301" name="Variable Radian Doughnut"/>
              <p:cNvGrpSpPr/>
              <p:nvPr/>
            </p:nvGrpSpPr>
            <p:grpSpPr>
              <a:xfrm>
                <a:off x="3182112" y="4436514"/>
                <a:ext cx="275410" cy="277060"/>
                <a:chOff x="3182112" y="4436514"/>
                <a:chExt cx="275410" cy="277060"/>
              </a:xfrm>
              <a:grpFill/>
            </p:grpSpPr>
            <p:sp>
              <p:nvSpPr>
                <p:cNvPr id="302" name="任意多边形 301"/>
                <p:cNvSpPr/>
                <p:nvPr/>
              </p:nvSpPr>
              <p:spPr>
                <a:xfrm>
                  <a:off x="3182112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任意多边形 302"/>
                <p:cNvSpPr/>
                <p:nvPr/>
              </p:nvSpPr>
              <p:spPr>
                <a:xfrm>
                  <a:off x="3182112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grpFill/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4" name="任意多边形 303"/>
              <p:cNvSpPr/>
              <p:nvPr/>
            </p:nvSpPr>
            <p:spPr>
              <a:xfrm>
                <a:off x="3304941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任意多边形 304"/>
              <p:cNvSpPr/>
              <p:nvPr/>
            </p:nvSpPr>
            <p:spPr>
              <a:xfrm rot="-5400000">
                <a:off x="3304853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6" name="组合 305"/>
            <p:cNvGrpSpPr/>
            <p:nvPr/>
          </p:nvGrpSpPr>
          <p:grpSpPr>
            <a:xfrm>
              <a:off x="5058813" y="4417843"/>
              <a:ext cx="275410" cy="422249"/>
              <a:chOff x="3534812" y="4436892"/>
              <a:chExt cx="275410" cy="422249"/>
            </a:xfrm>
          </p:grpSpPr>
          <p:grpSp>
            <p:nvGrpSpPr>
              <p:cNvPr id="307" name="Variable Radian Doughnut"/>
              <p:cNvGrpSpPr/>
              <p:nvPr/>
            </p:nvGrpSpPr>
            <p:grpSpPr>
              <a:xfrm>
                <a:off x="3534524" y="4436514"/>
                <a:ext cx="275410" cy="277060"/>
                <a:chOff x="3534524" y="4436514"/>
                <a:chExt cx="275410" cy="277060"/>
              </a:xfrm>
            </p:grpSpPr>
            <p:sp>
              <p:nvSpPr>
                <p:cNvPr id="308" name="任意多边形 307"/>
                <p:cNvSpPr/>
                <p:nvPr/>
              </p:nvSpPr>
              <p:spPr>
                <a:xfrm>
                  <a:off x="3534524" y="4436514"/>
                  <a:ext cx="275410" cy="277060"/>
                </a:xfrm>
                <a:custGeom>
                  <a:avLst/>
                  <a:gdLst>
                    <a:gd name="connsiteX0" fmla="*/ 137705 w 275410"/>
                    <a:gd name="connsiteY0" fmla="*/ 277060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137705" y="277060"/>
                      </a:moveTo>
                      <a:cubicBezTo>
                        <a:pt x="101221" y="277060"/>
                        <a:pt x="68051" y="262786"/>
                        <a:pt x="43113" y="239205"/>
                      </a:cubicBezTo>
                      <a:lnTo>
                        <a:pt x="62270" y="217990"/>
                      </a:lnTo>
                      <a:cubicBezTo>
                        <a:pt x="81982" y="237343"/>
                        <a:pt x="108518" y="248693"/>
                        <a:pt x="137705" y="248693"/>
                      </a:cubicBezTo>
                      <a:lnTo>
                        <a:pt x="137705" y="277060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任意多边形 308"/>
                <p:cNvSpPr/>
                <p:nvPr/>
              </p:nvSpPr>
              <p:spPr>
                <a:xfrm>
                  <a:off x="3534524" y="4436514"/>
                  <a:ext cx="275410" cy="277060"/>
                </a:xfrm>
                <a:custGeom>
                  <a:avLst/>
                  <a:gdLst>
                    <a:gd name="connsiteX0" fmla="*/ 43113 w 275410"/>
                    <a:gd name="connsiteY0" fmla="*/ 239204 h 27706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275410" h="277060">
                      <a:moveTo>
                        <a:pt x="43113" y="239204"/>
                      </a:moveTo>
                      <a:cubicBezTo>
                        <a:pt x="16689" y="214219"/>
                        <a:pt x="0" y="178335"/>
                        <a:pt x="0" y="138530"/>
                      </a:cubicBezTo>
                      <a:cubicBezTo>
                        <a:pt x="0" y="62022"/>
                        <a:pt x="61653" y="0"/>
                        <a:pt x="137705" y="0"/>
                      </a:cubicBezTo>
                      <a:cubicBezTo>
                        <a:pt x="213758" y="0"/>
                        <a:pt x="275410" y="62022"/>
                        <a:pt x="275410" y="138530"/>
                      </a:cubicBezTo>
                      <a:cubicBezTo>
                        <a:pt x="275410" y="215038"/>
                        <a:pt x="213758" y="277060"/>
                        <a:pt x="137705" y="277060"/>
                      </a:cubicBezTo>
                      <a:lnTo>
                        <a:pt x="137705" y="247869"/>
                      </a:lnTo>
                      <a:cubicBezTo>
                        <a:pt x="198547" y="248693"/>
                        <a:pt x="247869" y="199371"/>
                        <a:pt x="247869" y="138530"/>
                      </a:cubicBezTo>
                      <a:cubicBezTo>
                        <a:pt x="247869" y="77688"/>
                        <a:pt x="198547" y="28366"/>
                        <a:pt x="137705" y="28366"/>
                      </a:cubicBezTo>
                      <a:cubicBezTo>
                        <a:pt x="76864" y="28366"/>
                        <a:pt x="27542" y="77688"/>
                        <a:pt x="27542" y="138530"/>
                      </a:cubicBezTo>
                      <a:cubicBezTo>
                        <a:pt x="27542" y="170184"/>
                        <a:pt x="40892" y="198721"/>
                        <a:pt x="62271" y="218814"/>
                      </a:cubicBezTo>
                      <a:lnTo>
                        <a:pt x="43113" y="239204"/>
                      </a:lnTo>
                      <a:close/>
                    </a:path>
                  </a:pathLst>
                </a:custGeom>
                <a:solidFill>
                  <a:srgbClr val="CDCECE"/>
                </a:solidFill>
                <a:ln w="7600" cap="flat">
                  <a:noFill/>
                  <a:beve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0" name="任意多边形 309"/>
              <p:cNvSpPr/>
              <p:nvPr/>
            </p:nvSpPr>
            <p:spPr>
              <a:xfrm>
                <a:off x="3657353" y="4686630"/>
                <a:ext cx="29747" cy="172510"/>
              </a:xfrm>
              <a:custGeom>
                <a:avLst/>
                <a:gdLst/>
                <a:ahLst/>
                <a:cxnLst/>
                <a:rect l="0" t="0" r="0" b="0"/>
                <a:pathLst>
                  <a:path w="29747" h="172510">
                    <a:moveTo>
                      <a:pt x="0" y="0"/>
                    </a:moveTo>
                    <a:lnTo>
                      <a:pt x="29747" y="0"/>
                    </a:lnTo>
                    <a:lnTo>
                      <a:pt x="29747" y="172510"/>
                    </a:lnTo>
                    <a:lnTo>
                      <a:pt x="0" y="172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任意多边形 310"/>
              <p:cNvSpPr/>
              <p:nvPr/>
            </p:nvSpPr>
            <p:spPr>
              <a:xfrm rot="-5400000">
                <a:off x="3657265" y="4691386"/>
                <a:ext cx="29928" cy="154582"/>
              </a:xfrm>
              <a:custGeom>
                <a:avLst/>
                <a:gdLst/>
                <a:ahLst/>
                <a:cxnLst/>
                <a:rect l="0" t="0" r="0" b="0"/>
                <a:pathLst>
                  <a:path w="29928" h="154582">
                    <a:moveTo>
                      <a:pt x="0" y="0"/>
                    </a:moveTo>
                    <a:lnTo>
                      <a:pt x="29928" y="0"/>
                    </a:lnTo>
                    <a:lnTo>
                      <a:pt x="29928" y="154582"/>
                    </a:lnTo>
                    <a:lnTo>
                      <a:pt x="0" y="154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0" name="Text 420"/>
            <p:cNvSpPr txBox="1"/>
            <p:nvPr/>
          </p:nvSpPr>
          <p:spPr>
            <a:xfrm>
              <a:off x="3774422" y="5420942"/>
              <a:ext cx="442411" cy="23403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05" name="任意多边形 404"/>
            <p:cNvSpPr/>
            <p:nvPr/>
          </p:nvSpPr>
          <p:spPr>
            <a:xfrm rot="16200000">
              <a:off x="3884755" y="3488849"/>
              <a:ext cx="156461" cy="3450294"/>
            </a:xfrm>
            <a:custGeom>
              <a:avLst/>
              <a:gdLst/>
              <a:ahLst/>
              <a:cxnLst/>
              <a:rect l="0" t="0" r="0" b="0"/>
              <a:pathLst>
                <a:path w="156461" h="3450294">
                  <a:moveTo>
                    <a:pt x="0" y="0"/>
                  </a:moveTo>
                  <a:lnTo>
                    <a:pt x="156461" y="0"/>
                  </a:lnTo>
                  <a:lnTo>
                    <a:pt x="156461" y="3450294"/>
                  </a:lnTo>
                  <a:lnTo>
                    <a:pt x="0" y="3450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chemeClr val="bg1">
                  <a:lumMod val="85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6" name="任意多边形 405"/>
            <p:cNvSpPr/>
            <p:nvPr/>
          </p:nvSpPr>
          <p:spPr>
            <a:xfrm rot="16200000">
              <a:off x="3504260" y="3868375"/>
              <a:ext cx="158400" cy="2691244"/>
            </a:xfrm>
            <a:custGeom>
              <a:avLst/>
              <a:gdLst/>
              <a:ahLst/>
              <a:cxnLst/>
              <a:rect l="0" t="0" r="0" b="0"/>
              <a:pathLst>
                <a:path w="124138" h="2691244">
                  <a:moveTo>
                    <a:pt x="0" y="0"/>
                  </a:moveTo>
                  <a:lnTo>
                    <a:pt x="124138" y="0"/>
                  </a:lnTo>
                  <a:lnTo>
                    <a:pt x="124138" y="2691244"/>
                  </a:lnTo>
                  <a:lnTo>
                    <a:pt x="0" y="269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29962" y="1762514"/>
            <a:ext cx="4266040" cy="2079383"/>
            <a:chOff x="1829962" y="1762514"/>
            <a:chExt cx="4266040" cy="2079383"/>
          </a:xfrm>
        </p:grpSpPr>
        <p:sp>
          <p:nvSpPr>
            <p:cNvPr id="246" name="任意多边形 245"/>
            <p:cNvSpPr/>
            <p:nvPr/>
          </p:nvSpPr>
          <p:spPr>
            <a:xfrm>
              <a:off x="1829962" y="1762514"/>
              <a:ext cx="4266040" cy="2079383"/>
            </a:xfrm>
            <a:custGeom>
              <a:avLst/>
              <a:gdLst/>
              <a:ahLst/>
              <a:cxnLst/>
              <a:rect l="0" t="0" r="0" b="0"/>
              <a:pathLst>
                <a:path w="4266040" h="2079383">
                  <a:moveTo>
                    <a:pt x="0" y="0"/>
                  </a:moveTo>
                  <a:lnTo>
                    <a:pt x="4266040" y="0"/>
                  </a:lnTo>
                  <a:lnTo>
                    <a:pt x="4266040" y="2079383"/>
                  </a:lnTo>
                  <a:lnTo>
                    <a:pt x="0" y="2079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2335869" y="2150144"/>
              <a:ext cx="3248259" cy="1294713"/>
              <a:chOff x="3624779" y="2412339"/>
              <a:chExt cx="3248259" cy="1294713"/>
            </a:xfrm>
          </p:grpSpPr>
          <p:sp>
            <p:nvSpPr>
              <p:cNvPr id="176" name="文本框 175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77" name="文本框 176"/>
              <p:cNvSpPr txBox="1"/>
              <p:nvPr/>
            </p:nvSpPr>
            <p:spPr>
              <a:xfrm>
                <a:off x="3624779" y="2750893"/>
                <a:ext cx="3248259" cy="95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</a:t>
                </a:r>
                <a:r>
                  <a:rPr lang="en-US" altLang="zh-CN" sz="10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fieldThe</a:t>
                </a: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096001" y="3849847"/>
            <a:ext cx="4266040" cy="2079383"/>
            <a:chOff x="6096001" y="3849847"/>
            <a:chExt cx="4266040" cy="2079383"/>
          </a:xfrm>
        </p:grpSpPr>
        <p:sp>
          <p:nvSpPr>
            <p:cNvPr id="247" name="任意多边形 246"/>
            <p:cNvSpPr/>
            <p:nvPr/>
          </p:nvSpPr>
          <p:spPr>
            <a:xfrm>
              <a:off x="6096001" y="3849847"/>
              <a:ext cx="4266040" cy="2079383"/>
            </a:xfrm>
            <a:custGeom>
              <a:avLst/>
              <a:gdLst/>
              <a:ahLst/>
              <a:cxnLst/>
              <a:rect l="0" t="0" r="0" b="0"/>
              <a:pathLst>
                <a:path w="4266040" h="2079383">
                  <a:moveTo>
                    <a:pt x="0" y="0"/>
                  </a:moveTo>
                  <a:lnTo>
                    <a:pt x="4266040" y="0"/>
                  </a:lnTo>
                  <a:lnTo>
                    <a:pt x="4266040" y="2079383"/>
                  </a:lnTo>
                  <a:lnTo>
                    <a:pt x="0" y="2079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6590203" y="4239399"/>
              <a:ext cx="3248259" cy="1294713"/>
              <a:chOff x="3624779" y="2412339"/>
              <a:chExt cx="3248259" cy="1294713"/>
            </a:xfrm>
          </p:grpSpPr>
          <p:sp>
            <p:nvSpPr>
              <p:cNvPr id="179" name="文本框 178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80" name="文本框 179"/>
              <p:cNvSpPr txBox="1"/>
              <p:nvPr/>
            </p:nvSpPr>
            <p:spPr>
              <a:xfrm>
                <a:off x="3624779" y="2750893"/>
                <a:ext cx="3248259" cy="95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</a:t>
                </a:r>
                <a:r>
                  <a:rPr lang="en-US" altLang="zh-CN" sz="10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fieldThe</a:t>
                </a: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 user can demonstrate on a projector or computer, or presentation and make it film to be used in a wider field</a:t>
                </a:r>
              </a:p>
            </p:txBody>
          </p:sp>
        </p:grpSp>
      </p:grpSp>
      <p:sp>
        <p:nvSpPr>
          <p:cNvPr id="165" name="椭圆 164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工作目标</a:t>
            </a:r>
          </a:p>
        </p:txBody>
      </p:sp>
      <p:cxnSp>
        <p:nvCxnSpPr>
          <p:cNvPr id="170" name="直接连接符 169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文本框 170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0974" y="1935110"/>
            <a:ext cx="4811491" cy="1735190"/>
            <a:chOff x="1098274" y="1782710"/>
            <a:chExt cx="4811491" cy="1735190"/>
          </a:xfrm>
        </p:grpSpPr>
        <p:grpSp>
          <p:nvGrpSpPr>
            <p:cNvPr id="3" name="组合 2"/>
            <p:cNvGrpSpPr/>
            <p:nvPr/>
          </p:nvGrpSpPr>
          <p:grpSpPr>
            <a:xfrm>
              <a:off x="1098274" y="1782710"/>
              <a:ext cx="1735190" cy="1735190"/>
              <a:chOff x="2239616" y="2332383"/>
              <a:chExt cx="2597426" cy="2597426"/>
            </a:xfrm>
          </p:grpSpPr>
          <p:sp>
            <p:nvSpPr>
              <p:cNvPr id="7" name="饼形 6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14509285"/>
                  <a:gd name="adj2" fmla="val 55446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饼形 7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3485512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531162" y="2623929"/>
                <a:ext cx="2014334" cy="2014334"/>
              </a:xfrm>
              <a:prstGeom prst="ellipse">
                <a:avLst/>
              </a:prstGeom>
              <a:blipFill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028229" y="2040395"/>
              <a:ext cx="2881536" cy="1206483"/>
              <a:chOff x="552707" y="4512457"/>
              <a:chExt cx="2881536" cy="120648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52707" y="4512457"/>
                <a:ext cx="2501951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52707" y="4938213"/>
                <a:ext cx="2881536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110974" y="4068710"/>
            <a:ext cx="4811491" cy="1735190"/>
            <a:chOff x="1098274" y="1782710"/>
            <a:chExt cx="4811491" cy="1735190"/>
          </a:xfrm>
        </p:grpSpPr>
        <p:grpSp>
          <p:nvGrpSpPr>
            <p:cNvPr id="11" name="组合 10"/>
            <p:cNvGrpSpPr/>
            <p:nvPr/>
          </p:nvGrpSpPr>
          <p:grpSpPr>
            <a:xfrm>
              <a:off x="1098274" y="1782710"/>
              <a:ext cx="1735190" cy="1735190"/>
              <a:chOff x="2239616" y="2332383"/>
              <a:chExt cx="2597426" cy="2597426"/>
            </a:xfrm>
          </p:grpSpPr>
          <p:sp>
            <p:nvSpPr>
              <p:cNvPr id="15" name="饼形 14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14509285"/>
                  <a:gd name="adj2" fmla="val 554466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饼形 15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348551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531162" y="2623929"/>
                <a:ext cx="2014334" cy="2014334"/>
              </a:xfrm>
              <a:prstGeom prst="ellipse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028229" y="2040395"/>
              <a:ext cx="2881536" cy="1206483"/>
              <a:chOff x="552707" y="4512457"/>
              <a:chExt cx="2881536" cy="120648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52707" y="4512457"/>
                <a:ext cx="2501951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52707" y="4938213"/>
                <a:ext cx="2881536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267174" y="1935110"/>
            <a:ext cx="4811491" cy="1735190"/>
            <a:chOff x="1098274" y="1782710"/>
            <a:chExt cx="4811491" cy="1735190"/>
          </a:xfrm>
        </p:grpSpPr>
        <p:grpSp>
          <p:nvGrpSpPr>
            <p:cNvPr id="19" name="组合 18"/>
            <p:cNvGrpSpPr/>
            <p:nvPr/>
          </p:nvGrpSpPr>
          <p:grpSpPr>
            <a:xfrm>
              <a:off x="1098274" y="1782710"/>
              <a:ext cx="1735190" cy="1735190"/>
              <a:chOff x="2239616" y="2332383"/>
              <a:chExt cx="2597426" cy="2597426"/>
            </a:xfrm>
          </p:grpSpPr>
          <p:sp>
            <p:nvSpPr>
              <p:cNvPr id="23" name="饼形 22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14509285"/>
                  <a:gd name="adj2" fmla="val 55446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348551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531162" y="2623929"/>
                <a:ext cx="2014334" cy="2014334"/>
              </a:xfrm>
              <a:prstGeom prst="ellipse">
                <a:avLst/>
              </a:prstGeom>
              <a:blipFill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028229" y="2040395"/>
              <a:ext cx="2881536" cy="1206483"/>
              <a:chOff x="552707" y="4512457"/>
              <a:chExt cx="2881536" cy="120648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52707" y="4512457"/>
                <a:ext cx="2501951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52707" y="4938213"/>
                <a:ext cx="2881536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267174" y="4068710"/>
            <a:ext cx="4811491" cy="1735190"/>
            <a:chOff x="1098274" y="1782710"/>
            <a:chExt cx="4811491" cy="1735190"/>
          </a:xfrm>
        </p:grpSpPr>
        <p:grpSp>
          <p:nvGrpSpPr>
            <p:cNvPr id="27" name="组合 26"/>
            <p:cNvGrpSpPr/>
            <p:nvPr/>
          </p:nvGrpSpPr>
          <p:grpSpPr>
            <a:xfrm>
              <a:off x="1098274" y="1782710"/>
              <a:ext cx="1735190" cy="1735190"/>
              <a:chOff x="2239616" y="2332383"/>
              <a:chExt cx="2597426" cy="2597426"/>
            </a:xfrm>
          </p:grpSpPr>
          <p:sp>
            <p:nvSpPr>
              <p:cNvPr id="31" name="饼形 30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14509285"/>
                  <a:gd name="adj2" fmla="val 55446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2239616" y="2332383"/>
                <a:ext cx="2597426" cy="2597426"/>
              </a:xfrm>
              <a:prstGeom prst="pie">
                <a:avLst>
                  <a:gd name="adj1" fmla="val 348551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531162" y="2623929"/>
                <a:ext cx="2014334" cy="2014334"/>
              </a:xfrm>
              <a:prstGeom prst="ellipse">
                <a:avLst/>
              </a:prstGeom>
              <a:blipFill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028229" y="2040395"/>
              <a:ext cx="2881536" cy="1206483"/>
              <a:chOff x="552707" y="4512457"/>
              <a:chExt cx="2881536" cy="1206483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52707" y="4512457"/>
                <a:ext cx="2501951" cy="43037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552707" y="4938213"/>
                <a:ext cx="2881536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sp>
        <p:nvSpPr>
          <p:cNvPr id="37" name="椭圆 36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工作目标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247080" y="2216016"/>
            <a:ext cx="9700370" cy="2841894"/>
            <a:chOff x="1860493" y="2557516"/>
            <a:chExt cx="8473543" cy="2482474"/>
          </a:xfrm>
        </p:grpSpPr>
        <p:grpSp>
          <p:nvGrpSpPr>
            <p:cNvPr id="56" name="îslíḍé"/>
            <p:cNvGrpSpPr/>
            <p:nvPr/>
          </p:nvGrpSpPr>
          <p:grpSpPr bwMode="auto">
            <a:xfrm>
              <a:off x="1860493" y="3319474"/>
              <a:ext cx="1894048" cy="1720511"/>
              <a:chOff x="3024188" y="3378200"/>
              <a:chExt cx="2609851" cy="2530475"/>
            </a:xfrm>
          </p:grpSpPr>
          <p:sp>
            <p:nvSpPr>
              <p:cNvPr id="62" name="iŝ1íďê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1253952 w 348"/>
                  <a:gd name="T1" fmla="*/ 195520 h 673"/>
                  <a:gd name="T2" fmla="*/ 0 w 348"/>
                  <a:gd name="T3" fmla="*/ 2530475 h 673"/>
                  <a:gd name="T4" fmla="*/ 1306513 w 348"/>
                  <a:gd name="T5" fmla="*/ 2530475 h 673"/>
                  <a:gd name="T6" fmla="*/ 1306513 w 348"/>
                  <a:gd name="T7" fmla="*/ 0 h 673"/>
                  <a:gd name="T8" fmla="*/ 1253952 w 348"/>
                  <a:gd name="T9" fmla="*/ 19552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iṩlidê"/>
              <p:cNvSpPr/>
              <p:nvPr/>
            </p:nvSpPr>
            <p:spPr bwMode="auto">
              <a:xfrm>
                <a:off x="4330058" y="3378200"/>
                <a:ext cx="1303981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íṡḻiḓê"/>
            <p:cNvGrpSpPr/>
            <p:nvPr/>
          </p:nvGrpSpPr>
          <p:grpSpPr bwMode="auto">
            <a:xfrm>
              <a:off x="3158504" y="2557516"/>
              <a:ext cx="1930588" cy="2482471"/>
              <a:chOff x="4338638" y="2257425"/>
              <a:chExt cx="2605088" cy="3651250"/>
            </a:xfrm>
          </p:grpSpPr>
          <p:sp>
            <p:nvSpPr>
              <p:cNvPr id="54" name="îşļiďê"/>
              <p:cNvSpPr/>
              <p:nvPr/>
            </p:nvSpPr>
            <p:spPr bwMode="auto">
              <a:xfrm>
                <a:off x="4338638" y="2257425"/>
                <a:ext cx="1302543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ṥlîdê"/>
              <p:cNvSpPr/>
              <p:nvPr/>
            </p:nvSpPr>
            <p:spPr bwMode="auto">
              <a:xfrm>
                <a:off x="5641181" y="2257425"/>
                <a:ext cx="1302545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ïṣḻíḓè"/>
            <p:cNvGrpSpPr/>
            <p:nvPr/>
          </p:nvGrpSpPr>
          <p:grpSpPr bwMode="auto">
            <a:xfrm>
              <a:off x="4493056" y="3706239"/>
              <a:ext cx="1931988" cy="1333751"/>
              <a:chOff x="5661026" y="3946525"/>
              <a:chExt cx="2605088" cy="1962150"/>
            </a:xfrm>
          </p:grpSpPr>
          <p:sp>
            <p:nvSpPr>
              <p:cNvPr id="46" name="i$1ïḍe"/>
              <p:cNvSpPr/>
              <p:nvPr/>
            </p:nvSpPr>
            <p:spPr bwMode="auto">
              <a:xfrm>
                <a:off x="5661026" y="3946525"/>
                <a:ext cx="130160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ş1iḓê"/>
              <p:cNvSpPr/>
              <p:nvPr/>
            </p:nvSpPr>
            <p:spPr bwMode="auto">
              <a:xfrm>
                <a:off x="6962626" y="3946525"/>
                <a:ext cx="130348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ṧḻïḑè"/>
            <p:cNvGrpSpPr/>
            <p:nvPr/>
          </p:nvGrpSpPr>
          <p:grpSpPr bwMode="auto">
            <a:xfrm>
              <a:off x="5829020" y="3017518"/>
              <a:ext cx="1934794" cy="2022472"/>
              <a:chOff x="6970712" y="2933700"/>
              <a:chExt cx="2609850" cy="2974975"/>
            </a:xfrm>
          </p:grpSpPr>
          <p:sp>
            <p:nvSpPr>
              <p:cNvPr id="38" name="îŝľïḑê"/>
              <p:cNvSpPr/>
              <p:nvPr/>
            </p:nvSpPr>
            <p:spPr bwMode="auto">
              <a:xfrm>
                <a:off x="8276581" y="2933700"/>
                <a:ext cx="1303981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śľíḓè"/>
              <p:cNvSpPr/>
              <p:nvPr/>
            </p:nvSpPr>
            <p:spPr bwMode="auto">
              <a:xfrm>
                <a:off x="6970712" y="2933700"/>
                <a:ext cx="1305870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îsľïḍê"/>
            <p:cNvGrpSpPr/>
            <p:nvPr/>
          </p:nvGrpSpPr>
          <p:grpSpPr bwMode="auto">
            <a:xfrm>
              <a:off x="7167770" y="4395353"/>
              <a:ext cx="1893533" cy="644634"/>
              <a:chOff x="8293101" y="5205412"/>
              <a:chExt cx="2605088" cy="703264"/>
            </a:xfrm>
          </p:grpSpPr>
          <p:sp>
            <p:nvSpPr>
              <p:cNvPr id="30" name="ïŝļiḍê"/>
              <p:cNvSpPr/>
              <p:nvPr/>
            </p:nvSpPr>
            <p:spPr bwMode="auto">
              <a:xfrm>
                <a:off x="8293101" y="5205412"/>
                <a:ext cx="1301750" cy="703263"/>
              </a:xfrm>
              <a:custGeom>
                <a:avLst/>
                <a:gdLst>
                  <a:gd name="T0" fmla="*/ 1249230 w 347"/>
                  <a:gd name="T1" fmla="*/ 52651 h 187"/>
                  <a:gd name="T2" fmla="*/ 0 w 347"/>
                  <a:gd name="T3" fmla="*/ 703263 h 187"/>
                  <a:gd name="T4" fmla="*/ 1301750 w 347"/>
                  <a:gd name="T5" fmla="*/ 703263 h 187"/>
                  <a:gd name="T6" fmla="*/ 1301750 w 347"/>
                  <a:gd name="T7" fmla="*/ 0 h 187"/>
                  <a:gd name="T8" fmla="*/ 1249230 w 347"/>
                  <a:gd name="T9" fmla="*/ 5265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ṧľiḍé"/>
              <p:cNvSpPr/>
              <p:nvPr/>
            </p:nvSpPr>
            <p:spPr bwMode="auto">
              <a:xfrm>
                <a:off x="9595644" y="5205412"/>
                <a:ext cx="1302545" cy="703264"/>
              </a:xfrm>
              <a:custGeom>
                <a:avLst/>
                <a:gdLst>
                  <a:gd name="T0" fmla="*/ 14 w 347"/>
                  <a:gd name="T1" fmla="*/ 14 h 187"/>
                  <a:gd name="T2" fmla="*/ 0 w 347"/>
                  <a:gd name="T3" fmla="*/ 0 h 187"/>
                  <a:gd name="T4" fmla="*/ 0 w 347"/>
                  <a:gd name="T5" fmla="*/ 187 h 187"/>
                  <a:gd name="T6" fmla="*/ 347 w 347"/>
                  <a:gd name="T7" fmla="*/ 187 h 187"/>
                  <a:gd name="T8" fmla="*/ 14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ś1ïḑè"/>
            <p:cNvGrpSpPr/>
            <p:nvPr/>
          </p:nvGrpSpPr>
          <p:grpSpPr bwMode="auto">
            <a:xfrm>
              <a:off x="8465272" y="4094286"/>
              <a:ext cx="1868764" cy="945704"/>
              <a:chOff x="1706563" y="4518025"/>
              <a:chExt cx="2605088" cy="1390650"/>
            </a:xfrm>
          </p:grpSpPr>
          <p:sp>
            <p:nvSpPr>
              <p:cNvPr id="22" name="islïḑê"/>
              <p:cNvSpPr/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1250754 w 347"/>
                  <a:gd name="T1" fmla="*/ 108997 h 370"/>
                  <a:gd name="T2" fmla="*/ 0 w 347"/>
                  <a:gd name="T3" fmla="*/ 1390650 h 370"/>
                  <a:gd name="T4" fmla="*/ 1303338 w 347"/>
                  <a:gd name="T5" fmla="*/ 1390650 h 370"/>
                  <a:gd name="T6" fmla="*/ 1303338 w 347"/>
                  <a:gd name="T7" fmla="*/ 0 h 370"/>
                  <a:gd name="T8" fmla="*/ 1250754 w 347"/>
                  <a:gd name="T9" fmla="*/ 108997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ṥḷíḓè"/>
              <p:cNvSpPr/>
              <p:nvPr/>
            </p:nvSpPr>
            <p:spPr bwMode="auto">
              <a:xfrm>
                <a:off x="3010052" y="4518025"/>
                <a:ext cx="1301599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6" name="直接连接符 65"/>
          <p:cNvCxnSpPr/>
          <p:nvPr/>
        </p:nvCxnSpPr>
        <p:spPr>
          <a:xfrm>
            <a:off x="1035050" y="5057905"/>
            <a:ext cx="10121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094958" y="5167480"/>
            <a:ext cx="10002084" cy="768415"/>
            <a:chOff x="3624779" y="2412339"/>
            <a:chExt cx="10002084" cy="768415"/>
          </a:xfrm>
        </p:grpSpPr>
        <p:sp>
          <p:nvSpPr>
            <p:cNvPr id="68" name="文本框 6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624779" y="2750893"/>
              <a:ext cx="10002084" cy="4298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643433" y="2738011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156549" y="1886986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78724" y="3214785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216920" y="2415820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745502" y="3993724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196913" y="3631872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</a:p>
        </p:txBody>
      </p:sp>
      <p:sp>
        <p:nvSpPr>
          <p:cNvPr id="36" name="椭圆 35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工作目标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247014" y="1571776"/>
            <a:ext cx="4789286" cy="2146624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47014" y="3860325"/>
            <a:ext cx="4789286" cy="2146624"/>
          </a:xfrm>
          <a:prstGeom prst="rect">
            <a:avLst/>
          </a:prstGeom>
          <a:blipFill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55700" y="1571775"/>
            <a:ext cx="2430966" cy="4435173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65864" y="1571776"/>
            <a:ext cx="2501951" cy="2146624"/>
            <a:chOff x="3665864" y="1571776"/>
            <a:chExt cx="2501951" cy="2146624"/>
          </a:xfrm>
        </p:grpSpPr>
        <p:sp>
          <p:nvSpPr>
            <p:cNvPr id="6" name="矩形 5"/>
            <p:cNvSpPr/>
            <p:nvPr/>
          </p:nvSpPr>
          <p:spPr>
            <a:xfrm>
              <a:off x="3701357" y="1571776"/>
              <a:ext cx="2430966" cy="2146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椭圆 14"/>
            <p:cNvSpPr/>
            <p:nvPr/>
          </p:nvSpPr>
          <p:spPr>
            <a:xfrm>
              <a:off x="4624740" y="1815871"/>
              <a:ext cx="584200" cy="497495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665864" y="2531588"/>
              <a:ext cx="2501951" cy="992681"/>
              <a:chOff x="8386922" y="2192795"/>
              <a:chExt cx="2501951" cy="99268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504910" y="2542351"/>
                <a:ext cx="2265974" cy="643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665864" y="3860325"/>
            <a:ext cx="2501951" cy="2146624"/>
            <a:chOff x="3665864" y="3860325"/>
            <a:chExt cx="2501951" cy="2146624"/>
          </a:xfrm>
        </p:grpSpPr>
        <p:sp>
          <p:nvSpPr>
            <p:cNvPr id="10" name="矩形 9"/>
            <p:cNvSpPr/>
            <p:nvPr/>
          </p:nvSpPr>
          <p:spPr>
            <a:xfrm>
              <a:off x="3701357" y="3860325"/>
              <a:ext cx="2430966" cy="21466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椭圆 27"/>
            <p:cNvSpPr/>
            <p:nvPr/>
          </p:nvSpPr>
          <p:spPr>
            <a:xfrm>
              <a:off x="4634198" y="4053606"/>
              <a:ext cx="565284" cy="5842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665864" y="4819337"/>
              <a:ext cx="2501951" cy="992681"/>
              <a:chOff x="8386922" y="2192795"/>
              <a:chExt cx="2501951" cy="99268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504910" y="2542351"/>
                <a:ext cx="2265974" cy="643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sp>
        <p:nvSpPr>
          <p:cNvPr id="30" name="椭圆 29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工作目标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97417" y="1199936"/>
            <a:ext cx="9197166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algn="ctr">
              <a:lnSpc>
                <a:spcPct val="114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7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2030</a:t>
            </a:r>
            <a:endParaRPr lang="zh-CN" altLang="en-US" sz="287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665" y="4709587"/>
            <a:ext cx="1073551" cy="10735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图文框 1"/>
          <p:cNvSpPr/>
          <p:nvPr/>
        </p:nvSpPr>
        <p:spPr>
          <a:xfrm>
            <a:off x="2235200" y="1465943"/>
            <a:ext cx="7721600" cy="3926114"/>
          </a:xfrm>
          <a:prstGeom prst="frame">
            <a:avLst>
              <a:gd name="adj1" fmla="val 37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7214" y="2362928"/>
            <a:ext cx="619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谢谢观看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515429" y="3626758"/>
            <a:ext cx="1161143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264135" y="3951611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椭圆 8"/>
          <p:cNvSpPr/>
          <p:nvPr/>
        </p:nvSpPr>
        <p:spPr>
          <a:xfrm>
            <a:off x="954281" y="-836945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161566" y="3789363"/>
            <a:ext cx="1094299" cy="1094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70516" y="4711447"/>
            <a:ext cx="1361220" cy="1361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17773" y="6308725"/>
            <a:ext cx="932762" cy="932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81728" y="666914"/>
            <a:ext cx="604852" cy="6048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10904" y="-400957"/>
            <a:ext cx="1119974" cy="1119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052216" y="702946"/>
            <a:ext cx="595039" cy="5950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433384" y="1911492"/>
            <a:ext cx="1651765" cy="16517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690684" y="5392057"/>
            <a:ext cx="1216963" cy="12169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2" grpId="0" animBg="1"/>
          <p:bldP spid="3" grpId="0"/>
          <p:bldP spid="7" grpId="0"/>
          <p:bldP spid="9" grpId="0" animBg="1"/>
          <p:bldP spid="10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3" grpId="0" animBg="1"/>
          <p:bldP spid="2" grpId="0" animBg="1"/>
          <p:bldP spid="3" grpId="0"/>
          <p:bldP spid="7" grpId="0"/>
          <p:bldP spid="9" grpId="0" animBg="1"/>
          <p:bldP spid="10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476249" y="-554297"/>
            <a:ext cx="1822710" cy="1822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476249" y="3008312"/>
            <a:ext cx="781051" cy="781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12332" y="4724398"/>
            <a:ext cx="985697" cy="9856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7288" y="832714"/>
            <a:ext cx="1328598" cy="13285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7402" y="6365875"/>
            <a:ext cx="1328598" cy="1328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93972" y="1767725"/>
            <a:ext cx="3411428" cy="3411422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55425" y="1652447"/>
            <a:ext cx="364275" cy="364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49963" y="2733975"/>
            <a:ext cx="5367325" cy="1504831"/>
            <a:chOff x="5949963" y="2733975"/>
            <a:chExt cx="5367325" cy="1504831"/>
          </a:xfrm>
        </p:grpSpPr>
        <p:sp>
          <p:nvSpPr>
            <p:cNvPr id="9" name="文本框 8"/>
            <p:cNvSpPr txBox="1"/>
            <p:nvPr/>
          </p:nvSpPr>
          <p:spPr>
            <a:xfrm>
              <a:off x="5949963" y="2733975"/>
              <a:ext cx="42513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基本资料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140450" y="3685858"/>
              <a:ext cx="527036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031034" y="3795608"/>
              <a:ext cx="528625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64536" y="2542412"/>
            <a:ext cx="26669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2269" y="1701593"/>
            <a:ext cx="4381985" cy="43950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57800" y="2044700"/>
            <a:ext cx="5791200" cy="34893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5974232" y="2749990"/>
            <a:ext cx="432010" cy="43135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6"/>
          <p:cNvSpPr/>
          <p:nvPr/>
        </p:nvSpPr>
        <p:spPr>
          <a:xfrm>
            <a:off x="5974232" y="4096607"/>
            <a:ext cx="432010" cy="419004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97746" y="2707924"/>
            <a:ext cx="3845282" cy="781752"/>
            <a:chOff x="3624779" y="2412339"/>
            <a:chExt cx="3845282" cy="781752"/>
          </a:xfrm>
        </p:grpSpPr>
        <p:sp>
          <p:nvSpPr>
            <p:cNvPr id="7" name="文本框 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97746" y="4047197"/>
            <a:ext cx="3845282" cy="781752"/>
            <a:chOff x="3624779" y="2412339"/>
            <a:chExt cx="3845282" cy="781752"/>
          </a:xfrm>
        </p:grpSpPr>
        <p:sp>
          <p:nvSpPr>
            <p:cNvPr id="10" name="文本框 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基本资料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08286" y="1935163"/>
            <a:ext cx="4840834" cy="3708400"/>
            <a:chOff x="1108286" y="1935163"/>
            <a:chExt cx="4840834" cy="3708400"/>
          </a:xfrm>
        </p:grpSpPr>
        <p:sp>
          <p:nvSpPr>
            <p:cNvPr id="42" name="任意多边形 41"/>
            <p:cNvSpPr/>
            <p:nvPr/>
          </p:nvSpPr>
          <p:spPr>
            <a:xfrm>
              <a:off x="1108286" y="1935163"/>
              <a:ext cx="4840834" cy="2095555"/>
            </a:xfrm>
            <a:custGeom>
              <a:avLst/>
              <a:gdLst>
                <a:gd name="connsiteX0" fmla="*/ 0 w 4840834"/>
                <a:gd name="connsiteY0" fmla="*/ 0 h 2095555"/>
                <a:gd name="connsiteX1" fmla="*/ 4840834 w 4840834"/>
                <a:gd name="connsiteY1" fmla="*/ 0 h 2095555"/>
                <a:gd name="connsiteX2" fmla="*/ 4840834 w 4840834"/>
                <a:gd name="connsiteY2" fmla="*/ 2095555 h 2095555"/>
                <a:gd name="connsiteX3" fmla="*/ 0 w 4840834"/>
                <a:gd name="connsiteY3" fmla="*/ 2095555 h 20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0834" h="2095555">
                  <a:moveTo>
                    <a:pt x="0" y="0"/>
                  </a:moveTo>
                  <a:lnTo>
                    <a:pt x="4840834" y="0"/>
                  </a:lnTo>
                  <a:lnTo>
                    <a:pt x="4840834" y="2095555"/>
                  </a:lnTo>
                  <a:lnTo>
                    <a:pt x="0" y="2095555"/>
                  </a:lnTo>
                  <a:close/>
                </a:path>
              </a:pathLst>
            </a:custGeom>
            <a:blipFill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08286" y="4030717"/>
              <a:ext cx="1036435" cy="1612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08286" y="4679111"/>
              <a:ext cx="10364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4"/>
            <p:cNvSpPr txBox="1"/>
            <p:nvPr/>
          </p:nvSpPr>
          <p:spPr>
            <a:xfrm>
              <a:off x="1235780" y="4161178"/>
              <a:ext cx="781445" cy="480197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144719" y="4030717"/>
              <a:ext cx="3804401" cy="1612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41762" y="4412615"/>
              <a:ext cx="3010316" cy="852322"/>
              <a:chOff x="8386922" y="2192795"/>
              <a:chExt cx="3010316" cy="85232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386922" y="2542351"/>
                <a:ext cx="3010316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  <p:sp>
          <p:nvSpPr>
            <p:cNvPr id="27" name="椭圆 1"/>
            <p:cNvSpPr/>
            <p:nvPr/>
          </p:nvSpPr>
          <p:spPr>
            <a:xfrm>
              <a:off x="1402046" y="4945565"/>
              <a:ext cx="448914" cy="431544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42879" y="1935163"/>
            <a:ext cx="4840834" cy="3708400"/>
            <a:chOff x="6242879" y="1935163"/>
            <a:chExt cx="4840834" cy="3708400"/>
          </a:xfrm>
        </p:grpSpPr>
        <p:sp>
          <p:nvSpPr>
            <p:cNvPr id="43" name="任意多边形 42"/>
            <p:cNvSpPr/>
            <p:nvPr/>
          </p:nvSpPr>
          <p:spPr>
            <a:xfrm>
              <a:off x="6242879" y="1935163"/>
              <a:ext cx="4840834" cy="2095555"/>
            </a:xfrm>
            <a:custGeom>
              <a:avLst/>
              <a:gdLst>
                <a:gd name="connsiteX0" fmla="*/ 0 w 4840834"/>
                <a:gd name="connsiteY0" fmla="*/ 0 h 2095555"/>
                <a:gd name="connsiteX1" fmla="*/ 4840834 w 4840834"/>
                <a:gd name="connsiteY1" fmla="*/ 0 h 2095555"/>
                <a:gd name="connsiteX2" fmla="*/ 4840834 w 4840834"/>
                <a:gd name="connsiteY2" fmla="*/ 2095555 h 2095555"/>
                <a:gd name="connsiteX3" fmla="*/ 0 w 4840834"/>
                <a:gd name="connsiteY3" fmla="*/ 2095555 h 20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0834" h="2095555">
                  <a:moveTo>
                    <a:pt x="0" y="0"/>
                  </a:moveTo>
                  <a:lnTo>
                    <a:pt x="4840834" y="0"/>
                  </a:lnTo>
                  <a:lnTo>
                    <a:pt x="4840834" y="2095555"/>
                  </a:lnTo>
                  <a:lnTo>
                    <a:pt x="0" y="2095555"/>
                  </a:lnTo>
                  <a:close/>
                </a:path>
              </a:pathLst>
            </a:custGeom>
            <a:blipFill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42879" y="4030717"/>
              <a:ext cx="1036435" cy="1612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242879" y="4679111"/>
              <a:ext cx="10364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25"/>
            <p:cNvSpPr txBox="1"/>
            <p:nvPr/>
          </p:nvSpPr>
          <p:spPr>
            <a:xfrm>
              <a:off x="6370372" y="4161178"/>
              <a:ext cx="781445" cy="480197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279312" y="4030717"/>
              <a:ext cx="3804401" cy="1612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60076" y="4412615"/>
              <a:ext cx="3010316" cy="852322"/>
              <a:chOff x="8386922" y="2192795"/>
              <a:chExt cx="3010316" cy="85232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86922" y="2542351"/>
                <a:ext cx="3010316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  <p:sp>
          <p:nvSpPr>
            <p:cNvPr id="31" name="椭圆 24"/>
            <p:cNvSpPr/>
            <p:nvPr/>
          </p:nvSpPr>
          <p:spPr>
            <a:xfrm>
              <a:off x="6543907" y="4936880"/>
              <a:ext cx="434378" cy="448914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基本资料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73c5dc9-c36e-4d33-9832-9851530ac367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76425" y="1999315"/>
            <a:ext cx="8439150" cy="3586618"/>
            <a:chOff x="1512918" y="1844824"/>
            <a:chExt cx="9166164" cy="3895599"/>
          </a:xfrm>
        </p:grpSpPr>
        <p:grpSp>
          <p:nvGrpSpPr>
            <p:cNvPr id="4" name="îṧľîḋê"/>
            <p:cNvGrpSpPr/>
            <p:nvPr/>
          </p:nvGrpSpPr>
          <p:grpSpPr>
            <a:xfrm>
              <a:off x="1512918" y="1844824"/>
              <a:ext cx="3576784" cy="2180077"/>
              <a:chOff x="1487488" y="1844824"/>
              <a:chExt cx="3576784" cy="2180077"/>
            </a:xfrm>
          </p:grpSpPr>
          <p:grpSp>
            <p:nvGrpSpPr>
              <p:cNvPr id="32" name="iṡ1iḍè"/>
              <p:cNvGrpSpPr/>
              <p:nvPr/>
            </p:nvGrpSpPr>
            <p:grpSpPr>
              <a:xfrm>
                <a:off x="1487488" y="2420888"/>
                <a:ext cx="1440160" cy="1440160"/>
                <a:chOff x="1487488" y="2420888"/>
                <a:chExt cx="1440160" cy="1440160"/>
              </a:xfrm>
            </p:grpSpPr>
            <p:sp>
              <p:nvSpPr>
                <p:cNvPr id="40" name="îṥḻíḍe"/>
                <p:cNvSpPr/>
                <p:nvPr/>
              </p:nvSpPr>
              <p:spPr>
                <a:xfrm>
                  <a:off x="1487488" y="2420888"/>
                  <a:ext cx="1440160" cy="144016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iṡḻiḋé"/>
                <p:cNvSpPr/>
                <p:nvPr/>
              </p:nvSpPr>
              <p:spPr>
                <a:xfrm>
                  <a:off x="1800118" y="2733770"/>
                  <a:ext cx="814900" cy="814396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iṥḷïḑe"/>
              <p:cNvSpPr/>
              <p:nvPr/>
            </p:nvSpPr>
            <p:spPr>
              <a:xfrm>
                <a:off x="3071664" y="2883810"/>
                <a:ext cx="568192" cy="568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ṣliḍê"/>
              <p:cNvSpPr/>
              <p:nvPr/>
            </p:nvSpPr>
            <p:spPr>
              <a:xfrm>
                <a:off x="3783872" y="2883810"/>
                <a:ext cx="568192" cy="568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iṡlîdé"/>
              <p:cNvSpPr/>
              <p:nvPr/>
            </p:nvSpPr>
            <p:spPr>
              <a:xfrm>
                <a:off x="4496080" y="2883810"/>
                <a:ext cx="568192" cy="568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ṧļîḋè"/>
              <p:cNvSpPr txBox="1"/>
              <p:nvPr/>
            </p:nvSpPr>
            <p:spPr>
              <a:xfrm>
                <a:off x="2614464" y="1844824"/>
                <a:ext cx="774484" cy="73250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Step 01</a:t>
                </a:r>
              </a:p>
            </p:txBody>
          </p:sp>
          <p:sp>
            <p:nvSpPr>
              <p:cNvPr id="37" name="ísḻîďe"/>
              <p:cNvSpPr txBox="1"/>
              <p:nvPr/>
            </p:nvSpPr>
            <p:spPr>
              <a:xfrm>
                <a:off x="2819636" y="3548166"/>
                <a:ext cx="504056" cy="476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ṡḷïďe"/>
              <p:cNvSpPr txBox="1"/>
              <p:nvPr/>
            </p:nvSpPr>
            <p:spPr>
              <a:xfrm>
                <a:off x="3576758" y="3548166"/>
                <a:ext cx="504056" cy="476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iṣľídé"/>
              <p:cNvSpPr txBox="1"/>
              <p:nvPr/>
            </p:nvSpPr>
            <p:spPr>
              <a:xfrm>
                <a:off x="4316136" y="3548166"/>
                <a:ext cx="504056" cy="476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is1îdé"/>
            <p:cNvGrpSpPr/>
            <p:nvPr/>
          </p:nvGrpSpPr>
          <p:grpSpPr>
            <a:xfrm>
              <a:off x="5375920" y="1844824"/>
              <a:ext cx="2864576" cy="2180077"/>
              <a:chOff x="1487488" y="1844824"/>
              <a:chExt cx="2864576" cy="2180077"/>
            </a:xfrm>
          </p:grpSpPr>
          <p:grpSp>
            <p:nvGrpSpPr>
              <p:cNvPr id="24" name="ísḻíḑe"/>
              <p:cNvGrpSpPr/>
              <p:nvPr/>
            </p:nvGrpSpPr>
            <p:grpSpPr>
              <a:xfrm>
                <a:off x="1487488" y="2420888"/>
                <a:ext cx="1440160" cy="1440160"/>
                <a:chOff x="1487488" y="2420888"/>
                <a:chExt cx="1440160" cy="1440160"/>
              </a:xfrm>
            </p:grpSpPr>
            <p:sp>
              <p:nvSpPr>
                <p:cNvPr id="30" name="îṡ1ïḋe"/>
                <p:cNvSpPr/>
                <p:nvPr/>
              </p:nvSpPr>
              <p:spPr>
                <a:xfrm>
                  <a:off x="1487488" y="2420888"/>
                  <a:ext cx="1440160" cy="1440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ïṩlidè"/>
                <p:cNvSpPr/>
                <p:nvPr/>
              </p:nvSpPr>
              <p:spPr>
                <a:xfrm>
                  <a:off x="1800118" y="2733770"/>
                  <a:ext cx="814900" cy="814396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iṥlíḑé"/>
              <p:cNvSpPr/>
              <p:nvPr/>
            </p:nvSpPr>
            <p:spPr>
              <a:xfrm>
                <a:off x="3071664" y="2883810"/>
                <a:ext cx="568192" cy="568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Sļiďe"/>
              <p:cNvSpPr/>
              <p:nvPr/>
            </p:nvSpPr>
            <p:spPr>
              <a:xfrm>
                <a:off x="3783872" y="2883810"/>
                <a:ext cx="568192" cy="568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iSļíḑè"/>
              <p:cNvSpPr txBox="1"/>
              <p:nvPr/>
            </p:nvSpPr>
            <p:spPr>
              <a:xfrm>
                <a:off x="2614464" y="1844824"/>
                <a:ext cx="774484" cy="73250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7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Step 02</a:t>
                </a:r>
                <a:endParaRPr lang="en-US" altLang="zh-CN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íṣļïḋê"/>
              <p:cNvSpPr txBox="1"/>
              <p:nvPr/>
            </p:nvSpPr>
            <p:spPr>
              <a:xfrm>
                <a:off x="2819636" y="3548166"/>
                <a:ext cx="504056" cy="476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íṩḷïḓè"/>
              <p:cNvSpPr txBox="1"/>
              <p:nvPr/>
            </p:nvSpPr>
            <p:spPr>
              <a:xfrm>
                <a:off x="3576758" y="3548166"/>
                <a:ext cx="504056" cy="476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7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ïş1idè"/>
            <p:cNvGrpSpPr/>
            <p:nvPr/>
          </p:nvGrpSpPr>
          <p:grpSpPr>
            <a:xfrm>
              <a:off x="8526714" y="1844824"/>
              <a:ext cx="2152368" cy="2180077"/>
              <a:chOff x="1487488" y="1844824"/>
              <a:chExt cx="2152368" cy="2180077"/>
            </a:xfrm>
          </p:grpSpPr>
          <p:grpSp>
            <p:nvGrpSpPr>
              <p:cNvPr id="18" name="iṣliďe"/>
              <p:cNvGrpSpPr/>
              <p:nvPr/>
            </p:nvGrpSpPr>
            <p:grpSpPr>
              <a:xfrm>
                <a:off x="1487488" y="2420888"/>
                <a:ext cx="1440160" cy="1440160"/>
                <a:chOff x="1487488" y="2420888"/>
                <a:chExt cx="1440160" cy="1440160"/>
              </a:xfrm>
            </p:grpSpPr>
            <p:sp>
              <p:nvSpPr>
                <p:cNvPr id="22" name="ïşlíďè"/>
                <p:cNvSpPr/>
                <p:nvPr/>
              </p:nvSpPr>
              <p:spPr>
                <a:xfrm>
                  <a:off x="1487488" y="2420888"/>
                  <a:ext cx="1440160" cy="144016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îŝ1ïḍe"/>
                <p:cNvSpPr/>
                <p:nvPr/>
              </p:nvSpPr>
              <p:spPr>
                <a:xfrm>
                  <a:off x="1800118" y="2733770"/>
                  <a:ext cx="814900" cy="814396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ïṥľiḑe"/>
              <p:cNvSpPr/>
              <p:nvPr/>
            </p:nvSpPr>
            <p:spPr>
              <a:xfrm>
                <a:off x="3071664" y="2883810"/>
                <a:ext cx="568192" cy="5681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îŝḻïďè"/>
              <p:cNvSpPr txBox="1"/>
              <p:nvPr/>
            </p:nvSpPr>
            <p:spPr>
              <a:xfrm>
                <a:off x="2614464" y="1844824"/>
                <a:ext cx="774484" cy="73250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7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Step 03</a:t>
                </a:r>
                <a:endParaRPr lang="en-US" altLang="zh-CN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îSlíde"/>
              <p:cNvSpPr txBox="1"/>
              <p:nvPr/>
            </p:nvSpPr>
            <p:spPr>
              <a:xfrm>
                <a:off x="2819636" y="3548166"/>
                <a:ext cx="504056" cy="476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SlantUp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4520603" y="4831885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71397" y="4831885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5141350" y="4655055"/>
            <a:ext cx="1909300" cy="916900"/>
            <a:chOff x="1918240" y="2349127"/>
            <a:chExt cx="1909300" cy="916900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18240" y="2635020"/>
              <a:ext cx="1909300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658438" y="4655055"/>
            <a:ext cx="1909300" cy="916900"/>
            <a:chOff x="1918240" y="2349127"/>
            <a:chExt cx="1909300" cy="916900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18240" y="2635020"/>
              <a:ext cx="1909300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042239" y="4655055"/>
            <a:ext cx="1909300" cy="916900"/>
            <a:chOff x="1918240" y="2349127"/>
            <a:chExt cx="1909300" cy="916900"/>
          </a:xfrm>
        </p:grpSpPr>
        <p:sp>
          <p:nvSpPr>
            <p:cNvPr id="53" name="文本框 52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18240" y="2635020"/>
              <a:ext cx="1909300" cy="6310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sp>
        <p:nvSpPr>
          <p:cNvPr id="63" name="椭圆 62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基本资料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2439513" y="2070459"/>
            <a:ext cx="2502624" cy="2517596"/>
            <a:chOff x="2077903" y="1666875"/>
            <a:chExt cx="2862421" cy="2879546"/>
          </a:xfrm>
        </p:grpSpPr>
        <p:grpSp>
          <p:nvGrpSpPr>
            <p:cNvPr id="5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11" name="iṩḻídè"/>
            <p:cNvSpPr/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68912" y="2070459"/>
            <a:ext cx="2502624" cy="2517596"/>
            <a:chOff x="6907302" y="1666875"/>
            <a:chExt cx="2862421" cy="2879546"/>
          </a:xfrm>
        </p:grpSpPr>
        <p:grpSp>
          <p:nvGrpSpPr>
            <p:cNvPr id="13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ŝlíḍe"/>
              <p:cNvSpPr/>
              <p:nvPr/>
            </p:nvSpPr>
            <p:spPr bwMode="auto">
              <a:xfrm>
                <a:off x="6290972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8" name="iSḻiďê"/>
            <p:cNvSpPr/>
            <p:nvPr/>
          </p:nvSpPr>
          <p:spPr bwMode="auto">
            <a:xfrm>
              <a:off x="8070756" y="2524062"/>
              <a:ext cx="573884" cy="5738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122698" y="4765127"/>
            <a:ext cx="3135102" cy="943848"/>
            <a:chOff x="3232965" y="2412339"/>
            <a:chExt cx="3135102" cy="943848"/>
          </a:xfrm>
        </p:grpSpPr>
        <p:sp>
          <p:nvSpPr>
            <p:cNvPr id="81" name="文本框 80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232965" y="2750893"/>
              <a:ext cx="31351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85980" y="4765127"/>
            <a:ext cx="3135102" cy="943848"/>
            <a:chOff x="3232965" y="2412339"/>
            <a:chExt cx="3135102" cy="943848"/>
          </a:xfrm>
        </p:grpSpPr>
        <p:sp>
          <p:nvSpPr>
            <p:cNvPr id="87" name="文本框 86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232965" y="2750893"/>
              <a:ext cx="31351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100" name="椭圆 99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基本资料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260493" y="3875518"/>
            <a:ext cx="0" cy="47516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224544" y="3666521"/>
            <a:ext cx="0" cy="11610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íślîďé"/>
          <p:cNvGrpSpPr/>
          <p:nvPr/>
        </p:nvGrpSpPr>
        <p:grpSpPr>
          <a:xfrm>
            <a:off x="3235694" y="1885364"/>
            <a:ext cx="5766579" cy="2478667"/>
            <a:chOff x="2325551" y="1365408"/>
            <a:chExt cx="6863115" cy="2949994"/>
          </a:xfrm>
        </p:grpSpPr>
        <p:sp>
          <p:nvSpPr>
            <p:cNvPr id="25" name="íŝļiḋê"/>
            <p:cNvSpPr/>
            <p:nvPr/>
          </p:nvSpPr>
          <p:spPr bwMode="auto">
            <a:xfrm>
              <a:off x="2325551" y="1365408"/>
              <a:ext cx="6863115" cy="2949994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>
              <a:outerShdw dist="38100" dir="5400000" sx="102000" sy="102000" algn="t" rotWithShape="0">
                <a:schemeClr val="tx1">
                  <a:lumMod val="50000"/>
                  <a:lumOff val="50000"/>
                  <a:alpha val="84000"/>
                </a:schemeClr>
              </a:outerShdw>
            </a:effec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išḷïḑê"/>
            <p:cNvSpPr/>
            <p:nvPr/>
          </p:nvSpPr>
          <p:spPr>
            <a:xfrm>
              <a:off x="3692302" y="2978857"/>
              <a:ext cx="410235" cy="4103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 algn="ctr"/>
              <a:r>
                <a:rPr lang="en-US" altLang="zh-CN" sz="3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7" name="ïṡ1iḋé"/>
            <p:cNvSpPr/>
            <p:nvPr/>
          </p:nvSpPr>
          <p:spPr>
            <a:xfrm>
              <a:off x="5028021" y="2427593"/>
              <a:ext cx="609804" cy="6100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en-US" altLang="zh-CN" sz="3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ïślïḋè"/>
            <p:cNvSpPr/>
            <p:nvPr/>
          </p:nvSpPr>
          <p:spPr>
            <a:xfrm>
              <a:off x="6968464" y="2203998"/>
              <a:ext cx="868027" cy="8683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sz="30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72953" y="3830070"/>
            <a:ext cx="2779870" cy="1250536"/>
            <a:chOff x="972953" y="3830070"/>
            <a:chExt cx="2779870" cy="1250536"/>
          </a:xfrm>
        </p:grpSpPr>
        <p:sp>
          <p:nvSpPr>
            <p:cNvPr id="18" name="íšḻîḋé"/>
            <p:cNvSpPr/>
            <p:nvPr/>
          </p:nvSpPr>
          <p:spPr bwMode="auto">
            <a:xfrm>
              <a:off x="1046341" y="3830070"/>
              <a:ext cx="581436" cy="396760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2953" y="3935925"/>
              <a:ext cx="2779870" cy="1144681"/>
              <a:chOff x="2978691" y="2412339"/>
              <a:chExt cx="2779870" cy="1144681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978691" y="27762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115390" y="2328855"/>
            <a:ext cx="2779870" cy="1435017"/>
            <a:chOff x="9115390" y="2328855"/>
            <a:chExt cx="2779870" cy="1435017"/>
          </a:xfrm>
        </p:grpSpPr>
        <p:sp>
          <p:nvSpPr>
            <p:cNvPr id="15" name="íśľïḑè"/>
            <p:cNvSpPr/>
            <p:nvPr/>
          </p:nvSpPr>
          <p:spPr bwMode="auto">
            <a:xfrm>
              <a:off x="9178231" y="2328855"/>
              <a:ext cx="581436" cy="580672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115390" y="2619191"/>
              <a:ext cx="2779870" cy="1144681"/>
              <a:chOff x="2978691" y="2412339"/>
              <a:chExt cx="2779870" cy="114468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978691" y="2776293"/>
                <a:ext cx="2351472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840786" y="4470919"/>
            <a:ext cx="2839414" cy="943848"/>
            <a:chOff x="3380809" y="2412339"/>
            <a:chExt cx="2839414" cy="943848"/>
          </a:xfrm>
        </p:grpSpPr>
        <p:sp>
          <p:nvSpPr>
            <p:cNvPr id="41" name="文本框 40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80809" y="2750893"/>
              <a:ext cx="283941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04837" y="4877912"/>
            <a:ext cx="2839414" cy="943848"/>
            <a:chOff x="3380809" y="2412339"/>
            <a:chExt cx="2839414" cy="943848"/>
          </a:xfrm>
        </p:grpSpPr>
        <p:sp>
          <p:nvSpPr>
            <p:cNvPr id="44" name="文本框 43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380809" y="2750893"/>
              <a:ext cx="283941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-1212967" y="-1132593"/>
            <a:ext cx="2036881" cy="20368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30120" y="904288"/>
            <a:ext cx="890645" cy="8906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75741" y="188076"/>
            <a:ext cx="624117" cy="6241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591757" y="-248553"/>
            <a:ext cx="497105" cy="497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91757" y="493422"/>
            <a:ext cx="266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基本资料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1782243" y="1326774"/>
            <a:ext cx="527036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896563" y="761394"/>
            <a:ext cx="5286254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476249" y="-554297"/>
            <a:ext cx="1822710" cy="1822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476249" y="3008312"/>
            <a:ext cx="781051" cy="781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12332" y="4724398"/>
            <a:ext cx="985697" cy="9856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317288" y="832714"/>
            <a:ext cx="1328598" cy="13285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7402" y="6365875"/>
            <a:ext cx="1328598" cy="1328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93972" y="1767725"/>
            <a:ext cx="3411428" cy="3411422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55425" y="1652447"/>
            <a:ext cx="364275" cy="364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49963" y="2733975"/>
            <a:ext cx="5367325" cy="1504831"/>
            <a:chOff x="5949963" y="2733975"/>
            <a:chExt cx="5367325" cy="1504831"/>
          </a:xfrm>
        </p:grpSpPr>
        <p:sp>
          <p:nvSpPr>
            <p:cNvPr id="9" name="文本框 8"/>
            <p:cNvSpPr txBox="1"/>
            <p:nvPr/>
          </p:nvSpPr>
          <p:spPr>
            <a:xfrm>
              <a:off x="5949963" y="2733975"/>
              <a:ext cx="37369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工作经历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140450" y="3685858"/>
              <a:ext cx="527036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031034" y="3795608"/>
              <a:ext cx="528625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64536" y="2542412"/>
            <a:ext cx="26669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73c5dc9-c36e-4d33-9832-9851530ac367"/>
</p:tagLst>
</file>

<file path=ppt/theme/theme1.xml><?xml version="1.0" encoding="utf-8"?>
<a:theme xmlns:a="http://schemas.openxmlformats.org/drawingml/2006/main" name="第一PPT，www.1ppt.com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3aag1ed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2608</Words>
  <Application>Microsoft Office PowerPoint</Application>
  <PresentationFormat>宽屏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时尚圆点</dc:title>
  <dc:creator>第一PPT</dc:creator>
  <cp:keywords>www.1ppt.com</cp:keywords>
  <dc:description>www.1ppt.com</dc:description>
  <cp:lastModifiedBy>天 下</cp:lastModifiedBy>
  <cp:revision>72</cp:revision>
  <dcterms:created xsi:type="dcterms:W3CDTF">2017-08-18T03:02:00Z</dcterms:created>
  <dcterms:modified xsi:type="dcterms:W3CDTF">2021-01-05T16:06:07Z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