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77" r:id="rId3"/>
    <p:sldId id="257" r:id="rId4"/>
    <p:sldId id="270" r:id="rId5"/>
    <p:sldId id="272" r:id="rId6"/>
    <p:sldId id="273" r:id="rId7"/>
    <p:sldId id="260" r:id="rId8"/>
    <p:sldId id="275" r:id="rId9"/>
    <p:sldId id="261" r:id="rId10"/>
    <p:sldId id="276" r:id="rId11"/>
    <p:sldId id="269" r:id="rId12"/>
    <p:sldId id="263" r:id="rId13"/>
    <p:sldId id="266" r:id="rId14"/>
    <p:sldId id="265" r:id="rId15"/>
    <p:sldId id="267" r:id="rId16"/>
    <p:sldId id="264" r:id="rId17"/>
    <p:sldId id="268" r:id="rId18"/>
    <p:sldId id="271" r:id="rId19"/>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3B4E"/>
    <a:srgbClr val="B39E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6314" autoAdjust="0"/>
  </p:normalViewPr>
  <p:slideViewPr>
    <p:cSldViewPr snapToGrid="0">
      <p:cViewPr varScale="1">
        <p:scale>
          <a:sx n="108" d="100"/>
          <a:sy n="108" d="100"/>
        </p:scale>
        <p:origin x="9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spPr>
            <a:ln>
              <a:solidFill>
                <a:sysClr val="window" lastClr="FFFFFF"/>
              </a:solidFill>
            </a:ln>
          </c:spPr>
          <c:dPt>
            <c:idx val="0"/>
            <c:bubble3D val="0"/>
            <c:spPr>
              <a:solidFill>
                <a:sysClr val="window" lastClr="FFFFFF"/>
              </a:solidFill>
              <a:ln>
                <a:solidFill>
                  <a:sysClr val="window" lastClr="FFFFFF"/>
                </a:solidFill>
              </a:ln>
            </c:spPr>
            <c:extLst>
              <c:ext xmlns:c16="http://schemas.microsoft.com/office/drawing/2014/chart" uri="{C3380CC4-5D6E-409C-BE32-E72D297353CC}">
                <c16:uniqueId val="{00000001-3040-449F-A479-49CE1DFB67EA}"/>
              </c:ext>
            </c:extLst>
          </c:dPt>
          <c:dPt>
            <c:idx val="1"/>
            <c:bubble3D val="0"/>
            <c:spPr>
              <a:noFill/>
              <a:ln>
                <a:solidFill>
                  <a:sysClr val="window" lastClr="FFFFFF"/>
                </a:solidFill>
              </a:ln>
            </c:spPr>
            <c:extLst>
              <c:ext xmlns:c16="http://schemas.microsoft.com/office/drawing/2014/chart" uri="{C3380CC4-5D6E-409C-BE32-E72D297353CC}">
                <c16:uniqueId val="{00000003-3040-449F-A479-49CE1DFB67EA}"/>
              </c:ext>
            </c:extLst>
          </c:dPt>
          <c:cat>
            <c:numRef>
              <c:f>Sheet1!$A$2:$A$3</c:f>
              <c:numCache>
                <c:formatCode>General</c:formatCode>
                <c:ptCount val="2"/>
              </c:numCache>
            </c:numRef>
          </c:cat>
          <c:val>
            <c:numRef>
              <c:f>Sheet1!$B$2:$B$3</c:f>
              <c:numCache>
                <c:formatCode>General</c:formatCode>
                <c:ptCount val="2"/>
                <c:pt idx="0">
                  <c:v>73</c:v>
                </c:pt>
                <c:pt idx="1">
                  <c:v>27</c:v>
                </c:pt>
              </c:numCache>
            </c:numRef>
          </c:val>
          <c:extLst>
            <c:ext xmlns:c16="http://schemas.microsoft.com/office/drawing/2014/chart" uri="{C3380CC4-5D6E-409C-BE32-E72D297353CC}">
              <c16:uniqueId val="{00000004-3040-449F-A479-49CE1DFB67EA}"/>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lang="zh-CN" sz="1800">
          <a:ea typeface="+mn-ea"/>
          <a:cs typeface="+mn-ea"/>
        </a:defRPr>
      </a:pPr>
      <a:endParaRPr lang="zh-CN"/>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spPr>
            <a:solidFill>
              <a:sysClr val="windowText" lastClr="000000"/>
            </a:solidFill>
            <a:ln>
              <a:solidFill>
                <a:sysClr val="window" lastClr="FFFFFF"/>
              </a:solidFill>
            </a:ln>
          </c:spPr>
          <c:dPt>
            <c:idx val="0"/>
            <c:bubble3D val="0"/>
            <c:spPr>
              <a:solidFill>
                <a:sysClr val="window" lastClr="FFFFFF"/>
              </a:solidFill>
              <a:ln>
                <a:solidFill>
                  <a:sysClr val="window" lastClr="FFFFFF"/>
                </a:solidFill>
              </a:ln>
            </c:spPr>
            <c:extLst>
              <c:ext xmlns:c16="http://schemas.microsoft.com/office/drawing/2014/chart" uri="{C3380CC4-5D6E-409C-BE32-E72D297353CC}">
                <c16:uniqueId val="{00000001-428F-46BA-8754-9140F04F2899}"/>
              </c:ext>
            </c:extLst>
          </c:dPt>
          <c:dPt>
            <c:idx val="1"/>
            <c:bubble3D val="0"/>
            <c:spPr>
              <a:noFill/>
              <a:ln>
                <a:solidFill>
                  <a:sysClr val="window" lastClr="FFFFFF"/>
                </a:solidFill>
              </a:ln>
            </c:spPr>
            <c:extLst>
              <c:ext xmlns:c16="http://schemas.microsoft.com/office/drawing/2014/chart" uri="{C3380CC4-5D6E-409C-BE32-E72D297353CC}">
                <c16:uniqueId val="{00000003-428F-46BA-8754-9140F04F2899}"/>
              </c:ext>
            </c:extLst>
          </c:dPt>
          <c:cat>
            <c:numRef>
              <c:f>Sheet1!$A$2:$A$3</c:f>
              <c:numCache>
                <c:formatCode>General</c:formatCode>
                <c:ptCount val="2"/>
              </c:numCache>
            </c:numRef>
          </c:cat>
          <c:val>
            <c:numRef>
              <c:f>Sheet1!$B$2:$B$3</c:f>
              <c:numCache>
                <c:formatCode>General</c:formatCode>
                <c:ptCount val="2"/>
                <c:pt idx="0">
                  <c:v>73</c:v>
                </c:pt>
                <c:pt idx="1">
                  <c:v>27</c:v>
                </c:pt>
              </c:numCache>
            </c:numRef>
          </c:val>
          <c:extLst>
            <c:ext xmlns:c16="http://schemas.microsoft.com/office/drawing/2014/chart" uri="{C3380CC4-5D6E-409C-BE32-E72D297353CC}">
              <c16:uniqueId val="{00000004-428F-46BA-8754-9140F04F2899}"/>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lang="zh-CN" sz="1800">
          <a:ea typeface="+mn-ea"/>
          <a:cs typeface="+mn-ea"/>
        </a:defRPr>
      </a:pPr>
      <a:endParaRPr lang="zh-CN"/>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spPr>
            <a:ln>
              <a:solidFill>
                <a:sysClr val="window" lastClr="FFFFFF"/>
              </a:solidFill>
            </a:ln>
          </c:spPr>
          <c:dPt>
            <c:idx val="0"/>
            <c:bubble3D val="0"/>
            <c:spPr>
              <a:solidFill>
                <a:sysClr val="window" lastClr="FFFFFF"/>
              </a:solidFill>
              <a:ln>
                <a:solidFill>
                  <a:sysClr val="window" lastClr="FFFFFF"/>
                </a:solidFill>
              </a:ln>
            </c:spPr>
            <c:extLst>
              <c:ext xmlns:c16="http://schemas.microsoft.com/office/drawing/2014/chart" uri="{C3380CC4-5D6E-409C-BE32-E72D297353CC}">
                <c16:uniqueId val="{00000001-4800-4337-B933-5C14A72DB857}"/>
              </c:ext>
            </c:extLst>
          </c:dPt>
          <c:dPt>
            <c:idx val="1"/>
            <c:bubble3D val="0"/>
            <c:spPr>
              <a:noFill/>
              <a:ln>
                <a:solidFill>
                  <a:sysClr val="window" lastClr="FFFFFF"/>
                </a:solidFill>
              </a:ln>
            </c:spPr>
            <c:extLst>
              <c:ext xmlns:c16="http://schemas.microsoft.com/office/drawing/2014/chart" uri="{C3380CC4-5D6E-409C-BE32-E72D297353CC}">
                <c16:uniqueId val="{00000003-4800-4337-B933-5C14A72DB857}"/>
              </c:ext>
            </c:extLst>
          </c:dPt>
          <c:cat>
            <c:numRef>
              <c:f>Sheet1!$A$2:$A$3</c:f>
              <c:numCache>
                <c:formatCode>General</c:formatCode>
                <c:ptCount val="2"/>
              </c:numCache>
            </c:numRef>
          </c:cat>
          <c:val>
            <c:numRef>
              <c:f>Sheet1!$B$2:$B$3</c:f>
              <c:numCache>
                <c:formatCode>General</c:formatCode>
                <c:ptCount val="2"/>
                <c:pt idx="0">
                  <c:v>73</c:v>
                </c:pt>
                <c:pt idx="1">
                  <c:v>27</c:v>
                </c:pt>
              </c:numCache>
            </c:numRef>
          </c:val>
          <c:extLst>
            <c:ext xmlns:c16="http://schemas.microsoft.com/office/drawing/2014/chart" uri="{C3380CC4-5D6E-409C-BE32-E72D297353CC}">
              <c16:uniqueId val="{00000004-4800-4337-B933-5C14A72DB857}"/>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lang="zh-CN" sz="1800">
          <a:ea typeface="+mn-ea"/>
          <a:cs typeface="+mn-ea"/>
        </a:defRPr>
      </a:pPr>
      <a:endParaRPr lang="zh-CN"/>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spPr>
            <a:ln>
              <a:solidFill>
                <a:sysClr val="window" lastClr="FFFFFF"/>
              </a:solidFill>
            </a:ln>
          </c:spPr>
          <c:dPt>
            <c:idx val="0"/>
            <c:bubble3D val="0"/>
            <c:spPr>
              <a:solidFill>
                <a:sysClr val="window" lastClr="FFFFFF"/>
              </a:solidFill>
              <a:ln>
                <a:solidFill>
                  <a:sysClr val="window" lastClr="FFFFFF"/>
                </a:solidFill>
              </a:ln>
            </c:spPr>
            <c:extLst>
              <c:ext xmlns:c16="http://schemas.microsoft.com/office/drawing/2014/chart" uri="{C3380CC4-5D6E-409C-BE32-E72D297353CC}">
                <c16:uniqueId val="{00000001-A3C4-4304-B1FB-978A50CC0EB4}"/>
              </c:ext>
            </c:extLst>
          </c:dPt>
          <c:dPt>
            <c:idx val="1"/>
            <c:bubble3D val="0"/>
            <c:spPr>
              <a:noFill/>
              <a:ln>
                <a:solidFill>
                  <a:sysClr val="window" lastClr="FFFFFF"/>
                </a:solidFill>
              </a:ln>
            </c:spPr>
            <c:extLst>
              <c:ext xmlns:c16="http://schemas.microsoft.com/office/drawing/2014/chart" uri="{C3380CC4-5D6E-409C-BE32-E72D297353CC}">
                <c16:uniqueId val="{00000003-A3C4-4304-B1FB-978A50CC0EB4}"/>
              </c:ext>
            </c:extLst>
          </c:dPt>
          <c:cat>
            <c:numRef>
              <c:f>Sheet1!$A$2:$A$3</c:f>
              <c:numCache>
                <c:formatCode>General</c:formatCode>
                <c:ptCount val="2"/>
              </c:numCache>
            </c:numRef>
          </c:cat>
          <c:val>
            <c:numRef>
              <c:f>Sheet1!$B$2:$B$3</c:f>
              <c:numCache>
                <c:formatCode>General</c:formatCode>
                <c:ptCount val="2"/>
                <c:pt idx="0">
                  <c:v>73</c:v>
                </c:pt>
                <c:pt idx="1">
                  <c:v>27</c:v>
                </c:pt>
              </c:numCache>
            </c:numRef>
          </c:val>
          <c:extLst>
            <c:ext xmlns:c16="http://schemas.microsoft.com/office/drawing/2014/chart" uri="{C3380CC4-5D6E-409C-BE32-E72D297353CC}">
              <c16:uniqueId val="{00000004-A3C4-4304-B1FB-978A50CC0EB4}"/>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lang="zh-CN" sz="1800">
          <a:ea typeface="+mn-ea"/>
          <a:cs typeface="+mn-ea"/>
        </a:defRPr>
      </a:pPr>
      <a:endParaRPr lang="zh-CN"/>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4EB8F9-9251-4E64-BBAF-41A86E7510C7}"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AC8AB-CD89-4997-B44A-5CF19ABFF70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18</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60B593F-ADC2-4FFF-8D3C-B73E18214BC0}"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60B593F-ADC2-4FFF-8D3C-B73E18214BC0}"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EAC8AB-CD89-4997-B44A-5CF19ABFF70E}"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8A843AC-14A4-4749-A3C5-5D5BCD10990F}" type="datetime1">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72B3DDC-EFB2-49A1-A969-1FB181811889}" type="datetime1">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06BD61D-E32F-4B1B-87AE-C49E616EFE32}" type="datetime1">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C5B6433-C9CC-4A6E-98EA-71EF556D4AF2}" type="datetime1">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和内容">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7" name="矩形 6"/>
          <p:cNvSpPr/>
          <p:nvPr userDrawn="1"/>
        </p:nvSpPr>
        <p:spPr>
          <a:xfrm>
            <a:off x="0" y="0"/>
            <a:ext cx="8763000" cy="6858000"/>
          </a:xfrm>
          <a:prstGeom prst="rect">
            <a:avLst/>
          </a:prstGeom>
          <a:solidFill>
            <a:srgbClr val="192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8763000" y="0"/>
            <a:ext cx="3429000" cy="6858000"/>
          </a:xfrm>
          <a:prstGeom prst="rect">
            <a:avLst/>
          </a:prstGeom>
          <a:solidFill>
            <a:srgbClr val="1E243A">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2CB6492-A353-4DC3-BB13-E499C025B90D}" type="datetime1">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E6C0C03-1F66-4285-82C4-B885D2F14FFD}" type="datetime1">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EC7D70D-B22D-43DB-8EDC-8DDA50CF6558}" type="datetime1">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592630D-34EB-4897-94D1-CBA5748DE0BA}" type="datetime1">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7741AC2-DC4F-4844-9CE0-3F219A73E6F9}" type="datetime1">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7" name="流程图: 延期 6"/>
          <p:cNvSpPr/>
          <p:nvPr userDrawn="1"/>
        </p:nvSpPr>
        <p:spPr>
          <a:xfrm rot="16200000">
            <a:off x="10953346" y="6274340"/>
            <a:ext cx="429638" cy="515566"/>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userDrawn="1"/>
        </p:nvCxnSpPr>
        <p:spPr>
          <a:xfrm>
            <a:off x="7858932" y="736170"/>
            <a:ext cx="1239864" cy="0"/>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2" name="日期占位符 1"/>
          <p:cNvSpPr>
            <a:spLocks noGrp="1"/>
          </p:cNvSpPr>
          <p:nvPr>
            <p:ph type="dt" sz="half" idx="10"/>
          </p:nvPr>
        </p:nvSpPr>
        <p:spPr/>
        <p:txBody>
          <a:bodyPr/>
          <a:lstStyle/>
          <a:p>
            <a:fld id="{9BD7DF4E-0ADA-45F9-BD09-27AC1A656D40}" type="datetime1">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lvl1pPr>
              <a:defRPr>
                <a:solidFill>
                  <a:srgbClr val="133B4E"/>
                </a:solidFill>
              </a:defRPr>
            </a:lvl1pPr>
          </a:lstStyle>
          <a:p>
            <a:fld id="{8DBECCF4-614E-4169-A690-C72740F4C8F9}" type="slidenum">
              <a:rPr lang="zh-CN" altLang="en-US" smtClean="0"/>
              <a:t>‹#›</a:t>
            </a:fld>
            <a:endParaRPr lang="zh-CN" altLang="en-US"/>
          </a:p>
        </p:txBody>
      </p:sp>
      <p:sp>
        <p:nvSpPr>
          <p:cNvPr id="5" name="圆角矩形 4"/>
          <p:cNvSpPr/>
          <p:nvPr userDrawn="1"/>
        </p:nvSpPr>
        <p:spPr>
          <a:xfrm>
            <a:off x="4710839" y="449451"/>
            <a:ext cx="2542368" cy="573437"/>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userDrawn="1"/>
        </p:nvCxnSpPr>
        <p:spPr>
          <a:xfrm>
            <a:off x="2969217" y="736170"/>
            <a:ext cx="1239864" cy="0"/>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par>
                                <p:cTn id="13" presetID="22" presetClass="entr" presetSubtype="2"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right)">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8" name="流程图: 延期 7"/>
          <p:cNvSpPr/>
          <p:nvPr userDrawn="1"/>
        </p:nvSpPr>
        <p:spPr>
          <a:xfrm rot="16200000">
            <a:off x="10953346" y="6274340"/>
            <a:ext cx="429638" cy="515566"/>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userDrawn="1"/>
        </p:nvCxnSpPr>
        <p:spPr>
          <a:xfrm>
            <a:off x="8431078" y="751668"/>
            <a:ext cx="1239864" cy="0"/>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2" name="日期占位符 1"/>
          <p:cNvSpPr>
            <a:spLocks noGrp="1"/>
          </p:cNvSpPr>
          <p:nvPr>
            <p:ph type="dt" sz="half" idx="10"/>
          </p:nvPr>
        </p:nvSpPr>
        <p:spPr/>
        <p:txBody>
          <a:bodyPr/>
          <a:lstStyle/>
          <a:p>
            <a:fld id="{7894F20F-451E-416F-A604-DF89050ACD19}" type="datetime1">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lvl1pPr>
              <a:defRPr>
                <a:solidFill>
                  <a:srgbClr val="133B4E"/>
                </a:solidFill>
              </a:defRPr>
            </a:lvl1pPr>
          </a:lstStyle>
          <a:p>
            <a:fld id="{8DBECCF4-614E-4169-A690-C72740F4C8F9}" type="slidenum">
              <a:rPr lang="zh-CN" altLang="en-US" smtClean="0"/>
              <a:t>‹#›</a:t>
            </a:fld>
            <a:endParaRPr lang="zh-CN" altLang="en-US"/>
          </a:p>
        </p:txBody>
      </p:sp>
      <p:sp>
        <p:nvSpPr>
          <p:cNvPr id="5" name="圆角矩形 4"/>
          <p:cNvSpPr/>
          <p:nvPr userDrawn="1"/>
        </p:nvSpPr>
        <p:spPr>
          <a:xfrm>
            <a:off x="4540357" y="464949"/>
            <a:ext cx="3388963" cy="573437"/>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userDrawn="1"/>
        </p:nvCxnSpPr>
        <p:spPr>
          <a:xfrm>
            <a:off x="2798736" y="751668"/>
            <a:ext cx="1239864" cy="0"/>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par>
                                <p:cTn id="13" presetID="22" presetClass="entr" presetSubtype="2"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right)">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662B3F5-4E42-44DF-AAFB-C4B2CEB5D433}" type="datetime1">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BECCF4-614E-4169-A690-C72740F4C8F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t="-11000" b="-11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114974-42EB-41AD-9911-4BED984714A4}" type="datetime1">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ECCF4-614E-4169-A690-C72740F4C8F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361793" y="1018834"/>
            <a:ext cx="3876467" cy="1376480"/>
          </a:xfrm>
          <a:prstGeom prst="rect">
            <a:avLst/>
          </a:prstGeom>
          <a:blipFill dpi="0" rotWithShape="1">
            <a:blip r:embed="rId3">
              <a:extLst>
                <a:ext uri="{28A0092B-C50C-407E-A947-70E740481C1C}">
                  <a14:useLocalDpi xmlns:a14="http://schemas.microsoft.com/office/drawing/2010/main" val="0"/>
                </a:ext>
              </a:extLst>
            </a:blip>
            <a:srcRect/>
            <a:stretch>
              <a:fillRect t="-294632"/>
            </a:stretch>
          </a:blip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solidFill>
                <a:srgbClr val="FFFFFF"/>
              </a:solidFill>
              <a:latin typeface="DFPOP1-W9" panose="02010609010101010101" pitchFamily="1" charset="-128"/>
              <a:ea typeface="DFPOP1-W9" panose="02010609010101010101" pitchFamily="1" charset="-128"/>
            </a:endParaRPr>
          </a:p>
        </p:txBody>
      </p:sp>
      <p:sp>
        <p:nvSpPr>
          <p:cNvPr id="5" name="文本框 4"/>
          <p:cNvSpPr txBox="1"/>
          <p:nvPr/>
        </p:nvSpPr>
        <p:spPr>
          <a:xfrm>
            <a:off x="5562586" y="3273456"/>
            <a:ext cx="1867819" cy="400110"/>
          </a:xfrm>
          <a:prstGeom prst="rect">
            <a:avLst/>
          </a:prstGeom>
          <a:noFill/>
        </p:spPr>
        <p:txBody>
          <a:bodyPr wrap="none" rtlCol="0">
            <a:spAutoFit/>
          </a:bodyPr>
          <a:lstStyle/>
          <a:p>
            <a:r>
              <a:rPr lang="zh-CN" altLang="en-US" sz="2000" b="1">
                <a:solidFill>
                  <a:srgbClr val="FFFFFF"/>
                </a:solidFill>
                <a:latin typeface="幼圆" panose="02010509060101010101" pitchFamily="49" charset="-122"/>
                <a:ea typeface="幼圆" panose="02010509060101010101" pitchFamily="49" charset="-122"/>
              </a:rPr>
              <a:t>姓名：</a:t>
            </a:r>
            <a:r>
              <a:rPr lang="en-US" altLang="zh-CN" sz="2000" b="1">
                <a:solidFill>
                  <a:srgbClr val="FFFFFF"/>
                </a:solidFill>
                <a:latin typeface="幼圆" panose="02010509060101010101" pitchFamily="49" charset="-122"/>
                <a:ea typeface="幼圆" panose="02010509060101010101" pitchFamily="49" charset="-122"/>
              </a:rPr>
              <a:t>xiazaii</a:t>
            </a:r>
            <a:endParaRPr lang="zh-CN" altLang="en-US" sz="2000" b="1" dirty="0">
              <a:solidFill>
                <a:srgbClr val="FFFFFF"/>
              </a:solidFill>
              <a:latin typeface="幼圆" panose="02010509060101010101" pitchFamily="49" charset="-122"/>
              <a:ea typeface="幼圆" panose="02010509060101010101" pitchFamily="49" charset="-122"/>
            </a:endParaRPr>
          </a:p>
        </p:txBody>
      </p:sp>
      <p:sp>
        <p:nvSpPr>
          <p:cNvPr id="6" name="文本框 5"/>
          <p:cNvSpPr txBox="1"/>
          <p:nvPr/>
        </p:nvSpPr>
        <p:spPr>
          <a:xfrm>
            <a:off x="5457356" y="3850884"/>
            <a:ext cx="4964821" cy="553998"/>
          </a:xfrm>
          <a:prstGeom prst="rect">
            <a:avLst/>
          </a:prstGeom>
          <a:noFill/>
        </p:spPr>
        <p:txBody>
          <a:bodyPr wrap="none" rtlCol="0">
            <a:spAutoFit/>
          </a:bodyPr>
          <a:lstStyle/>
          <a:p>
            <a:pPr>
              <a:lnSpc>
                <a:spcPct val="150000"/>
              </a:lnSpc>
            </a:pPr>
            <a:r>
              <a:rPr lang="zh-CN" altLang="en-US" sz="2000" b="1" dirty="0">
                <a:solidFill>
                  <a:srgbClr val="FFFFFF"/>
                </a:solidFill>
                <a:latin typeface="幼圆" panose="02010509060101010101" pitchFamily="49" charset="-122"/>
                <a:ea typeface="幼圆" panose="02010509060101010101" pitchFamily="49" charset="-122"/>
              </a:rPr>
              <a:t>北京大学光华学院   </a:t>
            </a:r>
            <a:r>
              <a:rPr lang="en-US" altLang="zh-CN" sz="2000" b="1" dirty="0">
                <a:solidFill>
                  <a:srgbClr val="FFFFFF"/>
                </a:solidFill>
                <a:latin typeface="幼圆" panose="02010509060101010101" pitchFamily="49" charset="-122"/>
                <a:ea typeface="幼圆" panose="02010509060101010101" pitchFamily="49" charset="-122"/>
              </a:rPr>
              <a:t>2020</a:t>
            </a:r>
            <a:r>
              <a:rPr lang="zh-CN" altLang="en-US" sz="2000" b="1" dirty="0">
                <a:solidFill>
                  <a:srgbClr val="FFFFFF"/>
                </a:solidFill>
                <a:latin typeface="幼圆" panose="02010509060101010101" pitchFamily="49" charset="-122"/>
                <a:ea typeface="幼圆" panose="02010509060101010101" pitchFamily="49" charset="-122"/>
              </a:rPr>
              <a:t>级工商管理硕士</a:t>
            </a:r>
          </a:p>
        </p:txBody>
      </p:sp>
      <p:sp>
        <p:nvSpPr>
          <p:cNvPr id="11" name="KSO_Shape"/>
          <p:cNvSpPr/>
          <p:nvPr/>
        </p:nvSpPr>
        <p:spPr bwMode="auto">
          <a:xfrm>
            <a:off x="5562586" y="4740140"/>
            <a:ext cx="531743" cy="366477"/>
          </a:xfrm>
          <a:custGeom>
            <a:avLst/>
            <a:gdLst>
              <a:gd name="T0" fmla="*/ 0 w 7282"/>
              <a:gd name="T1" fmla="*/ 1190704 h 4816"/>
              <a:gd name="T2" fmla="*/ 0 w 7282"/>
              <a:gd name="T3" fmla="*/ 0 h 4816"/>
              <a:gd name="T4" fmla="*/ 1800397 w 7282"/>
              <a:gd name="T5" fmla="*/ 0 h 4816"/>
              <a:gd name="T6" fmla="*/ 1800397 w 7282"/>
              <a:gd name="T7" fmla="*/ 1190704 h 4816"/>
              <a:gd name="T8" fmla="*/ 0 w 7282"/>
              <a:gd name="T9" fmla="*/ 1190704 h 4816"/>
              <a:gd name="T10" fmla="*/ 108785 w 7282"/>
              <a:gd name="T11" fmla="*/ 1083155 h 4816"/>
              <a:gd name="T12" fmla="*/ 1692848 w 7282"/>
              <a:gd name="T13" fmla="*/ 1083155 h 4816"/>
              <a:gd name="T14" fmla="*/ 1692848 w 7282"/>
              <a:gd name="T15" fmla="*/ 235619 h 4816"/>
              <a:gd name="T16" fmla="*/ 900446 w 7282"/>
              <a:gd name="T17" fmla="*/ 722927 h 4816"/>
              <a:gd name="T18" fmla="*/ 108785 w 7282"/>
              <a:gd name="T19" fmla="*/ 235619 h 4816"/>
              <a:gd name="T20" fmla="*/ 108785 w 7282"/>
              <a:gd name="T21" fmla="*/ 1083155 h 4816"/>
              <a:gd name="T22" fmla="*/ 900446 w 7282"/>
              <a:gd name="T23" fmla="*/ 595352 h 4816"/>
              <a:gd name="T24" fmla="*/ 1692848 w 7282"/>
              <a:gd name="T25" fmla="*/ 108044 h 4816"/>
              <a:gd name="T26" fmla="*/ 108785 w 7282"/>
              <a:gd name="T27" fmla="*/ 108044 h 4816"/>
              <a:gd name="T28" fmla="*/ 900446 w 7282"/>
              <a:gd name="T29" fmla="*/ 595352 h 481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282" h="4816">
                <a:moveTo>
                  <a:pt x="0" y="4816"/>
                </a:moveTo>
                <a:lnTo>
                  <a:pt x="0" y="0"/>
                </a:lnTo>
                <a:lnTo>
                  <a:pt x="7282" y="0"/>
                </a:lnTo>
                <a:lnTo>
                  <a:pt x="7282" y="4816"/>
                </a:lnTo>
                <a:lnTo>
                  <a:pt x="0" y="4816"/>
                </a:lnTo>
                <a:close/>
                <a:moveTo>
                  <a:pt x="440" y="4381"/>
                </a:moveTo>
                <a:lnTo>
                  <a:pt x="6847" y="4381"/>
                </a:lnTo>
                <a:lnTo>
                  <a:pt x="6847" y="953"/>
                </a:lnTo>
                <a:lnTo>
                  <a:pt x="3642" y="2924"/>
                </a:lnTo>
                <a:lnTo>
                  <a:pt x="440" y="953"/>
                </a:lnTo>
                <a:lnTo>
                  <a:pt x="440" y="4381"/>
                </a:lnTo>
                <a:close/>
                <a:moveTo>
                  <a:pt x="3642" y="2408"/>
                </a:moveTo>
                <a:lnTo>
                  <a:pt x="6847" y="437"/>
                </a:lnTo>
                <a:lnTo>
                  <a:pt x="440" y="437"/>
                </a:lnTo>
                <a:lnTo>
                  <a:pt x="3642" y="2408"/>
                </a:lnTo>
                <a:close/>
              </a:path>
            </a:pathLst>
          </a:custGeom>
          <a:noFill/>
          <a:ln w="9525">
            <a:solidFill>
              <a:srgbClr val="FFFFFF"/>
            </a:solidFill>
            <a:round/>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latin typeface="幼圆" panose="02010509060101010101" pitchFamily="49" charset="-122"/>
              <a:ea typeface="幼圆" panose="02010509060101010101" pitchFamily="49" charset="-122"/>
            </a:endParaRPr>
          </a:p>
        </p:txBody>
      </p:sp>
      <p:sp>
        <p:nvSpPr>
          <p:cNvPr id="12" name="文本框 11"/>
          <p:cNvSpPr txBox="1"/>
          <p:nvPr/>
        </p:nvSpPr>
        <p:spPr>
          <a:xfrm>
            <a:off x="6155484" y="4740140"/>
            <a:ext cx="2521844" cy="400110"/>
          </a:xfrm>
          <a:prstGeom prst="rect">
            <a:avLst/>
          </a:prstGeom>
          <a:noFill/>
        </p:spPr>
        <p:txBody>
          <a:bodyPr wrap="none" rtlCol="0">
            <a:spAutoFit/>
          </a:bodyPr>
          <a:lstStyle/>
          <a:p>
            <a:r>
              <a:rPr lang="en-US" altLang="zh-CN" sz="2000" dirty="0">
                <a:solidFill>
                  <a:srgbClr val="FFFFFF"/>
                </a:solidFill>
                <a:latin typeface="幼圆" panose="02010509060101010101" pitchFamily="49" charset="-122"/>
                <a:ea typeface="幼圆" panose="02010509060101010101" pitchFamily="49" charset="-122"/>
              </a:rPr>
              <a:t>emailname@post.com</a:t>
            </a:r>
            <a:endParaRPr lang="zh-CN" altLang="en-US" sz="2000" dirty="0">
              <a:solidFill>
                <a:srgbClr val="FFFFFF"/>
              </a:solidFill>
              <a:latin typeface="幼圆" panose="02010509060101010101" pitchFamily="49" charset="-122"/>
              <a:ea typeface="幼圆" panose="02010509060101010101" pitchFamily="49" charset="-122"/>
            </a:endParaRPr>
          </a:p>
        </p:txBody>
      </p:sp>
      <p:sp>
        <p:nvSpPr>
          <p:cNvPr id="13" name="KSO_Shape"/>
          <p:cNvSpPr/>
          <p:nvPr/>
        </p:nvSpPr>
        <p:spPr>
          <a:xfrm>
            <a:off x="5562586" y="5638821"/>
            <a:ext cx="504302" cy="514894"/>
          </a:xfrm>
          <a:custGeom>
            <a:avLst/>
            <a:gdLst/>
            <a:ahLst/>
            <a:cxnLst/>
            <a:rect l="l" t="t" r="r" b="b"/>
            <a:pathLst>
              <a:path w="577593" h="577592">
                <a:moveTo>
                  <a:pt x="234310" y="380217"/>
                </a:moveTo>
                <a:cubicBezTo>
                  <a:pt x="246869" y="387442"/>
                  <a:pt x="258665" y="381442"/>
                  <a:pt x="262548" y="404283"/>
                </a:cubicBezTo>
                <a:cubicBezTo>
                  <a:pt x="266431" y="427125"/>
                  <a:pt x="242854" y="459767"/>
                  <a:pt x="229183" y="471323"/>
                </a:cubicBezTo>
                <a:cubicBezTo>
                  <a:pt x="215512" y="482878"/>
                  <a:pt x="193419" y="478515"/>
                  <a:pt x="180522" y="473617"/>
                </a:cubicBezTo>
                <a:cubicBezTo>
                  <a:pt x="193965" y="466292"/>
                  <a:pt x="207048" y="454529"/>
                  <a:pt x="217339" y="440601"/>
                </a:cubicBezTo>
                <a:cubicBezTo>
                  <a:pt x="233687" y="418479"/>
                  <a:pt x="240024" y="395096"/>
                  <a:pt x="234310" y="380217"/>
                </a:cubicBezTo>
                <a:close/>
                <a:moveTo>
                  <a:pt x="425006" y="121382"/>
                </a:moveTo>
                <a:cubicBezTo>
                  <a:pt x="429704" y="126991"/>
                  <a:pt x="433488" y="134230"/>
                  <a:pt x="436644" y="143057"/>
                </a:cubicBezTo>
                <a:cubicBezTo>
                  <a:pt x="453017" y="188848"/>
                  <a:pt x="374979" y="223071"/>
                  <a:pt x="356472" y="222273"/>
                </a:cubicBezTo>
                <a:cubicBezTo>
                  <a:pt x="340632" y="221589"/>
                  <a:pt x="329013" y="212922"/>
                  <a:pt x="316773" y="203393"/>
                </a:cubicBezTo>
                <a:cubicBezTo>
                  <a:pt x="332982" y="199546"/>
                  <a:pt x="349992" y="192409"/>
                  <a:pt x="365914" y="183372"/>
                </a:cubicBezTo>
                <a:cubicBezTo>
                  <a:pt x="400284" y="163865"/>
                  <a:pt x="423202" y="139309"/>
                  <a:pt x="425006" y="121382"/>
                </a:cubicBezTo>
                <a:close/>
                <a:moveTo>
                  <a:pt x="288797" y="0"/>
                </a:moveTo>
                <a:cubicBezTo>
                  <a:pt x="448295" y="0"/>
                  <a:pt x="577593" y="129298"/>
                  <a:pt x="577593" y="288796"/>
                </a:cubicBezTo>
                <a:cubicBezTo>
                  <a:pt x="577593" y="448294"/>
                  <a:pt x="448295" y="577592"/>
                  <a:pt x="288797" y="577592"/>
                </a:cubicBezTo>
                <a:cubicBezTo>
                  <a:pt x="242745" y="577593"/>
                  <a:pt x="199210" y="566813"/>
                  <a:pt x="160790" y="547224"/>
                </a:cubicBezTo>
                <a:lnTo>
                  <a:pt x="160978" y="548653"/>
                </a:lnTo>
                <a:cubicBezTo>
                  <a:pt x="160918" y="548616"/>
                  <a:pt x="159201" y="547509"/>
                  <a:pt x="156576" y="545302"/>
                </a:cubicBezTo>
                <a:cubicBezTo>
                  <a:pt x="155826" y="545059"/>
                  <a:pt x="155138" y="544697"/>
                  <a:pt x="154452" y="544332"/>
                </a:cubicBezTo>
                <a:lnTo>
                  <a:pt x="154081" y="542962"/>
                </a:lnTo>
                <a:cubicBezTo>
                  <a:pt x="143887" y="534039"/>
                  <a:pt x="126458" y="513897"/>
                  <a:pt x="125778" y="482542"/>
                </a:cubicBezTo>
                <a:cubicBezTo>
                  <a:pt x="125207" y="456209"/>
                  <a:pt x="135424" y="442013"/>
                  <a:pt x="144328" y="435402"/>
                </a:cubicBezTo>
                <a:cubicBezTo>
                  <a:pt x="141049" y="427772"/>
                  <a:pt x="139101" y="420175"/>
                  <a:pt x="137482" y="414002"/>
                </a:cubicBezTo>
                <a:cubicBezTo>
                  <a:pt x="130441" y="387159"/>
                  <a:pt x="138178" y="160274"/>
                  <a:pt x="347629" y="102143"/>
                </a:cubicBezTo>
                <a:cubicBezTo>
                  <a:pt x="355010" y="100659"/>
                  <a:pt x="362177" y="99561"/>
                  <a:pt x="369059" y="99057"/>
                </a:cubicBezTo>
                <a:cubicBezTo>
                  <a:pt x="375940" y="98553"/>
                  <a:pt x="382537" y="98644"/>
                  <a:pt x="388776" y="99538"/>
                </a:cubicBezTo>
                <a:cubicBezTo>
                  <a:pt x="400320" y="101193"/>
                  <a:pt x="410643" y="105601"/>
                  <a:pt x="418998" y="114390"/>
                </a:cubicBezTo>
                <a:cubicBezTo>
                  <a:pt x="425438" y="129703"/>
                  <a:pt x="401160" y="157423"/>
                  <a:pt x="362093" y="179190"/>
                </a:cubicBezTo>
                <a:cubicBezTo>
                  <a:pt x="345488" y="188443"/>
                  <a:pt x="327757" y="195717"/>
                  <a:pt x="311456" y="199847"/>
                </a:cubicBezTo>
                <a:cubicBezTo>
                  <a:pt x="306035" y="196348"/>
                  <a:pt x="300569" y="194901"/>
                  <a:pt x="294986" y="197818"/>
                </a:cubicBezTo>
                <a:cubicBezTo>
                  <a:pt x="275325" y="208090"/>
                  <a:pt x="219960" y="314670"/>
                  <a:pt x="214388" y="347873"/>
                </a:cubicBezTo>
                <a:cubicBezTo>
                  <a:pt x="212440" y="359480"/>
                  <a:pt x="217439" y="367666"/>
                  <a:pt x="224964" y="373701"/>
                </a:cubicBezTo>
                <a:lnTo>
                  <a:pt x="224630" y="374083"/>
                </a:lnTo>
                <a:cubicBezTo>
                  <a:pt x="237092" y="384983"/>
                  <a:pt x="231822" y="412316"/>
                  <a:pt x="212274" y="438164"/>
                </a:cubicBezTo>
                <a:cubicBezTo>
                  <a:pt x="201379" y="452569"/>
                  <a:pt x="187435" y="464598"/>
                  <a:pt x="173722" y="471257"/>
                </a:cubicBezTo>
                <a:cubicBezTo>
                  <a:pt x="160041" y="464734"/>
                  <a:pt x="151775" y="453122"/>
                  <a:pt x="146587" y="441033"/>
                </a:cubicBezTo>
                <a:cubicBezTo>
                  <a:pt x="139259" y="451214"/>
                  <a:pt x="130813" y="467448"/>
                  <a:pt x="133146" y="486288"/>
                </a:cubicBezTo>
                <a:cubicBezTo>
                  <a:pt x="137119" y="518381"/>
                  <a:pt x="141720" y="516247"/>
                  <a:pt x="146174" y="525248"/>
                </a:cubicBezTo>
                <a:cubicBezTo>
                  <a:pt x="158269" y="542339"/>
                  <a:pt x="158341" y="537239"/>
                  <a:pt x="159578" y="539900"/>
                </a:cubicBezTo>
                <a:cubicBezTo>
                  <a:pt x="198149" y="560306"/>
                  <a:pt x="242154" y="571597"/>
                  <a:pt x="288797" y="571597"/>
                </a:cubicBezTo>
                <a:cubicBezTo>
                  <a:pt x="444983" y="571597"/>
                  <a:pt x="571598" y="444983"/>
                  <a:pt x="571598" y="288796"/>
                </a:cubicBezTo>
                <a:cubicBezTo>
                  <a:pt x="571598" y="132609"/>
                  <a:pt x="444984" y="5995"/>
                  <a:pt x="288797" y="5995"/>
                </a:cubicBezTo>
                <a:cubicBezTo>
                  <a:pt x="132610" y="5995"/>
                  <a:pt x="5996" y="132609"/>
                  <a:pt x="5996" y="288796"/>
                </a:cubicBezTo>
                <a:cubicBezTo>
                  <a:pt x="5996" y="370017"/>
                  <a:pt x="40236" y="443242"/>
                  <a:pt x="95262" y="494616"/>
                </a:cubicBezTo>
                <a:lnTo>
                  <a:pt x="90248" y="498151"/>
                </a:lnTo>
                <a:cubicBezTo>
                  <a:pt x="34594" y="445716"/>
                  <a:pt x="0" y="371296"/>
                  <a:pt x="1" y="288796"/>
                </a:cubicBezTo>
                <a:cubicBezTo>
                  <a:pt x="1" y="129298"/>
                  <a:pt x="129299" y="0"/>
                  <a:pt x="288797" y="0"/>
                </a:cubicBezTo>
                <a:close/>
              </a:path>
            </a:pathLst>
          </a:custGeom>
          <a:no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latin typeface="幼圆" panose="02010509060101010101" pitchFamily="49" charset="-122"/>
              <a:ea typeface="幼圆" panose="02010509060101010101" pitchFamily="49" charset="-122"/>
            </a:endParaRPr>
          </a:p>
        </p:txBody>
      </p:sp>
      <p:sp>
        <p:nvSpPr>
          <p:cNvPr id="14" name="文本框 13"/>
          <p:cNvSpPr txBox="1"/>
          <p:nvPr/>
        </p:nvSpPr>
        <p:spPr>
          <a:xfrm>
            <a:off x="6155484" y="5694941"/>
            <a:ext cx="1612942" cy="400110"/>
          </a:xfrm>
          <a:prstGeom prst="rect">
            <a:avLst/>
          </a:prstGeom>
          <a:noFill/>
        </p:spPr>
        <p:txBody>
          <a:bodyPr wrap="none" rtlCol="0">
            <a:spAutoFit/>
          </a:bodyPr>
          <a:lstStyle/>
          <a:p>
            <a:r>
              <a:rPr lang="en-US" altLang="zh-CN" sz="2000" dirty="0">
                <a:solidFill>
                  <a:srgbClr val="FFFFFF"/>
                </a:solidFill>
                <a:latin typeface="幼圆" panose="02010509060101010101" pitchFamily="49" charset="-122"/>
                <a:ea typeface="幼圆" panose="02010509060101010101" pitchFamily="49" charset="-122"/>
              </a:rPr>
              <a:t>12345678901</a:t>
            </a:r>
            <a:endParaRPr lang="zh-CN" altLang="en-US" sz="2000" dirty="0">
              <a:solidFill>
                <a:srgbClr val="FFFFFF"/>
              </a:solidFill>
              <a:latin typeface="幼圆" panose="02010509060101010101" pitchFamily="49" charset="-122"/>
              <a:ea typeface="幼圆" panose="02010509060101010101" pitchFamily="49" charset="-122"/>
            </a:endParaRPr>
          </a:p>
        </p:txBody>
      </p:sp>
      <p:pic>
        <p:nvPicPr>
          <p:cNvPr id="16" name="图片 15"/>
          <p:cNvPicPr>
            <a:picLocks noChangeAspect="1"/>
          </p:cNvPicPr>
          <p:nvPr/>
        </p:nvPicPr>
        <p:blipFill rotWithShape="1">
          <a:blip r:embed="rId3">
            <a:extLst>
              <a:ext uri="{28A0092B-C50C-407E-A947-70E740481C1C}">
                <a14:useLocalDpi xmlns:a14="http://schemas.microsoft.com/office/drawing/2010/main" val="0"/>
              </a:ext>
            </a:extLst>
          </a:blip>
          <a:srcRect b="26104"/>
          <a:stretch>
            <a:fillRect/>
          </a:stretch>
        </p:blipFill>
        <p:spPr>
          <a:xfrm rot="11081274">
            <a:off x="-1111975" y="752962"/>
            <a:ext cx="5778063" cy="623605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32"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strVal val="4*#ppt_w"/>
                                          </p:val>
                                        </p:tav>
                                        <p:tav tm="100000">
                                          <p:val>
                                            <p:strVal val="#ppt_w"/>
                                          </p:val>
                                        </p:tav>
                                      </p:tavLst>
                                    </p:anim>
                                    <p:anim calcmode="lin" valueType="num">
                                      <p:cBhvr>
                                        <p:cTn id="14" dur="500" fill="hold"/>
                                        <p:tgtEl>
                                          <p:spTgt spid="4"/>
                                        </p:tgtEl>
                                        <p:attrNameLst>
                                          <p:attrName>ppt_h</p:attrName>
                                        </p:attrNameLst>
                                      </p:cBhvr>
                                      <p:tavLst>
                                        <p:tav tm="0">
                                          <p:val>
                                            <p:strVal val="4*#ppt_h"/>
                                          </p:val>
                                        </p:tav>
                                        <p:tav tm="100000">
                                          <p:val>
                                            <p:strVal val="#ppt_h"/>
                                          </p:val>
                                        </p:tav>
                                      </p:tavLst>
                                    </p:anim>
                                  </p:childTnLst>
                                </p:cTn>
                              </p:par>
                            </p:childTnLst>
                          </p:cTn>
                        </p:par>
                        <p:par>
                          <p:cTn id="15" fill="hold">
                            <p:stCondLst>
                              <p:cond delay="1500"/>
                            </p:stCondLst>
                            <p:childTnLst>
                              <p:par>
                                <p:cTn id="16" presetID="50" presetClass="entr" presetSubtype="0" decel="10000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strVal val="#ppt_w+.3"/>
                                          </p:val>
                                        </p:tav>
                                        <p:tav tm="100000">
                                          <p:val>
                                            <p:strVal val="#ppt_w"/>
                                          </p:val>
                                        </p:tav>
                                      </p:tavLst>
                                    </p:anim>
                                    <p:anim calcmode="lin" valueType="num">
                                      <p:cBhvr>
                                        <p:cTn id="19" dur="1000" fill="hold"/>
                                        <p:tgtEl>
                                          <p:spTgt spid="5"/>
                                        </p:tgtEl>
                                        <p:attrNameLst>
                                          <p:attrName>ppt_h</p:attrName>
                                        </p:attrNameLst>
                                      </p:cBhvr>
                                      <p:tavLst>
                                        <p:tav tm="0">
                                          <p:val>
                                            <p:strVal val="#ppt_h"/>
                                          </p:val>
                                        </p:tav>
                                        <p:tav tm="100000">
                                          <p:val>
                                            <p:strVal val="#ppt_h"/>
                                          </p:val>
                                        </p:tav>
                                      </p:tavLst>
                                    </p:anim>
                                    <p:animEffect transition="in" filter="fade">
                                      <p:cBhvr>
                                        <p:cTn id="20" dur="1000"/>
                                        <p:tgtEl>
                                          <p:spTgt spid="5"/>
                                        </p:tgtEl>
                                      </p:cBhvr>
                                    </p:animEffect>
                                  </p:childTnLst>
                                </p:cTn>
                              </p:par>
                            </p:childTnLst>
                          </p:cTn>
                        </p:par>
                        <p:par>
                          <p:cTn id="21" fill="hold">
                            <p:stCondLst>
                              <p:cond delay="2500"/>
                            </p:stCondLst>
                            <p:childTnLst>
                              <p:par>
                                <p:cTn id="22" presetID="14" presetClass="entr" presetSubtype="10" fill="hold" grpId="0" nodeType="afterEffect">
                                  <p:stCondLst>
                                    <p:cond delay="0"/>
                                  </p:stCondLst>
                                  <p:iterate type="lt">
                                    <p:tmPct val="10000"/>
                                  </p:iterate>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par>
                          <p:cTn id="25" fill="hold">
                            <p:stCondLst>
                              <p:cond delay="4050"/>
                            </p:stCondLst>
                            <p:childTnLst>
                              <p:par>
                                <p:cTn id="26" presetID="37"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900" decel="100000" fill="hold"/>
                                        <p:tgtEl>
                                          <p:spTgt spid="11"/>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32" fill="hold">
                            <p:stCondLst>
                              <p:cond delay="5050"/>
                            </p:stCondLst>
                            <p:childTnLst>
                              <p:par>
                                <p:cTn id="33" presetID="14" presetClass="entr" presetSubtype="10" fill="hold" grpId="0" nodeType="afterEffect">
                                  <p:stCondLst>
                                    <p:cond delay="0"/>
                                  </p:stCondLst>
                                  <p:iterate type="lt">
                                    <p:tmPct val="10000"/>
                                  </p:iterate>
                                  <p:childTnLst>
                                    <p:set>
                                      <p:cBhvr>
                                        <p:cTn id="34" dur="1" fill="hold">
                                          <p:stCondLst>
                                            <p:cond delay="0"/>
                                          </p:stCondLst>
                                        </p:cTn>
                                        <p:tgtEl>
                                          <p:spTgt spid="12"/>
                                        </p:tgtEl>
                                        <p:attrNameLst>
                                          <p:attrName>style.visibility</p:attrName>
                                        </p:attrNameLst>
                                      </p:cBhvr>
                                      <p:to>
                                        <p:strVal val="visible"/>
                                      </p:to>
                                    </p:set>
                                    <p:animEffect transition="in" filter="randombar(horizontal)">
                                      <p:cBhvr>
                                        <p:cTn id="35" dur="500"/>
                                        <p:tgtEl>
                                          <p:spTgt spid="12"/>
                                        </p:tgtEl>
                                      </p:cBhvr>
                                    </p:animEffect>
                                  </p:childTnLst>
                                </p:cTn>
                              </p:par>
                            </p:childTnLst>
                          </p:cTn>
                        </p:par>
                        <p:par>
                          <p:cTn id="36" fill="hold">
                            <p:stCondLst>
                              <p:cond delay="6399"/>
                            </p:stCondLst>
                            <p:childTnLst>
                              <p:par>
                                <p:cTn id="37" presetID="37"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00"/>
                                        <p:tgtEl>
                                          <p:spTgt spid="13"/>
                                        </p:tgtEl>
                                      </p:cBhvr>
                                    </p:animEffect>
                                    <p:anim calcmode="lin" valueType="num">
                                      <p:cBhvr>
                                        <p:cTn id="40" dur="1000" fill="hold"/>
                                        <p:tgtEl>
                                          <p:spTgt spid="13"/>
                                        </p:tgtEl>
                                        <p:attrNameLst>
                                          <p:attrName>ppt_x</p:attrName>
                                        </p:attrNameLst>
                                      </p:cBhvr>
                                      <p:tavLst>
                                        <p:tav tm="0">
                                          <p:val>
                                            <p:strVal val="#ppt_x"/>
                                          </p:val>
                                        </p:tav>
                                        <p:tav tm="100000">
                                          <p:val>
                                            <p:strVal val="#ppt_x"/>
                                          </p:val>
                                        </p:tav>
                                      </p:tavLst>
                                    </p:anim>
                                    <p:anim calcmode="lin" valueType="num">
                                      <p:cBhvr>
                                        <p:cTn id="41" dur="900" decel="100000" fill="hold"/>
                                        <p:tgtEl>
                                          <p:spTgt spid="13"/>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43" fill="hold">
                            <p:stCondLst>
                              <p:cond delay="7399"/>
                            </p:stCondLst>
                            <p:childTnLst>
                              <p:par>
                                <p:cTn id="44" presetID="14" presetClass="entr" presetSubtype="10" fill="hold" grpId="0" nodeType="afterEffect">
                                  <p:stCondLst>
                                    <p:cond delay="0"/>
                                  </p:stCondLst>
                                  <p:iterate type="lt">
                                    <p:tmPct val="10000"/>
                                  </p:iterate>
                                  <p:childTnLst>
                                    <p:set>
                                      <p:cBhvr>
                                        <p:cTn id="45" dur="1" fill="hold">
                                          <p:stCondLst>
                                            <p:cond delay="0"/>
                                          </p:stCondLst>
                                        </p:cTn>
                                        <p:tgtEl>
                                          <p:spTgt spid="14"/>
                                        </p:tgtEl>
                                        <p:attrNameLst>
                                          <p:attrName>style.visibility</p:attrName>
                                        </p:attrNameLst>
                                      </p:cBhvr>
                                      <p:to>
                                        <p:strVal val="visible"/>
                                      </p:to>
                                    </p:set>
                                    <p:animEffect transition="in" filter="randombar(horizontal)">
                                      <p:cBhvr>
                                        <p:cTn id="4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11" grpId="0" animBg="1"/>
      <p:bldP spid="12" grpId="0"/>
      <p:bldP spid="13" grpId="0" animBg="1"/>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254125" y="549429"/>
            <a:ext cx="1478290"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LANGUAGE</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2" name="灯片编号占位符 1"/>
          <p:cNvSpPr>
            <a:spLocks noGrp="1"/>
          </p:cNvSpPr>
          <p:nvPr>
            <p:ph type="sldNum" sz="quarter" idx="12"/>
          </p:nvPr>
        </p:nvSpPr>
        <p:spPr/>
        <p:txBody>
          <a:bodyPr/>
          <a:lstStyle/>
          <a:p>
            <a:fld id="{8DBECCF4-614E-4169-A690-C72740F4C8F9}" type="slidenum">
              <a:rPr lang="zh-CN" altLang="en-US" smtClean="0"/>
              <a:t>10</a:t>
            </a:fld>
            <a:endParaRPr lang="zh-CN" altLang="en-US"/>
          </a:p>
        </p:txBody>
      </p:sp>
      <p:sp>
        <p:nvSpPr>
          <p:cNvPr id="33" name="文本框 32"/>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
        <p:nvSpPr>
          <p:cNvPr id="34" name="文本框 1"/>
          <p:cNvSpPr txBox="1">
            <a:spLocks noChangeArrowheads="1"/>
          </p:cNvSpPr>
          <p:nvPr/>
        </p:nvSpPr>
        <p:spPr bwMode="auto">
          <a:xfrm>
            <a:off x="6124056" y="2150610"/>
            <a:ext cx="2112963" cy="461962"/>
          </a:xfrm>
          <a:prstGeom prst="rect">
            <a:avLst/>
          </a:prstGeom>
          <a:noFill/>
          <a:ln>
            <a:solidFill>
              <a:srgbClr val="FFFFFF"/>
            </a:solidFill>
          </a:ln>
        </p:spPr>
        <p:txBody>
          <a:bodyPr wrap="none">
            <a:spAutoFit/>
          </a:bodyPr>
          <a:lstStyle/>
          <a:p>
            <a:r>
              <a:rPr lang="en-US" altLang="zh-CN" sz="2400">
                <a:solidFill>
                  <a:srgbClr val="FFFFFF"/>
                </a:solidFill>
                <a:latin typeface="微软雅黑" panose="020B0503020204020204" pitchFamily="34" charset="-122"/>
                <a:ea typeface="微软雅黑" panose="020B0503020204020204" pitchFamily="34" charset="-122"/>
              </a:rPr>
              <a:t>PHOTOSHOP</a:t>
            </a:r>
            <a:endParaRPr lang="zh-CN" altLang="en-US" sz="2400">
              <a:solidFill>
                <a:srgbClr val="FFFFFF"/>
              </a:solidFill>
              <a:latin typeface="微软雅黑" panose="020B0503020204020204" pitchFamily="34" charset="-122"/>
              <a:ea typeface="微软雅黑" panose="020B0503020204020204" pitchFamily="34" charset="-122"/>
            </a:endParaRPr>
          </a:p>
        </p:txBody>
      </p:sp>
      <p:sp>
        <p:nvSpPr>
          <p:cNvPr id="35" name="文本框 10"/>
          <p:cNvSpPr txBox="1">
            <a:spLocks noChangeArrowheads="1"/>
          </p:cNvSpPr>
          <p:nvPr/>
        </p:nvSpPr>
        <p:spPr bwMode="auto">
          <a:xfrm>
            <a:off x="3237186" y="1979160"/>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36" name="文本框 11"/>
          <p:cNvSpPr txBox="1">
            <a:spLocks noChangeArrowheads="1"/>
          </p:cNvSpPr>
          <p:nvPr/>
        </p:nvSpPr>
        <p:spPr bwMode="auto">
          <a:xfrm>
            <a:off x="3738836" y="1979160"/>
            <a:ext cx="477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37" name="文本框 12"/>
          <p:cNvSpPr txBox="1">
            <a:spLocks noChangeArrowheads="1"/>
          </p:cNvSpPr>
          <p:nvPr/>
        </p:nvSpPr>
        <p:spPr bwMode="auto">
          <a:xfrm>
            <a:off x="4242074" y="1979160"/>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38" name="文本框 14"/>
          <p:cNvSpPr txBox="1">
            <a:spLocks noChangeArrowheads="1"/>
          </p:cNvSpPr>
          <p:nvPr/>
        </p:nvSpPr>
        <p:spPr bwMode="auto">
          <a:xfrm>
            <a:off x="4743724" y="1979160"/>
            <a:ext cx="477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39" name="文本框 16"/>
          <p:cNvSpPr txBox="1">
            <a:spLocks noChangeArrowheads="1"/>
          </p:cNvSpPr>
          <p:nvPr/>
        </p:nvSpPr>
        <p:spPr bwMode="auto">
          <a:xfrm>
            <a:off x="5245374" y="1979160"/>
            <a:ext cx="477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dirty="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dirty="0">
              <a:solidFill>
                <a:srgbClr val="FFFFFF"/>
              </a:solidFill>
              <a:latin typeface="微软雅黑" panose="020B0503020204020204" pitchFamily="34" charset="-122"/>
              <a:ea typeface="微软雅黑" panose="020B0503020204020204" pitchFamily="34" charset="-122"/>
            </a:endParaRPr>
          </a:p>
        </p:txBody>
      </p:sp>
      <p:sp>
        <p:nvSpPr>
          <p:cNvPr id="40" name="文本框 20"/>
          <p:cNvSpPr txBox="1">
            <a:spLocks noChangeArrowheads="1"/>
          </p:cNvSpPr>
          <p:nvPr/>
        </p:nvSpPr>
        <p:spPr bwMode="auto">
          <a:xfrm>
            <a:off x="6124056" y="2953885"/>
            <a:ext cx="2112963" cy="460375"/>
          </a:xfrm>
          <a:prstGeom prst="rect">
            <a:avLst/>
          </a:prstGeom>
          <a:noFill/>
          <a:ln>
            <a:solidFill>
              <a:srgbClr val="FFFFFF"/>
            </a:solidFill>
          </a:ln>
        </p:spPr>
        <p:txBody>
          <a:bodyPr>
            <a:spAutoFit/>
          </a:bodyPr>
          <a:lstStyle/>
          <a:p>
            <a:r>
              <a:rPr lang="en-US" altLang="zh-CN" sz="2400" dirty="0">
                <a:solidFill>
                  <a:srgbClr val="FFFFFF"/>
                </a:solidFill>
                <a:latin typeface="微软雅黑" panose="020B0503020204020204" pitchFamily="34" charset="-122"/>
                <a:ea typeface="微软雅黑" panose="020B0503020204020204" pitchFamily="34" charset="-122"/>
              </a:rPr>
              <a:t>PowerPoint</a:t>
            </a:r>
            <a:endParaRPr lang="zh-CN" altLang="en-US" sz="2400" dirty="0">
              <a:solidFill>
                <a:srgbClr val="FFFFFF"/>
              </a:solidFill>
              <a:latin typeface="微软雅黑" panose="020B0503020204020204" pitchFamily="34" charset="-122"/>
              <a:ea typeface="微软雅黑" panose="020B0503020204020204" pitchFamily="34" charset="-122"/>
            </a:endParaRPr>
          </a:p>
        </p:txBody>
      </p:sp>
      <p:sp>
        <p:nvSpPr>
          <p:cNvPr id="41" name="文本框 22"/>
          <p:cNvSpPr txBox="1">
            <a:spLocks noChangeArrowheads="1"/>
          </p:cNvSpPr>
          <p:nvPr/>
        </p:nvSpPr>
        <p:spPr bwMode="auto">
          <a:xfrm>
            <a:off x="3237186" y="2782435"/>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42" name="文本框 23"/>
          <p:cNvSpPr txBox="1">
            <a:spLocks noChangeArrowheads="1"/>
          </p:cNvSpPr>
          <p:nvPr/>
        </p:nvSpPr>
        <p:spPr bwMode="auto">
          <a:xfrm>
            <a:off x="3738836" y="2782435"/>
            <a:ext cx="477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43" name="文本框 24"/>
          <p:cNvSpPr txBox="1">
            <a:spLocks noChangeArrowheads="1"/>
          </p:cNvSpPr>
          <p:nvPr/>
        </p:nvSpPr>
        <p:spPr bwMode="auto">
          <a:xfrm>
            <a:off x="4242074" y="2782435"/>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44" name="文本框 25"/>
          <p:cNvSpPr txBox="1">
            <a:spLocks noChangeArrowheads="1"/>
          </p:cNvSpPr>
          <p:nvPr/>
        </p:nvSpPr>
        <p:spPr bwMode="auto">
          <a:xfrm>
            <a:off x="4743724" y="2782435"/>
            <a:ext cx="477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45" name="文本框 26"/>
          <p:cNvSpPr txBox="1">
            <a:spLocks noChangeArrowheads="1"/>
          </p:cNvSpPr>
          <p:nvPr/>
        </p:nvSpPr>
        <p:spPr bwMode="auto">
          <a:xfrm>
            <a:off x="5245374" y="2782435"/>
            <a:ext cx="477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46" name="文本框 28"/>
          <p:cNvSpPr txBox="1">
            <a:spLocks noChangeArrowheads="1"/>
          </p:cNvSpPr>
          <p:nvPr/>
        </p:nvSpPr>
        <p:spPr bwMode="auto">
          <a:xfrm>
            <a:off x="6124056" y="3755572"/>
            <a:ext cx="2112963" cy="461963"/>
          </a:xfrm>
          <a:prstGeom prst="rect">
            <a:avLst/>
          </a:prstGeom>
          <a:noFill/>
          <a:ln>
            <a:solidFill>
              <a:srgbClr val="FFFFFF"/>
            </a:solidFill>
          </a:ln>
        </p:spPr>
        <p:txBody>
          <a:bodyPr>
            <a:spAutoFit/>
          </a:bodyPr>
          <a:lstStyle/>
          <a:p>
            <a:r>
              <a:rPr lang="en-US" altLang="zh-CN" sz="2400">
                <a:solidFill>
                  <a:srgbClr val="FFFFFF"/>
                </a:solidFill>
                <a:latin typeface="微软雅黑" panose="020B0503020204020204" pitchFamily="34" charset="-122"/>
                <a:ea typeface="微软雅黑" panose="020B0503020204020204" pitchFamily="34" charset="-122"/>
              </a:rPr>
              <a:t>EXCEL</a:t>
            </a:r>
            <a:endParaRPr lang="zh-CN" altLang="en-US" sz="2400">
              <a:solidFill>
                <a:srgbClr val="FFFFFF"/>
              </a:solidFill>
              <a:latin typeface="微软雅黑" panose="020B0503020204020204" pitchFamily="34" charset="-122"/>
              <a:ea typeface="微软雅黑" panose="020B0503020204020204" pitchFamily="34" charset="-122"/>
            </a:endParaRPr>
          </a:p>
        </p:txBody>
      </p:sp>
      <p:sp>
        <p:nvSpPr>
          <p:cNvPr id="47" name="文本框 29"/>
          <p:cNvSpPr txBox="1">
            <a:spLocks noChangeArrowheads="1"/>
          </p:cNvSpPr>
          <p:nvPr/>
        </p:nvSpPr>
        <p:spPr bwMode="auto">
          <a:xfrm>
            <a:off x="4208736" y="3585710"/>
            <a:ext cx="47625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48" name="文本框 30"/>
          <p:cNvSpPr txBox="1">
            <a:spLocks noChangeArrowheads="1"/>
          </p:cNvSpPr>
          <p:nvPr/>
        </p:nvSpPr>
        <p:spPr bwMode="auto">
          <a:xfrm>
            <a:off x="4710386" y="3585710"/>
            <a:ext cx="477838"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dirty="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dirty="0">
              <a:solidFill>
                <a:srgbClr val="FFFFFF"/>
              </a:solidFill>
              <a:latin typeface="微软雅黑" panose="020B0503020204020204" pitchFamily="34" charset="-122"/>
              <a:ea typeface="微软雅黑" panose="020B0503020204020204" pitchFamily="34" charset="-122"/>
            </a:endParaRPr>
          </a:p>
        </p:txBody>
      </p:sp>
      <p:sp>
        <p:nvSpPr>
          <p:cNvPr id="49" name="文本框 31"/>
          <p:cNvSpPr txBox="1">
            <a:spLocks noChangeArrowheads="1"/>
          </p:cNvSpPr>
          <p:nvPr/>
        </p:nvSpPr>
        <p:spPr bwMode="auto">
          <a:xfrm>
            <a:off x="5213624" y="3585710"/>
            <a:ext cx="47625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50" name="文本框 37"/>
          <p:cNvSpPr txBox="1">
            <a:spLocks noChangeArrowheads="1"/>
          </p:cNvSpPr>
          <p:nvPr/>
        </p:nvSpPr>
        <p:spPr bwMode="auto">
          <a:xfrm>
            <a:off x="6124056" y="4558847"/>
            <a:ext cx="2112963" cy="460375"/>
          </a:xfrm>
          <a:prstGeom prst="rect">
            <a:avLst/>
          </a:prstGeom>
          <a:noFill/>
          <a:ln>
            <a:solidFill>
              <a:srgbClr val="FFFFFF"/>
            </a:solidFill>
          </a:ln>
        </p:spPr>
        <p:txBody>
          <a:bodyPr>
            <a:spAutoFit/>
          </a:bodyPr>
          <a:lstStyle/>
          <a:p>
            <a:r>
              <a:rPr lang="en-US" altLang="zh-CN" sz="2400">
                <a:solidFill>
                  <a:srgbClr val="FFFFFF"/>
                </a:solidFill>
                <a:latin typeface="微软雅黑" panose="020B0503020204020204" pitchFamily="34" charset="-122"/>
                <a:ea typeface="微软雅黑" panose="020B0503020204020204" pitchFamily="34" charset="-122"/>
              </a:rPr>
              <a:t>Illustrator</a:t>
            </a:r>
            <a:endParaRPr lang="zh-CN" altLang="en-US" sz="2400">
              <a:solidFill>
                <a:srgbClr val="FFFFFF"/>
              </a:solidFill>
              <a:latin typeface="微软雅黑" panose="020B0503020204020204" pitchFamily="34" charset="-122"/>
              <a:ea typeface="微软雅黑" panose="020B0503020204020204" pitchFamily="34" charset="-122"/>
            </a:endParaRPr>
          </a:p>
        </p:txBody>
      </p:sp>
      <p:sp>
        <p:nvSpPr>
          <p:cNvPr id="51" name="文本框 38"/>
          <p:cNvSpPr txBox="1">
            <a:spLocks noChangeArrowheads="1"/>
          </p:cNvSpPr>
          <p:nvPr/>
        </p:nvSpPr>
        <p:spPr bwMode="auto">
          <a:xfrm>
            <a:off x="4677842" y="4500110"/>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52" name="文本框 39"/>
          <p:cNvSpPr txBox="1">
            <a:spLocks noChangeArrowheads="1"/>
          </p:cNvSpPr>
          <p:nvPr/>
        </p:nvSpPr>
        <p:spPr bwMode="auto">
          <a:xfrm>
            <a:off x="5179492" y="4500110"/>
            <a:ext cx="477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53" name="文本框 45"/>
          <p:cNvSpPr txBox="1">
            <a:spLocks noChangeArrowheads="1"/>
          </p:cNvSpPr>
          <p:nvPr/>
        </p:nvSpPr>
        <p:spPr bwMode="auto">
          <a:xfrm>
            <a:off x="6124056" y="5360535"/>
            <a:ext cx="2116138" cy="461962"/>
          </a:xfrm>
          <a:prstGeom prst="rect">
            <a:avLst/>
          </a:prstGeom>
          <a:noFill/>
          <a:ln>
            <a:solidFill>
              <a:srgbClr val="FFFFFF"/>
            </a:solidFill>
          </a:ln>
        </p:spPr>
        <p:txBody>
          <a:bodyPr wrap="none">
            <a:spAutoFit/>
          </a:bodyPr>
          <a:lstStyle/>
          <a:p>
            <a:r>
              <a:rPr lang="en-US" altLang="zh-CN" sz="2400" dirty="0">
                <a:solidFill>
                  <a:srgbClr val="FFFFFF"/>
                </a:solidFill>
                <a:latin typeface="微软雅黑" panose="020B0503020204020204" pitchFamily="34" charset="-122"/>
                <a:ea typeface="微软雅黑" panose="020B0503020204020204" pitchFamily="34" charset="-122"/>
              </a:rPr>
              <a:t>CORELDRAW</a:t>
            </a:r>
            <a:endParaRPr lang="zh-CN" altLang="en-US" sz="2400" dirty="0">
              <a:solidFill>
                <a:srgbClr val="FFFFFF"/>
              </a:solidFill>
              <a:latin typeface="微软雅黑" panose="020B0503020204020204" pitchFamily="34" charset="-122"/>
              <a:ea typeface="微软雅黑" panose="020B0503020204020204" pitchFamily="34" charset="-122"/>
            </a:endParaRPr>
          </a:p>
        </p:txBody>
      </p:sp>
      <p:sp>
        <p:nvSpPr>
          <p:cNvPr id="54" name="文本框 46"/>
          <p:cNvSpPr txBox="1">
            <a:spLocks noChangeArrowheads="1"/>
          </p:cNvSpPr>
          <p:nvPr/>
        </p:nvSpPr>
        <p:spPr bwMode="auto">
          <a:xfrm>
            <a:off x="4677842" y="5303385"/>
            <a:ext cx="47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55" name="文本框 47"/>
          <p:cNvSpPr txBox="1">
            <a:spLocks noChangeArrowheads="1"/>
          </p:cNvSpPr>
          <p:nvPr/>
        </p:nvSpPr>
        <p:spPr bwMode="auto">
          <a:xfrm>
            <a:off x="5179492" y="5303385"/>
            <a:ext cx="477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4000">
                <a:solidFill>
                  <a:srgbClr val="FFFFFF"/>
                </a:solidFill>
                <a:latin typeface="微软雅黑" panose="020B0503020204020204" pitchFamily="34" charset="-122"/>
                <a:ea typeface="微软雅黑" panose="020B0503020204020204" pitchFamily="34" charset="-122"/>
                <a:sym typeface="Wingdings 2" panose="05020102010507070707" pitchFamily="18" charset="2"/>
              </a:rPr>
              <a:t></a:t>
            </a:r>
            <a:endParaRPr lang="zh-CN" altLang="en-US" sz="4000">
              <a:solidFill>
                <a:srgbClr val="FFFFFF"/>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850"/>
                            </p:stCondLst>
                            <p:childTnLst>
                              <p:par>
                                <p:cTn id="13" presetID="22" presetClass="entr" presetSubtype="4"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down)">
                                      <p:cBhvr>
                                        <p:cTn id="15" dur="1000"/>
                                        <p:tgtEl>
                                          <p:spTgt spid="33"/>
                                        </p:tgtEl>
                                      </p:cBhvr>
                                    </p:animEffect>
                                  </p:childTnLst>
                                </p:cTn>
                              </p:par>
                            </p:childTnLst>
                          </p:cTn>
                        </p:par>
                      </p:childTnLst>
                    </p:cTn>
                  </p:par>
                  <p:par>
                    <p:cTn id="16" fill="hold">
                      <p:stCondLst>
                        <p:cond delay="indefinite"/>
                      </p:stCondLst>
                      <p:childTnLst>
                        <p:par>
                          <p:cTn id="17" fill="hold">
                            <p:stCondLst>
                              <p:cond delay="0"/>
                            </p:stCondLst>
                            <p:childTnLst>
                              <p:par>
                                <p:cTn id="18" presetID="52" presetClass="entr" presetSubtype="0" fill="hold" grpId="0" nodeType="clickEffect">
                                  <p:stCondLst>
                                    <p:cond delay="0"/>
                                  </p:stCondLst>
                                  <p:childTnLst>
                                    <p:set>
                                      <p:cBhvr>
                                        <p:cTn id="19" dur="1" fill="hold">
                                          <p:stCondLst>
                                            <p:cond delay="0"/>
                                          </p:stCondLst>
                                        </p:cTn>
                                        <p:tgtEl>
                                          <p:spTgt spid="34"/>
                                        </p:tgtEl>
                                        <p:attrNameLst>
                                          <p:attrName>style.visibility</p:attrName>
                                        </p:attrNameLst>
                                      </p:cBhvr>
                                      <p:to>
                                        <p:strVal val="visible"/>
                                      </p:to>
                                    </p:set>
                                    <p:animScale>
                                      <p:cBhvr>
                                        <p:cTn id="20" dur="1000" decel="50000" fill="hold">
                                          <p:stCondLst>
                                            <p:cond delay="0"/>
                                          </p:stCondLst>
                                        </p:cTn>
                                        <p:tgtEl>
                                          <p:spTgt spid="3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34"/>
                                        </p:tgtEl>
                                        <p:attrNameLst>
                                          <p:attrName>ppt_x</p:attrName>
                                          <p:attrName>ppt_y</p:attrName>
                                        </p:attrNameLst>
                                      </p:cBhvr>
                                    </p:animMotion>
                                    <p:animEffect transition="in" filter="fade">
                                      <p:cBhvr>
                                        <p:cTn id="22" dur="1000"/>
                                        <p:tgtEl>
                                          <p:spTgt spid="34"/>
                                        </p:tgtEl>
                                      </p:cBhvr>
                                    </p:animEffect>
                                  </p:childTnLst>
                                </p:cTn>
                              </p:par>
                            </p:childTnLst>
                          </p:cTn>
                        </p:par>
                        <p:par>
                          <p:cTn id="23" fill="hold">
                            <p:stCondLst>
                              <p:cond delay="1000"/>
                            </p:stCondLst>
                            <p:childTnLst>
                              <p:par>
                                <p:cTn id="24" presetID="12" presetClass="entr" presetSubtype="2" fill="hold" grpId="0" nodeType="afterEffect">
                                  <p:stCondLst>
                                    <p:cond delay="0"/>
                                  </p:stCondLst>
                                  <p:childTnLst>
                                    <p:set>
                                      <p:cBhvr>
                                        <p:cTn id="25" dur="1" fill="hold">
                                          <p:stCondLst>
                                            <p:cond delay="0"/>
                                          </p:stCondLst>
                                        </p:cTn>
                                        <p:tgtEl>
                                          <p:spTgt spid="35"/>
                                        </p:tgtEl>
                                        <p:attrNameLst>
                                          <p:attrName>style.visibility</p:attrName>
                                        </p:attrNameLst>
                                      </p:cBhvr>
                                      <p:to>
                                        <p:strVal val="visible"/>
                                      </p:to>
                                    </p:set>
                                    <p:anim calcmode="lin" valueType="num">
                                      <p:cBhvr additive="base">
                                        <p:cTn id="26" dur="500"/>
                                        <p:tgtEl>
                                          <p:spTgt spid="35"/>
                                        </p:tgtEl>
                                        <p:attrNameLst>
                                          <p:attrName>ppt_x</p:attrName>
                                        </p:attrNameLst>
                                      </p:cBhvr>
                                      <p:tavLst>
                                        <p:tav tm="0">
                                          <p:val>
                                            <p:strVal val="#ppt_x+#ppt_w*1.125000"/>
                                          </p:val>
                                        </p:tav>
                                        <p:tav tm="100000">
                                          <p:val>
                                            <p:strVal val="#ppt_x"/>
                                          </p:val>
                                        </p:tav>
                                      </p:tavLst>
                                    </p:anim>
                                    <p:animEffect transition="in" filter="wipe(left)">
                                      <p:cBhvr>
                                        <p:cTn id="27" dur="500"/>
                                        <p:tgtEl>
                                          <p:spTgt spid="35"/>
                                        </p:tgtEl>
                                      </p:cBhvr>
                                    </p:animEffect>
                                  </p:childTnLst>
                                </p:cTn>
                              </p:par>
                            </p:childTnLst>
                          </p:cTn>
                        </p:par>
                        <p:par>
                          <p:cTn id="28" fill="hold">
                            <p:stCondLst>
                              <p:cond delay="1500"/>
                            </p:stCondLst>
                            <p:childTnLst>
                              <p:par>
                                <p:cTn id="29" presetID="12" presetClass="entr" presetSubtype="2"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 calcmode="lin" valueType="num">
                                      <p:cBhvr additive="base">
                                        <p:cTn id="31" dur="500"/>
                                        <p:tgtEl>
                                          <p:spTgt spid="36"/>
                                        </p:tgtEl>
                                        <p:attrNameLst>
                                          <p:attrName>ppt_x</p:attrName>
                                        </p:attrNameLst>
                                      </p:cBhvr>
                                      <p:tavLst>
                                        <p:tav tm="0">
                                          <p:val>
                                            <p:strVal val="#ppt_x+#ppt_w*1.125000"/>
                                          </p:val>
                                        </p:tav>
                                        <p:tav tm="100000">
                                          <p:val>
                                            <p:strVal val="#ppt_x"/>
                                          </p:val>
                                        </p:tav>
                                      </p:tavLst>
                                    </p:anim>
                                    <p:animEffect transition="in" filter="wipe(left)">
                                      <p:cBhvr>
                                        <p:cTn id="32" dur="500"/>
                                        <p:tgtEl>
                                          <p:spTgt spid="36"/>
                                        </p:tgtEl>
                                      </p:cBhvr>
                                    </p:animEffect>
                                  </p:childTnLst>
                                </p:cTn>
                              </p:par>
                            </p:childTnLst>
                          </p:cTn>
                        </p:par>
                        <p:par>
                          <p:cTn id="33" fill="hold">
                            <p:stCondLst>
                              <p:cond delay="2000"/>
                            </p:stCondLst>
                            <p:childTnLst>
                              <p:par>
                                <p:cTn id="34" presetID="12" presetClass="entr" presetSubtype="2"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 calcmode="lin" valueType="num">
                                      <p:cBhvr additive="base">
                                        <p:cTn id="36" dur="500"/>
                                        <p:tgtEl>
                                          <p:spTgt spid="37"/>
                                        </p:tgtEl>
                                        <p:attrNameLst>
                                          <p:attrName>ppt_x</p:attrName>
                                        </p:attrNameLst>
                                      </p:cBhvr>
                                      <p:tavLst>
                                        <p:tav tm="0">
                                          <p:val>
                                            <p:strVal val="#ppt_x+#ppt_w*1.125000"/>
                                          </p:val>
                                        </p:tav>
                                        <p:tav tm="100000">
                                          <p:val>
                                            <p:strVal val="#ppt_x"/>
                                          </p:val>
                                        </p:tav>
                                      </p:tavLst>
                                    </p:anim>
                                    <p:animEffect transition="in" filter="wipe(left)">
                                      <p:cBhvr>
                                        <p:cTn id="37" dur="500"/>
                                        <p:tgtEl>
                                          <p:spTgt spid="37"/>
                                        </p:tgtEl>
                                      </p:cBhvr>
                                    </p:animEffect>
                                  </p:childTnLst>
                                </p:cTn>
                              </p:par>
                            </p:childTnLst>
                          </p:cTn>
                        </p:par>
                        <p:par>
                          <p:cTn id="38" fill="hold">
                            <p:stCondLst>
                              <p:cond delay="2500"/>
                            </p:stCondLst>
                            <p:childTnLst>
                              <p:par>
                                <p:cTn id="39" presetID="12" presetClass="entr" presetSubtype="2"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additive="base">
                                        <p:cTn id="41" dur="500"/>
                                        <p:tgtEl>
                                          <p:spTgt spid="38"/>
                                        </p:tgtEl>
                                        <p:attrNameLst>
                                          <p:attrName>ppt_x</p:attrName>
                                        </p:attrNameLst>
                                      </p:cBhvr>
                                      <p:tavLst>
                                        <p:tav tm="0">
                                          <p:val>
                                            <p:strVal val="#ppt_x+#ppt_w*1.125000"/>
                                          </p:val>
                                        </p:tav>
                                        <p:tav tm="100000">
                                          <p:val>
                                            <p:strVal val="#ppt_x"/>
                                          </p:val>
                                        </p:tav>
                                      </p:tavLst>
                                    </p:anim>
                                    <p:animEffect transition="in" filter="wipe(left)">
                                      <p:cBhvr>
                                        <p:cTn id="42" dur="500"/>
                                        <p:tgtEl>
                                          <p:spTgt spid="38"/>
                                        </p:tgtEl>
                                      </p:cBhvr>
                                    </p:animEffect>
                                  </p:childTnLst>
                                </p:cTn>
                              </p:par>
                            </p:childTnLst>
                          </p:cTn>
                        </p:par>
                        <p:par>
                          <p:cTn id="43" fill="hold">
                            <p:stCondLst>
                              <p:cond delay="3000"/>
                            </p:stCondLst>
                            <p:childTnLst>
                              <p:par>
                                <p:cTn id="44" presetID="12" presetClass="entr" presetSubtype="2" fill="hold" grpId="0" nodeType="after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additive="base">
                                        <p:cTn id="46" dur="500"/>
                                        <p:tgtEl>
                                          <p:spTgt spid="39"/>
                                        </p:tgtEl>
                                        <p:attrNameLst>
                                          <p:attrName>ppt_x</p:attrName>
                                        </p:attrNameLst>
                                      </p:cBhvr>
                                      <p:tavLst>
                                        <p:tav tm="0">
                                          <p:val>
                                            <p:strVal val="#ppt_x+#ppt_w*1.125000"/>
                                          </p:val>
                                        </p:tav>
                                        <p:tav tm="100000">
                                          <p:val>
                                            <p:strVal val="#ppt_x"/>
                                          </p:val>
                                        </p:tav>
                                      </p:tavLst>
                                    </p:anim>
                                    <p:animEffect transition="in" filter="wipe(left)">
                                      <p:cBhvr>
                                        <p:cTn id="47" dur="500"/>
                                        <p:tgtEl>
                                          <p:spTgt spid="39"/>
                                        </p:tgtEl>
                                      </p:cBhvr>
                                    </p:animEffect>
                                  </p:childTnLst>
                                </p:cTn>
                              </p:par>
                            </p:childTnLst>
                          </p:cTn>
                        </p:par>
                      </p:childTnLst>
                    </p:cTn>
                  </p:par>
                  <p:par>
                    <p:cTn id="48" fill="hold">
                      <p:stCondLst>
                        <p:cond delay="indefinite"/>
                      </p:stCondLst>
                      <p:childTnLst>
                        <p:par>
                          <p:cTn id="49" fill="hold">
                            <p:stCondLst>
                              <p:cond delay="0"/>
                            </p:stCondLst>
                            <p:childTnLst>
                              <p:par>
                                <p:cTn id="50" presetID="52" presetClass="entr" presetSubtype="0" fill="hold" grpId="0" nodeType="clickEffect">
                                  <p:stCondLst>
                                    <p:cond delay="0"/>
                                  </p:stCondLst>
                                  <p:childTnLst>
                                    <p:set>
                                      <p:cBhvr>
                                        <p:cTn id="51" dur="1" fill="hold">
                                          <p:stCondLst>
                                            <p:cond delay="0"/>
                                          </p:stCondLst>
                                        </p:cTn>
                                        <p:tgtEl>
                                          <p:spTgt spid="40"/>
                                        </p:tgtEl>
                                        <p:attrNameLst>
                                          <p:attrName>style.visibility</p:attrName>
                                        </p:attrNameLst>
                                      </p:cBhvr>
                                      <p:to>
                                        <p:strVal val="visible"/>
                                      </p:to>
                                    </p:set>
                                    <p:animScale>
                                      <p:cBhvr>
                                        <p:cTn id="52" dur="1000" decel="50000" fill="hold">
                                          <p:stCondLst>
                                            <p:cond delay="0"/>
                                          </p:stCondLst>
                                        </p:cTn>
                                        <p:tgtEl>
                                          <p:spTgt spid="4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3" dur="1000" decel="50000" fill="hold">
                                          <p:stCondLst>
                                            <p:cond delay="0"/>
                                          </p:stCondLst>
                                        </p:cTn>
                                        <p:tgtEl>
                                          <p:spTgt spid="40"/>
                                        </p:tgtEl>
                                        <p:attrNameLst>
                                          <p:attrName>ppt_x</p:attrName>
                                          <p:attrName>ppt_y</p:attrName>
                                        </p:attrNameLst>
                                      </p:cBhvr>
                                    </p:animMotion>
                                    <p:animEffect transition="in" filter="fade">
                                      <p:cBhvr>
                                        <p:cTn id="54" dur="1000"/>
                                        <p:tgtEl>
                                          <p:spTgt spid="40"/>
                                        </p:tgtEl>
                                      </p:cBhvr>
                                    </p:animEffect>
                                  </p:childTnLst>
                                </p:cTn>
                              </p:par>
                            </p:childTnLst>
                          </p:cTn>
                        </p:par>
                        <p:par>
                          <p:cTn id="55" fill="hold">
                            <p:stCondLst>
                              <p:cond delay="1000"/>
                            </p:stCondLst>
                            <p:childTnLst>
                              <p:par>
                                <p:cTn id="56" presetID="12" presetClass="entr" presetSubtype="2" fill="hold" grpId="0" nodeType="afterEffect">
                                  <p:stCondLst>
                                    <p:cond delay="0"/>
                                  </p:stCondLst>
                                  <p:childTnLst>
                                    <p:set>
                                      <p:cBhvr>
                                        <p:cTn id="57" dur="1" fill="hold">
                                          <p:stCondLst>
                                            <p:cond delay="0"/>
                                          </p:stCondLst>
                                        </p:cTn>
                                        <p:tgtEl>
                                          <p:spTgt spid="45"/>
                                        </p:tgtEl>
                                        <p:attrNameLst>
                                          <p:attrName>style.visibility</p:attrName>
                                        </p:attrNameLst>
                                      </p:cBhvr>
                                      <p:to>
                                        <p:strVal val="visible"/>
                                      </p:to>
                                    </p:set>
                                    <p:anim calcmode="lin" valueType="num">
                                      <p:cBhvr additive="base">
                                        <p:cTn id="58" dur="500"/>
                                        <p:tgtEl>
                                          <p:spTgt spid="45"/>
                                        </p:tgtEl>
                                        <p:attrNameLst>
                                          <p:attrName>ppt_x</p:attrName>
                                        </p:attrNameLst>
                                      </p:cBhvr>
                                      <p:tavLst>
                                        <p:tav tm="0">
                                          <p:val>
                                            <p:strVal val="#ppt_x+#ppt_w*1.125000"/>
                                          </p:val>
                                        </p:tav>
                                        <p:tav tm="100000">
                                          <p:val>
                                            <p:strVal val="#ppt_x"/>
                                          </p:val>
                                        </p:tav>
                                      </p:tavLst>
                                    </p:anim>
                                    <p:animEffect transition="in" filter="wipe(left)">
                                      <p:cBhvr>
                                        <p:cTn id="59" dur="500"/>
                                        <p:tgtEl>
                                          <p:spTgt spid="45"/>
                                        </p:tgtEl>
                                      </p:cBhvr>
                                    </p:animEffect>
                                  </p:childTnLst>
                                </p:cTn>
                              </p:par>
                            </p:childTnLst>
                          </p:cTn>
                        </p:par>
                        <p:par>
                          <p:cTn id="60" fill="hold">
                            <p:stCondLst>
                              <p:cond delay="1500"/>
                            </p:stCondLst>
                            <p:childTnLst>
                              <p:par>
                                <p:cTn id="61" presetID="12" presetClass="entr" presetSubtype="2" fill="hold" grpId="0" nodeType="afterEffect">
                                  <p:stCondLst>
                                    <p:cond delay="0"/>
                                  </p:stCondLst>
                                  <p:childTnLst>
                                    <p:set>
                                      <p:cBhvr>
                                        <p:cTn id="62" dur="1" fill="hold">
                                          <p:stCondLst>
                                            <p:cond delay="0"/>
                                          </p:stCondLst>
                                        </p:cTn>
                                        <p:tgtEl>
                                          <p:spTgt spid="44"/>
                                        </p:tgtEl>
                                        <p:attrNameLst>
                                          <p:attrName>style.visibility</p:attrName>
                                        </p:attrNameLst>
                                      </p:cBhvr>
                                      <p:to>
                                        <p:strVal val="visible"/>
                                      </p:to>
                                    </p:set>
                                    <p:anim calcmode="lin" valueType="num">
                                      <p:cBhvr additive="base">
                                        <p:cTn id="63" dur="500"/>
                                        <p:tgtEl>
                                          <p:spTgt spid="44"/>
                                        </p:tgtEl>
                                        <p:attrNameLst>
                                          <p:attrName>ppt_x</p:attrName>
                                        </p:attrNameLst>
                                      </p:cBhvr>
                                      <p:tavLst>
                                        <p:tav tm="0">
                                          <p:val>
                                            <p:strVal val="#ppt_x+#ppt_w*1.125000"/>
                                          </p:val>
                                        </p:tav>
                                        <p:tav tm="100000">
                                          <p:val>
                                            <p:strVal val="#ppt_x"/>
                                          </p:val>
                                        </p:tav>
                                      </p:tavLst>
                                    </p:anim>
                                    <p:animEffect transition="in" filter="wipe(left)">
                                      <p:cBhvr>
                                        <p:cTn id="64" dur="500"/>
                                        <p:tgtEl>
                                          <p:spTgt spid="44"/>
                                        </p:tgtEl>
                                      </p:cBhvr>
                                    </p:animEffect>
                                  </p:childTnLst>
                                </p:cTn>
                              </p:par>
                            </p:childTnLst>
                          </p:cTn>
                        </p:par>
                        <p:par>
                          <p:cTn id="65" fill="hold">
                            <p:stCondLst>
                              <p:cond delay="2000"/>
                            </p:stCondLst>
                            <p:childTnLst>
                              <p:par>
                                <p:cTn id="66" presetID="12" presetClass="entr" presetSubtype="2" fill="hold" grpId="0" nodeType="afterEffect">
                                  <p:stCondLst>
                                    <p:cond delay="0"/>
                                  </p:stCondLst>
                                  <p:childTnLst>
                                    <p:set>
                                      <p:cBhvr>
                                        <p:cTn id="67" dur="1" fill="hold">
                                          <p:stCondLst>
                                            <p:cond delay="0"/>
                                          </p:stCondLst>
                                        </p:cTn>
                                        <p:tgtEl>
                                          <p:spTgt spid="43"/>
                                        </p:tgtEl>
                                        <p:attrNameLst>
                                          <p:attrName>style.visibility</p:attrName>
                                        </p:attrNameLst>
                                      </p:cBhvr>
                                      <p:to>
                                        <p:strVal val="visible"/>
                                      </p:to>
                                    </p:set>
                                    <p:anim calcmode="lin" valueType="num">
                                      <p:cBhvr additive="base">
                                        <p:cTn id="68" dur="500"/>
                                        <p:tgtEl>
                                          <p:spTgt spid="43"/>
                                        </p:tgtEl>
                                        <p:attrNameLst>
                                          <p:attrName>ppt_x</p:attrName>
                                        </p:attrNameLst>
                                      </p:cBhvr>
                                      <p:tavLst>
                                        <p:tav tm="0">
                                          <p:val>
                                            <p:strVal val="#ppt_x+#ppt_w*1.125000"/>
                                          </p:val>
                                        </p:tav>
                                        <p:tav tm="100000">
                                          <p:val>
                                            <p:strVal val="#ppt_x"/>
                                          </p:val>
                                        </p:tav>
                                      </p:tavLst>
                                    </p:anim>
                                    <p:animEffect transition="in" filter="wipe(left)">
                                      <p:cBhvr>
                                        <p:cTn id="69" dur="500"/>
                                        <p:tgtEl>
                                          <p:spTgt spid="43"/>
                                        </p:tgtEl>
                                      </p:cBhvr>
                                    </p:animEffect>
                                  </p:childTnLst>
                                </p:cTn>
                              </p:par>
                            </p:childTnLst>
                          </p:cTn>
                        </p:par>
                        <p:par>
                          <p:cTn id="70" fill="hold">
                            <p:stCondLst>
                              <p:cond delay="2500"/>
                            </p:stCondLst>
                            <p:childTnLst>
                              <p:par>
                                <p:cTn id="71" presetID="12" presetClass="entr" presetSubtype="2" fill="hold" grpId="0" nodeType="afterEffect">
                                  <p:stCondLst>
                                    <p:cond delay="0"/>
                                  </p:stCondLst>
                                  <p:childTnLst>
                                    <p:set>
                                      <p:cBhvr>
                                        <p:cTn id="72" dur="1" fill="hold">
                                          <p:stCondLst>
                                            <p:cond delay="0"/>
                                          </p:stCondLst>
                                        </p:cTn>
                                        <p:tgtEl>
                                          <p:spTgt spid="42"/>
                                        </p:tgtEl>
                                        <p:attrNameLst>
                                          <p:attrName>style.visibility</p:attrName>
                                        </p:attrNameLst>
                                      </p:cBhvr>
                                      <p:to>
                                        <p:strVal val="visible"/>
                                      </p:to>
                                    </p:set>
                                    <p:anim calcmode="lin" valueType="num">
                                      <p:cBhvr additive="base">
                                        <p:cTn id="73" dur="500"/>
                                        <p:tgtEl>
                                          <p:spTgt spid="42"/>
                                        </p:tgtEl>
                                        <p:attrNameLst>
                                          <p:attrName>ppt_x</p:attrName>
                                        </p:attrNameLst>
                                      </p:cBhvr>
                                      <p:tavLst>
                                        <p:tav tm="0">
                                          <p:val>
                                            <p:strVal val="#ppt_x+#ppt_w*1.125000"/>
                                          </p:val>
                                        </p:tav>
                                        <p:tav tm="100000">
                                          <p:val>
                                            <p:strVal val="#ppt_x"/>
                                          </p:val>
                                        </p:tav>
                                      </p:tavLst>
                                    </p:anim>
                                    <p:animEffect transition="in" filter="wipe(left)">
                                      <p:cBhvr>
                                        <p:cTn id="74" dur="500"/>
                                        <p:tgtEl>
                                          <p:spTgt spid="42"/>
                                        </p:tgtEl>
                                      </p:cBhvr>
                                    </p:animEffect>
                                  </p:childTnLst>
                                </p:cTn>
                              </p:par>
                            </p:childTnLst>
                          </p:cTn>
                        </p:par>
                        <p:par>
                          <p:cTn id="75" fill="hold">
                            <p:stCondLst>
                              <p:cond delay="3000"/>
                            </p:stCondLst>
                            <p:childTnLst>
                              <p:par>
                                <p:cTn id="76" presetID="12" presetClass="entr" presetSubtype="2" fill="hold" grpId="0" nodeType="after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additive="base">
                                        <p:cTn id="78" dur="500"/>
                                        <p:tgtEl>
                                          <p:spTgt spid="41"/>
                                        </p:tgtEl>
                                        <p:attrNameLst>
                                          <p:attrName>ppt_x</p:attrName>
                                        </p:attrNameLst>
                                      </p:cBhvr>
                                      <p:tavLst>
                                        <p:tav tm="0">
                                          <p:val>
                                            <p:strVal val="#ppt_x+#ppt_w*1.125000"/>
                                          </p:val>
                                        </p:tav>
                                        <p:tav tm="100000">
                                          <p:val>
                                            <p:strVal val="#ppt_x"/>
                                          </p:val>
                                        </p:tav>
                                      </p:tavLst>
                                    </p:anim>
                                    <p:animEffect transition="in" filter="wipe(left)">
                                      <p:cBhvr>
                                        <p:cTn id="79" dur="500"/>
                                        <p:tgtEl>
                                          <p:spTgt spid="41"/>
                                        </p:tgtEl>
                                      </p:cBhvr>
                                    </p:animEffect>
                                  </p:childTnLst>
                                </p:cTn>
                              </p:par>
                            </p:childTnLst>
                          </p:cTn>
                        </p:par>
                      </p:childTnLst>
                    </p:cTn>
                  </p:par>
                  <p:par>
                    <p:cTn id="80" fill="hold">
                      <p:stCondLst>
                        <p:cond delay="indefinite"/>
                      </p:stCondLst>
                      <p:childTnLst>
                        <p:par>
                          <p:cTn id="81" fill="hold">
                            <p:stCondLst>
                              <p:cond delay="0"/>
                            </p:stCondLst>
                            <p:childTnLst>
                              <p:par>
                                <p:cTn id="82" presetID="52" presetClass="entr" presetSubtype="0" fill="hold" grpId="0" nodeType="clickEffect">
                                  <p:stCondLst>
                                    <p:cond delay="0"/>
                                  </p:stCondLst>
                                  <p:childTnLst>
                                    <p:set>
                                      <p:cBhvr>
                                        <p:cTn id="83" dur="1" fill="hold">
                                          <p:stCondLst>
                                            <p:cond delay="0"/>
                                          </p:stCondLst>
                                        </p:cTn>
                                        <p:tgtEl>
                                          <p:spTgt spid="46"/>
                                        </p:tgtEl>
                                        <p:attrNameLst>
                                          <p:attrName>style.visibility</p:attrName>
                                        </p:attrNameLst>
                                      </p:cBhvr>
                                      <p:to>
                                        <p:strVal val="visible"/>
                                      </p:to>
                                    </p:set>
                                    <p:animScale>
                                      <p:cBhvr>
                                        <p:cTn id="84" dur="1000" decel="50000" fill="hold">
                                          <p:stCondLst>
                                            <p:cond delay="0"/>
                                          </p:stCondLst>
                                        </p:cTn>
                                        <p:tgtEl>
                                          <p:spTgt spid="4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5" dur="1000" decel="50000" fill="hold">
                                          <p:stCondLst>
                                            <p:cond delay="0"/>
                                          </p:stCondLst>
                                        </p:cTn>
                                        <p:tgtEl>
                                          <p:spTgt spid="46"/>
                                        </p:tgtEl>
                                        <p:attrNameLst>
                                          <p:attrName>ppt_x</p:attrName>
                                          <p:attrName>ppt_y</p:attrName>
                                        </p:attrNameLst>
                                      </p:cBhvr>
                                    </p:animMotion>
                                    <p:animEffect transition="in" filter="fade">
                                      <p:cBhvr>
                                        <p:cTn id="86" dur="1000"/>
                                        <p:tgtEl>
                                          <p:spTgt spid="46"/>
                                        </p:tgtEl>
                                      </p:cBhvr>
                                    </p:animEffect>
                                  </p:childTnLst>
                                </p:cTn>
                              </p:par>
                            </p:childTnLst>
                          </p:cTn>
                        </p:par>
                        <p:par>
                          <p:cTn id="87" fill="hold">
                            <p:stCondLst>
                              <p:cond delay="1000"/>
                            </p:stCondLst>
                            <p:childTnLst>
                              <p:par>
                                <p:cTn id="88" presetID="12" presetClass="entr" presetSubtype="2" fill="hold" grpId="0" nodeType="afterEffect">
                                  <p:stCondLst>
                                    <p:cond delay="0"/>
                                  </p:stCondLst>
                                  <p:childTnLst>
                                    <p:set>
                                      <p:cBhvr>
                                        <p:cTn id="89" dur="1" fill="hold">
                                          <p:stCondLst>
                                            <p:cond delay="0"/>
                                          </p:stCondLst>
                                        </p:cTn>
                                        <p:tgtEl>
                                          <p:spTgt spid="49"/>
                                        </p:tgtEl>
                                        <p:attrNameLst>
                                          <p:attrName>style.visibility</p:attrName>
                                        </p:attrNameLst>
                                      </p:cBhvr>
                                      <p:to>
                                        <p:strVal val="visible"/>
                                      </p:to>
                                    </p:set>
                                    <p:anim calcmode="lin" valueType="num">
                                      <p:cBhvr additive="base">
                                        <p:cTn id="90" dur="500"/>
                                        <p:tgtEl>
                                          <p:spTgt spid="49"/>
                                        </p:tgtEl>
                                        <p:attrNameLst>
                                          <p:attrName>ppt_x</p:attrName>
                                        </p:attrNameLst>
                                      </p:cBhvr>
                                      <p:tavLst>
                                        <p:tav tm="0">
                                          <p:val>
                                            <p:strVal val="#ppt_x+#ppt_w*1.125000"/>
                                          </p:val>
                                        </p:tav>
                                        <p:tav tm="100000">
                                          <p:val>
                                            <p:strVal val="#ppt_x"/>
                                          </p:val>
                                        </p:tav>
                                      </p:tavLst>
                                    </p:anim>
                                    <p:animEffect transition="in" filter="wipe(left)">
                                      <p:cBhvr>
                                        <p:cTn id="91" dur="500"/>
                                        <p:tgtEl>
                                          <p:spTgt spid="49"/>
                                        </p:tgtEl>
                                      </p:cBhvr>
                                    </p:animEffect>
                                  </p:childTnLst>
                                </p:cTn>
                              </p:par>
                            </p:childTnLst>
                          </p:cTn>
                        </p:par>
                        <p:par>
                          <p:cTn id="92" fill="hold">
                            <p:stCondLst>
                              <p:cond delay="1500"/>
                            </p:stCondLst>
                            <p:childTnLst>
                              <p:par>
                                <p:cTn id="93" presetID="12" presetClass="entr" presetSubtype="2" fill="hold" grpId="0" nodeType="afterEffect">
                                  <p:stCondLst>
                                    <p:cond delay="0"/>
                                  </p:stCondLst>
                                  <p:childTnLst>
                                    <p:set>
                                      <p:cBhvr>
                                        <p:cTn id="94" dur="1" fill="hold">
                                          <p:stCondLst>
                                            <p:cond delay="0"/>
                                          </p:stCondLst>
                                        </p:cTn>
                                        <p:tgtEl>
                                          <p:spTgt spid="48"/>
                                        </p:tgtEl>
                                        <p:attrNameLst>
                                          <p:attrName>style.visibility</p:attrName>
                                        </p:attrNameLst>
                                      </p:cBhvr>
                                      <p:to>
                                        <p:strVal val="visible"/>
                                      </p:to>
                                    </p:set>
                                    <p:anim calcmode="lin" valueType="num">
                                      <p:cBhvr additive="base">
                                        <p:cTn id="95" dur="500"/>
                                        <p:tgtEl>
                                          <p:spTgt spid="48"/>
                                        </p:tgtEl>
                                        <p:attrNameLst>
                                          <p:attrName>ppt_x</p:attrName>
                                        </p:attrNameLst>
                                      </p:cBhvr>
                                      <p:tavLst>
                                        <p:tav tm="0">
                                          <p:val>
                                            <p:strVal val="#ppt_x+#ppt_w*1.125000"/>
                                          </p:val>
                                        </p:tav>
                                        <p:tav tm="100000">
                                          <p:val>
                                            <p:strVal val="#ppt_x"/>
                                          </p:val>
                                        </p:tav>
                                      </p:tavLst>
                                    </p:anim>
                                    <p:animEffect transition="in" filter="wipe(left)">
                                      <p:cBhvr>
                                        <p:cTn id="96" dur="500"/>
                                        <p:tgtEl>
                                          <p:spTgt spid="48"/>
                                        </p:tgtEl>
                                      </p:cBhvr>
                                    </p:animEffect>
                                  </p:childTnLst>
                                </p:cTn>
                              </p:par>
                            </p:childTnLst>
                          </p:cTn>
                        </p:par>
                        <p:par>
                          <p:cTn id="97" fill="hold">
                            <p:stCondLst>
                              <p:cond delay="2000"/>
                            </p:stCondLst>
                            <p:childTnLst>
                              <p:par>
                                <p:cTn id="98" presetID="12" presetClass="entr" presetSubtype="2" fill="hold" grpId="0" nodeType="afterEffect">
                                  <p:stCondLst>
                                    <p:cond delay="0"/>
                                  </p:stCondLst>
                                  <p:childTnLst>
                                    <p:set>
                                      <p:cBhvr>
                                        <p:cTn id="99" dur="1" fill="hold">
                                          <p:stCondLst>
                                            <p:cond delay="0"/>
                                          </p:stCondLst>
                                        </p:cTn>
                                        <p:tgtEl>
                                          <p:spTgt spid="47"/>
                                        </p:tgtEl>
                                        <p:attrNameLst>
                                          <p:attrName>style.visibility</p:attrName>
                                        </p:attrNameLst>
                                      </p:cBhvr>
                                      <p:to>
                                        <p:strVal val="visible"/>
                                      </p:to>
                                    </p:set>
                                    <p:anim calcmode="lin" valueType="num">
                                      <p:cBhvr additive="base">
                                        <p:cTn id="100" dur="500"/>
                                        <p:tgtEl>
                                          <p:spTgt spid="47"/>
                                        </p:tgtEl>
                                        <p:attrNameLst>
                                          <p:attrName>ppt_x</p:attrName>
                                        </p:attrNameLst>
                                      </p:cBhvr>
                                      <p:tavLst>
                                        <p:tav tm="0">
                                          <p:val>
                                            <p:strVal val="#ppt_x+#ppt_w*1.125000"/>
                                          </p:val>
                                        </p:tav>
                                        <p:tav tm="100000">
                                          <p:val>
                                            <p:strVal val="#ppt_x"/>
                                          </p:val>
                                        </p:tav>
                                      </p:tavLst>
                                    </p:anim>
                                    <p:animEffect transition="in" filter="wipe(left)">
                                      <p:cBhvr>
                                        <p:cTn id="101" dur="500"/>
                                        <p:tgtEl>
                                          <p:spTgt spid="47"/>
                                        </p:tgtEl>
                                      </p:cBhvr>
                                    </p:animEffect>
                                  </p:childTnLst>
                                </p:cTn>
                              </p:par>
                            </p:childTnLst>
                          </p:cTn>
                        </p:par>
                      </p:childTnLst>
                    </p:cTn>
                  </p:par>
                  <p:par>
                    <p:cTn id="102" fill="hold">
                      <p:stCondLst>
                        <p:cond delay="indefinite"/>
                      </p:stCondLst>
                      <p:childTnLst>
                        <p:par>
                          <p:cTn id="103" fill="hold">
                            <p:stCondLst>
                              <p:cond delay="0"/>
                            </p:stCondLst>
                            <p:childTnLst>
                              <p:par>
                                <p:cTn id="104" presetID="52" presetClass="entr" presetSubtype="0" fill="hold" grpId="0" nodeType="clickEffect">
                                  <p:stCondLst>
                                    <p:cond delay="0"/>
                                  </p:stCondLst>
                                  <p:childTnLst>
                                    <p:set>
                                      <p:cBhvr>
                                        <p:cTn id="105" dur="1" fill="hold">
                                          <p:stCondLst>
                                            <p:cond delay="0"/>
                                          </p:stCondLst>
                                        </p:cTn>
                                        <p:tgtEl>
                                          <p:spTgt spid="50"/>
                                        </p:tgtEl>
                                        <p:attrNameLst>
                                          <p:attrName>style.visibility</p:attrName>
                                        </p:attrNameLst>
                                      </p:cBhvr>
                                      <p:to>
                                        <p:strVal val="visible"/>
                                      </p:to>
                                    </p:set>
                                    <p:animScale>
                                      <p:cBhvr>
                                        <p:cTn id="106" dur="1000" decel="50000" fill="hold">
                                          <p:stCondLst>
                                            <p:cond delay="0"/>
                                          </p:stCondLst>
                                        </p:cTn>
                                        <p:tgtEl>
                                          <p:spTgt spid="5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7" dur="1000" decel="50000" fill="hold">
                                          <p:stCondLst>
                                            <p:cond delay="0"/>
                                          </p:stCondLst>
                                        </p:cTn>
                                        <p:tgtEl>
                                          <p:spTgt spid="50"/>
                                        </p:tgtEl>
                                        <p:attrNameLst>
                                          <p:attrName>ppt_x</p:attrName>
                                          <p:attrName>ppt_y</p:attrName>
                                        </p:attrNameLst>
                                      </p:cBhvr>
                                    </p:animMotion>
                                    <p:animEffect transition="in" filter="fade">
                                      <p:cBhvr>
                                        <p:cTn id="108" dur="1000"/>
                                        <p:tgtEl>
                                          <p:spTgt spid="50"/>
                                        </p:tgtEl>
                                      </p:cBhvr>
                                    </p:animEffect>
                                  </p:childTnLst>
                                </p:cTn>
                              </p:par>
                            </p:childTnLst>
                          </p:cTn>
                        </p:par>
                        <p:par>
                          <p:cTn id="109" fill="hold">
                            <p:stCondLst>
                              <p:cond delay="1000"/>
                            </p:stCondLst>
                            <p:childTnLst>
                              <p:par>
                                <p:cTn id="110" presetID="12" presetClass="entr" presetSubtype="2" fill="hold" grpId="0" nodeType="afterEffect">
                                  <p:stCondLst>
                                    <p:cond delay="0"/>
                                  </p:stCondLst>
                                  <p:childTnLst>
                                    <p:set>
                                      <p:cBhvr>
                                        <p:cTn id="111" dur="1" fill="hold">
                                          <p:stCondLst>
                                            <p:cond delay="0"/>
                                          </p:stCondLst>
                                        </p:cTn>
                                        <p:tgtEl>
                                          <p:spTgt spid="52"/>
                                        </p:tgtEl>
                                        <p:attrNameLst>
                                          <p:attrName>style.visibility</p:attrName>
                                        </p:attrNameLst>
                                      </p:cBhvr>
                                      <p:to>
                                        <p:strVal val="visible"/>
                                      </p:to>
                                    </p:set>
                                    <p:anim calcmode="lin" valueType="num">
                                      <p:cBhvr additive="base">
                                        <p:cTn id="112" dur="500"/>
                                        <p:tgtEl>
                                          <p:spTgt spid="52"/>
                                        </p:tgtEl>
                                        <p:attrNameLst>
                                          <p:attrName>ppt_x</p:attrName>
                                        </p:attrNameLst>
                                      </p:cBhvr>
                                      <p:tavLst>
                                        <p:tav tm="0">
                                          <p:val>
                                            <p:strVal val="#ppt_x+#ppt_w*1.125000"/>
                                          </p:val>
                                        </p:tav>
                                        <p:tav tm="100000">
                                          <p:val>
                                            <p:strVal val="#ppt_x"/>
                                          </p:val>
                                        </p:tav>
                                      </p:tavLst>
                                    </p:anim>
                                    <p:animEffect transition="in" filter="wipe(left)">
                                      <p:cBhvr>
                                        <p:cTn id="113" dur="500"/>
                                        <p:tgtEl>
                                          <p:spTgt spid="52"/>
                                        </p:tgtEl>
                                      </p:cBhvr>
                                    </p:animEffect>
                                  </p:childTnLst>
                                </p:cTn>
                              </p:par>
                            </p:childTnLst>
                          </p:cTn>
                        </p:par>
                        <p:par>
                          <p:cTn id="114" fill="hold">
                            <p:stCondLst>
                              <p:cond delay="1500"/>
                            </p:stCondLst>
                            <p:childTnLst>
                              <p:par>
                                <p:cTn id="115" presetID="12" presetClass="entr" presetSubtype="2" fill="hold" grpId="0" nodeType="afterEffect">
                                  <p:stCondLst>
                                    <p:cond delay="0"/>
                                  </p:stCondLst>
                                  <p:childTnLst>
                                    <p:set>
                                      <p:cBhvr>
                                        <p:cTn id="116" dur="1" fill="hold">
                                          <p:stCondLst>
                                            <p:cond delay="0"/>
                                          </p:stCondLst>
                                        </p:cTn>
                                        <p:tgtEl>
                                          <p:spTgt spid="51"/>
                                        </p:tgtEl>
                                        <p:attrNameLst>
                                          <p:attrName>style.visibility</p:attrName>
                                        </p:attrNameLst>
                                      </p:cBhvr>
                                      <p:to>
                                        <p:strVal val="visible"/>
                                      </p:to>
                                    </p:set>
                                    <p:anim calcmode="lin" valueType="num">
                                      <p:cBhvr additive="base">
                                        <p:cTn id="117" dur="500"/>
                                        <p:tgtEl>
                                          <p:spTgt spid="51"/>
                                        </p:tgtEl>
                                        <p:attrNameLst>
                                          <p:attrName>ppt_x</p:attrName>
                                        </p:attrNameLst>
                                      </p:cBhvr>
                                      <p:tavLst>
                                        <p:tav tm="0">
                                          <p:val>
                                            <p:strVal val="#ppt_x+#ppt_w*1.125000"/>
                                          </p:val>
                                        </p:tav>
                                        <p:tav tm="100000">
                                          <p:val>
                                            <p:strVal val="#ppt_x"/>
                                          </p:val>
                                        </p:tav>
                                      </p:tavLst>
                                    </p:anim>
                                    <p:animEffect transition="in" filter="wipe(left)">
                                      <p:cBhvr>
                                        <p:cTn id="118" dur="500"/>
                                        <p:tgtEl>
                                          <p:spTgt spid="51"/>
                                        </p:tgtEl>
                                      </p:cBhvr>
                                    </p:animEffect>
                                  </p:childTnLst>
                                </p:cTn>
                              </p:par>
                            </p:childTnLst>
                          </p:cTn>
                        </p:par>
                      </p:childTnLst>
                    </p:cTn>
                  </p:par>
                  <p:par>
                    <p:cTn id="119" fill="hold">
                      <p:stCondLst>
                        <p:cond delay="indefinite"/>
                      </p:stCondLst>
                      <p:childTnLst>
                        <p:par>
                          <p:cTn id="120" fill="hold">
                            <p:stCondLst>
                              <p:cond delay="0"/>
                            </p:stCondLst>
                            <p:childTnLst>
                              <p:par>
                                <p:cTn id="121" presetID="52" presetClass="entr" presetSubtype="0" fill="hold" grpId="0" nodeType="clickEffect">
                                  <p:stCondLst>
                                    <p:cond delay="0"/>
                                  </p:stCondLst>
                                  <p:childTnLst>
                                    <p:set>
                                      <p:cBhvr>
                                        <p:cTn id="122" dur="1" fill="hold">
                                          <p:stCondLst>
                                            <p:cond delay="0"/>
                                          </p:stCondLst>
                                        </p:cTn>
                                        <p:tgtEl>
                                          <p:spTgt spid="53"/>
                                        </p:tgtEl>
                                        <p:attrNameLst>
                                          <p:attrName>style.visibility</p:attrName>
                                        </p:attrNameLst>
                                      </p:cBhvr>
                                      <p:to>
                                        <p:strVal val="visible"/>
                                      </p:to>
                                    </p:set>
                                    <p:animScale>
                                      <p:cBhvr>
                                        <p:cTn id="123" dur="1000" decel="50000" fill="hold">
                                          <p:stCondLst>
                                            <p:cond delay="0"/>
                                          </p:stCondLst>
                                        </p:cTn>
                                        <p:tgtEl>
                                          <p:spTgt spid="5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4" dur="1000" decel="50000" fill="hold">
                                          <p:stCondLst>
                                            <p:cond delay="0"/>
                                          </p:stCondLst>
                                        </p:cTn>
                                        <p:tgtEl>
                                          <p:spTgt spid="53"/>
                                        </p:tgtEl>
                                        <p:attrNameLst>
                                          <p:attrName>ppt_x</p:attrName>
                                          <p:attrName>ppt_y</p:attrName>
                                        </p:attrNameLst>
                                      </p:cBhvr>
                                    </p:animMotion>
                                    <p:animEffect transition="in" filter="fade">
                                      <p:cBhvr>
                                        <p:cTn id="125" dur="1000"/>
                                        <p:tgtEl>
                                          <p:spTgt spid="53"/>
                                        </p:tgtEl>
                                      </p:cBhvr>
                                    </p:animEffect>
                                  </p:childTnLst>
                                </p:cTn>
                              </p:par>
                            </p:childTnLst>
                          </p:cTn>
                        </p:par>
                        <p:par>
                          <p:cTn id="126" fill="hold">
                            <p:stCondLst>
                              <p:cond delay="1000"/>
                            </p:stCondLst>
                            <p:childTnLst>
                              <p:par>
                                <p:cTn id="127" presetID="12" presetClass="entr" presetSubtype="2" fill="hold" grpId="0" nodeType="afterEffect">
                                  <p:stCondLst>
                                    <p:cond delay="0"/>
                                  </p:stCondLst>
                                  <p:childTnLst>
                                    <p:set>
                                      <p:cBhvr>
                                        <p:cTn id="128" dur="1" fill="hold">
                                          <p:stCondLst>
                                            <p:cond delay="0"/>
                                          </p:stCondLst>
                                        </p:cTn>
                                        <p:tgtEl>
                                          <p:spTgt spid="55"/>
                                        </p:tgtEl>
                                        <p:attrNameLst>
                                          <p:attrName>style.visibility</p:attrName>
                                        </p:attrNameLst>
                                      </p:cBhvr>
                                      <p:to>
                                        <p:strVal val="visible"/>
                                      </p:to>
                                    </p:set>
                                    <p:anim calcmode="lin" valueType="num">
                                      <p:cBhvr additive="base">
                                        <p:cTn id="129" dur="500"/>
                                        <p:tgtEl>
                                          <p:spTgt spid="55"/>
                                        </p:tgtEl>
                                        <p:attrNameLst>
                                          <p:attrName>ppt_x</p:attrName>
                                        </p:attrNameLst>
                                      </p:cBhvr>
                                      <p:tavLst>
                                        <p:tav tm="0">
                                          <p:val>
                                            <p:strVal val="#ppt_x+#ppt_w*1.125000"/>
                                          </p:val>
                                        </p:tav>
                                        <p:tav tm="100000">
                                          <p:val>
                                            <p:strVal val="#ppt_x"/>
                                          </p:val>
                                        </p:tav>
                                      </p:tavLst>
                                    </p:anim>
                                    <p:animEffect transition="in" filter="wipe(left)">
                                      <p:cBhvr>
                                        <p:cTn id="130" dur="500"/>
                                        <p:tgtEl>
                                          <p:spTgt spid="55"/>
                                        </p:tgtEl>
                                      </p:cBhvr>
                                    </p:animEffect>
                                  </p:childTnLst>
                                </p:cTn>
                              </p:par>
                            </p:childTnLst>
                          </p:cTn>
                        </p:par>
                        <p:par>
                          <p:cTn id="131" fill="hold">
                            <p:stCondLst>
                              <p:cond delay="1500"/>
                            </p:stCondLst>
                            <p:childTnLst>
                              <p:par>
                                <p:cTn id="132" presetID="12" presetClass="entr" presetSubtype="2" fill="hold" grpId="0" nodeType="afterEffect">
                                  <p:stCondLst>
                                    <p:cond delay="0"/>
                                  </p:stCondLst>
                                  <p:childTnLst>
                                    <p:set>
                                      <p:cBhvr>
                                        <p:cTn id="133" dur="1" fill="hold">
                                          <p:stCondLst>
                                            <p:cond delay="0"/>
                                          </p:stCondLst>
                                        </p:cTn>
                                        <p:tgtEl>
                                          <p:spTgt spid="54"/>
                                        </p:tgtEl>
                                        <p:attrNameLst>
                                          <p:attrName>style.visibility</p:attrName>
                                        </p:attrNameLst>
                                      </p:cBhvr>
                                      <p:to>
                                        <p:strVal val="visible"/>
                                      </p:to>
                                    </p:set>
                                    <p:anim calcmode="lin" valueType="num">
                                      <p:cBhvr additive="base">
                                        <p:cTn id="134" dur="500"/>
                                        <p:tgtEl>
                                          <p:spTgt spid="54"/>
                                        </p:tgtEl>
                                        <p:attrNameLst>
                                          <p:attrName>ppt_x</p:attrName>
                                        </p:attrNameLst>
                                      </p:cBhvr>
                                      <p:tavLst>
                                        <p:tav tm="0">
                                          <p:val>
                                            <p:strVal val="#ppt_x+#ppt_w*1.125000"/>
                                          </p:val>
                                        </p:tav>
                                        <p:tav tm="100000">
                                          <p:val>
                                            <p:strVal val="#ppt_x"/>
                                          </p:val>
                                        </p:tav>
                                      </p:tavLst>
                                    </p:anim>
                                    <p:animEffect transition="in" filter="wipe(left)">
                                      <p:cBhvr>
                                        <p:cTn id="135"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3" grpId="0"/>
      <p:bldP spid="34" grpId="0" animBg="1"/>
      <p:bldP spid="35" grpId="0"/>
      <p:bldP spid="36" grpId="0"/>
      <p:bldP spid="37" grpId="0"/>
      <p:bldP spid="38" grpId="0"/>
      <p:bldP spid="39" grpId="0"/>
      <p:bldP spid="40" grpId="0" animBg="1"/>
      <p:bldP spid="41" grpId="0"/>
      <p:bldP spid="42" grpId="0"/>
      <p:bldP spid="43" grpId="0"/>
      <p:bldP spid="44" grpId="0"/>
      <p:bldP spid="45" grpId="0"/>
      <p:bldP spid="46" grpId="0" animBg="1"/>
      <p:bldP spid="47" grpId="0"/>
      <p:bldP spid="48" grpId="0"/>
      <p:bldP spid="49" grpId="0"/>
      <p:bldP spid="50" grpId="0" animBg="1"/>
      <p:bldP spid="51" grpId="0"/>
      <p:bldP spid="52" grpId="0"/>
      <p:bldP spid="53" grpId="0" animBg="1"/>
      <p:bldP spid="54" grpId="0"/>
      <p:bldP spid="5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8461"/>
          <p:cNvSpPr/>
          <p:nvPr/>
        </p:nvSpPr>
        <p:spPr>
          <a:xfrm>
            <a:off x="6575861" y="3703851"/>
            <a:ext cx="1002913" cy="1"/>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grpSp>
        <p:nvGrpSpPr>
          <p:cNvPr id="3" name="组合 2"/>
          <p:cNvGrpSpPr/>
          <p:nvPr/>
        </p:nvGrpSpPr>
        <p:grpSpPr>
          <a:xfrm>
            <a:off x="6575861" y="2637070"/>
            <a:ext cx="1002823" cy="774242"/>
            <a:chOff x="4780491" y="1775649"/>
            <a:chExt cx="961867" cy="742621"/>
          </a:xfrm>
          <a:effectLst/>
        </p:grpSpPr>
        <p:sp>
          <p:nvSpPr>
            <p:cNvPr id="4" name="Shape 18459"/>
            <p:cNvSpPr/>
            <p:nvPr/>
          </p:nvSpPr>
          <p:spPr>
            <a:xfrm>
              <a:off x="4780491" y="2518269"/>
              <a:ext cx="533402" cy="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sp>
          <p:nvSpPr>
            <p:cNvPr id="5" name="Shape 18460"/>
            <p:cNvSpPr/>
            <p:nvPr/>
          </p:nvSpPr>
          <p:spPr>
            <a:xfrm>
              <a:off x="5313892" y="1775649"/>
              <a:ext cx="428466" cy="0"/>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sp>
          <p:nvSpPr>
            <p:cNvPr id="6" name="Shape 18463"/>
            <p:cNvSpPr/>
            <p:nvPr/>
          </p:nvSpPr>
          <p:spPr>
            <a:xfrm flipV="1">
              <a:off x="5315162" y="1775649"/>
              <a:ext cx="1" cy="74262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grpSp>
      <p:grpSp>
        <p:nvGrpSpPr>
          <p:cNvPr id="7" name="组合 6"/>
          <p:cNvGrpSpPr/>
          <p:nvPr/>
        </p:nvGrpSpPr>
        <p:grpSpPr>
          <a:xfrm>
            <a:off x="6575861" y="3996393"/>
            <a:ext cx="1002823" cy="774242"/>
            <a:chOff x="4780491" y="3079457"/>
            <a:chExt cx="961867" cy="742621"/>
          </a:xfrm>
          <a:effectLst/>
        </p:grpSpPr>
        <p:sp>
          <p:nvSpPr>
            <p:cNvPr id="8" name="Shape 18462"/>
            <p:cNvSpPr/>
            <p:nvPr/>
          </p:nvSpPr>
          <p:spPr>
            <a:xfrm>
              <a:off x="5313892" y="3822077"/>
              <a:ext cx="428466" cy="1"/>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sp>
          <p:nvSpPr>
            <p:cNvPr id="9" name="Shape 18464"/>
            <p:cNvSpPr/>
            <p:nvPr/>
          </p:nvSpPr>
          <p:spPr>
            <a:xfrm>
              <a:off x="4780491" y="3087152"/>
              <a:ext cx="533402" cy="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sp>
          <p:nvSpPr>
            <p:cNvPr id="10" name="Shape 18465"/>
            <p:cNvSpPr/>
            <p:nvPr/>
          </p:nvSpPr>
          <p:spPr>
            <a:xfrm flipV="1">
              <a:off x="5315162" y="3079457"/>
              <a:ext cx="1" cy="74262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grpSp>
      <p:sp>
        <p:nvSpPr>
          <p:cNvPr id="11" name="Shape 18469"/>
          <p:cNvSpPr/>
          <p:nvPr/>
        </p:nvSpPr>
        <p:spPr>
          <a:xfrm flipH="1" flipV="1">
            <a:off x="5051044" y="3703851"/>
            <a:ext cx="1002914" cy="1"/>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grpSp>
        <p:nvGrpSpPr>
          <p:cNvPr id="12" name="组合 11"/>
          <p:cNvGrpSpPr/>
          <p:nvPr/>
        </p:nvGrpSpPr>
        <p:grpSpPr>
          <a:xfrm>
            <a:off x="5051134" y="2637068"/>
            <a:ext cx="1002824" cy="774243"/>
            <a:chOff x="3318034" y="1775648"/>
            <a:chExt cx="961868" cy="742622"/>
          </a:xfrm>
          <a:effectLst/>
        </p:grpSpPr>
        <p:sp>
          <p:nvSpPr>
            <p:cNvPr id="13" name="Shape 18467"/>
            <p:cNvSpPr/>
            <p:nvPr/>
          </p:nvSpPr>
          <p:spPr>
            <a:xfrm flipH="1" flipV="1">
              <a:off x="3746500" y="2518269"/>
              <a:ext cx="533402" cy="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sp>
          <p:nvSpPr>
            <p:cNvPr id="14" name="Shape 18468"/>
            <p:cNvSpPr/>
            <p:nvPr/>
          </p:nvSpPr>
          <p:spPr>
            <a:xfrm flipH="1" flipV="1">
              <a:off x="3318034" y="1775648"/>
              <a:ext cx="428467" cy="1"/>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sp>
          <p:nvSpPr>
            <p:cNvPr id="15" name="Shape 18471"/>
            <p:cNvSpPr/>
            <p:nvPr/>
          </p:nvSpPr>
          <p:spPr>
            <a:xfrm flipV="1">
              <a:off x="3746500" y="1775649"/>
              <a:ext cx="1" cy="74262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grpSp>
      <p:grpSp>
        <p:nvGrpSpPr>
          <p:cNvPr id="16" name="组合 15"/>
          <p:cNvGrpSpPr/>
          <p:nvPr/>
        </p:nvGrpSpPr>
        <p:grpSpPr>
          <a:xfrm>
            <a:off x="5051134" y="3996393"/>
            <a:ext cx="1002824" cy="774242"/>
            <a:chOff x="3318034" y="3079457"/>
            <a:chExt cx="961868" cy="742621"/>
          </a:xfrm>
          <a:effectLst/>
        </p:grpSpPr>
        <p:sp>
          <p:nvSpPr>
            <p:cNvPr id="17" name="Shape 18470"/>
            <p:cNvSpPr/>
            <p:nvPr/>
          </p:nvSpPr>
          <p:spPr>
            <a:xfrm flipH="1">
              <a:off x="3318034" y="3822077"/>
              <a:ext cx="428467" cy="1"/>
            </a:xfrm>
            <a:prstGeom prst="line">
              <a:avLst/>
            </a:prstGeom>
            <a:noFill/>
            <a:ln w="6350" cap="flat">
              <a:solidFill>
                <a:srgbClr val="FFFFFF"/>
              </a:solidFill>
              <a:prstDash val="solid"/>
              <a:round/>
              <a:tailEnd type="oval" w="med" len="me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sp>
          <p:nvSpPr>
            <p:cNvPr id="18" name="Shape 18472"/>
            <p:cNvSpPr/>
            <p:nvPr/>
          </p:nvSpPr>
          <p:spPr>
            <a:xfrm flipH="1">
              <a:off x="3746500" y="3087152"/>
              <a:ext cx="533402" cy="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sp>
          <p:nvSpPr>
            <p:cNvPr id="19" name="Shape 18473"/>
            <p:cNvSpPr/>
            <p:nvPr/>
          </p:nvSpPr>
          <p:spPr>
            <a:xfrm flipV="1">
              <a:off x="3746500" y="3079457"/>
              <a:ext cx="1" cy="742621"/>
            </a:xfrm>
            <a:prstGeom prst="line">
              <a:avLst/>
            </a:prstGeom>
            <a:noFill/>
            <a:ln w="6350" cap="flat">
              <a:solidFill>
                <a:srgbClr val="FFFFFF"/>
              </a:solidFill>
              <a:prstDash val="solid"/>
              <a:round/>
            </a:ln>
            <a:effectLst/>
          </p:spPr>
          <p:txBody>
            <a:bodyPr wrap="square" lIns="0" tIns="0" rIns="0" bIns="0" numCol="1" anchor="t">
              <a:noAutofit/>
            </a:bodyPr>
            <a:lstStyle/>
            <a:p>
              <a:pPr fontAlgn="base">
                <a:spcBef>
                  <a:spcPct val="0"/>
                </a:spcBef>
                <a:spcAft>
                  <a:spcPct val="0"/>
                </a:spcAft>
                <a:defRPr sz="1200">
                  <a:uFillTx/>
                  <a:latin typeface="+mj-lt"/>
                  <a:ea typeface="+mj-ea"/>
                  <a:cs typeface="+mj-cs"/>
                  <a:sym typeface="Helvetica"/>
                </a:defRPr>
              </a:pPr>
              <a:endParaRPr sz="900">
                <a:latin typeface="幼圆" panose="02010509060101010101" pitchFamily="49" charset="-122"/>
                <a:ea typeface="幼圆" panose="02010509060101010101" pitchFamily="49" charset="-122"/>
                <a:cs typeface="+mn-ea"/>
                <a:sym typeface="+mn-lt"/>
              </a:endParaRPr>
            </a:p>
          </p:txBody>
        </p:sp>
      </p:grpSp>
      <p:grpSp>
        <p:nvGrpSpPr>
          <p:cNvPr id="20" name="组合 19"/>
          <p:cNvGrpSpPr/>
          <p:nvPr/>
        </p:nvGrpSpPr>
        <p:grpSpPr>
          <a:xfrm>
            <a:off x="5861009" y="1977478"/>
            <a:ext cx="1003761" cy="3548530"/>
            <a:chOff x="5420969" y="1142996"/>
            <a:chExt cx="1339393" cy="4735070"/>
          </a:xfrm>
          <a:solidFill>
            <a:schemeClr val="bg1">
              <a:lumMod val="65000"/>
            </a:schemeClr>
          </a:solidFill>
          <a:effectLst/>
        </p:grpSpPr>
        <p:sp>
          <p:nvSpPr>
            <p:cNvPr id="21" name="Shape 18477"/>
            <p:cNvSpPr/>
            <p:nvPr/>
          </p:nvSpPr>
          <p:spPr>
            <a:xfrm>
              <a:off x="5420969" y="1142996"/>
              <a:ext cx="1339393" cy="4735070"/>
            </a:xfrm>
            <a:custGeom>
              <a:avLst/>
              <a:gdLst/>
              <a:ahLst/>
              <a:cxnLst>
                <a:cxn ang="0">
                  <a:pos x="wd2" y="hd2"/>
                </a:cxn>
                <a:cxn ang="5400000">
                  <a:pos x="wd2" y="hd2"/>
                </a:cxn>
                <a:cxn ang="10800000">
                  <a:pos x="wd2" y="hd2"/>
                </a:cxn>
                <a:cxn ang="16200000">
                  <a:pos x="wd2" y="hd2"/>
                </a:cxn>
              </a:cxnLst>
              <a:rect l="0" t="0" r="r" b="b"/>
              <a:pathLst>
                <a:path w="20941" h="21597" extrusionOk="0">
                  <a:moveTo>
                    <a:pt x="8563" y="0"/>
                  </a:moveTo>
                  <a:cubicBezTo>
                    <a:pt x="10027" y="-3"/>
                    <a:pt x="12311" y="423"/>
                    <a:pt x="12311" y="1065"/>
                  </a:cubicBezTo>
                  <a:cubicBezTo>
                    <a:pt x="12311" y="1707"/>
                    <a:pt x="12132" y="1985"/>
                    <a:pt x="11954" y="2193"/>
                  </a:cubicBezTo>
                  <a:cubicBezTo>
                    <a:pt x="11776" y="2401"/>
                    <a:pt x="11538" y="2367"/>
                    <a:pt x="11538" y="2367"/>
                  </a:cubicBezTo>
                  <a:cubicBezTo>
                    <a:pt x="11538" y="2367"/>
                    <a:pt x="11597" y="2801"/>
                    <a:pt x="11121" y="2905"/>
                  </a:cubicBezTo>
                  <a:cubicBezTo>
                    <a:pt x="10645" y="3009"/>
                    <a:pt x="10526" y="3043"/>
                    <a:pt x="10526" y="3182"/>
                  </a:cubicBezTo>
                  <a:cubicBezTo>
                    <a:pt x="10526" y="3321"/>
                    <a:pt x="10823" y="3425"/>
                    <a:pt x="11240" y="3564"/>
                  </a:cubicBezTo>
                  <a:cubicBezTo>
                    <a:pt x="11657" y="3703"/>
                    <a:pt x="13442" y="3859"/>
                    <a:pt x="14393" y="3963"/>
                  </a:cubicBezTo>
                  <a:cubicBezTo>
                    <a:pt x="15346" y="4067"/>
                    <a:pt x="16119" y="4241"/>
                    <a:pt x="16654" y="4588"/>
                  </a:cubicBezTo>
                  <a:cubicBezTo>
                    <a:pt x="17190" y="4935"/>
                    <a:pt x="17963" y="5369"/>
                    <a:pt x="18975" y="5664"/>
                  </a:cubicBezTo>
                  <a:cubicBezTo>
                    <a:pt x="19986" y="5959"/>
                    <a:pt x="21236" y="6427"/>
                    <a:pt x="20879" y="6878"/>
                  </a:cubicBezTo>
                  <a:cubicBezTo>
                    <a:pt x="20522" y="7329"/>
                    <a:pt x="18380" y="7676"/>
                    <a:pt x="17190" y="7486"/>
                  </a:cubicBezTo>
                  <a:cubicBezTo>
                    <a:pt x="16000" y="7295"/>
                    <a:pt x="15524" y="7277"/>
                    <a:pt x="15524" y="7277"/>
                  </a:cubicBezTo>
                  <a:cubicBezTo>
                    <a:pt x="15524" y="7277"/>
                    <a:pt x="16297" y="8266"/>
                    <a:pt x="16654" y="9255"/>
                  </a:cubicBezTo>
                  <a:cubicBezTo>
                    <a:pt x="17011" y="10245"/>
                    <a:pt x="17963" y="11199"/>
                    <a:pt x="17428" y="11286"/>
                  </a:cubicBezTo>
                  <a:cubicBezTo>
                    <a:pt x="16892" y="11372"/>
                    <a:pt x="16119" y="11477"/>
                    <a:pt x="16119" y="11477"/>
                  </a:cubicBezTo>
                  <a:cubicBezTo>
                    <a:pt x="16119" y="11477"/>
                    <a:pt x="15958" y="12874"/>
                    <a:pt x="15107" y="14083"/>
                  </a:cubicBezTo>
                  <a:cubicBezTo>
                    <a:pt x="14257" y="15292"/>
                    <a:pt x="13947" y="15840"/>
                    <a:pt x="13838" y="16560"/>
                  </a:cubicBezTo>
                  <a:cubicBezTo>
                    <a:pt x="13728" y="17279"/>
                    <a:pt x="13454" y="17807"/>
                    <a:pt x="13673" y="18111"/>
                  </a:cubicBezTo>
                  <a:cubicBezTo>
                    <a:pt x="13893" y="18415"/>
                    <a:pt x="15318" y="19006"/>
                    <a:pt x="16141" y="19118"/>
                  </a:cubicBezTo>
                  <a:cubicBezTo>
                    <a:pt x="16964" y="19230"/>
                    <a:pt x="18444" y="19230"/>
                    <a:pt x="19047" y="19310"/>
                  </a:cubicBezTo>
                  <a:cubicBezTo>
                    <a:pt x="19650" y="19390"/>
                    <a:pt x="20089" y="19614"/>
                    <a:pt x="18718" y="19678"/>
                  </a:cubicBezTo>
                  <a:cubicBezTo>
                    <a:pt x="17347" y="19742"/>
                    <a:pt x="14770" y="19630"/>
                    <a:pt x="14112" y="19566"/>
                  </a:cubicBezTo>
                  <a:cubicBezTo>
                    <a:pt x="13454" y="19502"/>
                    <a:pt x="12412" y="19358"/>
                    <a:pt x="12412" y="19358"/>
                  </a:cubicBezTo>
                  <a:cubicBezTo>
                    <a:pt x="12412" y="19358"/>
                    <a:pt x="12742" y="19598"/>
                    <a:pt x="11261" y="19598"/>
                  </a:cubicBezTo>
                  <a:cubicBezTo>
                    <a:pt x="9780" y="19598"/>
                    <a:pt x="9506" y="19566"/>
                    <a:pt x="9451" y="19294"/>
                  </a:cubicBezTo>
                  <a:cubicBezTo>
                    <a:pt x="9396" y="19022"/>
                    <a:pt x="9451" y="18655"/>
                    <a:pt x="9232" y="18463"/>
                  </a:cubicBezTo>
                  <a:cubicBezTo>
                    <a:pt x="9013" y="18271"/>
                    <a:pt x="10109" y="17775"/>
                    <a:pt x="9561" y="17503"/>
                  </a:cubicBezTo>
                  <a:cubicBezTo>
                    <a:pt x="9013" y="17231"/>
                    <a:pt x="8464" y="16528"/>
                    <a:pt x="8958" y="16112"/>
                  </a:cubicBezTo>
                  <a:cubicBezTo>
                    <a:pt x="9451" y="15696"/>
                    <a:pt x="8794" y="15280"/>
                    <a:pt x="8958" y="15009"/>
                  </a:cubicBezTo>
                  <a:cubicBezTo>
                    <a:pt x="9122" y="14737"/>
                    <a:pt x="9342" y="14369"/>
                    <a:pt x="9342" y="13953"/>
                  </a:cubicBezTo>
                  <a:cubicBezTo>
                    <a:pt x="9342" y="13537"/>
                    <a:pt x="9287" y="13234"/>
                    <a:pt x="9287" y="13234"/>
                  </a:cubicBezTo>
                  <a:cubicBezTo>
                    <a:pt x="9287" y="13234"/>
                    <a:pt x="8245" y="14801"/>
                    <a:pt x="7971" y="15217"/>
                  </a:cubicBezTo>
                  <a:cubicBezTo>
                    <a:pt x="7697" y="15632"/>
                    <a:pt x="7258" y="17119"/>
                    <a:pt x="7258" y="17567"/>
                  </a:cubicBezTo>
                  <a:cubicBezTo>
                    <a:pt x="7258" y="18015"/>
                    <a:pt x="6107" y="18623"/>
                    <a:pt x="6052" y="19022"/>
                  </a:cubicBezTo>
                  <a:cubicBezTo>
                    <a:pt x="5997" y="19422"/>
                    <a:pt x="5942" y="19662"/>
                    <a:pt x="5558" y="19662"/>
                  </a:cubicBezTo>
                  <a:cubicBezTo>
                    <a:pt x="5174" y="19662"/>
                    <a:pt x="5942" y="20110"/>
                    <a:pt x="6216" y="20462"/>
                  </a:cubicBezTo>
                  <a:cubicBezTo>
                    <a:pt x="6491" y="20813"/>
                    <a:pt x="7313" y="21597"/>
                    <a:pt x="5723" y="21597"/>
                  </a:cubicBezTo>
                  <a:cubicBezTo>
                    <a:pt x="4133" y="21597"/>
                    <a:pt x="2323" y="21405"/>
                    <a:pt x="2268" y="20909"/>
                  </a:cubicBezTo>
                  <a:cubicBezTo>
                    <a:pt x="2213" y="20414"/>
                    <a:pt x="2433" y="19982"/>
                    <a:pt x="1994" y="19790"/>
                  </a:cubicBezTo>
                  <a:cubicBezTo>
                    <a:pt x="1555" y="19598"/>
                    <a:pt x="1501" y="19182"/>
                    <a:pt x="1555" y="18927"/>
                  </a:cubicBezTo>
                  <a:cubicBezTo>
                    <a:pt x="1610" y="18671"/>
                    <a:pt x="1336" y="18239"/>
                    <a:pt x="1555" y="17695"/>
                  </a:cubicBezTo>
                  <a:cubicBezTo>
                    <a:pt x="1775" y="17152"/>
                    <a:pt x="1775" y="16240"/>
                    <a:pt x="2213" y="15552"/>
                  </a:cubicBezTo>
                  <a:cubicBezTo>
                    <a:pt x="2652" y="14865"/>
                    <a:pt x="2762" y="13809"/>
                    <a:pt x="2981" y="12978"/>
                  </a:cubicBezTo>
                  <a:cubicBezTo>
                    <a:pt x="3200" y="12146"/>
                    <a:pt x="3365" y="11730"/>
                    <a:pt x="3090" y="11603"/>
                  </a:cubicBezTo>
                  <a:cubicBezTo>
                    <a:pt x="2816" y="11475"/>
                    <a:pt x="1172" y="11363"/>
                    <a:pt x="733" y="11331"/>
                  </a:cubicBezTo>
                  <a:cubicBezTo>
                    <a:pt x="294" y="11299"/>
                    <a:pt x="1281" y="10435"/>
                    <a:pt x="1610" y="9716"/>
                  </a:cubicBezTo>
                  <a:cubicBezTo>
                    <a:pt x="1939" y="8996"/>
                    <a:pt x="2542" y="8564"/>
                    <a:pt x="2871" y="8053"/>
                  </a:cubicBezTo>
                  <a:cubicBezTo>
                    <a:pt x="3200" y="7541"/>
                    <a:pt x="3200" y="7301"/>
                    <a:pt x="2488" y="6933"/>
                  </a:cubicBezTo>
                  <a:cubicBezTo>
                    <a:pt x="1775" y="6566"/>
                    <a:pt x="898" y="6326"/>
                    <a:pt x="514" y="5494"/>
                  </a:cubicBezTo>
                  <a:cubicBezTo>
                    <a:pt x="130" y="4663"/>
                    <a:pt x="-364" y="4119"/>
                    <a:pt x="404" y="3911"/>
                  </a:cubicBezTo>
                  <a:cubicBezTo>
                    <a:pt x="1172" y="3703"/>
                    <a:pt x="2652" y="3815"/>
                    <a:pt x="3749" y="3559"/>
                  </a:cubicBezTo>
                  <a:cubicBezTo>
                    <a:pt x="4846" y="3303"/>
                    <a:pt x="5010" y="3016"/>
                    <a:pt x="5503" y="2984"/>
                  </a:cubicBezTo>
                  <a:cubicBezTo>
                    <a:pt x="5997" y="2952"/>
                    <a:pt x="6106" y="2920"/>
                    <a:pt x="6106" y="2744"/>
                  </a:cubicBezTo>
                  <a:cubicBezTo>
                    <a:pt x="6106" y="2568"/>
                    <a:pt x="5942" y="2392"/>
                    <a:pt x="5942" y="2392"/>
                  </a:cubicBezTo>
                  <a:cubicBezTo>
                    <a:pt x="5942" y="2392"/>
                    <a:pt x="5174" y="2248"/>
                    <a:pt x="5010" y="2024"/>
                  </a:cubicBezTo>
                  <a:cubicBezTo>
                    <a:pt x="4846" y="1800"/>
                    <a:pt x="4681" y="1240"/>
                    <a:pt x="4900" y="857"/>
                  </a:cubicBezTo>
                  <a:cubicBezTo>
                    <a:pt x="5120" y="473"/>
                    <a:pt x="6318" y="5"/>
                    <a:pt x="8563" y="0"/>
                  </a:cubicBezTo>
                  <a:close/>
                </a:path>
              </a:pathLst>
            </a:custGeom>
            <a:solidFill>
              <a:schemeClr val="tx1">
                <a:lumMod val="50000"/>
                <a:lumOff val="50000"/>
              </a:schemeClr>
            </a:solidFill>
            <a:ln w="12700" cap="flat" cmpd="sng" algn="ctr">
              <a:noFill/>
              <a:prstDash val="solid"/>
              <a:miter lim="800000"/>
            </a:ln>
            <a:effectLst/>
          </p:spPr>
          <p:txBody>
            <a:bodyPr rtlCol="0" anchor="ctr"/>
            <a:lstStyle/>
            <a:p>
              <a:pPr algn="ctr"/>
              <a:endParaRPr sz="2100" b="1">
                <a:latin typeface="幼圆" panose="02010509060101010101" pitchFamily="49" charset="-122"/>
                <a:ea typeface="幼圆" panose="02010509060101010101" pitchFamily="49" charset="-122"/>
                <a:cs typeface="+mn-ea"/>
                <a:sym typeface="+mn-lt"/>
              </a:endParaRPr>
            </a:p>
          </p:txBody>
        </p:sp>
        <p:sp>
          <p:nvSpPr>
            <p:cNvPr id="22" name="Shape 18478"/>
            <p:cNvSpPr/>
            <p:nvPr/>
          </p:nvSpPr>
          <p:spPr>
            <a:xfrm>
              <a:off x="5774572" y="1757942"/>
              <a:ext cx="343988" cy="265196"/>
            </a:xfrm>
            <a:custGeom>
              <a:avLst/>
              <a:gdLst/>
              <a:ahLst/>
              <a:cxnLst>
                <a:cxn ang="0">
                  <a:pos x="wd2" y="hd2"/>
                </a:cxn>
                <a:cxn ang="5400000">
                  <a:pos x="wd2" y="hd2"/>
                </a:cxn>
                <a:cxn ang="10800000">
                  <a:pos x="wd2" y="hd2"/>
                </a:cxn>
                <a:cxn ang="16200000">
                  <a:pos x="wd2" y="hd2"/>
                </a:cxn>
              </a:cxnLst>
              <a:rect l="0" t="0" r="r" b="b"/>
              <a:pathLst>
                <a:path w="21600" h="21600" extrusionOk="0">
                  <a:moveTo>
                    <a:pt x="20142" y="9829"/>
                  </a:moveTo>
                  <a:cubicBezTo>
                    <a:pt x="20503" y="10693"/>
                    <a:pt x="21004" y="11544"/>
                    <a:pt x="21600" y="12463"/>
                  </a:cubicBezTo>
                  <a:cubicBezTo>
                    <a:pt x="20797" y="15395"/>
                    <a:pt x="20629" y="18811"/>
                    <a:pt x="20550" y="21600"/>
                  </a:cubicBezTo>
                  <a:cubicBezTo>
                    <a:pt x="17284" y="18887"/>
                    <a:pt x="18958" y="12766"/>
                    <a:pt x="16103" y="12414"/>
                  </a:cubicBezTo>
                  <a:cubicBezTo>
                    <a:pt x="13346" y="12074"/>
                    <a:pt x="12988" y="13609"/>
                    <a:pt x="12527" y="15998"/>
                  </a:cubicBezTo>
                  <a:cubicBezTo>
                    <a:pt x="12065" y="18387"/>
                    <a:pt x="11785" y="20178"/>
                    <a:pt x="11785" y="20178"/>
                  </a:cubicBezTo>
                  <a:cubicBezTo>
                    <a:pt x="11785" y="20178"/>
                    <a:pt x="2700" y="7598"/>
                    <a:pt x="0" y="3147"/>
                  </a:cubicBezTo>
                  <a:cubicBezTo>
                    <a:pt x="1311" y="2681"/>
                    <a:pt x="1741" y="2046"/>
                    <a:pt x="1827" y="0"/>
                  </a:cubicBezTo>
                  <a:cubicBezTo>
                    <a:pt x="4847" y="4160"/>
                    <a:pt x="12262" y="11666"/>
                    <a:pt x="15756" y="11666"/>
                  </a:cubicBezTo>
                  <a:cubicBezTo>
                    <a:pt x="17414" y="11669"/>
                    <a:pt x="18853" y="10953"/>
                    <a:pt x="20142" y="9829"/>
                  </a:cubicBezTo>
                  <a:close/>
                </a:path>
              </a:pathLst>
            </a:custGeom>
            <a:gradFill flip="none" rotWithShape="1">
              <a:gsLst>
                <a:gs pos="0">
                  <a:sysClr val="window" lastClr="FFFFFF"/>
                </a:gs>
                <a:gs pos="100000">
                  <a:srgbClr val="E0E0E0"/>
                </a:gs>
              </a:gsLst>
              <a:lin ang="5400000" scaled="1"/>
              <a:tileRect/>
            </a:gradFill>
            <a:ln w="12700" cap="flat" cmpd="sng" algn="ctr">
              <a:noFill/>
              <a:prstDash val="solid"/>
              <a:miter lim="800000"/>
            </a:ln>
            <a:effectLst>
              <a:outerShdw blurRad="279400" dist="254000" dir="8100000" algn="tr" rotWithShape="0">
                <a:prstClr val="black">
                  <a:alpha val="40000"/>
                </a:prstClr>
              </a:outerShdw>
            </a:effectLst>
          </p:spPr>
          <p:txBody>
            <a:bodyPr rtlCol="0" anchor="ctr"/>
            <a:lstStyle/>
            <a:p>
              <a:pPr algn="ctr"/>
              <a:endParaRPr sz="2100" b="1">
                <a:latin typeface="幼圆" panose="02010509060101010101" pitchFamily="49" charset="-122"/>
                <a:ea typeface="幼圆" panose="02010509060101010101" pitchFamily="49" charset="-122"/>
                <a:cs typeface="+mn-ea"/>
                <a:sym typeface="+mn-lt"/>
              </a:endParaRPr>
            </a:p>
          </p:txBody>
        </p:sp>
        <p:sp>
          <p:nvSpPr>
            <p:cNvPr id="23" name="Shape 18479"/>
            <p:cNvSpPr/>
            <p:nvPr/>
          </p:nvSpPr>
          <p:spPr>
            <a:xfrm>
              <a:off x="6143539" y="2465128"/>
              <a:ext cx="144129" cy="199859"/>
            </a:xfrm>
            <a:custGeom>
              <a:avLst/>
              <a:gdLst/>
              <a:ahLst/>
              <a:cxnLst>
                <a:cxn ang="0">
                  <a:pos x="wd2" y="hd2"/>
                </a:cxn>
                <a:cxn ang="5400000">
                  <a:pos x="wd2" y="hd2"/>
                </a:cxn>
                <a:cxn ang="10800000">
                  <a:pos x="wd2" y="hd2"/>
                </a:cxn>
                <a:cxn ang="16200000">
                  <a:pos x="wd2" y="hd2"/>
                </a:cxn>
              </a:cxnLst>
              <a:rect l="0" t="0" r="r" b="b"/>
              <a:pathLst>
                <a:path w="20108" h="21600" extrusionOk="0">
                  <a:moveTo>
                    <a:pt x="11314" y="595"/>
                  </a:moveTo>
                  <a:lnTo>
                    <a:pt x="0" y="0"/>
                  </a:lnTo>
                  <a:cubicBezTo>
                    <a:pt x="0" y="0"/>
                    <a:pt x="10283" y="5549"/>
                    <a:pt x="10283" y="11494"/>
                  </a:cubicBezTo>
                  <a:cubicBezTo>
                    <a:pt x="10283" y="17437"/>
                    <a:pt x="9771" y="20013"/>
                    <a:pt x="9771" y="20013"/>
                  </a:cubicBezTo>
                  <a:lnTo>
                    <a:pt x="18773" y="21600"/>
                  </a:lnTo>
                  <a:cubicBezTo>
                    <a:pt x="18773" y="21600"/>
                    <a:pt x="21600" y="15655"/>
                    <a:pt x="19026" y="9907"/>
                  </a:cubicBezTo>
                  <a:cubicBezTo>
                    <a:pt x="16458" y="4163"/>
                    <a:pt x="13631" y="2576"/>
                    <a:pt x="11314" y="595"/>
                  </a:cubicBezTo>
                  <a:close/>
                </a:path>
              </a:pathLst>
            </a:custGeom>
            <a:gradFill flip="none" rotWithShape="1">
              <a:gsLst>
                <a:gs pos="0">
                  <a:sysClr val="window" lastClr="FFFFFF"/>
                </a:gs>
                <a:gs pos="100000">
                  <a:srgbClr val="E0E0E0"/>
                </a:gs>
              </a:gsLst>
              <a:lin ang="5400000" scaled="1"/>
              <a:tileRect/>
            </a:gradFill>
            <a:ln w="12700" cap="flat" cmpd="sng" algn="ctr">
              <a:noFill/>
              <a:prstDash val="solid"/>
              <a:miter lim="800000"/>
            </a:ln>
            <a:effectLst>
              <a:outerShdw blurRad="279400" dist="254000" dir="8100000" algn="tr" rotWithShape="0">
                <a:prstClr val="black">
                  <a:alpha val="40000"/>
                </a:prstClr>
              </a:outerShdw>
            </a:effectLst>
          </p:spPr>
          <p:txBody>
            <a:bodyPr rtlCol="0" anchor="ctr"/>
            <a:lstStyle/>
            <a:p>
              <a:pPr algn="ctr"/>
              <a:endParaRPr sz="2100" b="1">
                <a:latin typeface="幼圆" panose="02010509060101010101" pitchFamily="49" charset="-122"/>
                <a:ea typeface="幼圆" panose="02010509060101010101" pitchFamily="49" charset="-122"/>
                <a:cs typeface="+mn-ea"/>
                <a:sym typeface="+mn-lt"/>
              </a:endParaRPr>
            </a:p>
          </p:txBody>
        </p:sp>
        <p:sp>
          <p:nvSpPr>
            <p:cNvPr id="24" name="Shape 18480"/>
            <p:cNvSpPr/>
            <p:nvPr/>
          </p:nvSpPr>
          <p:spPr>
            <a:xfrm>
              <a:off x="6220406" y="2941709"/>
              <a:ext cx="61496" cy="171033"/>
            </a:xfrm>
            <a:custGeom>
              <a:avLst/>
              <a:gdLst/>
              <a:ahLst/>
              <a:cxnLst>
                <a:cxn ang="0">
                  <a:pos x="wd2" y="hd2"/>
                </a:cxn>
                <a:cxn ang="5400000">
                  <a:pos x="wd2" y="hd2"/>
                </a:cxn>
                <a:cxn ang="10800000">
                  <a:pos x="wd2" y="hd2"/>
                </a:cxn>
                <a:cxn ang="16200000">
                  <a:pos x="wd2" y="hd2"/>
                </a:cxn>
              </a:cxnLst>
              <a:rect l="0" t="0" r="r" b="b"/>
              <a:pathLst>
                <a:path w="21600" h="21600" extrusionOk="0">
                  <a:moveTo>
                    <a:pt x="6477" y="0"/>
                  </a:moveTo>
                  <a:cubicBezTo>
                    <a:pt x="6477" y="0"/>
                    <a:pt x="2877" y="12382"/>
                    <a:pt x="1438" y="16333"/>
                  </a:cubicBezTo>
                  <a:cubicBezTo>
                    <a:pt x="0" y="20286"/>
                    <a:pt x="0" y="21600"/>
                    <a:pt x="0" y="21600"/>
                  </a:cubicBezTo>
                  <a:lnTo>
                    <a:pt x="21600" y="20286"/>
                  </a:lnTo>
                  <a:cubicBezTo>
                    <a:pt x="21595" y="20286"/>
                    <a:pt x="16550" y="10275"/>
                    <a:pt x="6477" y="0"/>
                  </a:cubicBezTo>
                  <a:close/>
                </a:path>
              </a:pathLst>
            </a:custGeom>
            <a:gradFill flip="none" rotWithShape="1">
              <a:gsLst>
                <a:gs pos="0">
                  <a:sysClr val="window" lastClr="FFFFFF"/>
                </a:gs>
                <a:gs pos="100000">
                  <a:srgbClr val="E0E0E0"/>
                </a:gs>
              </a:gsLst>
              <a:lin ang="5400000" scaled="1"/>
              <a:tileRect/>
            </a:gradFill>
            <a:ln w="12700" cap="flat" cmpd="sng" algn="ctr">
              <a:noFill/>
              <a:prstDash val="solid"/>
              <a:miter lim="800000"/>
            </a:ln>
            <a:effectLst>
              <a:outerShdw blurRad="279400" dist="254000" dir="8100000" algn="tr" rotWithShape="0">
                <a:prstClr val="black">
                  <a:alpha val="40000"/>
                </a:prstClr>
              </a:outerShdw>
            </a:effectLst>
          </p:spPr>
          <p:txBody>
            <a:bodyPr rtlCol="0" anchor="ctr"/>
            <a:lstStyle/>
            <a:p>
              <a:pPr algn="ctr"/>
              <a:endParaRPr sz="2100" b="1">
                <a:latin typeface="幼圆" panose="02010509060101010101" pitchFamily="49" charset="-122"/>
                <a:ea typeface="幼圆" panose="02010509060101010101" pitchFamily="49" charset="-122"/>
                <a:cs typeface="+mn-ea"/>
                <a:sym typeface="+mn-lt"/>
              </a:endParaRPr>
            </a:p>
          </p:txBody>
        </p:sp>
      </p:grpSp>
      <p:sp>
        <p:nvSpPr>
          <p:cNvPr id="25" name="Shape 18482"/>
          <p:cNvSpPr/>
          <p:nvPr/>
        </p:nvSpPr>
        <p:spPr>
          <a:xfrm>
            <a:off x="4355100" y="3411309"/>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100" b="1" dirty="0">
                <a:solidFill>
                  <a:srgbClr val="FFFFFF"/>
                </a:solidFill>
                <a:latin typeface="幼圆" panose="02010509060101010101" pitchFamily="49" charset="-122"/>
                <a:ea typeface="幼圆" panose="02010509060101010101" pitchFamily="49" charset="-122"/>
                <a:cs typeface="+mn-ea"/>
                <a:sym typeface="+mn-lt"/>
              </a:rPr>
              <a:t>3</a:t>
            </a:r>
            <a:endParaRPr sz="2100" b="1" dirty="0">
              <a:solidFill>
                <a:srgbClr val="FFFFFF"/>
              </a:solidFill>
              <a:latin typeface="幼圆" panose="02010509060101010101" pitchFamily="49" charset="-122"/>
              <a:ea typeface="幼圆" panose="02010509060101010101" pitchFamily="49" charset="-122"/>
              <a:cs typeface="+mn-ea"/>
              <a:sym typeface="+mn-lt"/>
            </a:endParaRPr>
          </a:p>
        </p:txBody>
      </p:sp>
      <p:sp>
        <p:nvSpPr>
          <p:cNvPr id="26" name="Shape 18490"/>
          <p:cNvSpPr/>
          <p:nvPr/>
        </p:nvSpPr>
        <p:spPr>
          <a:xfrm>
            <a:off x="4355100" y="2358290"/>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100" b="1" dirty="0">
                <a:solidFill>
                  <a:srgbClr val="FFFFFF"/>
                </a:solidFill>
                <a:latin typeface="幼圆" panose="02010509060101010101" pitchFamily="49" charset="-122"/>
                <a:ea typeface="幼圆" panose="02010509060101010101" pitchFamily="49" charset="-122"/>
                <a:cs typeface="+mn-ea"/>
                <a:sym typeface="+mn-lt"/>
              </a:rPr>
              <a:t>1</a:t>
            </a:r>
            <a:endParaRPr sz="2100" b="1" dirty="0">
              <a:solidFill>
                <a:srgbClr val="FFFFFF"/>
              </a:solidFill>
              <a:latin typeface="幼圆" panose="02010509060101010101" pitchFamily="49" charset="-122"/>
              <a:ea typeface="幼圆" panose="02010509060101010101" pitchFamily="49" charset="-122"/>
              <a:cs typeface="+mn-ea"/>
              <a:sym typeface="+mn-lt"/>
            </a:endParaRPr>
          </a:p>
        </p:txBody>
      </p:sp>
      <p:sp>
        <p:nvSpPr>
          <p:cNvPr id="27" name="Shape 18493"/>
          <p:cNvSpPr/>
          <p:nvPr/>
        </p:nvSpPr>
        <p:spPr>
          <a:xfrm>
            <a:off x="4355100" y="4464328"/>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100" b="1" dirty="0">
                <a:solidFill>
                  <a:srgbClr val="FFFFFF"/>
                </a:solidFill>
                <a:latin typeface="幼圆" panose="02010509060101010101" pitchFamily="49" charset="-122"/>
                <a:ea typeface="幼圆" panose="02010509060101010101" pitchFamily="49" charset="-122"/>
                <a:cs typeface="+mn-ea"/>
                <a:sym typeface="+mn-lt"/>
              </a:rPr>
              <a:t>5</a:t>
            </a:r>
            <a:endParaRPr sz="2100" b="1" dirty="0">
              <a:solidFill>
                <a:srgbClr val="FFFFFF"/>
              </a:solidFill>
              <a:latin typeface="幼圆" panose="02010509060101010101" pitchFamily="49" charset="-122"/>
              <a:ea typeface="幼圆" panose="02010509060101010101" pitchFamily="49" charset="-122"/>
              <a:cs typeface="+mn-ea"/>
              <a:sym typeface="+mn-lt"/>
            </a:endParaRPr>
          </a:p>
        </p:txBody>
      </p:sp>
      <p:sp>
        <p:nvSpPr>
          <p:cNvPr id="28" name="Shape 18496"/>
          <p:cNvSpPr/>
          <p:nvPr/>
        </p:nvSpPr>
        <p:spPr>
          <a:xfrm>
            <a:off x="7694735" y="2346621"/>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100" b="1" dirty="0">
                <a:solidFill>
                  <a:srgbClr val="FFFFFF"/>
                </a:solidFill>
                <a:latin typeface="幼圆" panose="02010509060101010101" pitchFamily="49" charset="-122"/>
                <a:ea typeface="幼圆" panose="02010509060101010101" pitchFamily="49" charset="-122"/>
                <a:cs typeface="+mn-ea"/>
                <a:sym typeface="+mn-lt"/>
              </a:rPr>
              <a:t>2</a:t>
            </a:r>
            <a:endParaRPr sz="2100" b="1" dirty="0">
              <a:solidFill>
                <a:srgbClr val="FFFFFF"/>
              </a:solidFill>
              <a:latin typeface="幼圆" panose="02010509060101010101" pitchFamily="49" charset="-122"/>
              <a:ea typeface="幼圆" panose="02010509060101010101" pitchFamily="49" charset="-122"/>
              <a:cs typeface="+mn-ea"/>
              <a:sym typeface="+mn-lt"/>
            </a:endParaRPr>
          </a:p>
        </p:txBody>
      </p:sp>
      <p:sp>
        <p:nvSpPr>
          <p:cNvPr id="29" name="Shape 18503"/>
          <p:cNvSpPr/>
          <p:nvPr/>
        </p:nvSpPr>
        <p:spPr>
          <a:xfrm>
            <a:off x="2326682" y="2326632"/>
            <a:ext cx="1873569" cy="256039"/>
          </a:xfrm>
          <a:prstGeom prst="rect">
            <a:avLst/>
          </a:prstGeom>
          <a:noFill/>
          <a:ln w="12700" cap="flat">
            <a:noFill/>
            <a:miter lim="400000"/>
          </a:ln>
          <a:effectLst/>
        </p:spPr>
        <p:txBody>
          <a:bodyPr wrap="square" lIns="34262" tIns="34262" rIns="34262" bIns="34262" numCol="1" anchor="t">
            <a:spAutoFit/>
          </a:bodyPr>
          <a:lstStyle>
            <a:lvl1pPr algn="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50" dirty="0">
                <a:solidFill>
                  <a:srgbClr val="FFFFFF"/>
                </a:solidFill>
                <a:latin typeface="幼圆" panose="02010509060101010101" pitchFamily="49" charset="-122"/>
                <a:ea typeface="幼圆" panose="02010509060101010101" pitchFamily="49" charset="-122"/>
                <a:cs typeface="+mn-ea"/>
                <a:sym typeface="+mn-lt"/>
              </a:rPr>
              <a:t>领导力</a:t>
            </a:r>
          </a:p>
        </p:txBody>
      </p:sp>
      <p:sp>
        <p:nvSpPr>
          <p:cNvPr id="30" name="Shape 18504"/>
          <p:cNvSpPr/>
          <p:nvPr/>
        </p:nvSpPr>
        <p:spPr>
          <a:xfrm>
            <a:off x="2326682" y="2542957"/>
            <a:ext cx="1873569" cy="403452"/>
          </a:xfrm>
          <a:prstGeom prst="rect">
            <a:avLst/>
          </a:prstGeom>
          <a:noFill/>
          <a:ln w="12700" cap="flat">
            <a:noFill/>
            <a:miter lim="400000"/>
          </a:ln>
          <a:effectLst/>
        </p:spPr>
        <p:txBody>
          <a:bodyPr wrap="square" lIns="34262" tIns="34262" rIns="34262" bIns="34262" numCol="1" anchor="t">
            <a:spAutoFit/>
          </a:bodyPr>
          <a:lstStyle>
            <a:lvl1pPr algn="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900" dirty="0">
                <a:solidFill>
                  <a:srgbClr val="FFFFFF"/>
                </a:solidFill>
                <a:latin typeface="幼圆" panose="02010509060101010101" pitchFamily="49" charset="-122"/>
                <a:ea typeface="幼圆" panose="02010509060101010101" pitchFamily="49" charset="-122"/>
                <a:cs typeface="+mn-ea"/>
                <a:sym typeface="+mn-lt"/>
              </a:rPr>
              <a:t>此处添加详细文本描述，建议与标题相关并符合整体语言风格</a:t>
            </a:r>
            <a:endParaRPr sz="900" dirty="0">
              <a:solidFill>
                <a:srgbClr val="FFFFFF"/>
              </a:solidFill>
              <a:latin typeface="幼圆" panose="02010509060101010101" pitchFamily="49" charset="-122"/>
              <a:ea typeface="幼圆" panose="02010509060101010101" pitchFamily="49" charset="-122"/>
              <a:cs typeface="+mn-ea"/>
              <a:sym typeface="+mn-lt"/>
            </a:endParaRPr>
          </a:p>
        </p:txBody>
      </p:sp>
      <p:sp>
        <p:nvSpPr>
          <p:cNvPr id="31" name="Shape 18506"/>
          <p:cNvSpPr/>
          <p:nvPr/>
        </p:nvSpPr>
        <p:spPr>
          <a:xfrm>
            <a:off x="2326682" y="3380887"/>
            <a:ext cx="1873569" cy="256039"/>
          </a:xfrm>
          <a:prstGeom prst="rect">
            <a:avLst/>
          </a:prstGeom>
          <a:noFill/>
          <a:ln w="12700" cap="flat">
            <a:noFill/>
            <a:miter lim="400000"/>
          </a:ln>
          <a:effectLst/>
        </p:spPr>
        <p:txBody>
          <a:bodyPr wrap="square" lIns="34262" tIns="34262" rIns="34262" bIns="34262" numCol="1" anchor="t">
            <a:spAutoFit/>
          </a:bodyPr>
          <a:lstStyle>
            <a:lvl1pPr algn="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50" dirty="0">
                <a:solidFill>
                  <a:srgbClr val="FFFFFF"/>
                </a:solidFill>
                <a:latin typeface="幼圆" panose="02010509060101010101" pitchFamily="49" charset="-122"/>
                <a:ea typeface="幼圆" panose="02010509060101010101" pitchFamily="49" charset="-122"/>
                <a:cs typeface="+mn-ea"/>
                <a:sym typeface="+mn-lt"/>
              </a:rPr>
              <a:t>专业技能</a:t>
            </a:r>
          </a:p>
        </p:txBody>
      </p:sp>
      <p:sp>
        <p:nvSpPr>
          <p:cNvPr id="32" name="Shape 18507"/>
          <p:cNvSpPr/>
          <p:nvPr/>
        </p:nvSpPr>
        <p:spPr>
          <a:xfrm>
            <a:off x="2326682" y="3597211"/>
            <a:ext cx="1873569" cy="403452"/>
          </a:xfrm>
          <a:prstGeom prst="rect">
            <a:avLst/>
          </a:prstGeom>
          <a:noFill/>
          <a:ln w="12700" cap="flat">
            <a:noFill/>
            <a:miter lim="400000"/>
          </a:ln>
          <a:effectLst/>
        </p:spPr>
        <p:txBody>
          <a:bodyPr wrap="square" lIns="34262" tIns="34262" rIns="34262" bIns="34262" numCol="1" anchor="t">
            <a:spAutoFit/>
          </a:bodyPr>
          <a:lstStyle>
            <a:lvl1pPr algn="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900" dirty="0">
                <a:solidFill>
                  <a:srgbClr val="FFFFFF"/>
                </a:solidFill>
                <a:latin typeface="幼圆" panose="02010509060101010101" pitchFamily="49" charset="-122"/>
                <a:ea typeface="幼圆" panose="02010509060101010101" pitchFamily="49" charset="-122"/>
                <a:cs typeface="+mn-ea"/>
                <a:sym typeface="+mn-lt"/>
              </a:rPr>
              <a:t>此处添加详细文本描述，建议与标题相关并符合整体语言风格</a:t>
            </a:r>
            <a:endParaRPr sz="900" dirty="0">
              <a:solidFill>
                <a:srgbClr val="FFFFFF"/>
              </a:solidFill>
              <a:latin typeface="幼圆" panose="02010509060101010101" pitchFamily="49" charset="-122"/>
              <a:ea typeface="幼圆" panose="02010509060101010101" pitchFamily="49" charset="-122"/>
              <a:cs typeface="+mn-ea"/>
              <a:sym typeface="+mn-lt"/>
            </a:endParaRPr>
          </a:p>
        </p:txBody>
      </p:sp>
      <p:sp>
        <p:nvSpPr>
          <p:cNvPr id="33" name="Shape 18509"/>
          <p:cNvSpPr/>
          <p:nvPr/>
        </p:nvSpPr>
        <p:spPr>
          <a:xfrm>
            <a:off x="2326682" y="4435140"/>
            <a:ext cx="1873569" cy="256039"/>
          </a:xfrm>
          <a:prstGeom prst="rect">
            <a:avLst/>
          </a:prstGeom>
          <a:noFill/>
          <a:ln w="12700" cap="flat">
            <a:noFill/>
            <a:miter lim="400000"/>
          </a:ln>
          <a:effectLst/>
        </p:spPr>
        <p:txBody>
          <a:bodyPr wrap="square" lIns="34262" tIns="34262" rIns="34262" bIns="34262" numCol="1" anchor="t">
            <a:spAutoFit/>
          </a:bodyPr>
          <a:lstStyle>
            <a:lvl1pPr algn="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50" dirty="0">
                <a:solidFill>
                  <a:srgbClr val="FFFFFF"/>
                </a:solidFill>
                <a:latin typeface="幼圆" panose="02010509060101010101" pitchFamily="49" charset="-122"/>
                <a:ea typeface="幼圆" panose="02010509060101010101" pitchFamily="49" charset="-122"/>
                <a:cs typeface="+mn-ea"/>
                <a:sym typeface="+mn-lt"/>
              </a:rPr>
              <a:t>协调能力</a:t>
            </a:r>
          </a:p>
        </p:txBody>
      </p:sp>
      <p:sp>
        <p:nvSpPr>
          <p:cNvPr id="34" name="Shape 18510"/>
          <p:cNvSpPr/>
          <p:nvPr/>
        </p:nvSpPr>
        <p:spPr>
          <a:xfrm>
            <a:off x="2326682" y="4651464"/>
            <a:ext cx="1873569" cy="403452"/>
          </a:xfrm>
          <a:prstGeom prst="rect">
            <a:avLst/>
          </a:prstGeom>
          <a:noFill/>
          <a:ln w="12700" cap="flat">
            <a:noFill/>
            <a:miter lim="400000"/>
          </a:ln>
          <a:effectLst/>
        </p:spPr>
        <p:txBody>
          <a:bodyPr wrap="square" lIns="34262" tIns="34262" rIns="34262" bIns="34262" numCol="1" anchor="t">
            <a:spAutoFit/>
          </a:bodyPr>
          <a:lstStyle>
            <a:lvl1pPr algn="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900" dirty="0">
                <a:solidFill>
                  <a:srgbClr val="FFFFFF"/>
                </a:solidFill>
                <a:latin typeface="幼圆" panose="02010509060101010101" pitchFamily="49" charset="-122"/>
                <a:ea typeface="幼圆" panose="02010509060101010101" pitchFamily="49" charset="-122"/>
                <a:cs typeface="+mn-ea"/>
                <a:sym typeface="+mn-lt"/>
              </a:rPr>
              <a:t>此处添加详细文本描述，建议与标题相关并符合整体语言风格</a:t>
            </a:r>
            <a:endParaRPr sz="900" dirty="0">
              <a:solidFill>
                <a:srgbClr val="FFFFFF"/>
              </a:solidFill>
              <a:latin typeface="幼圆" panose="02010509060101010101" pitchFamily="49" charset="-122"/>
              <a:ea typeface="幼圆" panose="02010509060101010101" pitchFamily="49" charset="-122"/>
              <a:cs typeface="+mn-ea"/>
              <a:sym typeface="+mn-lt"/>
            </a:endParaRPr>
          </a:p>
        </p:txBody>
      </p:sp>
      <p:sp>
        <p:nvSpPr>
          <p:cNvPr id="35" name="Shape 18512"/>
          <p:cNvSpPr/>
          <p:nvPr/>
        </p:nvSpPr>
        <p:spPr>
          <a:xfrm>
            <a:off x="8421918" y="2326632"/>
            <a:ext cx="1873569" cy="256039"/>
          </a:xfrm>
          <a:prstGeom prst="rect">
            <a:avLst/>
          </a:prstGeom>
          <a:noFill/>
          <a:ln w="12700" cap="flat">
            <a:noFill/>
            <a:miter lim="400000"/>
          </a:ln>
          <a:effectLst/>
        </p:spPr>
        <p:txBody>
          <a:bodyPr wrap="square" lIns="34262" tIns="34262" rIns="34262" bIns="34262" numCol="1" anchor="t">
            <a:spAutoFit/>
          </a:bodyPr>
          <a:lstStyle>
            <a:lvl1pP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50" dirty="0">
                <a:solidFill>
                  <a:srgbClr val="FFFFFF"/>
                </a:solidFill>
                <a:latin typeface="幼圆" panose="02010509060101010101" pitchFamily="49" charset="-122"/>
                <a:ea typeface="幼圆" panose="02010509060101010101" pitchFamily="49" charset="-122"/>
                <a:cs typeface="+mn-ea"/>
                <a:sym typeface="+mn-lt"/>
              </a:rPr>
              <a:t>执行力</a:t>
            </a:r>
          </a:p>
        </p:txBody>
      </p:sp>
      <p:sp>
        <p:nvSpPr>
          <p:cNvPr id="36" name="Shape 18513"/>
          <p:cNvSpPr/>
          <p:nvPr/>
        </p:nvSpPr>
        <p:spPr>
          <a:xfrm>
            <a:off x="8421918" y="2542957"/>
            <a:ext cx="1873569" cy="403452"/>
          </a:xfrm>
          <a:prstGeom prst="rect">
            <a:avLst/>
          </a:prstGeom>
          <a:noFill/>
          <a:ln w="12700" cap="flat">
            <a:noFill/>
            <a:miter lim="400000"/>
          </a:ln>
          <a:effectLst/>
        </p:spPr>
        <p:txBody>
          <a:bodyPr wrap="square" lIns="34262" tIns="34262" rIns="34262" bIns="34262" numCol="1" anchor="t">
            <a:spAutoFit/>
          </a:bodyPr>
          <a:lstStyle>
            <a:lvl1pP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900" dirty="0">
                <a:solidFill>
                  <a:srgbClr val="FFFFFF"/>
                </a:solidFill>
                <a:latin typeface="幼圆" panose="02010509060101010101" pitchFamily="49" charset="-122"/>
                <a:ea typeface="幼圆" panose="02010509060101010101" pitchFamily="49" charset="-122"/>
                <a:cs typeface="+mn-ea"/>
                <a:sym typeface="+mn-lt"/>
              </a:rPr>
              <a:t>此处添加详细文本描述，建议与标题相关并符合整体语言风格</a:t>
            </a:r>
            <a:endParaRPr sz="900" dirty="0">
              <a:solidFill>
                <a:srgbClr val="FFFFFF"/>
              </a:solidFill>
              <a:latin typeface="幼圆" panose="02010509060101010101" pitchFamily="49" charset="-122"/>
              <a:ea typeface="幼圆" panose="02010509060101010101" pitchFamily="49" charset="-122"/>
              <a:cs typeface="+mn-ea"/>
              <a:sym typeface="+mn-lt"/>
            </a:endParaRPr>
          </a:p>
        </p:txBody>
      </p:sp>
      <p:sp>
        <p:nvSpPr>
          <p:cNvPr id="37" name="Shape 18515"/>
          <p:cNvSpPr/>
          <p:nvPr/>
        </p:nvSpPr>
        <p:spPr>
          <a:xfrm>
            <a:off x="7694735" y="4464328"/>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100" b="1" dirty="0">
                <a:solidFill>
                  <a:srgbClr val="FFFFFF"/>
                </a:solidFill>
                <a:latin typeface="幼圆" panose="02010509060101010101" pitchFamily="49" charset="-122"/>
                <a:ea typeface="幼圆" panose="02010509060101010101" pitchFamily="49" charset="-122"/>
                <a:cs typeface="+mn-ea"/>
                <a:sym typeface="+mn-lt"/>
              </a:rPr>
              <a:t>6</a:t>
            </a:r>
            <a:endParaRPr sz="2100" b="1" dirty="0">
              <a:solidFill>
                <a:srgbClr val="FFFFFF"/>
              </a:solidFill>
              <a:latin typeface="幼圆" panose="02010509060101010101" pitchFamily="49" charset="-122"/>
              <a:ea typeface="幼圆" panose="02010509060101010101" pitchFamily="49" charset="-122"/>
              <a:cs typeface="+mn-ea"/>
              <a:sym typeface="+mn-lt"/>
            </a:endParaRPr>
          </a:p>
        </p:txBody>
      </p:sp>
      <p:sp>
        <p:nvSpPr>
          <p:cNvPr id="38" name="Shape 18518"/>
          <p:cNvSpPr/>
          <p:nvPr/>
        </p:nvSpPr>
        <p:spPr>
          <a:xfrm>
            <a:off x="7694735" y="3380887"/>
            <a:ext cx="606464" cy="606464"/>
          </a:xfrm>
          <a:prstGeom prst="flowChartAlternateProcess">
            <a:avLst/>
          </a:prstGeom>
          <a:noFill/>
          <a:ln w="12700" cap="flat" cmpd="sng" algn="ctr">
            <a:solidFill>
              <a:srgbClr val="FFFFFF"/>
            </a:solidFill>
            <a:prstDash val="solid"/>
            <a:miter lim="800000"/>
          </a:ln>
          <a:effectLst/>
        </p:spPr>
        <p:txBody>
          <a:bodyPr rtlCol="0" anchor="ctr"/>
          <a:lstStyle/>
          <a:p>
            <a:pPr algn="ctr"/>
            <a:r>
              <a:rPr lang="en-US" sz="2100" b="1" dirty="0">
                <a:solidFill>
                  <a:srgbClr val="FFFFFF"/>
                </a:solidFill>
                <a:latin typeface="幼圆" panose="02010509060101010101" pitchFamily="49" charset="-122"/>
                <a:ea typeface="幼圆" panose="02010509060101010101" pitchFamily="49" charset="-122"/>
                <a:cs typeface="+mn-ea"/>
                <a:sym typeface="+mn-lt"/>
              </a:rPr>
              <a:t>4</a:t>
            </a:r>
            <a:endParaRPr sz="2100" b="1" dirty="0">
              <a:solidFill>
                <a:srgbClr val="FFFFFF"/>
              </a:solidFill>
              <a:latin typeface="幼圆" panose="02010509060101010101" pitchFamily="49" charset="-122"/>
              <a:ea typeface="幼圆" panose="02010509060101010101" pitchFamily="49" charset="-122"/>
              <a:cs typeface="+mn-ea"/>
              <a:sym typeface="+mn-lt"/>
            </a:endParaRPr>
          </a:p>
        </p:txBody>
      </p:sp>
      <p:sp>
        <p:nvSpPr>
          <p:cNvPr id="39" name="Shape 18524"/>
          <p:cNvSpPr/>
          <p:nvPr/>
        </p:nvSpPr>
        <p:spPr>
          <a:xfrm>
            <a:off x="8421918" y="3380887"/>
            <a:ext cx="1873569" cy="256039"/>
          </a:xfrm>
          <a:prstGeom prst="rect">
            <a:avLst/>
          </a:prstGeom>
          <a:noFill/>
          <a:ln w="12700" cap="flat">
            <a:noFill/>
            <a:miter lim="400000"/>
          </a:ln>
          <a:effectLst/>
        </p:spPr>
        <p:txBody>
          <a:bodyPr wrap="square" lIns="34262" tIns="34262" rIns="34262" bIns="34262" numCol="1" anchor="t">
            <a:spAutoFit/>
          </a:bodyPr>
          <a:lstStyle>
            <a:lvl1pP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50" dirty="0">
                <a:solidFill>
                  <a:srgbClr val="FFFFFF"/>
                </a:solidFill>
                <a:latin typeface="幼圆" panose="02010509060101010101" pitchFamily="49" charset="-122"/>
                <a:ea typeface="幼圆" panose="02010509060101010101" pitchFamily="49" charset="-122"/>
                <a:cs typeface="+mn-ea"/>
                <a:sym typeface="+mn-lt"/>
              </a:rPr>
              <a:t>团队合作</a:t>
            </a:r>
          </a:p>
        </p:txBody>
      </p:sp>
      <p:sp>
        <p:nvSpPr>
          <p:cNvPr id="40" name="Shape 18525"/>
          <p:cNvSpPr/>
          <p:nvPr/>
        </p:nvSpPr>
        <p:spPr>
          <a:xfrm>
            <a:off x="8421918" y="3597211"/>
            <a:ext cx="1873569" cy="403452"/>
          </a:xfrm>
          <a:prstGeom prst="rect">
            <a:avLst/>
          </a:prstGeom>
          <a:noFill/>
          <a:ln w="12700" cap="flat">
            <a:noFill/>
            <a:miter lim="400000"/>
          </a:ln>
          <a:effectLst/>
        </p:spPr>
        <p:txBody>
          <a:bodyPr wrap="square" lIns="34262" tIns="34262" rIns="34262" bIns="34262" numCol="1" anchor="t">
            <a:spAutoFit/>
          </a:bodyPr>
          <a:lstStyle>
            <a:lvl1pP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900" dirty="0">
                <a:solidFill>
                  <a:srgbClr val="FFFFFF"/>
                </a:solidFill>
                <a:latin typeface="幼圆" panose="02010509060101010101" pitchFamily="49" charset="-122"/>
                <a:ea typeface="幼圆" panose="02010509060101010101" pitchFamily="49" charset="-122"/>
                <a:cs typeface="+mn-ea"/>
                <a:sym typeface="+mn-lt"/>
              </a:rPr>
              <a:t>此处添加详细文本描述，建议与标题相关并符合整体语言风格</a:t>
            </a:r>
            <a:endParaRPr sz="900" dirty="0">
              <a:solidFill>
                <a:srgbClr val="FFFFFF"/>
              </a:solidFill>
              <a:latin typeface="幼圆" panose="02010509060101010101" pitchFamily="49" charset="-122"/>
              <a:ea typeface="幼圆" panose="02010509060101010101" pitchFamily="49" charset="-122"/>
              <a:cs typeface="+mn-ea"/>
              <a:sym typeface="+mn-lt"/>
            </a:endParaRPr>
          </a:p>
        </p:txBody>
      </p:sp>
      <p:sp>
        <p:nvSpPr>
          <p:cNvPr id="41" name="Shape 18527"/>
          <p:cNvSpPr/>
          <p:nvPr/>
        </p:nvSpPr>
        <p:spPr>
          <a:xfrm>
            <a:off x="8421918" y="4435140"/>
            <a:ext cx="1873569" cy="256039"/>
          </a:xfrm>
          <a:prstGeom prst="rect">
            <a:avLst/>
          </a:prstGeom>
          <a:noFill/>
          <a:ln w="12700" cap="flat">
            <a:noFill/>
            <a:miter lim="400000"/>
          </a:ln>
          <a:effectLst/>
        </p:spPr>
        <p:txBody>
          <a:bodyPr wrap="square" lIns="34262" tIns="34262" rIns="34262" bIns="34262" numCol="1" anchor="t">
            <a:spAutoFit/>
          </a:bodyPr>
          <a:lstStyle>
            <a:lvl1pP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1350" dirty="0">
                <a:solidFill>
                  <a:srgbClr val="FFFFFF"/>
                </a:solidFill>
                <a:latin typeface="幼圆" panose="02010509060101010101" pitchFamily="49" charset="-122"/>
                <a:ea typeface="幼圆" panose="02010509060101010101" pitchFamily="49" charset="-122"/>
                <a:cs typeface="+mn-ea"/>
                <a:sym typeface="+mn-lt"/>
              </a:rPr>
              <a:t>创新能力</a:t>
            </a:r>
          </a:p>
        </p:txBody>
      </p:sp>
      <p:sp>
        <p:nvSpPr>
          <p:cNvPr id="42" name="Shape 18528"/>
          <p:cNvSpPr/>
          <p:nvPr/>
        </p:nvSpPr>
        <p:spPr>
          <a:xfrm>
            <a:off x="8421918" y="4651464"/>
            <a:ext cx="1873569" cy="403452"/>
          </a:xfrm>
          <a:prstGeom prst="rect">
            <a:avLst/>
          </a:prstGeom>
          <a:noFill/>
          <a:ln w="12700" cap="flat">
            <a:noFill/>
            <a:miter lim="400000"/>
          </a:ln>
          <a:effectLst/>
        </p:spPr>
        <p:txBody>
          <a:bodyPr wrap="square" lIns="34262" tIns="34262" rIns="34262" bIns="34262" numCol="1" anchor="t">
            <a:spAutoFit/>
          </a:bodyPr>
          <a:lstStyle>
            <a:lvl1pP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lang="zh-CN" altLang="en-US" sz="900" dirty="0">
                <a:solidFill>
                  <a:srgbClr val="FFFFFF"/>
                </a:solidFill>
                <a:latin typeface="幼圆" panose="02010509060101010101" pitchFamily="49" charset="-122"/>
                <a:ea typeface="幼圆" panose="02010509060101010101" pitchFamily="49" charset="-122"/>
                <a:cs typeface="+mn-ea"/>
                <a:sym typeface="+mn-lt"/>
              </a:rPr>
              <a:t>此处添加详细文本描述，建议与标题相关并符合整体语言风格</a:t>
            </a:r>
            <a:endParaRPr sz="900" dirty="0">
              <a:solidFill>
                <a:srgbClr val="FFFFFF"/>
              </a:solidFill>
              <a:latin typeface="幼圆" panose="02010509060101010101" pitchFamily="49" charset="-122"/>
              <a:ea typeface="幼圆" panose="02010509060101010101" pitchFamily="49" charset="-122"/>
              <a:cs typeface="+mn-ea"/>
              <a:sym typeface="+mn-lt"/>
            </a:endParaRPr>
          </a:p>
        </p:txBody>
      </p:sp>
      <p:sp>
        <p:nvSpPr>
          <p:cNvPr id="43" name="文本框 42"/>
          <p:cNvSpPr txBox="1"/>
          <p:nvPr/>
        </p:nvSpPr>
        <p:spPr>
          <a:xfrm>
            <a:off x="5669150" y="555327"/>
            <a:ext cx="805029"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SKILL</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44" name="灯片编号占位符 43"/>
          <p:cNvSpPr>
            <a:spLocks noGrp="1"/>
          </p:cNvSpPr>
          <p:nvPr>
            <p:ph type="sldNum" sz="quarter" idx="12"/>
          </p:nvPr>
        </p:nvSpPr>
        <p:spPr/>
        <p:txBody>
          <a:bodyPr/>
          <a:lstStyle/>
          <a:p>
            <a:fld id="{8DBECCF4-614E-4169-A690-C72740F4C8F9}" type="slidenum">
              <a:rPr lang="zh-CN" altLang="en-US" smtClean="0"/>
              <a:t>11</a:t>
            </a:fld>
            <a:endParaRPr lang="zh-CN" altLang="en-US"/>
          </a:p>
        </p:txBody>
      </p:sp>
      <p:sp>
        <p:nvSpPr>
          <p:cNvPr id="45" name="文本框 44"/>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3"/>
                                            </p:tgtEl>
                                            <p:attrNameLst>
                                              <p:attrName>ppt_y</p:attrName>
                                            </p:attrNameLst>
                                          </p:cBhvr>
                                          <p:tavLst>
                                            <p:tav tm="0">
                                              <p:val>
                                                <p:strVal val="#ppt_y"/>
                                              </p:val>
                                            </p:tav>
                                            <p:tav tm="100000">
                                              <p:val>
                                                <p:strVal val="#ppt_y"/>
                                              </p:val>
                                            </p:tav>
                                          </p:tavLst>
                                        </p:anim>
                                        <p:anim calcmode="lin" valueType="num">
                                          <p:cBhvr>
                                            <p:cTn id="9"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3"/>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p:cTn id="16" dur="500" fill="hold"/>
                                            <p:tgtEl>
                                              <p:spTgt spid="20"/>
                                            </p:tgtEl>
                                            <p:attrNameLst>
                                              <p:attrName>ppt_w</p:attrName>
                                            </p:attrNameLst>
                                          </p:cBhvr>
                                          <p:tavLst>
                                            <p:tav tm="0">
                                              <p:val>
                                                <p:fltVal val="0"/>
                                              </p:val>
                                            </p:tav>
                                            <p:tav tm="100000">
                                              <p:val>
                                                <p:strVal val="#ppt_w"/>
                                              </p:val>
                                            </p:tav>
                                          </p:tavLst>
                                        </p:anim>
                                        <p:anim calcmode="lin" valueType="num">
                                          <p:cBhvr>
                                            <p:cTn id="17" dur="500" fill="hold"/>
                                            <p:tgtEl>
                                              <p:spTgt spid="20"/>
                                            </p:tgtEl>
                                            <p:attrNameLst>
                                              <p:attrName>ppt_h</p:attrName>
                                            </p:attrNameLst>
                                          </p:cBhvr>
                                          <p:tavLst>
                                            <p:tav tm="0">
                                              <p:val>
                                                <p:fltVal val="0"/>
                                              </p:val>
                                            </p:tav>
                                            <p:tav tm="100000">
                                              <p:val>
                                                <p:strVal val="#ppt_h"/>
                                              </p:val>
                                            </p:tav>
                                          </p:tavLst>
                                        </p:anim>
                                        <p:animEffect transition="in" filter="fade">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right)">
                                          <p:cBhvr>
                                            <p:cTn id="23" dur="500"/>
                                            <p:tgtEl>
                                              <p:spTgt spid="11"/>
                                            </p:tgtEl>
                                          </p:cBhvr>
                                        </p:animEffect>
                                      </p:childTnLst>
                                    </p:cTn>
                                  </p:par>
                                  <p:par>
                                    <p:cTn id="24" presetID="22" presetClass="entr" presetSubtype="2"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right)">
                                          <p:cBhvr>
                                            <p:cTn id="26" dur="500"/>
                                            <p:tgtEl>
                                              <p:spTgt spid="12"/>
                                            </p:tgtEl>
                                          </p:cBhvr>
                                        </p:animEffect>
                                      </p:childTnLst>
                                    </p:cTn>
                                  </p:par>
                                  <p:par>
                                    <p:cTn id="27" presetID="22" presetClass="entr" presetSubtype="2"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right)">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accel="50000" fill="hold" grpId="0" nodeType="clickEffect" p14:presetBounceEnd="50000">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14:bounceEnd="50000">
                                          <p:cBhvr additive="base">
                                            <p:cTn id="34" dur="1000" fill="hold"/>
                                            <p:tgtEl>
                                              <p:spTgt spid="25"/>
                                            </p:tgtEl>
                                            <p:attrNameLst>
                                              <p:attrName>ppt_x</p:attrName>
                                            </p:attrNameLst>
                                          </p:cBhvr>
                                          <p:tavLst>
                                            <p:tav tm="0">
                                              <p:val>
                                                <p:strVal val="0-#ppt_w/2"/>
                                              </p:val>
                                            </p:tav>
                                            <p:tav tm="100000">
                                              <p:val>
                                                <p:strVal val="#ppt_x"/>
                                              </p:val>
                                            </p:tav>
                                          </p:tavLst>
                                        </p:anim>
                                        <p:anim calcmode="lin" valueType="num" p14:bounceEnd="50000">
                                          <p:cBhvr additive="base">
                                            <p:cTn id="35" dur="1000" fill="hold"/>
                                            <p:tgtEl>
                                              <p:spTgt spid="25"/>
                                            </p:tgtEl>
                                            <p:attrNameLst>
                                              <p:attrName>ppt_y</p:attrName>
                                            </p:attrNameLst>
                                          </p:cBhvr>
                                          <p:tavLst>
                                            <p:tav tm="0">
                                              <p:val>
                                                <p:strVal val="#ppt_y"/>
                                              </p:val>
                                            </p:tav>
                                            <p:tav tm="100000">
                                              <p:val>
                                                <p:strVal val="#ppt_y"/>
                                              </p:val>
                                            </p:tav>
                                          </p:tavLst>
                                        </p:anim>
                                      </p:childTnLst>
                                    </p:cTn>
                                  </p:par>
                                  <p:par>
                                    <p:cTn id="36" presetID="2" presetClass="entr" presetSubtype="8" accel="50000" fill="hold" grpId="0" nodeType="withEffect" p14:presetBounceEnd="50000">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14:bounceEnd="50000">
                                          <p:cBhvr additive="base">
                                            <p:cTn id="38" dur="1000" fill="hold"/>
                                            <p:tgtEl>
                                              <p:spTgt spid="26"/>
                                            </p:tgtEl>
                                            <p:attrNameLst>
                                              <p:attrName>ppt_x</p:attrName>
                                            </p:attrNameLst>
                                          </p:cBhvr>
                                          <p:tavLst>
                                            <p:tav tm="0">
                                              <p:val>
                                                <p:strVal val="0-#ppt_w/2"/>
                                              </p:val>
                                            </p:tav>
                                            <p:tav tm="100000">
                                              <p:val>
                                                <p:strVal val="#ppt_x"/>
                                              </p:val>
                                            </p:tav>
                                          </p:tavLst>
                                        </p:anim>
                                        <p:anim calcmode="lin" valueType="num" p14:bounceEnd="50000">
                                          <p:cBhvr additive="base">
                                            <p:cTn id="39" dur="1000" fill="hold"/>
                                            <p:tgtEl>
                                              <p:spTgt spid="26"/>
                                            </p:tgtEl>
                                            <p:attrNameLst>
                                              <p:attrName>ppt_y</p:attrName>
                                            </p:attrNameLst>
                                          </p:cBhvr>
                                          <p:tavLst>
                                            <p:tav tm="0">
                                              <p:val>
                                                <p:strVal val="#ppt_y"/>
                                              </p:val>
                                            </p:tav>
                                            <p:tav tm="100000">
                                              <p:val>
                                                <p:strVal val="#ppt_y"/>
                                              </p:val>
                                            </p:tav>
                                          </p:tavLst>
                                        </p:anim>
                                      </p:childTnLst>
                                    </p:cTn>
                                  </p:par>
                                  <p:par>
                                    <p:cTn id="40" presetID="2" presetClass="entr" presetSubtype="8" accel="50000" fill="hold" grpId="0" nodeType="withEffect" p14:presetBounceEnd="50000">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14:bounceEnd="50000">
                                          <p:cBhvr additive="base">
                                            <p:cTn id="42" dur="1000" fill="hold"/>
                                            <p:tgtEl>
                                              <p:spTgt spid="27"/>
                                            </p:tgtEl>
                                            <p:attrNameLst>
                                              <p:attrName>ppt_x</p:attrName>
                                            </p:attrNameLst>
                                          </p:cBhvr>
                                          <p:tavLst>
                                            <p:tav tm="0">
                                              <p:val>
                                                <p:strVal val="0-#ppt_w/2"/>
                                              </p:val>
                                            </p:tav>
                                            <p:tav tm="100000">
                                              <p:val>
                                                <p:strVal val="#ppt_x"/>
                                              </p:val>
                                            </p:tav>
                                          </p:tavLst>
                                        </p:anim>
                                        <p:anim calcmode="lin" valueType="num" p14:bounceEnd="50000">
                                          <p:cBhvr additive="base">
                                            <p:cTn id="43" dur="1000" fill="hold"/>
                                            <p:tgtEl>
                                              <p:spTgt spid="27"/>
                                            </p:tgtEl>
                                            <p:attrNameLst>
                                              <p:attrName>ppt_y</p:attrName>
                                            </p:attrNameLst>
                                          </p:cBhvr>
                                          <p:tavLst>
                                            <p:tav tm="0">
                                              <p:val>
                                                <p:strVal val="#ppt_y"/>
                                              </p:val>
                                            </p:tav>
                                            <p:tav tm="100000">
                                              <p:val>
                                                <p:strVal val="#ppt_y"/>
                                              </p:val>
                                            </p:tav>
                                          </p:tavLst>
                                        </p:anim>
                                      </p:childTnLst>
                                    </p:cTn>
                                  </p:par>
                                  <p:par>
                                    <p:cTn id="44" presetID="2" presetClass="entr" presetSubtype="8" accel="50000" fill="hold" grpId="0" nodeType="withEffect" p14:presetBounceEnd="50000">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14:bounceEnd="50000">
                                          <p:cBhvr additive="base">
                                            <p:cTn id="46" dur="1000" fill="hold"/>
                                            <p:tgtEl>
                                              <p:spTgt spid="29"/>
                                            </p:tgtEl>
                                            <p:attrNameLst>
                                              <p:attrName>ppt_x</p:attrName>
                                            </p:attrNameLst>
                                          </p:cBhvr>
                                          <p:tavLst>
                                            <p:tav tm="0">
                                              <p:val>
                                                <p:strVal val="0-#ppt_w/2"/>
                                              </p:val>
                                            </p:tav>
                                            <p:tav tm="100000">
                                              <p:val>
                                                <p:strVal val="#ppt_x"/>
                                              </p:val>
                                            </p:tav>
                                          </p:tavLst>
                                        </p:anim>
                                        <p:anim calcmode="lin" valueType="num" p14:bounceEnd="50000">
                                          <p:cBhvr additive="base">
                                            <p:cTn id="47" dur="1000" fill="hold"/>
                                            <p:tgtEl>
                                              <p:spTgt spid="29"/>
                                            </p:tgtEl>
                                            <p:attrNameLst>
                                              <p:attrName>ppt_y</p:attrName>
                                            </p:attrNameLst>
                                          </p:cBhvr>
                                          <p:tavLst>
                                            <p:tav tm="0">
                                              <p:val>
                                                <p:strVal val="#ppt_y"/>
                                              </p:val>
                                            </p:tav>
                                            <p:tav tm="100000">
                                              <p:val>
                                                <p:strVal val="#ppt_y"/>
                                              </p:val>
                                            </p:tav>
                                          </p:tavLst>
                                        </p:anim>
                                      </p:childTnLst>
                                    </p:cTn>
                                  </p:par>
                                  <p:par>
                                    <p:cTn id="48" presetID="2" presetClass="entr" presetSubtype="8" accel="50000" fill="hold" grpId="0" nodeType="withEffect" p14:presetBounceEnd="50000">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14:bounceEnd="50000">
                                          <p:cBhvr additive="base">
                                            <p:cTn id="50" dur="1000" fill="hold"/>
                                            <p:tgtEl>
                                              <p:spTgt spid="30"/>
                                            </p:tgtEl>
                                            <p:attrNameLst>
                                              <p:attrName>ppt_x</p:attrName>
                                            </p:attrNameLst>
                                          </p:cBhvr>
                                          <p:tavLst>
                                            <p:tav tm="0">
                                              <p:val>
                                                <p:strVal val="0-#ppt_w/2"/>
                                              </p:val>
                                            </p:tav>
                                            <p:tav tm="100000">
                                              <p:val>
                                                <p:strVal val="#ppt_x"/>
                                              </p:val>
                                            </p:tav>
                                          </p:tavLst>
                                        </p:anim>
                                        <p:anim calcmode="lin" valueType="num" p14:bounceEnd="50000">
                                          <p:cBhvr additive="base">
                                            <p:cTn id="51" dur="1000" fill="hold"/>
                                            <p:tgtEl>
                                              <p:spTgt spid="30"/>
                                            </p:tgtEl>
                                            <p:attrNameLst>
                                              <p:attrName>ppt_y</p:attrName>
                                            </p:attrNameLst>
                                          </p:cBhvr>
                                          <p:tavLst>
                                            <p:tav tm="0">
                                              <p:val>
                                                <p:strVal val="#ppt_y"/>
                                              </p:val>
                                            </p:tav>
                                            <p:tav tm="100000">
                                              <p:val>
                                                <p:strVal val="#ppt_y"/>
                                              </p:val>
                                            </p:tav>
                                          </p:tavLst>
                                        </p:anim>
                                      </p:childTnLst>
                                    </p:cTn>
                                  </p:par>
                                  <p:par>
                                    <p:cTn id="52" presetID="2" presetClass="entr" presetSubtype="8" accel="50000" fill="hold" grpId="0" nodeType="withEffect" p14:presetBounceEnd="50000">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14:bounceEnd="50000">
                                          <p:cBhvr additive="base">
                                            <p:cTn id="54" dur="1000" fill="hold"/>
                                            <p:tgtEl>
                                              <p:spTgt spid="31"/>
                                            </p:tgtEl>
                                            <p:attrNameLst>
                                              <p:attrName>ppt_x</p:attrName>
                                            </p:attrNameLst>
                                          </p:cBhvr>
                                          <p:tavLst>
                                            <p:tav tm="0">
                                              <p:val>
                                                <p:strVal val="0-#ppt_w/2"/>
                                              </p:val>
                                            </p:tav>
                                            <p:tav tm="100000">
                                              <p:val>
                                                <p:strVal val="#ppt_x"/>
                                              </p:val>
                                            </p:tav>
                                          </p:tavLst>
                                        </p:anim>
                                        <p:anim calcmode="lin" valueType="num" p14:bounceEnd="50000">
                                          <p:cBhvr additive="base">
                                            <p:cTn id="55" dur="1000" fill="hold"/>
                                            <p:tgtEl>
                                              <p:spTgt spid="31"/>
                                            </p:tgtEl>
                                            <p:attrNameLst>
                                              <p:attrName>ppt_y</p:attrName>
                                            </p:attrNameLst>
                                          </p:cBhvr>
                                          <p:tavLst>
                                            <p:tav tm="0">
                                              <p:val>
                                                <p:strVal val="#ppt_y"/>
                                              </p:val>
                                            </p:tav>
                                            <p:tav tm="100000">
                                              <p:val>
                                                <p:strVal val="#ppt_y"/>
                                              </p:val>
                                            </p:tav>
                                          </p:tavLst>
                                        </p:anim>
                                      </p:childTnLst>
                                    </p:cTn>
                                  </p:par>
                                  <p:par>
                                    <p:cTn id="56" presetID="2" presetClass="entr" presetSubtype="8" accel="50000" fill="hold" grpId="0" nodeType="withEffect" p14:presetBounceEnd="50000">
                                      <p:stCondLst>
                                        <p:cond delay="0"/>
                                      </p:stCondLst>
                                      <p:childTnLst>
                                        <p:set>
                                          <p:cBhvr>
                                            <p:cTn id="57" dur="1" fill="hold">
                                              <p:stCondLst>
                                                <p:cond delay="0"/>
                                              </p:stCondLst>
                                            </p:cTn>
                                            <p:tgtEl>
                                              <p:spTgt spid="32"/>
                                            </p:tgtEl>
                                            <p:attrNameLst>
                                              <p:attrName>style.visibility</p:attrName>
                                            </p:attrNameLst>
                                          </p:cBhvr>
                                          <p:to>
                                            <p:strVal val="visible"/>
                                          </p:to>
                                        </p:set>
                                        <p:anim calcmode="lin" valueType="num" p14:bounceEnd="50000">
                                          <p:cBhvr additive="base">
                                            <p:cTn id="58" dur="1000" fill="hold"/>
                                            <p:tgtEl>
                                              <p:spTgt spid="32"/>
                                            </p:tgtEl>
                                            <p:attrNameLst>
                                              <p:attrName>ppt_x</p:attrName>
                                            </p:attrNameLst>
                                          </p:cBhvr>
                                          <p:tavLst>
                                            <p:tav tm="0">
                                              <p:val>
                                                <p:strVal val="0-#ppt_w/2"/>
                                              </p:val>
                                            </p:tav>
                                            <p:tav tm="100000">
                                              <p:val>
                                                <p:strVal val="#ppt_x"/>
                                              </p:val>
                                            </p:tav>
                                          </p:tavLst>
                                        </p:anim>
                                        <p:anim calcmode="lin" valueType="num" p14:bounceEnd="50000">
                                          <p:cBhvr additive="base">
                                            <p:cTn id="59" dur="1000" fill="hold"/>
                                            <p:tgtEl>
                                              <p:spTgt spid="32"/>
                                            </p:tgtEl>
                                            <p:attrNameLst>
                                              <p:attrName>ppt_y</p:attrName>
                                            </p:attrNameLst>
                                          </p:cBhvr>
                                          <p:tavLst>
                                            <p:tav tm="0">
                                              <p:val>
                                                <p:strVal val="#ppt_y"/>
                                              </p:val>
                                            </p:tav>
                                            <p:tav tm="100000">
                                              <p:val>
                                                <p:strVal val="#ppt_y"/>
                                              </p:val>
                                            </p:tav>
                                          </p:tavLst>
                                        </p:anim>
                                      </p:childTnLst>
                                    </p:cTn>
                                  </p:par>
                                  <p:par>
                                    <p:cTn id="60" presetID="2" presetClass="entr" presetSubtype="8" accel="50000" fill="hold" grpId="0" nodeType="withEffect" p14:presetBounceEnd="50000">
                                      <p:stCondLst>
                                        <p:cond delay="0"/>
                                      </p:stCondLst>
                                      <p:childTnLst>
                                        <p:set>
                                          <p:cBhvr>
                                            <p:cTn id="61" dur="1" fill="hold">
                                              <p:stCondLst>
                                                <p:cond delay="0"/>
                                              </p:stCondLst>
                                            </p:cTn>
                                            <p:tgtEl>
                                              <p:spTgt spid="33"/>
                                            </p:tgtEl>
                                            <p:attrNameLst>
                                              <p:attrName>style.visibility</p:attrName>
                                            </p:attrNameLst>
                                          </p:cBhvr>
                                          <p:to>
                                            <p:strVal val="visible"/>
                                          </p:to>
                                        </p:set>
                                        <p:anim calcmode="lin" valueType="num" p14:bounceEnd="50000">
                                          <p:cBhvr additive="base">
                                            <p:cTn id="62" dur="1000" fill="hold"/>
                                            <p:tgtEl>
                                              <p:spTgt spid="33"/>
                                            </p:tgtEl>
                                            <p:attrNameLst>
                                              <p:attrName>ppt_x</p:attrName>
                                            </p:attrNameLst>
                                          </p:cBhvr>
                                          <p:tavLst>
                                            <p:tav tm="0">
                                              <p:val>
                                                <p:strVal val="0-#ppt_w/2"/>
                                              </p:val>
                                            </p:tav>
                                            <p:tav tm="100000">
                                              <p:val>
                                                <p:strVal val="#ppt_x"/>
                                              </p:val>
                                            </p:tav>
                                          </p:tavLst>
                                        </p:anim>
                                        <p:anim calcmode="lin" valueType="num" p14:bounceEnd="50000">
                                          <p:cBhvr additive="base">
                                            <p:cTn id="63" dur="1000" fill="hold"/>
                                            <p:tgtEl>
                                              <p:spTgt spid="33"/>
                                            </p:tgtEl>
                                            <p:attrNameLst>
                                              <p:attrName>ppt_y</p:attrName>
                                            </p:attrNameLst>
                                          </p:cBhvr>
                                          <p:tavLst>
                                            <p:tav tm="0">
                                              <p:val>
                                                <p:strVal val="#ppt_y"/>
                                              </p:val>
                                            </p:tav>
                                            <p:tav tm="100000">
                                              <p:val>
                                                <p:strVal val="#ppt_y"/>
                                              </p:val>
                                            </p:tav>
                                          </p:tavLst>
                                        </p:anim>
                                      </p:childTnLst>
                                    </p:cTn>
                                  </p:par>
                                  <p:par>
                                    <p:cTn id="64" presetID="2" presetClass="entr" presetSubtype="8" accel="50000" fill="hold" grpId="0" nodeType="withEffect" p14:presetBounceEnd="50000">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14:bounceEnd="50000">
                                          <p:cBhvr additive="base">
                                            <p:cTn id="66" dur="1000" fill="hold"/>
                                            <p:tgtEl>
                                              <p:spTgt spid="34"/>
                                            </p:tgtEl>
                                            <p:attrNameLst>
                                              <p:attrName>ppt_x</p:attrName>
                                            </p:attrNameLst>
                                          </p:cBhvr>
                                          <p:tavLst>
                                            <p:tav tm="0">
                                              <p:val>
                                                <p:strVal val="0-#ppt_w/2"/>
                                              </p:val>
                                            </p:tav>
                                            <p:tav tm="100000">
                                              <p:val>
                                                <p:strVal val="#ppt_x"/>
                                              </p:val>
                                            </p:tav>
                                          </p:tavLst>
                                        </p:anim>
                                        <p:anim calcmode="lin" valueType="num" p14:bounceEnd="50000">
                                          <p:cBhvr additive="base">
                                            <p:cTn id="67" dur="10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
                                            </p:tgtEl>
                                            <p:attrNameLst>
                                              <p:attrName>style.visibility</p:attrName>
                                            </p:attrNameLst>
                                          </p:cBhvr>
                                          <p:to>
                                            <p:strVal val="visible"/>
                                          </p:to>
                                        </p:set>
                                        <p:animEffect transition="in" filter="wipe(left)">
                                          <p:cBhvr>
                                            <p:cTn id="72" dur="500"/>
                                            <p:tgtEl>
                                              <p:spTgt spid="2"/>
                                            </p:tgtEl>
                                          </p:cBhvr>
                                        </p:animEffect>
                                      </p:childTnLst>
                                    </p:cTn>
                                  </p:par>
                                  <p:par>
                                    <p:cTn id="73" presetID="22" presetClass="entr" presetSubtype="8" fill="hold" nodeType="withEffect">
                                      <p:stCondLst>
                                        <p:cond delay="0"/>
                                      </p:stCondLst>
                                      <p:childTnLst>
                                        <p:set>
                                          <p:cBhvr>
                                            <p:cTn id="74" dur="1" fill="hold">
                                              <p:stCondLst>
                                                <p:cond delay="0"/>
                                              </p:stCondLst>
                                            </p:cTn>
                                            <p:tgtEl>
                                              <p:spTgt spid="3"/>
                                            </p:tgtEl>
                                            <p:attrNameLst>
                                              <p:attrName>style.visibility</p:attrName>
                                            </p:attrNameLst>
                                          </p:cBhvr>
                                          <p:to>
                                            <p:strVal val="visible"/>
                                          </p:to>
                                        </p:set>
                                        <p:animEffect transition="in" filter="wipe(left)">
                                          <p:cBhvr>
                                            <p:cTn id="75" dur="500"/>
                                            <p:tgtEl>
                                              <p:spTgt spid="3"/>
                                            </p:tgtEl>
                                          </p:cBhvr>
                                        </p:animEffect>
                                      </p:childTnLst>
                                    </p:cTn>
                                  </p:par>
                                  <p:par>
                                    <p:cTn id="76" presetID="22" presetClass="entr" presetSubtype="8" fill="hold" nodeType="withEffect">
                                      <p:stCondLst>
                                        <p:cond delay="0"/>
                                      </p:stCondLst>
                                      <p:childTnLst>
                                        <p:set>
                                          <p:cBhvr>
                                            <p:cTn id="77" dur="1" fill="hold">
                                              <p:stCondLst>
                                                <p:cond delay="0"/>
                                              </p:stCondLst>
                                            </p:cTn>
                                            <p:tgtEl>
                                              <p:spTgt spid="7"/>
                                            </p:tgtEl>
                                            <p:attrNameLst>
                                              <p:attrName>style.visibility</p:attrName>
                                            </p:attrNameLst>
                                          </p:cBhvr>
                                          <p:to>
                                            <p:strVal val="visible"/>
                                          </p:to>
                                        </p:set>
                                        <p:animEffect transition="in" filter="wipe(left)">
                                          <p:cBhvr>
                                            <p:cTn id="78" dur="500"/>
                                            <p:tgtEl>
                                              <p:spTgt spid="7"/>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ntr" presetSubtype="2" accel="50000" fill="hold" grpId="0" nodeType="clickEffect" p14:presetBounceEnd="50000">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14:bounceEnd="50000">
                                          <p:cBhvr additive="base">
                                            <p:cTn id="83" dur="1000" fill="hold"/>
                                            <p:tgtEl>
                                              <p:spTgt spid="28"/>
                                            </p:tgtEl>
                                            <p:attrNameLst>
                                              <p:attrName>ppt_x</p:attrName>
                                            </p:attrNameLst>
                                          </p:cBhvr>
                                          <p:tavLst>
                                            <p:tav tm="0">
                                              <p:val>
                                                <p:strVal val="1+#ppt_w/2"/>
                                              </p:val>
                                            </p:tav>
                                            <p:tav tm="100000">
                                              <p:val>
                                                <p:strVal val="#ppt_x"/>
                                              </p:val>
                                            </p:tav>
                                          </p:tavLst>
                                        </p:anim>
                                        <p:anim calcmode="lin" valueType="num" p14:bounceEnd="50000">
                                          <p:cBhvr additive="base">
                                            <p:cTn id="84" dur="1000" fill="hold"/>
                                            <p:tgtEl>
                                              <p:spTgt spid="28"/>
                                            </p:tgtEl>
                                            <p:attrNameLst>
                                              <p:attrName>ppt_y</p:attrName>
                                            </p:attrNameLst>
                                          </p:cBhvr>
                                          <p:tavLst>
                                            <p:tav tm="0">
                                              <p:val>
                                                <p:strVal val="#ppt_y"/>
                                              </p:val>
                                            </p:tav>
                                            <p:tav tm="100000">
                                              <p:val>
                                                <p:strVal val="#ppt_y"/>
                                              </p:val>
                                            </p:tav>
                                          </p:tavLst>
                                        </p:anim>
                                      </p:childTnLst>
                                    </p:cTn>
                                  </p:par>
                                  <p:par>
                                    <p:cTn id="85" presetID="2" presetClass="entr" presetSubtype="2" accel="50000" fill="hold" grpId="0" nodeType="withEffect" p14:presetBounceEnd="50000">
                                      <p:stCondLst>
                                        <p:cond delay="0"/>
                                      </p:stCondLst>
                                      <p:childTnLst>
                                        <p:set>
                                          <p:cBhvr>
                                            <p:cTn id="86" dur="1" fill="hold">
                                              <p:stCondLst>
                                                <p:cond delay="0"/>
                                              </p:stCondLst>
                                            </p:cTn>
                                            <p:tgtEl>
                                              <p:spTgt spid="35"/>
                                            </p:tgtEl>
                                            <p:attrNameLst>
                                              <p:attrName>style.visibility</p:attrName>
                                            </p:attrNameLst>
                                          </p:cBhvr>
                                          <p:to>
                                            <p:strVal val="visible"/>
                                          </p:to>
                                        </p:set>
                                        <p:anim calcmode="lin" valueType="num" p14:bounceEnd="50000">
                                          <p:cBhvr additive="base">
                                            <p:cTn id="87" dur="1000" fill="hold"/>
                                            <p:tgtEl>
                                              <p:spTgt spid="35"/>
                                            </p:tgtEl>
                                            <p:attrNameLst>
                                              <p:attrName>ppt_x</p:attrName>
                                            </p:attrNameLst>
                                          </p:cBhvr>
                                          <p:tavLst>
                                            <p:tav tm="0">
                                              <p:val>
                                                <p:strVal val="1+#ppt_w/2"/>
                                              </p:val>
                                            </p:tav>
                                            <p:tav tm="100000">
                                              <p:val>
                                                <p:strVal val="#ppt_x"/>
                                              </p:val>
                                            </p:tav>
                                          </p:tavLst>
                                        </p:anim>
                                        <p:anim calcmode="lin" valueType="num" p14:bounceEnd="50000">
                                          <p:cBhvr additive="base">
                                            <p:cTn id="88" dur="1000" fill="hold"/>
                                            <p:tgtEl>
                                              <p:spTgt spid="35"/>
                                            </p:tgtEl>
                                            <p:attrNameLst>
                                              <p:attrName>ppt_y</p:attrName>
                                            </p:attrNameLst>
                                          </p:cBhvr>
                                          <p:tavLst>
                                            <p:tav tm="0">
                                              <p:val>
                                                <p:strVal val="#ppt_y"/>
                                              </p:val>
                                            </p:tav>
                                            <p:tav tm="100000">
                                              <p:val>
                                                <p:strVal val="#ppt_y"/>
                                              </p:val>
                                            </p:tav>
                                          </p:tavLst>
                                        </p:anim>
                                      </p:childTnLst>
                                    </p:cTn>
                                  </p:par>
                                  <p:par>
                                    <p:cTn id="89" presetID="2" presetClass="entr" presetSubtype="2" accel="50000" fill="hold" grpId="0" nodeType="withEffect" p14:presetBounceEnd="50000">
                                      <p:stCondLst>
                                        <p:cond delay="0"/>
                                      </p:stCondLst>
                                      <p:childTnLst>
                                        <p:set>
                                          <p:cBhvr>
                                            <p:cTn id="90" dur="1" fill="hold">
                                              <p:stCondLst>
                                                <p:cond delay="0"/>
                                              </p:stCondLst>
                                            </p:cTn>
                                            <p:tgtEl>
                                              <p:spTgt spid="36"/>
                                            </p:tgtEl>
                                            <p:attrNameLst>
                                              <p:attrName>style.visibility</p:attrName>
                                            </p:attrNameLst>
                                          </p:cBhvr>
                                          <p:to>
                                            <p:strVal val="visible"/>
                                          </p:to>
                                        </p:set>
                                        <p:anim calcmode="lin" valueType="num" p14:bounceEnd="50000">
                                          <p:cBhvr additive="base">
                                            <p:cTn id="91" dur="1000" fill="hold"/>
                                            <p:tgtEl>
                                              <p:spTgt spid="36"/>
                                            </p:tgtEl>
                                            <p:attrNameLst>
                                              <p:attrName>ppt_x</p:attrName>
                                            </p:attrNameLst>
                                          </p:cBhvr>
                                          <p:tavLst>
                                            <p:tav tm="0">
                                              <p:val>
                                                <p:strVal val="1+#ppt_w/2"/>
                                              </p:val>
                                            </p:tav>
                                            <p:tav tm="100000">
                                              <p:val>
                                                <p:strVal val="#ppt_x"/>
                                              </p:val>
                                            </p:tav>
                                          </p:tavLst>
                                        </p:anim>
                                        <p:anim calcmode="lin" valueType="num" p14:bounceEnd="50000">
                                          <p:cBhvr additive="base">
                                            <p:cTn id="92" dur="1000" fill="hold"/>
                                            <p:tgtEl>
                                              <p:spTgt spid="36"/>
                                            </p:tgtEl>
                                            <p:attrNameLst>
                                              <p:attrName>ppt_y</p:attrName>
                                            </p:attrNameLst>
                                          </p:cBhvr>
                                          <p:tavLst>
                                            <p:tav tm="0">
                                              <p:val>
                                                <p:strVal val="#ppt_y"/>
                                              </p:val>
                                            </p:tav>
                                            <p:tav tm="100000">
                                              <p:val>
                                                <p:strVal val="#ppt_y"/>
                                              </p:val>
                                            </p:tav>
                                          </p:tavLst>
                                        </p:anim>
                                      </p:childTnLst>
                                    </p:cTn>
                                  </p:par>
                                  <p:par>
                                    <p:cTn id="93" presetID="2" presetClass="entr" presetSubtype="2" accel="50000" fill="hold" grpId="0" nodeType="withEffect" p14:presetBounceEnd="50000">
                                      <p:stCondLst>
                                        <p:cond delay="0"/>
                                      </p:stCondLst>
                                      <p:childTnLst>
                                        <p:set>
                                          <p:cBhvr>
                                            <p:cTn id="94" dur="1" fill="hold">
                                              <p:stCondLst>
                                                <p:cond delay="0"/>
                                              </p:stCondLst>
                                            </p:cTn>
                                            <p:tgtEl>
                                              <p:spTgt spid="37"/>
                                            </p:tgtEl>
                                            <p:attrNameLst>
                                              <p:attrName>style.visibility</p:attrName>
                                            </p:attrNameLst>
                                          </p:cBhvr>
                                          <p:to>
                                            <p:strVal val="visible"/>
                                          </p:to>
                                        </p:set>
                                        <p:anim calcmode="lin" valueType="num" p14:bounceEnd="50000">
                                          <p:cBhvr additive="base">
                                            <p:cTn id="95" dur="1000" fill="hold"/>
                                            <p:tgtEl>
                                              <p:spTgt spid="37"/>
                                            </p:tgtEl>
                                            <p:attrNameLst>
                                              <p:attrName>ppt_x</p:attrName>
                                            </p:attrNameLst>
                                          </p:cBhvr>
                                          <p:tavLst>
                                            <p:tav tm="0">
                                              <p:val>
                                                <p:strVal val="1+#ppt_w/2"/>
                                              </p:val>
                                            </p:tav>
                                            <p:tav tm="100000">
                                              <p:val>
                                                <p:strVal val="#ppt_x"/>
                                              </p:val>
                                            </p:tav>
                                          </p:tavLst>
                                        </p:anim>
                                        <p:anim calcmode="lin" valueType="num" p14:bounceEnd="50000">
                                          <p:cBhvr additive="base">
                                            <p:cTn id="96" dur="1000" fill="hold"/>
                                            <p:tgtEl>
                                              <p:spTgt spid="37"/>
                                            </p:tgtEl>
                                            <p:attrNameLst>
                                              <p:attrName>ppt_y</p:attrName>
                                            </p:attrNameLst>
                                          </p:cBhvr>
                                          <p:tavLst>
                                            <p:tav tm="0">
                                              <p:val>
                                                <p:strVal val="#ppt_y"/>
                                              </p:val>
                                            </p:tav>
                                            <p:tav tm="100000">
                                              <p:val>
                                                <p:strVal val="#ppt_y"/>
                                              </p:val>
                                            </p:tav>
                                          </p:tavLst>
                                        </p:anim>
                                      </p:childTnLst>
                                    </p:cTn>
                                  </p:par>
                                  <p:par>
                                    <p:cTn id="97" presetID="2" presetClass="entr" presetSubtype="2" accel="50000" fill="hold" grpId="0" nodeType="withEffect" p14:presetBounceEnd="50000">
                                      <p:stCondLst>
                                        <p:cond delay="0"/>
                                      </p:stCondLst>
                                      <p:childTnLst>
                                        <p:set>
                                          <p:cBhvr>
                                            <p:cTn id="98" dur="1" fill="hold">
                                              <p:stCondLst>
                                                <p:cond delay="0"/>
                                              </p:stCondLst>
                                            </p:cTn>
                                            <p:tgtEl>
                                              <p:spTgt spid="38"/>
                                            </p:tgtEl>
                                            <p:attrNameLst>
                                              <p:attrName>style.visibility</p:attrName>
                                            </p:attrNameLst>
                                          </p:cBhvr>
                                          <p:to>
                                            <p:strVal val="visible"/>
                                          </p:to>
                                        </p:set>
                                        <p:anim calcmode="lin" valueType="num" p14:bounceEnd="50000">
                                          <p:cBhvr additive="base">
                                            <p:cTn id="99" dur="1000" fill="hold"/>
                                            <p:tgtEl>
                                              <p:spTgt spid="38"/>
                                            </p:tgtEl>
                                            <p:attrNameLst>
                                              <p:attrName>ppt_x</p:attrName>
                                            </p:attrNameLst>
                                          </p:cBhvr>
                                          <p:tavLst>
                                            <p:tav tm="0">
                                              <p:val>
                                                <p:strVal val="1+#ppt_w/2"/>
                                              </p:val>
                                            </p:tav>
                                            <p:tav tm="100000">
                                              <p:val>
                                                <p:strVal val="#ppt_x"/>
                                              </p:val>
                                            </p:tav>
                                          </p:tavLst>
                                        </p:anim>
                                        <p:anim calcmode="lin" valueType="num" p14:bounceEnd="50000">
                                          <p:cBhvr additive="base">
                                            <p:cTn id="100" dur="1000" fill="hold"/>
                                            <p:tgtEl>
                                              <p:spTgt spid="38"/>
                                            </p:tgtEl>
                                            <p:attrNameLst>
                                              <p:attrName>ppt_y</p:attrName>
                                            </p:attrNameLst>
                                          </p:cBhvr>
                                          <p:tavLst>
                                            <p:tav tm="0">
                                              <p:val>
                                                <p:strVal val="#ppt_y"/>
                                              </p:val>
                                            </p:tav>
                                            <p:tav tm="100000">
                                              <p:val>
                                                <p:strVal val="#ppt_y"/>
                                              </p:val>
                                            </p:tav>
                                          </p:tavLst>
                                        </p:anim>
                                      </p:childTnLst>
                                    </p:cTn>
                                  </p:par>
                                  <p:par>
                                    <p:cTn id="101" presetID="2" presetClass="entr" presetSubtype="2" accel="50000" fill="hold" grpId="0" nodeType="withEffect" p14:presetBounceEnd="50000">
                                      <p:stCondLst>
                                        <p:cond delay="0"/>
                                      </p:stCondLst>
                                      <p:childTnLst>
                                        <p:set>
                                          <p:cBhvr>
                                            <p:cTn id="102" dur="1" fill="hold">
                                              <p:stCondLst>
                                                <p:cond delay="0"/>
                                              </p:stCondLst>
                                            </p:cTn>
                                            <p:tgtEl>
                                              <p:spTgt spid="39"/>
                                            </p:tgtEl>
                                            <p:attrNameLst>
                                              <p:attrName>style.visibility</p:attrName>
                                            </p:attrNameLst>
                                          </p:cBhvr>
                                          <p:to>
                                            <p:strVal val="visible"/>
                                          </p:to>
                                        </p:set>
                                        <p:anim calcmode="lin" valueType="num" p14:bounceEnd="50000">
                                          <p:cBhvr additive="base">
                                            <p:cTn id="103" dur="1000" fill="hold"/>
                                            <p:tgtEl>
                                              <p:spTgt spid="39"/>
                                            </p:tgtEl>
                                            <p:attrNameLst>
                                              <p:attrName>ppt_x</p:attrName>
                                            </p:attrNameLst>
                                          </p:cBhvr>
                                          <p:tavLst>
                                            <p:tav tm="0">
                                              <p:val>
                                                <p:strVal val="1+#ppt_w/2"/>
                                              </p:val>
                                            </p:tav>
                                            <p:tav tm="100000">
                                              <p:val>
                                                <p:strVal val="#ppt_x"/>
                                              </p:val>
                                            </p:tav>
                                          </p:tavLst>
                                        </p:anim>
                                        <p:anim calcmode="lin" valueType="num" p14:bounceEnd="50000">
                                          <p:cBhvr additive="base">
                                            <p:cTn id="104" dur="1000" fill="hold"/>
                                            <p:tgtEl>
                                              <p:spTgt spid="39"/>
                                            </p:tgtEl>
                                            <p:attrNameLst>
                                              <p:attrName>ppt_y</p:attrName>
                                            </p:attrNameLst>
                                          </p:cBhvr>
                                          <p:tavLst>
                                            <p:tav tm="0">
                                              <p:val>
                                                <p:strVal val="#ppt_y"/>
                                              </p:val>
                                            </p:tav>
                                            <p:tav tm="100000">
                                              <p:val>
                                                <p:strVal val="#ppt_y"/>
                                              </p:val>
                                            </p:tav>
                                          </p:tavLst>
                                        </p:anim>
                                      </p:childTnLst>
                                    </p:cTn>
                                  </p:par>
                                  <p:par>
                                    <p:cTn id="105" presetID="2" presetClass="entr" presetSubtype="2" accel="50000" fill="hold" grpId="0" nodeType="withEffect" p14:presetBounceEnd="50000">
                                      <p:stCondLst>
                                        <p:cond delay="0"/>
                                      </p:stCondLst>
                                      <p:childTnLst>
                                        <p:set>
                                          <p:cBhvr>
                                            <p:cTn id="106" dur="1" fill="hold">
                                              <p:stCondLst>
                                                <p:cond delay="0"/>
                                              </p:stCondLst>
                                            </p:cTn>
                                            <p:tgtEl>
                                              <p:spTgt spid="40"/>
                                            </p:tgtEl>
                                            <p:attrNameLst>
                                              <p:attrName>style.visibility</p:attrName>
                                            </p:attrNameLst>
                                          </p:cBhvr>
                                          <p:to>
                                            <p:strVal val="visible"/>
                                          </p:to>
                                        </p:set>
                                        <p:anim calcmode="lin" valueType="num" p14:bounceEnd="50000">
                                          <p:cBhvr additive="base">
                                            <p:cTn id="107" dur="1000" fill="hold"/>
                                            <p:tgtEl>
                                              <p:spTgt spid="40"/>
                                            </p:tgtEl>
                                            <p:attrNameLst>
                                              <p:attrName>ppt_x</p:attrName>
                                            </p:attrNameLst>
                                          </p:cBhvr>
                                          <p:tavLst>
                                            <p:tav tm="0">
                                              <p:val>
                                                <p:strVal val="1+#ppt_w/2"/>
                                              </p:val>
                                            </p:tav>
                                            <p:tav tm="100000">
                                              <p:val>
                                                <p:strVal val="#ppt_x"/>
                                              </p:val>
                                            </p:tav>
                                          </p:tavLst>
                                        </p:anim>
                                        <p:anim calcmode="lin" valueType="num" p14:bounceEnd="50000">
                                          <p:cBhvr additive="base">
                                            <p:cTn id="108" dur="1000" fill="hold"/>
                                            <p:tgtEl>
                                              <p:spTgt spid="40"/>
                                            </p:tgtEl>
                                            <p:attrNameLst>
                                              <p:attrName>ppt_y</p:attrName>
                                            </p:attrNameLst>
                                          </p:cBhvr>
                                          <p:tavLst>
                                            <p:tav tm="0">
                                              <p:val>
                                                <p:strVal val="#ppt_y"/>
                                              </p:val>
                                            </p:tav>
                                            <p:tav tm="100000">
                                              <p:val>
                                                <p:strVal val="#ppt_y"/>
                                              </p:val>
                                            </p:tav>
                                          </p:tavLst>
                                        </p:anim>
                                      </p:childTnLst>
                                    </p:cTn>
                                  </p:par>
                                  <p:par>
                                    <p:cTn id="109" presetID="2" presetClass="entr" presetSubtype="2" accel="50000" fill="hold" grpId="0" nodeType="withEffect" p14:presetBounceEnd="50000">
                                      <p:stCondLst>
                                        <p:cond delay="0"/>
                                      </p:stCondLst>
                                      <p:childTnLst>
                                        <p:set>
                                          <p:cBhvr>
                                            <p:cTn id="110" dur="1" fill="hold">
                                              <p:stCondLst>
                                                <p:cond delay="0"/>
                                              </p:stCondLst>
                                            </p:cTn>
                                            <p:tgtEl>
                                              <p:spTgt spid="41"/>
                                            </p:tgtEl>
                                            <p:attrNameLst>
                                              <p:attrName>style.visibility</p:attrName>
                                            </p:attrNameLst>
                                          </p:cBhvr>
                                          <p:to>
                                            <p:strVal val="visible"/>
                                          </p:to>
                                        </p:set>
                                        <p:anim calcmode="lin" valueType="num" p14:bounceEnd="50000">
                                          <p:cBhvr additive="base">
                                            <p:cTn id="111" dur="1000" fill="hold"/>
                                            <p:tgtEl>
                                              <p:spTgt spid="41"/>
                                            </p:tgtEl>
                                            <p:attrNameLst>
                                              <p:attrName>ppt_x</p:attrName>
                                            </p:attrNameLst>
                                          </p:cBhvr>
                                          <p:tavLst>
                                            <p:tav tm="0">
                                              <p:val>
                                                <p:strVal val="1+#ppt_w/2"/>
                                              </p:val>
                                            </p:tav>
                                            <p:tav tm="100000">
                                              <p:val>
                                                <p:strVal val="#ppt_x"/>
                                              </p:val>
                                            </p:tav>
                                          </p:tavLst>
                                        </p:anim>
                                        <p:anim calcmode="lin" valueType="num" p14:bounceEnd="50000">
                                          <p:cBhvr additive="base">
                                            <p:cTn id="112" dur="1000" fill="hold"/>
                                            <p:tgtEl>
                                              <p:spTgt spid="41"/>
                                            </p:tgtEl>
                                            <p:attrNameLst>
                                              <p:attrName>ppt_y</p:attrName>
                                            </p:attrNameLst>
                                          </p:cBhvr>
                                          <p:tavLst>
                                            <p:tav tm="0">
                                              <p:val>
                                                <p:strVal val="#ppt_y"/>
                                              </p:val>
                                            </p:tav>
                                            <p:tav tm="100000">
                                              <p:val>
                                                <p:strVal val="#ppt_y"/>
                                              </p:val>
                                            </p:tav>
                                          </p:tavLst>
                                        </p:anim>
                                      </p:childTnLst>
                                    </p:cTn>
                                  </p:par>
                                  <p:par>
                                    <p:cTn id="113" presetID="2" presetClass="entr" presetSubtype="2" accel="50000" fill="hold" grpId="0" nodeType="withEffect" p14:presetBounceEnd="50000">
                                      <p:stCondLst>
                                        <p:cond delay="0"/>
                                      </p:stCondLst>
                                      <p:childTnLst>
                                        <p:set>
                                          <p:cBhvr>
                                            <p:cTn id="114" dur="1" fill="hold">
                                              <p:stCondLst>
                                                <p:cond delay="0"/>
                                              </p:stCondLst>
                                            </p:cTn>
                                            <p:tgtEl>
                                              <p:spTgt spid="42"/>
                                            </p:tgtEl>
                                            <p:attrNameLst>
                                              <p:attrName>style.visibility</p:attrName>
                                            </p:attrNameLst>
                                          </p:cBhvr>
                                          <p:to>
                                            <p:strVal val="visible"/>
                                          </p:to>
                                        </p:set>
                                        <p:anim calcmode="lin" valueType="num" p14:bounceEnd="50000">
                                          <p:cBhvr additive="base">
                                            <p:cTn id="115" dur="1000" fill="hold"/>
                                            <p:tgtEl>
                                              <p:spTgt spid="42"/>
                                            </p:tgtEl>
                                            <p:attrNameLst>
                                              <p:attrName>ppt_x</p:attrName>
                                            </p:attrNameLst>
                                          </p:cBhvr>
                                          <p:tavLst>
                                            <p:tav tm="0">
                                              <p:val>
                                                <p:strVal val="1+#ppt_w/2"/>
                                              </p:val>
                                            </p:tav>
                                            <p:tav tm="100000">
                                              <p:val>
                                                <p:strVal val="#ppt_x"/>
                                              </p:val>
                                            </p:tav>
                                          </p:tavLst>
                                        </p:anim>
                                        <p:anim calcmode="lin" valueType="num" p14:bounceEnd="50000">
                                          <p:cBhvr additive="base">
                                            <p:cTn id="116" dur="1000" fill="hold"/>
                                            <p:tgtEl>
                                              <p:spTgt spid="42"/>
                                            </p:tgtEl>
                                            <p:attrNameLst>
                                              <p:attrName>ppt_y</p:attrName>
                                            </p:attrNameLst>
                                          </p:cBhvr>
                                          <p:tavLst>
                                            <p:tav tm="0">
                                              <p:val>
                                                <p:strVal val="#ppt_y"/>
                                              </p:val>
                                            </p:tav>
                                            <p:tav tm="100000">
                                              <p:val>
                                                <p:strVal val="#ppt_y"/>
                                              </p:val>
                                            </p:tav>
                                          </p:tavLst>
                                        </p:anim>
                                      </p:childTnLst>
                                    </p:cTn>
                                  </p:par>
                                </p:childTnLst>
                              </p:cTn>
                            </p:par>
                            <p:par>
                              <p:cTn id="117" fill="hold">
                                <p:stCondLst>
                                  <p:cond delay="1000"/>
                                </p:stCondLst>
                                <p:childTnLst>
                                  <p:par>
                                    <p:cTn id="118" presetID="22" presetClass="entr" presetSubtype="4" fill="hold" grpId="0" nodeType="afterEffect">
                                      <p:stCondLst>
                                        <p:cond delay="0"/>
                                      </p:stCondLst>
                                      <p:childTnLst>
                                        <p:set>
                                          <p:cBhvr>
                                            <p:cTn id="119" dur="1" fill="hold">
                                              <p:stCondLst>
                                                <p:cond delay="0"/>
                                              </p:stCondLst>
                                            </p:cTn>
                                            <p:tgtEl>
                                              <p:spTgt spid="45"/>
                                            </p:tgtEl>
                                            <p:attrNameLst>
                                              <p:attrName>style.visibility</p:attrName>
                                            </p:attrNameLst>
                                          </p:cBhvr>
                                          <p:to>
                                            <p:strVal val="visible"/>
                                          </p:to>
                                        </p:set>
                                        <p:animEffect transition="in" filter="wipe(down)">
                                          <p:cBhvr>
                                            <p:cTn id="120"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25" grpId="0" animBg="1"/>
          <p:bldP spid="26" grpId="0" animBg="1"/>
          <p:bldP spid="27" grpId="0" animBg="1"/>
          <p:bldP spid="28" grpId="0" animBg="1"/>
          <p:bldP spid="29" grpId="0"/>
          <p:bldP spid="30" grpId="0"/>
          <p:bldP spid="31" grpId="0"/>
          <p:bldP spid="32" grpId="0"/>
          <p:bldP spid="33" grpId="0"/>
          <p:bldP spid="34" grpId="0"/>
          <p:bldP spid="35" grpId="0"/>
          <p:bldP spid="36" grpId="0"/>
          <p:bldP spid="37" grpId="0" animBg="1"/>
          <p:bldP spid="38" grpId="0" animBg="1"/>
          <p:bldP spid="39" grpId="0"/>
          <p:bldP spid="40" grpId="0"/>
          <p:bldP spid="41" grpId="0"/>
          <p:bldP spid="42" grpId="0"/>
          <p:bldP spid="43" grpId="0"/>
          <p:bldP spid="4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3"/>
                                            </p:tgtEl>
                                            <p:attrNameLst>
                                              <p:attrName>ppt_y</p:attrName>
                                            </p:attrNameLst>
                                          </p:cBhvr>
                                          <p:tavLst>
                                            <p:tav tm="0">
                                              <p:val>
                                                <p:strVal val="#ppt_y"/>
                                              </p:val>
                                            </p:tav>
                                            <p:tav tm="100000">
                                              <p:val>
                                                <p:strVal val="#ppt_y"/>
                                              </p:val>
                                            </p:tav>
                                          </p:tavLst>
                                        </p:anim>
                                        <p:anim calcmode="lin" valueType="num">
                                          <p:cBhvr>
                                            <p:cTn id="9"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3"/>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p:cTn id="16" dur="500" fill="hold"/>
                                            <p:tgtEl>
                                              <p:spTgt spid="20"/>
                                            </p:tgtEl>
                                            <p:attrNameLst>
                                              <p:attrName>ppt_w</p:attrName>
                                            </p:attrNameLst>
                                          </p:cBhvr>
                                          <p:tavLst>
                                            <p:tav tm="0">
                                              <p:val>
                                                <p:fltVal val="0"/>
                                              </p:val>
                                            </p:tav>
                                            <p:tav tm="100000">
                                              <p:val>
                                                <p:strVal val="#ppt_w"/>
                                              </p:val>
                                            </p:tav>
                                          </p:tavLst>
                                        </p:anim>
                                        <p:anim calcmode="lin" valueType="num">
                                          <p:cBhvr>
                                            <p:cTn id="17" dur="500" fill="hold"/>
                                            <p:tgtEl>
                                              <p:spTgt spid="20"/>
                                            </p:tgtEl>
                                            <p:attrNameLst>
                                              <p:attrName>ppt_h</p:attrName>
                                            </p:attrNameLst>
                                          </p:cBhvr>
                                          <p:tavLst>
                                            <p:tav tm="0">
                                              <p:val>
                                                <p:fltVal val="0"/>
                                              </p:val>
                                            </p:tav>
                                            <p:tav tm="100000">
                                              <p:val>
                                                <p:strVal val="#ppt_h"/>
                                              </p:val>
                                            </p:tav>
                                          </p:tavLst>
                                        </p:anim>
                                        <p:animEffect transition="in" filter="fade">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right)">
                                          <p:cBhvr>
                                            <p:cTn id="23" dur="500"/>
                                            <p:tgtEl>
                                              <p:spTgt spid="11"/>
                                            </p:tgtEl>
                                          </p:cBhvr>
                                        </p:animEffect>
                                      </p:childTnLst>
                                    </p:cTn>
                                  </p:par>
                                  <p:par>
                                    <p:cTn id="24" presetID="22" presetClass="entr" presetSubtype="2"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right)">
                                          <p:cBhvr>
                                            <p:cTn id="26" dur="500"/>
                                            <p:tgtEl>
                                              <p:spTgt spid="12"/>
                                            </p:tgtEl>
                                          </p:cBhvr>
                                        </p:animEffect>
                                      </p:childTnLst>
                                    </p:cTn>
                                  </p:par>
                                  <p:par>
                                    <p:cTn id="27" presetID="22" presetClass="entr" presetSubtype="2"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right)">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accel="50000" fill="hold" grpId="0" nodeType="click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additive="base">
                                            <p:cTn id="34" dur="1000" fill="hold"/>
                                            <p:tgtEl>
                                              <p:spTgt spid="25"/>
                                            </p:tgtEl>
                                            <p:attrNameLst>
                                              <p:attrName>ppt_x</p:attrName>
                                            </p:attrNameLst>
                                          </p:cBhvr>
                                          <p:tavLst>
                                            <p:tav tm="0">
                                              <p:val>
                                                <p:strVal val="0-#ppt_w/2"/>
                                              </p:val>
                                            </p:tav>
                                            <p:tav tm="100000">
                                              <p:val>
                                                <p:strVal val="#ppt_x"/>
                                              </p:val>
                                            </p:tav>
                                          </p:tavLst>
                                        </p:anim>
                                        <p:anim calcmode="lin" valueType="num">
                                          <p:cBhvr additive="base">
                                            <p:cTn id="35" dur="1000" fill="hold"/>
                                            <p:tgtEl>
                                              <p:spTgt spid="25"/>
                                            </p:tgtEl>
                                            <p:attrNameLst>
                                              <p:attrName>ppt_y</p:attrName>
                                            </p:attrNameLst>
                                          </p:cBhvr>
                                          <p:tavLst>
                                            <p:tav tm="0">
                                              <p:val>
                                                <p:strVal val="#ppt_y"/>
                                              </p:val>
                                            </p:tav>
                                            <p:tav tm="100000">
                                              <p:val>
                                                <p:strVal val="#ppt_y"/>
                                              </p:val>
                                            </p:tav>
                                          </p:tavLst>
                                        </p:anim>
                                      </p:childTnLst>
                                    </p:cTn>
                                  </p:par>
                                  <p:par>
                                    <p:cTn id="36" presetID="2" presetClass="entr" presetSubtype="8" accel="5000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cBhvr additive="base">
                                            <p:cTn id="38" dur="1000" fill="hold"/>
                                            <p:tgtEl>
                                              <p:spTgt spid="26"/>
                                            </p:tgtEl>
                                            <p:attrNameLst>
                                              <p:attrName>ppt_x</p:attrName>
                                            </p:attrNameLst>
                                          </p:cBhvr>
                                          <p:tavLst>
                                            <p:tav tm="0">
                                              <p:val>
                                                <p:strVal val="0-#ppt_w/2"/>
                                              </p:val>
                                            </p:tav>
                                            <p:tav tm="100000">
                                              <p:val>
                                                <p:strVal val="#ppt_x"/>
                                              </p:val>
                                            </p:tav>
                                          </p:tavLst>
                                        </p:anim>
                                        <p:anim calcmode="lin" valueType="num">
                                          <p:cBhvr additive="base">
                                            <p:cTn id="39" dur="1000" fill="hold"/>
                                            <p:tgtEl>
                                              <p:spTgt spid="26"/>
                                            </p:tgtEl>
                                            <p:attrNameLst>
                                              <p:attrName>ppt_y</p:attrName>
                                            </p:attrNameLst>
                                          </p:cBhvr>
                                          <p:tavLst>
                                            <p:tav tm="0">
                                              <p:val>
                                                <p:strVal val="#ppt_y"/>
                                              </p:val>
                                            </p:tav>
                                            <p:tav tm="100000">
                                              <p:val>
                                                <p:strVal val="#ppt_y"/>
                                              </p:val>
                                            </p:tav>
                                          </p:tavLst>
                                        </p:anim>
                                      </p:childTnLst>
                                    </p:cTn>
                                  </p:par>
                                  <p:par>
                                    <p:cTn id="40" presetID="2" presetClass="entr" presetSubtype="8" accel="50000"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additive="base">
                                            <p:cTn id="42" dur="1000" fill="hold"/>
                                            <p:tgtEl>
                                              <p:spTgt spid="27"/>
                                            </p:tgtEl>
                                            <p:attrNameLst>
                                              <p:attrName>ppt_x</p:attrName>
                                            </p:attrNameLst>
                                          </p:cBhvr>
                                          <p:tavLst>
                                            <p:tav tm="0">
                                              <p:val>
                                                <p:strVal val="0-#ppt_w/2"/>
                                              </p:val>
                                            </p:tav>
                                            <p:tav tm="100000">
                                              <p:val>
                                                <p:strVal val="#ppt_x"/>
                                              </p:val>
                                            </p:tav>
                                          </p:tavLst>
                                        </p:anim>
                                        <p:anim calcmode="lin" valueType="num">
                                          <p:cBhvr additive="base">
                                            <p:cTn id="43" dur="1000" fill="hold"/>
                                            <p:tgtEl>
                                              <p:spTgt spid="27"/>
                                            </p:tgtEl>
                                            <p:attrNameLst>
                                              <p:attrName>ppt_y</p:attrName>
                                            </p:attrNameLst>
                                          </p:cBhvr>
                                          <p:tavLst>
                                            <p:tav tm="0">
                                              <p:val>
                                                <p:strVal val="#ppt_y"/>
                                              </p:val>
                                            </p:tav>
                                            <p:tav tm="100000">
                                              <p:val>
                                                <p:strVal val="#ppt_y"/>
                                              </p:val>
                                            </p:tav>
                                          </p:tavLst>
                                        </p:anim>
                                      </p:childTnLst>
                                    </p:cTn>
                                  </p:par>
                                  <p:par>
                                    <p:cTn id="44" presetID="2" presetClass="entr" presetSubtype="8" accel="50000" fill="hold" grpId="0" nodeType="withEffect">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cBhvr additive="base">
                                            <p:cTn id="46" dur="1000" fill="hold"/>
                                            <p:tgtEl>
                                              <p:spTgt spid="29"/>
                                            </p:tgtEl>
                                            <p:attrNameLst>
                                              <p:attrName>ppt_x</p:attrName>
                                            </p:attrNameLst>
                                          </p:cBhvr>
                                          <p:tavLst>
                                            <p:tav tm="0">
                                              <p:val>
                                                <p:strVal val="0-#ppt_w/2"/>
                                              </p:val>
                                            </p:tav>
                                            <p:tav tm="100000">
                                              <p:val>
                                                <p:strVal val="#ppt_x"/>
                                              </p:val>
                                            </p:tav>
                                          </p:tavLst>
                                        </p:anim>
                                        <p:anim calcmode="lin" valueType="num">
                                          <p:cBhvr additive="base">
                                            <p:cTn id="47" dur="1000" fill="hold"/>
                                            <p:tgtEl>
                                              <p:spTgt spid="29"/>
                                            </p:tgtEl>
                                            <p:attrNameLst>
                                              <p:attrName>ppt_y</p:attrName>
                                            </p:attrNameLst>
                                          </p:cBhvr>
                                          <p:tavLst>
                                            <p:tav tm="0">
                                              <p:val>
                                                <p:strVal val="#ppt_y"/>
                                              </p:val>
                                            </p:tav>
                                            <p:tav tm="100000">
                                              <p:val>
                                                <p:strVal val="#ppt_y"/>
                                              </p:val>
                                            </p:tav>
                                          </p:tavLst>
                                        </p:anim>
                                      </p:childTnLst>
                                    </p:cTn>
                                  </p:par>
                                  <p:par>
                                    <p:cTn id="48" presetID="2" presetClass="entr" presetSubtype="8" accel="50000"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additive="base">
                                            <p:cTn id="50" dur="1000" fill="hold"/>
                                            <p:tgtEl>
                                              <p:spTgt spid="30"/>
                                            </p:tgtEl>
                                            <p:attrNameLst>
                                              <p:attrName>ppt_x</p:attrName>
                                            </p:attrNameLst>
                                          </p:cBhvr>
                                          <p:tavLst>
                                            <p:tav tm="0">
                                              <p:val>
                                                <p:strVal val="0-#ppt_w/2"/>
                                              </p:val>
                                            </p:tav>
                                            <p:tav tm="100000">
                                              <p:val>
                                                <p:strVal val="#ppt_x"/>
                                              </p:val>
                                            </p:tav>
                                          </p:tavLst>
                                        </p:anim>
                                        <p:anim calcmode="lin" valueType="num">
                                          <p:cBhvr additive="base">
                                            <p:cTn id="51" dur="1000" fill="hold"/>
                                            <p:tgtEl>
                                              <p:spTgt spid="30"/>
                                            </p:tgtEl>
                                            <p:attrNameLst>
                                              <p:attrName>ppt_y</p:attrName>
                                            </p:attrNameLst>
                                          </p:cBhvr>
                                          <p:tavLst>
                                            <p:tav tm="0">
                                              <p:val>
                                                <p:strVal val="#ppt_y"/>
                                              </p:val>
                                            </p:tav>
                                            <p:tav tm="100000">
                                              <p:val>
                                                <p:strVal val="#ppt_y"/>
                                              </p:val>
                                            </p:tav>
                                          </p:tavLst>
                                        </p:anim>
                                      </p:childTnLst>
                                    </p:cTn>
                                  </p:par>
                                  <p:par>
                                    <p:cTn id="52" presetID="2" presetClass="entr" presetSubtype="8" accel="50000"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cBhvr additive="base">
                                            <p:cTn id="54" dur="1000" fill="hold"/>
                                            <p:tgtEl>
                                              <p:spTgt spid="31"/>
                                            </p:tgtEl>
                                            <p:attrNameLst>
                                              <p:attrName>ppt_x</p:attrName>
                                            </p:attrNameLst>
                                          </p:cBhvr>
                                          <p:tavLst>
                                            <p:tav tm="0">
                                              <p:val>
                                                <p:strVal val="0-#ppt_w/2"/>
                                              </p:val>
                                            </p:tav>
                                            <p:tav tm="100000">
                                              <p:val>
                                                <p:strVal val="#ppt_x"/>
                                              </p:val>
                                            </p:tav>
                                          </p:tavLst>
                                        </p:anim>
                                        <p:anim calcmode="lin" valueType="num">
                                          <p:cBhvr additive="base">
                                            <p:cTn id="55" dur="1000" fill="hold"/>
                                            <p:tgtEl>
                                              <p:spTgt spid="31"/>
                                            </p:tgtEl>
                                            <p:attrNameLst>
                                              <p:attrName>ppt_y</p:attrName>
                                            </p:attrNameLst>
                                          </p:cBhvr>
                                          <p:tavLst>
                                            <p:tav tm="0">
                                              <p:val>
                                                <p:strVal val="#ppt_y"/>
                                              </p:val>
                                            </p:tav>
                                            <p:tav tm="100000">
                                              <p:val>
                                                <p:strVal val="#ppt_y"/>
                                              </p:val>
                                            </p:tav>
                                          </p:tavLst>
                                        </p:anim>
                                      </p:childTnLst>
                                    </p:cTn>
                                  </p:par>
                                  <p:par>
                                    <p:cTn id="56" presetID="2" presetClass="entr" presetSubtype="8" accel="50000"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 calcmode="lin" valueType="num">
                                          <p:cBhvr additive="base">
                                            <p:cTn id="58" dur="1000" fill="hold"/>
                                            <p:tgtEl>
                                              <p:spTgt spid="32"/>
                                            </p:tgtEl>
                                            <p:attrNameLst>
                                              <p:attrName>ppt_x</p:attrName>
                                            </p:attrNameLst>
                                          </p:cBhvr>
                                          <p:tavLst>
                                            <p:tav tm="0">
                                              <p:val>
                                                <p:strVal val="0-#ppt_w/2"/>
                                              </p:val>
                                            </p:tav>
                                            <p:tav tm="100000">
                                              <p:val>
                                                <p:strVal val="#ppt_x"/>
                                              </p:val>
                                            </p:tav>
                                          </p:tavLst>
                                        </p:anim>
                                        <p:anim calcmode="lin" valueType="num">
                                          <p:cBhvr additive="base">
                                            <p:cTn id="59" dur="1000" fill="hold"/>
                                            <p:tgtEl>
                                              <p:spTgt spid="32"/>
                                            </p:tgtEl>
                                            <p:attrNameLst>
                                              <p:attrName>ppt_y</p:attrName>
                                            </p:attrNameLst>
                                          </p:cBhvr>
                                          <p:tavLst>
                                            <p:tav tm="0">
                                              <p:val>
                                                <p:strVal val="#ppt_y"/>
                                              </p:val>
                                            </p:tav>
                                            <p:tav tm="100000">
                                              <p:val>
                                                <p:strVal val="#ppt_y"/>
                                              </p:val>
                                            </p:tav>
                                          </p:tavLst>
                                        </p:anim>
                                      </p:childTnLst>
                                    </p:cTn>
                                  </p:par>
                                  <p:par>
                                    <p:cTn id="60" presetID="2" presetClass="entr" presetSubtype="8" accel="50000" fill="hold" grpId="0" nodeType="withEffect">
                                      <p:stCondLst>
                                        <p:cond delay="0"/>
                                      </p:stCondLst>
                                      <p:childTnLst>
                                        <p:set>
                                          <p:cBhvr>
                                            <p:cTn id="61" dur="1" fill="hold">
                                              <p:stCondLst>
                                                <p:cond delay="0"/>
                                              </p:stCondLst>
                                            </p:cTn>
                                            <p:tgtEl>
                                              <p:spTgt spid="33"/>
                                            </p:tgtEl>
                                            <p:attrNameLst>
                                              <p:attrName>style.visibility</p:attrName>
                                            </p:attrNameLst>
                                          </p:cBhvr>
                                          <p:to>
                                            <p:strVal val="visible"/>
                                          </p:to>
                                        </p:set>
                                        <p:anim calcmode="lin" valueType="num">
                                          <p:cBhvr additive="base">
                                            <p:cTn id="62" dur="1000" fill="hold"/>
                                            <p:tgtEl>
                                              <p:spTgt spid="33"/>
                                            </p:tgtEl>
                                            <p:attrNameLst>
                                              <p:attrName>ppt_x</p:attrName>
                                            </p:attrNameLst>
                                          </p:cBhvr>
                                          <p:tavLst>
                                            <p:tav tm="0">
                                              <p:val>
                                                <p:strVal val="0-#ppt_w/2"/>
                                              </p:val>
                                            </p:tav>
                                            <p:tav tm="100000">
                                              <p:val>
                                                <p:strVal val="#ppt_x"/>
                                              </p:val>
                                            </p:tav>
                                          </p:tavLst>
                                        </p:anim>
                                        <p:anim calcmode="lin" valueType="num">
                                          <p:cBhvr additive="base">
                                            <p:cTn id="63" dur="1000" fill="hold"/>
                                            <p:tgtEl>
                                              <p:spTgt spid="33"/>
                                            </p:tgtEl>
                                            <p:attrNameLst>
                                              <p:attrName>ppt_y</p:attrName>
                                            </p:attrNameLst>
                                          </p:cBhvr>
                                          <p:tavLst>
                                            <p:tav tm="0">
                                              <p:val>
                                                <p:strVal val="#ppt_y"/>
                                              </p:val>
                                            </p:tav>
                                            <p:tav tm="100000">
                                              <p:val>
                                                <p:strVal val="#ppt_y"/>
                                              </p:val>
                                            </p:tav>
                                          </p:tavLst>
                                        </p:anim>
                                      </p:childTnLst>
                                    </p:cTn>
                                  </p:par>
                                  <p:par>
                                    <p:cTn id="64" presetID="2" presetClass="entr" presetSubtype="8" accel="50000" fill="hold" grpId="0" nodeType="with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additive="base">
                                            <p:cTn id="66" dur="1000" fill="hold"/>
                                            <p:tgtEl>
                                              <p:spTgt spid="34"/>
                                            </p:tgtEl>
                                            <p:attrNameLst>
                                              <p:attrName>ppt_x</p:attrName>
                                            </p:attrNameLst>
                                          </p:cBhvr>
                                          <p:tavLst>
                                            <p:tav tm="0">
                                              <p:val>
                                                <p:strVal val="0-#ppt_w/2"/>
                                              </p:val>
                                            </p:tav>
                                            <p:tav tm="100000">
                                              <p:val>
                                                <p:strVal val="#ppt_x"/>
                                              </p:val>
                                            </p:tav>
                                          </p:tavLst>
                                        </p:anim>
                                        <p:anim calcmode="lin" valueType="num">
                                          <p:cBhvr additive="base">
                                            <p:cTn id="67" dur="10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
                                            </p:tgtEl>
                                            <p:attrNameLst>
                                              <p:attrName>style.visibility</p:attrName>
                                            </p:attrNameLst>
                                          </p:cBhvr>
                                          <p:to>
                                            <p:strVal val="visible"/>
                                          </p:to>
                                        </p:set>
                                        <p:animEffect transition="in" filter="wipe(left)">
                                          <p:cBhvr>
                                            <p:cTn id="72" dur="500"/>
                                            <p:tgtEl>
                                              <p:spTgt spid="2"/>
                                            </p:tgtEl>
                                          </p:cBhvr>
                                        </p:animEffect>
                                      </p:childTnLst>
                                    </p:cTn>
                                  </p:par>
                                  <p:par>
                                    <p:cTn id="73" presetID="22" presetClass="entr" presetSubtype="8" fill="hold" nodeType="withEffect">
                                      <p:stCondLst>
                                        <p:cond delay="0"/>
                                      </p:stCondLst>
                                      <p:childTnLst>
                                        <p:set>
                                          <p:cBhvr>
                                            <p:cTn id="74" dur="1" fill="hold">
                                              <p:stCondLst>
                                                <p:cond delay="0"/>
                                              </p:stCondLst>
                                            </p:cTn>
                                            <p:tgtEl>
                                              <p:spTgt spid="3"/>
                                            </p:tgtEl>
                                            <p:attrNameLst>
                                              <p:attrName>style.visibility</p:attrName>
                                            </p:attrNameLst>
                                          </p:cBhvr>
                                          <p:to>
                                            <p:strVal val="visible"/>
                                          </p:to>
                                        </p:set>
                                        <p:animEffect transition="in" filter="wipe(left)">
                                          <p:cBhvr>
                                            <p:cTn id="75" dur="500"/>
                                            <p:tgtEl>
                                              <p:spTgt spid="3"/>
                                            </p:tgtEl>
                                          </p:cBhvr>
                                        </p:animEffect>
                                      </p:childTnLst>
                                    </p:cTn>
                                  </p:par>
                                  <p:par>
                                    <p:cTn id="76" presetID="22" presetClass="entr" presetSubtype="8" fill="hold" nodeType="withEffect">
                                      <p:stCondLst>
                                        <p:cond delay="0"/>
                                      </p:stCondLst>
                                      <p:childTnLst>
                                        <p:set>
                                          <p:cBhvr>
                                            <p:cTn id="77" dur="1" fill="hold">
                                              <p:stCondLst>
                                                <p:cond delay="0"/>
                                              </p:stCondLst>
                                            </p:cTn>
                                            <p:tgtEl>
                                              <p:spTgt spid="7"/>
                                            </p:tgtEl>
                                            <p:attrNameLst>
                                              <p:attrName>style.visibility</p:attrName>
                                            </p:attrNameLst>
                                          </p:cBhvr>
                                          <p:to>
                                            <p:strVal val="visible"/>
                                          </p:to>
                                        </p:set>
                                        <p:animEffect transition="in" filter="wipe(left)">
                                          <p:cBhvr>
                                            <p:cTn id="78" dur="500"/>
                                            <p:tgtEl>
                                              <p:spTgt spid="7"/>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ntr" presetSubtype="2" accel="50000" fill="hold" grpId="0" nodeType="clickEffect">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cBhvr additive="base">
                                            <p:cTn id="83" dur="1000" fill="hold"/>
                                            <p:tgtEl>
                                              <p:spTgt spid="28"/>
                                            </p:tgtEl>
                                            <p:attrNameLst>
                                              <p:attrName>ppt_x</p:attrName>
                                            </p:attrNameLst>
                                          </p:cBhvr>
                                          <p:tavLst>
                                            <p:tav tm="0">
                                              <p:val>
                                                <p:strVal val="1+#ppt_w/2"/>
                                              </p:val>
                                            </p:tav>
                                            <p:tav tm="100000">
                                              <p:val>
                                                <p:strVal val="#ppt_x"/>
                                              </p:val>
                                            </p:tav>
                                          </p:tavLst>
                                        </p:anim>
                                        <p:anim calcmode="lin" valueType="num">
                                          <p:cBhvr additive="base">
                                            <p:cTn id="84" dur="1000" fill="hold"/>
                                            <p:tgtEl>
                                              <p:spTgt spid="28"/>
                                            </p:tgtEl>
                                            <p:attrNameLst>
                                              <p:attrName>ppt_y</p:attrName>
                                            </p:attrNameLst>
                                          </p:cBhvr>
                                          <p:tavLst>
                                            <p:tav tm="0">
                                              <p:val>
                                                <p:strVal val="#ppt_y"/>
                                              </p:val>
                                            </p:tav>
                                            <p:tav tm="100000">
                                              <p:val>
                                                <p:strVal val="#ppt_y"/>
                                              </p:val>
                                            </p:tav>
                                          </p:tavLst>
                                        </p:anim>
                                      </p:childTnLst>
                                    </p:cTn>
                                  </p:par>
                                  <p:par>
                                    <p:cTn id="85" presetID="2" presetClass="entr" presetSubtype="2" accel="50000" fill="hold" grpId="0" nodeType="withEffect">
                                      <p:stCondLst>
                                        <p:cond delay="0"/>
                                      </p:stCondLst>
                                      <p:childTnLst>
                                        <p:set>
                                          <p:cBhvr>
                                            <p:cTn id="86" dur="1" fill="hold">
                                              <p:stCondLst>
                                                <p:cond delay="0"/>
                                              </p:stCondLst>
                                            </p:cTn>
                                            <p:tgtEl>
                                              <p:spTgt spid="35"/>
                                            </p:tgtEl>
                                            <p:attrNameLst>
                                              <p:attrName>style.visibility</p:attrName>
                                            </p:attrNameLst>
                                          </p:cBhvr>
                                          <p:to>
                                            <p:strVal val="visible"/>
                                          </p:to>
                                        </p:set>
                                        <p:anim calcmode="lin" valueType="num">
                                          <p:cBhvr additive="base">
                                            <p:cTn id="87" dur="1000" fill="hold"/>
                                            <p:tgtEl>
                                              <p:spTgt spid="35"/>
                                            </p:tgtEl>
                                            <p:attrNameLst>
                                              <p:attrName>ppt_x</p:attrName>
                                            </p:attrNameLst>
                                          </p:cBhvr>
                                          <p:tavLst>
                                            <p:tav tm="0">
                                              <p:val>
                                                <p:strVal val="1+#ppt_w/2"/>
                                              </p:val>
                                            </p:tav>
                                            <p:tav tm="100000">
                                              <p:val>
                                                <p:strVal val="#ppt_x"/>
                                              </p:val>
                                            </p:tav>
                                          </p:tavLst>
                                        </p:anim>
                                        <p:anim calcmode="lin" valueType="num">
                                          <p:cBhvr additive="base">
                                            <p:cTn id="88" dur="1000" fill="hold"/>
                                            <p:tgtEl>
                                              <p:spTgt spid="35"/>
                                            </p:tgtEl>
                                            <p:attrNameLst>
                                              <p:attrName>ppt_y</p:attrName>
                                            </p:attrNameLst>
                                          </p:cBhvr>
                                          <p:tavLst>
                                            <p:tav tm="0">
                                              <p:val>
                                                <p:strVal val="#ppt_y"/>
                                              </p:val>
                                            </p:tav>
                                            <p:tav tm="100000">
                                              <p:val>
                                                <p:strVal val="#ppt_y"/>
                                              </p:val>
                                            </p:tav>
                                          </p:tavLst>
                                        </p:anim>
                                      </p:childTnLst>
                                    </p:cTn>
                                  </p:par>
                                  <p:par>
                                    <p:cTn id="89" presetID="2" presetClass="entr" presetSubtype="2" accel="50000" fill="hold" grpId="0" nodeType="withEffect">
                                      <p:stCondLst>
                                        <p:cond delay="0"/>
                                      </p:stCondLst>
                                      <p:childTnLst>
                                        <p:set>
                                          <p:cBhvr>
                                            <p:cTn id="90" dur="1" fill="hold">
                                              <p:stCondLst>
                                                <p:cond delay="0"/>
                                              </p:stCondLst>
                                            </p:cTn>
                                            <p:tgtEl>
                                              <p:spTgt spid="36"/>
                                            </p:tgtEl>
                                            <p:attrNameLst>
                                              <p:attrName>style.visibility</p:attrName>
                                            </p:attrNameLst>
                                          </p:cBhvr>
                                          <p:to>
                                            <p:strVal val="visible"/>
                                          </p:to>
                                        </p:set>
                                        <p:anim calcmode="lin" valueType="num">
                                          <p:cBhvr additive="base">
                                            <p:cTn id="91" dur="1000" fill="hold"/>
                                            <p:tgtEl>
                                              <p:spTgt spid="36"/>
                                            </p:tgtEl>
                                            <p:attrNameLst>
                                              <p:attrName>ppt_x</p:attrName>
                                            </p:attrNameLst>
                                          </p:cBhvr>
                                          <p:tavLst>
                                            <p:tav tm="0">
                                              <p:val>
                                                <p:strVal val="1+#ppt_w/2"/>
                                              </p:val>
                                            </p:tav>
                                            <p:tav tm="100000">
                                              <p:val>
                                                <p:strVal val="#ppt_x"/>
                                              </p:val>
                                            </p:tav>
                                          </p:tavLst>
                                        </p:anim>
                                        <p:anim calcmode="lin" valueType="num">
                                          <p:cBhvr additive="base">
                                            <p:cTn id="92" dur="1000" fill="hold"/>
                                            <p:tgtEl>
                                              <p:spTgt spid="36"/>
                                            </p:tgtEl>
                                            <p:attrNameLst>
                                              <p:attrName>ppt_y</p:attrName>
                                            </p:attrNameLst>
                                          </p:cBhvr>
                                          <p:tavLst>
                                            <p:tav tm="0">
                                              <p:val>
                                                <p:strVal val="#ppt_y"/>
                                              </p:val>
                                            </p:tav>
                                            <p:tav tm="100000">
                                              <p:val>
                                                <p:strVal val="#ppt_y"/>
                                              </p:val>
                                            </p:tav>
                                          </p:tavLst>
                                        </p:anim>
                                      </p:childTnLst>
                                    </p:cTn>
                                  </p:par>
                                  <p:par>
                                    <p:cTn id="93" presetID="2" presetClass="entr" presetSubtype="2" accel="50000" fill="hold" grpId="0" nodeType="withEffect">
                                      <p:stCondLst>
                                        <p:cond delay="0"/>
                                      </p:stCondLst>
                                      <p:childTnLst>
                                        <p:set>
                                          <p:cBhvr>
                                            <p:cTn id="94" dur="1" fill="hold">
                                              <p:stCondLst>
                                                <p:cond delay="0"/>
                                              </p:stCondLst>
                                            </p:cTn>
                                            <p:tgtEl>
                                              <p:spTgt spid="37"/>
                                            </p:tgtEl>
                                            <p:attrNameLst>
                                              <p:attrName>style.visibility</p:attrName>
                                            </p:attrNameLst>
                                          </p:cBhvr>
                                          <p:to>
                                            <p:strVal val="visible"/>
                                          </p:to>
                                        </p:set>
                                        <p:anim calcmode="lin" valueType="num">
                                          <p:cBhvr additive="base">
                                            <p:cTn id="95" dur="1000" fill="hold"/>
                                            <p:tgtEl>
                                              <p:spTgt spid="37"/>
                                            </p:tgtEl>
                                            <p:attrNameLst>
                                              <p:attrName>ppt_x</p:attrName>
                                            </p:attrNameLst>
                                          </p:cBhvr>
                                          <p:tavLst>
                                            <p:tav tm="0">
                                              <p:val>
                                                <p:strVal val="1+#ppt_w/2"/>
                                              </p:val>
                                            </p:tav>
                                            <p:tav tm="100000">
                                              <p:val>
                                                <p:strVal val="#ppt_x"/>
                                              </p:val>
                                            </p:tav>
                                          </p:tavLst>
                                        </p:anim>
                                        <p:anim calcmode="lin" valueType="num">
                                          <p:cBhvr additive="base">
                                            <p:cTn id="96" dur="1000" fill="hold"/>
                                            <p:tgtEl>
                                              <p:spTgt spid="37"/>
                                            </p:tgtEl>
                                            <p:attrNameLst>
                                              <p:attrName>ppt_y</p:attrName>
                                            </p:attrNameLst>
                                          </p:cBhvr>
                                          <p:tavLst>
                                            <p:tav tm="0">
                                              <p:val>
                                                <p:strVal val="#ppt_y"/>
                                              </p:val>
                                            </p:tav>
                                            <p:tav tm="100000">
                                              <p:val>
                                                <p:strVal val="#ppt_y"/>
                                              </p:val>
                                            </p:tav>
                                          </p:tavLst>
                                        </p:anim>
                                      </p:childTnLst>
                                    </p:cTn>
                                  </p:par>
                                  <p:par>
                                    <p:cTn id="97" presetID="2" presetClass="entr" presetSubtype="2" accel="50000" fill="hold" grpId="0" nodeType="withEffect">
                                      <p:stCondLst>
                                        <p:cond delay="0"/>
                                      </p:stCondLst>
                                      <p:childTnLst>
                                        <p:set>
                                          <p:cBhvr>
                                            <p:cTn id="98" dur="1" fill="hold">
                                              <p:stCondLst>
                                                <p:cond delay="0"/>
                                              </p:stCondLst>
                                            </p:cTn>
                                            <p:tgtEl>
                                              <p:spTgt spid="38"/>
                                            </p:tgtEl>
                                            <p:attrNameLst>
                                              <p:attrName>style.visibility</p:attrName>
                                            </p:attrNameLst>
                                          </p:cBhvr>
                                          <p:to>
                                            <p:strVal val="visible"/>
                                          </p:to>
                                        </p:set>
                                        <p:anim calcmode="lin" valueType="num">
                                          <p:cBhvr additive="base">
                                            <p:cTn id="99" dur="1000" fill="hold"/>
                                            <p:tgtEl>
                                              <p:spTgt spid="38"/>
                                            </p:tgtEl>
                                            <p:attrNameLst>
                                              <p:attrName>ppt_x</p:attrName>
                                            </p:attrNameLst>
                                          </p:cBhvr>
                                          <p:tavLst>
                                            <p:tav tm="0">
                                              <p:val>
                                                <p:strVal val="1+#ppt_w/2"/>
                                              </p:val>
                                            </p:tav>
                                            <p:tav tm="100000">
                                              <p:val>
                                                <p:strVal val="#ppt_x"/>
                                              </p:val>
                                            </p:tav>
                                          </p:tavLst>
                                        </p:anim>
                                        <p:anim calcmode="lin" valueType="num">
                                          <p:cBhvr additive="base">
                                            <p:cTn id="100" dur="1000" fill="hold"/>
                                            <p:tgtEl>
                                              <p:spTgt spid="38"/>
                                            </p:tgtEl>
                                            <p:attrNameLst>
                                              <p:attrName>ppt_y</p:attrName>
                                            </p:attrNameLst>
                                          </p:cBhvr>
                                          <p:tavLst>
                                            <p:tav tm="0">
                                              <p:val>
                                                <p:strVal val="#ppt_y"/>
                                              </p:val>
                                            </p:tav>
                                            <p:tav tm="100000">
                                              <p:val>
                                                <p:strVal val="#ppt_y"/>
                                              </p:val>
                                            </p:tav>
                                          </p:tavLst>
                                        </p:anim>
                                      </p:childTnLst>
                                    </p:cTn>
                                  </p:par>
                                  <p:par>
                                    <p:cTn id="101" presetID="2" presetClass="entr" presetSubtype="2" accel="50000" fill="hold" grpId="0" nodeType="withEffect">
                                      <p:stCondLst>
                                        <p:cond delay="0"/>
                                      </p:stCondLst>
                                      <p:childTnLst>
                                        <p:set>
                                          <p:cBhvr>
                                            <p:cTn id="102" dur="1" fill="hold">
                                              <p:stCondLst>
                                                <p:cond delay="0"/>
                                              </p:stCondLst>
                                            </p:cTn>
                                            <p:tgtEl>
                                              <p:spTgt spid="39"/>
                                            </p:tgtEl>
                                            <p:attrNameLst>
                                              <p:attrName>style.visibility</p:attrName>
                                            </p:attrNameLst>
                                          </p:cBhvr>
                                          <p:to>
                                            <p:strVal val="visible"/>
                                          </p:to>
                                        </p:set>
                                        <p:anim calcmode="lin" valueType="num">
                                          <p:cBhvr additive="base">
                                            <p:cTn id="103" dur="1000" fill="hold"/>
                                            <p:tgtEl>
                                              <p:spTgt spid="39"/>
                                            </p:tgtEl>
                                            <p:attrNameLst>
                                              <p:attrName>ppt_x</p:attrName>
                                            </p:attrNameLst>
                                          </p:cBhvr>
                                          <p:tavLst>
                                            <p:tav tm="0">
                                              <p:val>
                                                <p:strVal val="1+#ppt_w/2"/>
                                              </p:val>
                                            </p:tav>
                                            <p:tav tm="100000">
                                              <p:val>
                                                <p:strVal val="#ppt_x"/>
                                              </p:val>
                                            </p:tav>
                                          </p:tavLst>
                                        </p:anim>
                                        <p:anim calcmode="lin" valueType="num">
                                          <p:cBhvr additive="base">
                                            <p:cTn id="104" dur="1000" fill="hold"/>
                                            <p:tgtEl>
                                              <p:spTgt spid="39"/>
                                            </p:tgtEl>
                                            <p:attrNameLst>
                                              <p:attrName>ppt_y</p:attrName>
                                            </p:attrNameLst>
                                          </p:cBhvr>
                                          <p:tavLst>
                                            <p:tav tm="0">
                                              <p:val>
                                                <p:strVal val="#ppt_y"/>
                                              </p:val>
                                            </p:tav>
                                            <p:tav tm="100000">
                                              <p:val>
                                                <p:strVal val="#ppt_y"/>
                                              </p:val>
                                            </p:tav>
                                          </p:tavLst>
                                        </p:anim>
                                      </p:childTnLst>
                                    </p:cTn>
                                  </p:par>
                                  <p:par>
                                    <p:cTn id="105" presetID="2" presetClass="entr" presetSubtype="2" accel="50000" fill="hold" grpId="0" nodeType="withEffect">
                                      <p:stCondLst>
                                        <p:cond delay="0"/>
                                      </p:stCondLst>
                                      <p:childTnLst>
                                        <p:set>
                                          <p:cBhvr>
                                            <p:cTn id="106" dur="1" fill="hold">
                                              <p:stCondLst>
                                                <p:cond delay="0"/>
                                              </p:stCondLst>
                                            </p:cTn>
                                            <p:tgtEl>
                                              <p:spTgt spid="40"/>
                                            </p:tgtEl>
                                            <p:attrNameLst>
                                              <p:attrName>style.visibility</p:attrName>
                                            </p:attrNameLst>
                                          </p:cBhvr>
                                          <p:to>
                                            <p:strVal val="visible"/>
                                          </p:to>
                                        </p:set>
                                        <p:anim calcmode="lin" valueType="num">
                                          <p:cBhvr additive="base">
                                            <p:cTn id="107" dur="1000" fill="hold"/>
                                            <p:tgtEl>
                                              <p:spTgt spid="40"/>
                                            </p:tgtEl>
                                            <p:attrNameLst>
                                              <p:attrName>ppt_x</p:attrName>
                                            </p:attrNameLst>
                                          </p:cBhvr>
                                          <p:tavLst>
                                            <p:tav tm="0">
                                              <p:val>
                                                <p:strVal val="1+#ppt_w/2"/>
                                              </p:val>
                                            </p:tav>
                                            <p:tav tm="100000">
                                              <p:val>
                                                <p:strVal val="#ppt_x"/>
                                              </p:val>
                                            </p:tav>
                                          </p:tavLst>
                                        </p:anim>
                                        <p:anim calcmode="lin" valueType="num">
                                          <p:cBhvr additive="base">
                                            <p:cTn id="108" dur="1000" fill="hold"/>
                                            <p:tgtEl>
                                              <p:spTgt spid="40"/>
                                            </p:tgtEl>
                                            <p:attrNameLst>
                                              <p:attrName>ppt_y</p:attrName>
                                            </p:attrNameLst>
                                          </p:cBhvr>
                                          <p:tavLst>
                                            <p:tav tm="0">
                                              <p:val>
                                                <p:strVal val="#ppt_y"/>
                                              </p:val>
                                            </p:tav>
                                            <p:tav tm="100000">
                                              <p:val>
                                                <p:strVal val="#ppt_y"/>
                                              </p:val>
                                            </p:tav>
                                          </p:tavLst>
                                        </p:anim>
                                      </p:childTnLst>
                                    </p:cTn>
                                  </p:par>
                                  <p:par>
                                    <p:cTn id="109" presetID="2" presetClass="entr" presetSubtype="2" accel="50000" fill="hold" grpId="0" nodeType="withEffect">
                                      <p:stCondLst>
                                        <p:cond delay="0"/>
                                      </p:stCondLst>
                                      <p:childTnLst>
                                        <p:set>
                                          <p:cBhvr>
                                            <p:cTn id="110" dur="1" fill="hold">
                                              <p:stCondLst>
                                                <p:cond delay="0"/>
                                              </p:stCondLst>
                                            </p:cTn>
                                            <p:tgtEl>
                                              <p:spTgt spid="41"/>
                                            </p:tgtEl>
                                            <p:attrNameLst>
                                              <p:attrName>style.visibility</p:attrName>
                                            </p:attrNameLst>
                                          </p:cBhvr>
                                          <p:to>
                                            <p:strVal val="visible"/>
                                          </p:to>
                                        </p:set>
                                        <p:anim calcmode="lin" valueType="num">
                                          <p:cBhvr additive="base">
                                            <p:cTn id="111" dur="1000" fill="hold"/>
                                            <p:tgtEl>
                                              <p:spTgt spid="41"/>
                                            </p:tgtEl>
                                            <p:attrNameLst>
                                              <p:attrName>ppt_x</p:attrName>
                                            </p:attrNameLst>
                                          </p:cBhvr>
                                          <p:tavLst>
                                            <p:tav tm="0">
                                              <p:val>
                                                <p:strVal val="1+#ppt_w/2"/>
                                              </p:val>
                                            </p:tav>
                                            <p:tav tm="100000">
                                              <p:val>
                                                <p:strVal val="#ppt_x"/>
                                              </p:val>
                                            </p:tav>
                                          </p:tavLst>
                                        </p:anim>
                                        <p:anim calcmode="lin" valueType="num">
                                          <p:cBhvr additive="base">
                                            <p:cTn id="112" dur="1000" fill="hold"/>
                                            <p:tgtEl>
                                              <p:spTgt spid="41"/>
                                            </p:tgtEl>
                                            <p:attrNameLst>
                                              <p:attrName>ppt_y</p:attrName>
                                            </p:attrNameLst>
                                          </p:cBhvr>
                                          <p:tavLst>
                                            <p:tav tm="0">
                                              <p:val>
                                                <p:strVal val="#ppt_y"/>
                                              </p:val>
                                            </p:tav>
                                            <p:tav tm="100000">
                                              <p:val>
                                                <p:strVal val="#ppt_y"/>
                                              </p:val>
                                            </p:tav>
                                          </p:tavLst>
                                        </p:anim>
                                      </p:childTnLst>
                                    </p:cTn>
                                  </p:par>
                                  <p:par>
                                    <p:cTn id="113" presetID="2" presetClass="entr" presetSubtype="2" accel="50000" fill="hold" grpId="0" nodeType="withEffect">
                                      <p:stCondLst>
                                        <p:cond delay="0"/>
                                      </p:stCondLst>
                                      <p:childTnLst>
                                        <p:set>
                                          <p:cBhvr>
                                            <p:cTn id="114" dur="1" fill="hold">
                                              <p:stCondLst>
                                                <p:cond delay="0"/>
                                              </p:stCondLst>
                                            </p:cTn>
                                            <p:tgtEl>
                                              <p:spTgt spid="42"/>
                                            </p:tgtEl>
                                            <p:attrNameLst>
                                              <p:attrName>style.visibility</p:attrName>
                                            </p:attrNameLst>
                                          </p:cBhvr>
                                          <p:to>
                                            <p:strVal val="visible"/>
                                          </p:to>
                                        </p:set>
                                        <p:anim calcmode="lin" valueType="num">
                                          <p:cBhvr additive="base">
                                            <p:cTn id="115" dur="1000" fill="hold"/>
                                            <p:tgtEl>
                                              <p:spTgt spid="42"/>
                                            </p:tgtEl>
                                            <p:attrNameLst>
                                              <p:attrName>ppt_x</p:attrName>
                                            </p:attrNameLst>
                                          </p:cBhvr>
                                          <p:tavLst>
                                            <p:tav tm="0">
                                              <p:val>
                                                <p:strVal val="1+#ppt_w/2"/>
                                              </p:val>
                                            </p:tav>
                                            <p:tav tm="100000">
                                              <p:val>
                                                <p:strVal val="#ppt_x"/>
                                              </p:val>
                                            </p:tav>
                                          </p:tavLst>
                                        </p:anim>
                                        <p:anim calcmode="lin" valueType="num">
                                          <p:cBhvr additive="base">
                                            <p:cTn id="116" dur="1000" fill="hold"/>
                                            <p:tgtEl>
                                              <p:spTgt spid="42"/>
                                            </p:tgtEl>
                                            <p:attrNameLst>
                                              <p:attrName>ppt_y</p:attrName>
                                            </p:attrNameLst>
                                          </p:cBhvr>
                                          <p:tavLst>
                                            <p:tav tm="0">
                                              <p:val>
                                                <p:strVal val="#ppt_y"/>
                                              </p:val>
                                            </p:tav>
                                            <p:tav tm="100000">
                                              <p:val>
                                                <p:strVal val="#ppt_y"/>
                                              </p:val>
                                            </p:tav>
                                          </p:tavLst>
                                        </p:anim>
                                      </p:childTnLst>
                                    </p:cTn>
                                  </p:par>
                                </p:childTnLst>
                              </p:cTn>
                            </p:par>
                            <p:par>
                              <p:cTn id="117" fill="hold">
                                <p:stCondLst>
                                  <p:cond delay="1000"/>
                                </p:stCondLst>
                                <p:childTnLst>
                                  <p:par>
                                    <p:cTn id="118" presetID="22" presetClass="entr" presetSubtype="4" fill="hold" grpId="0" nodeType="afterEffect">
                                      <p:stCondLst>
                                        <p:cond delay="0"/>
                                      </p:stCondLst>
                                      <p:childTnLst>
                                        <p:set>
                                          <p:cBhvr>
                                            <p:cTn id="119" dur="1" fill="hold">
                                              <p:stCondLst>
                                                <p:cond delay="0"/>
                                              </p:stCondLst>
                                            </p:cTn>
                                            <p:tgtEl>
                                              <p:spTgt spid="45"/>
                                            </p:tgtEl>
                                            <p:attrNameLst>
                                              <p:attrName>style.visibility</p:attrName>
                                            </p:attrNameLst>
                                          </p:cBhvr>
                                          <p:to>
                                            <p:strVal val="visible"/>
                                          </p:to>
                                        </p:set>
                                        <p:animEffect transition="in" filter="wipe(down)">
                                          <p:cBhvr>
                                            <p:cTn id="120"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25" grpId="0" animBg="1"/>
          <p:bldP spid="26" grpId="0" animBg="1"/>
          <p:bldP spid="27" grpId="0" animBg="1"/>
          <p:bldP spid="28" grpId="0" animBg="1"/>
          <p:bldP spid="29" grpId="0"/>
          <p:bldP spid="30" grpId="0"/>
          <p:bldP spid="31" grpId="0"/>
          <p:bldP spid="32" grpId="0"/>
          <p:bldP spid="33" grpId="0"/>
          <p:bldP spid="34" grpId="0"/>
          <p:bldP spid="35" grpId="0"/>
          <p:bldP spid="36" grpId="0"/>
          <p:bldP spid="37" grpId="0" animBg="1"/>
          <p:bldP spid="38" grpId="0" animBg="1"/>
          <p:bldP spid="39" grpId="0"/>
          <p:bldP spid="40" grpId="0"/>
          <p:bldP spid="41" grpId="0"/>
          <p:bldP spid="42" grpId="0"/>
          <p:bldP spid="43" grpId="0"/>
          <p:bldP spid="45"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669150" y="594239"/>
            <a:ext cx="805029"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SKILL</a:t>
            </a:r>
            <a:endParaRPr lang="zh-CN" altLang="en-US" dirty="0">
              <a:solidFill>
                <a:srgbClr val="133B4E"/>
              </a:solidFill>
              <a:latin typeface="Segoe UI Black" panose="020B0A02040204020203" pitchFamily="34" charset="0"/>
              <a:cs typeface="Segoe UI Black" panose="020B0A02040204020203" pitchFamily="34" charset="0"/>
            </a:endParaRPr>
          </a:p>
        </p:txBody>
      </p:sp>
      <p:grpSp>
        <p:nvGrpSpPr>
          <p:cNvPr id="51" name="Group 95"/>
          <p:cNvGrpSpPr/>
          <p:nvPr/>
        </p:nvGrpSpPr>
        <p:grpSpPr>
          <a:xfrm>
            <a:off x="3933848" y="1859001"/>
            <a:ext cx="3582022" cy="4002850"/>
            <a:chOff x="2743200" y="950912"/>
            <a:chExt cx="3581400" cy="3754438"/>
          </a:xfrm>
        </p:grpSpPr>
        <p:sp>
          <p:nvSpPr>
            <p:cNvPr id="52" name="Freeform 6"/>
            <p:cNvSpPr/>
            <p:nvPr/>
          </p:nvSpPr>
          <p:spPr bwMode="auto">
            <a:xfrm>
              <a:off x="2743200" y="950912"/>
              <a:ext cx="3581400" cy="3754438"/>
            </a:xfrm>
            <a:custGeom>
              <a:avLst/>
              <a:gdLst/>
              <a:ahLst/>
              <a:cxnLst>
                <a:cxn ang="0">
                  <a:pos x="534" y="1813"/>
                </a:cxn>
                <a:cxn ang="0">
                  <a:pos x="439" y="1553"/>
                </a:cxn>
                <a:cxn ang="0">
                  <a:pos x="148" y="1532"/>
                </a:cxn>
                <a:cxn ang="0">
                  <a:pos x="135" y="1370"/>
                </a:cxn>
                <a:cxn ang="0">
                  <a:pos x="109" y="1290"/>
                </a:cxn>
                <a:cxn ang="0">
                  <a:pos x="109" y="1154"/>
                </a:cxn>
                <a:cxn ang="0">
                  <a:pos x="5" y="1059"/>
                </a:cxn>
                <a:cxn ang="0">
                  <a:pos x="136" y="870"/>
                </a:cxn>
                <a:cxn ang="0">
                  <a:pos x="343" y="190"/>
                </a:cxn>
                <a:cxn ang="0">
                  <a:pos x="1150" y="116"/>
                </a:cxn>
                <a:cxn ang="0">
                  <a:pos x="1461" y="453"/>
                </a:cxn>
                <a:cxn ang="0">
                  <a:pos x="1451" y="937"/>
                </a:cxn>
                <a:cxn ang="0">
                  <a:pos x="1173" y="1321"/>
                </a:cxn>
                <a:cxn ang="0">
                  <a:pos x="1301" y="1807"/>
                </a:cxn>
                <a:cxn ang="0">
                  <a:pos x="534" y="1813"/>
                </a:cxn>
              </a:cxnLst>
              <a:rect l="0" t="0" r="r" b="b"/>
              <a:pathLst>
                <a:path w="1522" h="1813">
                  <a:moveTo>
                    <a:pt x="534" y="1813"/>
                  </a:moveTo>
                  <a:cubicBezTo>
                    <a:pt x="534" y="1813"/>
                    <a:pt x="464" y="1592"/>
                    <a:pt x="439" y="1553"/>
                  </a:cubicBezTo>
                  <a:cubicBezTo>
                    <a:pt x="413" y="1514"/>
                    <a:pt x="212" y="1576"/>
                    <a:pt x="148" y="1532"/>
                  </a:cubicBezTo>
                  <a:cubicBezTo>
                    <a:pt x="83" y="1489"/>
                    <a:pt x="135" y="1370"/>
                    <a:pt x="135" y="1370"/>
                  </a:cubicBezTo>
                  <a:cubicBezTo>
                    <a:pt x="135" y="1370"/>
                    <a:pt x="32" y="1362"/>
                    <a:pt x="109" y="1290"/>
                  </a:cubicBezTo>
                  <a:cubicBezTo>
                    <a:pt x="32" y="1272"/>
                    <a:pt x="117" y="1182"/>
                    <a:pt x="109" y="1154"/>
                  </a:cubicBezTo>
                  <a:cubicBezTo>
                    <a:pt x="47" y="1144"/>
                    <a:pt x="0" y="1100"/>
                    <a:pt x="5" y="1059"/>
                  </a:cubicBezTo>
                  <a:cubicBezTo>
                    <a:pt x="11" y="1018"/>
                    <a:pt x="154" y="906"/>
                    <a:pt x="136" y="870"/>
                  </a:cubicBezTo>
                  <a:cubicBezTo>
                    <a:pt x="118" y="834"/>
                    <a:pt x="8" y="466"/>
                    <a:pt x="343" y="190"/>
                  </a:cubicBezTo>
                  <a:cubicBezTo>
                    <a:pt x="553" y="18"/>
                    <a:pt x="897" y="0"/>
                    <a:pt x="1150" y="116"/>
                  </a:cubicBezTo>
                  <a:cubicBezTo>
                    <a:pt x="1301" y="185"/>
                    <a:pt x="1415" y="320"/>
                    <a:pt x="1461" y="453"/>
                  </a:cubicBezTo>
                  <a:cubicBezTo>
                    <a:pt x="1517" y="612"/>
                    <a:pt x="1522" y="801"/>
                    <a:pt x="1451" y="937"/>
                  </a:cubicBezTo>
                  <a:cubicBezTo>
                    <a:pt x="1363" y="1106"/>
                    <a:pt x="1187" y="1215"/>
                    <a:pt x="1173" y="1321"/>
                  </a:cubicBezTo>
                  <a:cubicBezTo>
                    <a:pt x="1147" y="1514"/>
                    <a:pt x="1301" y="1807"/>
                    <a:pt x="1301" y="1807"/>
                  </a:cubicBezTo>
                  <a:lnTo>
                    <a:pt x="534" y="1813"/>
                  </a:lnTo>
                  <a:close/>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53" name="Freeform 265"/>
            <p:cNvSpPr/>
            <p:nvPr/>
          </p:nvSpPr>
          <p:spPr bwMode="auto">
            <a:xfrm>
              <a:off x="3276600" y="1179512"/>
              <a:ext cx="1296988" cy="1298575"/>
            </a:xfrm>
            <a:custGeom>
              <a:avLst/>
              <a:gdLst/>
              <a:ahLst/>
              <a:cxnLst>
                <a:cxn ang="0">
                  <a:pos x="748" y="622"/>
                </a:cxn>
                <a:cxn ang="0">
                  <a:pos x="748" y="622"/>
                </a:cxn>
                <a:cxn ang="0">
                  <a:pos x="748" y="0"/>
                </a:cxn>
                <a:cxn ang="0">
                  <a:pos x="718" y="21"/>
                </a:cxn>
                <a:cxn ang="0">
                  <a:pos x="680" y="82"/>
                </a:cxn>
                <a:cxn ang="0">
                  <a:pos x="606" y="94"/>
                </a:cxn>
                <a:cxn ang="0">
                  <a:pos x="552" y="47"/>
                </a:cxn>
                <a:cxn ang="0">
                  <a:pos x="494" y="66"/>
                </a:cxn>
                <a:cxn ang="0">
                  <a:pos x="478" y="135"/>
                </a:cxn>
                <a:cxn ang="0">
                  <a:pos x="411" y="169"/>
                </a:cxn>
                <a:cxn ang="0">
                  <a:pos x="345" y="142"/>
                </a:cxn>
                <a:cxn ang="0">
                  <a:pos x="296" y="177"/>
                </a:cxn>
                <a:cxn ang="0">
                  <a:pos x="302" y="249"/>
                </a:cxn>
                <a:cxn ang="0">
                  <a:pos x="249" y="302"/>
                </a:cxn>
                <a:cxn ang="0">
                  <a:pos x="177" y="296"/>
                </a:cxn>
                <a:cxn ang="0">
                  <a:pos x="142" y="345"/>
                </a:cxn>
                <a:cxn ang="0">
                  <a:pos x="169" y="411"/>
                </a:cxn>
                <a:cxn ang="0">
                  <a:pos x="135" y="478"/>
                </a:cxn>
                <a:cxn ang="0">
                  <a:pos x="65" y="494"/>
                </a:cxn>
                <a:cxn ang="0">
                  <a:pos x="47" y="552"/>
                </a:cxn>
                <a:cxn ang="0">
                  <a:pos x="94" y="606"/>
                </a:cxn>
                <a:cxn ang="0">
                  <a:pos x="82" y="680"/>
                </a:cxn>
                <a:cxn ang="0">
                  <a:pos x="21" y="718"/>
                </a:cxn>
                <a:cxn ang="0">
                  <a:pos x="0" y="748"/>
                </a:cxn>
                <a:cxn ang="0">
                  <a:pos x="622" y="748"/>
                </a:cxn>
                <a:cxn ang="0">
                  <a:pos x="748" y="622"/>
                </a:cxn>
              </a:cxnLst>
              <a:rect l="0" t="0" r="r" b="b"/>
              <a:pathLst>
                <a:path w="748" h="748">
                  <a:moveTo>
                    <a:pt x="748" y="622"/>
                  </a:moveTo>
                  <a:cubicBezTo>
                    <a:pt x="748" y="622"/>
                    <a:pt x="748" y="622"/>
                    <a:pt x="748" y="622"/>
                  </a:cubicBezTo>
                  <a:cubicBezTo>
                    <a:pt x="748" y="0"/>
                    <a:pt x="748" y="0"/>
                    <a:pt x="748" y="0"/>
                  </a:cubicBezTo>
                  <a:cubicBezTo>
                    <a:pt x="737" y="0"/>
                    <a:pt x="726" y="7"/>
                    <a:pt x="718" y="21"/>
                  </a:cubicBezTo>
                  <a:cubicBezTo>
                    <a:pt x="680" y="82"/>
                    <a:pt x="680" y="82"/>
                    <a:pt x="680" y="82"/>
                  </a:cubicBezTo>
                  <a:cubicBezTo>
                    <a:pt x="664" y="109"/>
                    <a:pt x="630" y="115"/>
                    <a:pt x="606" y="94"/>
                  </a:cubicBezTo>
                  <a:cubicBezTo>
                    <a:pt x="552" y="47"/>
                    <a:pt x="552" y="47"/>
                    <a:pt x="552" y="47"/>
                  </a:cubicBezTo>
                  <a:cubicBezTo>
                    <a:pt x="527" y="26"/>
                    <a:pt x="502" y="34"/>
                    <a:pt x="494" y="66"/>
                  </a:cubicBezTo>
                  <a:cubicBezTo>
                    <a:pt x="478" y="135"/>
                    <a:pt x="478" y="135"/>
                    <a:pt x="478" y="135"/>
                  </a:cubicBezTo>
                  <a:cubicBezTo>
                    <a:pt x="471" y="167"/>
                    <a:pt x="440" y="182"/>
                    <a:pt x="411" y="169"/>
                  </a:cubicBezTo>
                  <a:cubicBezTo>
                    <a:pt x="345" y="142"/>
                    <a:pt x="345" y="142"/>
                    <a:pt x="345" y="142"/>
                  </a:cubicBezTo>
                  <a:cubicBezTo>
                    <a:pt x="315" y="129"/>
                    <a:pt x="293" y="145"/>
                    <a:pt x="296" y="177"/>
                  </a:cubicBezTo>
                  <a:cubicBezTo>
                    <a:pt x="302" y="249"/>
                    <a:pt x="302" y="249"/>
                    <a:pt x="302" y="249"/>
                  </a:cubicBezTo>
                  <a:cubicBezTo>
                    <a:pt x="305" y="281"/>
                    <a:pt x="281" y="305"/>
                    <a:pt x="249" y="302"/>
                  </a:cubicBezTo>
                  <a:cubicBezTo>
                    <a:pt x="177" y="296"/>
                    <a:pt x="177" y="296"/>
                    <a:pt x="177" y="296"/>
                  </a:cubicBezTo>
                  <a:cubicBezTo>
                    <a:pt x="145" y="293"/>
                    <a:pt x="129" y="315"/>
                    <a:pt x="142" y="345"/>
                  </a:cubicBezTo>
                  <a:cubicBezTo>
                    <a:pt x="169" y="411"/>
                    <a:pt x="169" y="411"/>
                    <a:pt x="169" y="411"/>
                  </a:cubicBezTo>
                  <a:cubicBezTo>
                    <a:pt x="182" y="441"/>
                    <a:pt x="166" y="471"/>
                    <a:pt x="135" y="478"/>
                  </a:cubicBezTo>
                  <a:cubicBezTo>
                    <a:pt x="65" y="494"/>
                    <a:pt x="65" y="494"/>
                    <a:pt x="65" y="494"/>
                  </a:cubicBezTo>
                  <a:cubicBezTo>
                    <a:pt x="34" y="502"/>
                    <a:pt x="26" y="528"/>
                    <a:pt x="47" y="552"/>
                  </a:cubicBezTo>
                  <a:cubicBezTo>
                    <a:pt x="94" y="606"/>
                    <a:pt x="94" y="606"/>
                    <a:pt x="94" y="606"/>
                  </a:cubicBezTo>
                  <a:cubicBezTo>
                    <a:pt x="115" y="630"/>
                    <a:pt x="109" y="664"/>
                    <a:pt x="82" y="680"/>
                  </a:cubicBezTo>
                  <a:cubicBezTo>
                    <a:pt x="21" y="718"/>
                    <a:pt x="21" y="718"/>
                    <a:pt x="21" y="718"/>
                  </a:cubicBezTo>
                  <a:cubicBezTo>
                    <a:pt x="7" y="726"/>
                    <a:pt x="0" y="737"/>
                    <a:pt x="0" y="748"/>
                  </a:cubicBezTo>
                  <a:cubicBezTo>
                    <a:pt x="622" y="748"/>
                    <a:pt x="622" y="748"/>
                    <a:pt x="622" y="748"/>
                  </a:cubicBezTo>
                  <a:cubicBezTo>
                    <a:pt x="622" y="678"/>
                    <a:pt x="678" y="622"/>
                    <a:pt x="748" y="622"/>
                  </a:cubicBezTo>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54" name="Freeform 266"/>
            <p:cNvSpPr/>
            <p:nvPr/>
          </p:nvSpPr>
          <p:spPr bwMode="auto">
            <a:xfrm>
              <a:off x="3276600" y="2478087"/>
              <a:ext cx="1296988" cy="1296988"/>
            </a:xfrm>
            <a:custGeom>
              <a:avLst/>
              <a:gdLst/>
              <a:ahLst/>
              <a:cxnLst>
                <a:cxn ang="0">
                  <a:pos x="748" y="126"/>
                </a:cxn>
                <a:cxn ang="0">
                  <a:pos x="748" y="126"/>
                </a:cxn>
                <a:cxn ang="0">
                  <a:pos x="622" y="0"/>
                </a:cxn>
                <a:cxn ang="0">
                  <a:pos x="622" y="0"/>
                </a:cxn>
                <a:cxn ang="0">
                  <a:pos x="0" y="0"/>
                </a:cxn>
                <a:cxn ang="0">
                  <a:pos x="21" y="30"/>
                </a:cxn>
                <a:cxn ang="0">
                  <a:pos x="82" y="67"/>
                </a:cxn>
                <a:cxn ang="0">
                  <a:pos x="94" y="141"/>
                </a:cxn>
                <a:cxn ang="0">
                  <a:pos x="47" y="196"/>
                </a:cxn>
                <a:cxn ang="0">
                  <a:pos x="65" y="253"/>
                </a:cxn>
                <a:cxn ang="0">
                  <a:pos x="135" y="270"/>
                </a:cxn>
                <a:cxn ang="0">
                  <a:pos x="169" y="337"/>
                </a:cxn>
                <a:cxn ang="0">
                  <a:pos x="142" y="403"/>
                </a:cxn>
                <a:cxn ang="0">
                  <a:pos x="177" y="452"/>
                </a:cxn>
                <a:cxn ang="0">
                  <a:pos x="249" y="446"/>
                </a:cxn>
                <a:cxn ang="0">
                  <a:pos x="302" y="499"/>
                </a:cxn>
                <a:cxn ang="0">
                  <a:pos x="296" y="570"/>
                </a:cxn>
                <a:cxn ang="0">
                  <a:pos x="345" y="606"/>
                </a:cxn>
                <a:cxn ang="0">
                  <a:pos x="411" y="578"/>
                </a:cxn>
                <a:cxn ang="0">
                  <a:pos x="478" y="612"/>
                </a:cxn>
                <a:cxn ang="0">
                  <a:pos x="494" y="682"/>
                </a:cxn>
                <a:cxn ang="0">
                  <a:pos x="552" y="701"/>
                </a:cxn>
                <a:cxn ang="0">
                  <a:pos x="606" y="654"/>
                </a:cxn>
                <a:cxn ang="0">
                  <a:pos x="680" y="666"/>
                </a:cxn>
                <a:cxn ang="0">
                  <a:pos x="718" y="727"/>
                </a:cxn>
                <a:cxn ang="0">
                  <a:pos x="748" y="748"/>
                </a:cxn>
                <a:cxn ang="0">
                  <a:pos x="748" y="126"/>
                </a:cxn>
              </a:cxnLst>
              <a:rect l="0" t="0" r="r" b="b"/>
              <a:pathLst>
                <a:path w="748" h="748">
                  <a:moveTo>
                    <a:pt x="748" y="126"/>
                  </a:moveTo>
                  <a:cubicBezTo>
                    <a:pt x="748" y="126"/>
                    <a:pt x="748" y="126"/>
                    <a:pt x="748" y="126"/>
                  </a:cubicBezTo>
                  <a:cubicBezTo>
                    <a:pt x="678" y="126"/>
                    <a:pt x="622" y="69"/>
                    <a:pt x="622" y="0"/>
                  </a:cubicBezTo>
                  <a:cubicBezTo>
                    <a:pt x="622" y="0"/>
                    <a:pt x="622" y="0"/>
                    <a:pt x="622" y="0"/>
                  </a:cubicBezTo>
                  <a:cubicBezTo>
                    <a:pt x="0" y="0"/>
                    <a:pt x="0" y="0"/>
                    <a:pt x="0" y="0"/>
                  </a:cubicBezTo>
                  <a:cubicBezTo>
                    <a:pt x="0" y="11"/>
                    <a:pt x="7" y="22"/>
                    <a:pt x="21" y="30"/>
                  </a:cubicBezTo>
                  <a:cubicBezTo>
                    <a:pt x="82" y="67"/>
                    <a:pt x="82" y="67"/>
                    <a:pt x="82" y="67"/>
                  </a:cubicBezTo>
                  <a:cubicBezTo>
                    <a:pt x="109" y="84"/>
                    <a:pt x="115" y="117"/>
                    <a:pt x="94" y="141"/>
                  </a:cubicBezTo>
                  <a:cubicBezTo>
                    <a:pt x="47" y="196"/>
                    <a:pt x="47" y="196"/>
                    <a:pt x="47" y="196"/>
                  </a:cubicBezTo>
                  <a:cubicBezTo>
                    <a:pt x="26" y="220"/>
                    <a:pt x="34" y="246"/>
                    <a:pt x="65" y="253"/>
                  </a:cubicBezTo>
                  <a:cubicBezTo>
                    <a:pt x="135" y="270"/>
                    <a:pt x="135" y="270"/>
                    <a:pt x="135" y="270"/>
                  </a:cubicBezTo>
                  <a:cubicBezTo>
                    <a:pt x="166" y="277"/>
                    <a:pt x="182" y="307"/>
                    <a:pt x="169" y="337"/>
                  </a:cubicBezTo>
                  <a:cubicBezTo>
                    <a:pt x="142" y="403"/>
                    <a:pt x="142" y="403"/>
                    <a:pt x="142" y="403"/>
                  </a:cubicBezTo>
                  <a:cubicBezTo>
                    <a:pt x="129" y="432"/>
                    <a:pt x="145" y="454"/>
                    <a:pt x="177" y="452"/>
                  </a:cubicBezTo>
                  <a:cubicBezTo>
                    <a:pt x="249" y="446"/>
                    <a:pt x="249" y="446"/>
                    <a:pt x="249" y="446"/>
                  </a:cubicBezTo>
                  <a:cubicBezTo>
                    <a:pt x="281" y="443"/>
                    <a:pt x="305" y="467"/>
                    <a:pt x="302" y="499"/>
                  </a:cubicBezTo>
                  <a:cubicBezTo>
                    <a:pt x="296" y="570"/>
                    <a:pt x="296" y="570"/>
                    <a:pt x="296" y="570"/>
                  </a:cubicBezTo>
                  <a:cubicBezTo>
                    <a:pt x="293" y="602"/>
                    <a:pt x="315" y="618"/>
                    <a:pt x="345" y="606"/>
                  </a:cubicBezTo>
                  <a:cubicBezTo>
                    <a:pt x="411" y="578"/>
                    <a:pt x="411" y="578"/>
                    <a:pt x="411" y="578"/>
                  </a:cubicBezTo>
                  <a:cubicBezTo>
                    <a:pt x="440" y="566"/>
                    <a:pt x="471" y="581"/>
                    <a:pt x="478" y="612"/>
                  </a:cubicBezTo>
                  <a:cubicBezTo>
                    <a:pt x="494" y="682"/>
                    <a:pt x="494" y="682"/>
                    <a:pt x="494" y="682"/>
                  </a:cubicBezTo>
                  <a:cubicBezTo>
                    <a:pt x="502" y="713"/>
                    <a:pt x="527" y="722"/>
                    <a:pt x="552" y="701"/>
                  </a:cubicBezTo>
                  <a:cubicBezTo>
                    <a:pt x="606" y="654"/>
                    <a:pt x="606" y="654"/>
                    <a:pt x="606" y="654"/>
                  </a:cubicBezTo>
                  <a:cubicBezTo>
                    <a:pt x="630" y="633"/>
                    <a:pt x="664" y="638"/>
                    <a:pt x="680" y="666"/>
                  </a:cubicBezTo>
                  <a:cubicBezTo>
                    <a:pt x="718" y="727"/>
                    <a:pt x="718" y="727"/>
                    <a:pt x="718" y="727"/>
                  </a:cubicBezTo>
                  <a:cubicBezTo>
                    <a:pt x="726" y="741"/>
                    <a:pt x="737" y="748"/>
                    <a:pt x="748" y="748"/>
                  </a:cubicBezTo>
                  <a:cubicBezTo>
                    <a:pt x="748" y="126"/>
                    <a:pt x="748" y="126"/>
                    <a:pt x="748" y="126"/>
                  </a:cubicBezTo>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55" name="Freeform 267"/>
            <p:cNvSpPr/>
            <p:nvPr/>
          </p:nvSpPr>
          <p:spPr bwMode="auto">
            <a:xfrm>
              <a:off x="4573588" y="1179512"/>
              <a:ext cx="1298575" cy="1298575"/>
            </a:xfrm>
            <a:custGeom>
              <a:avLst/>
              <a:gdLst/>
              <a:ahLst/>
              <a:cxnLst>
                <a:cxn ang="0">
                  <a:pos x="727" y="718"/>
                </a:cxn>
                <a:cxn ang="0">
                  <a:pos x="666" y="680"/>
                </a:cxn>
                <a:cxn ang="0">
                  <a:pos x="654" y="606"/>
                </a:cxn>
                <a:cxn ang="0">
                  <a:pos x="701" y="552"/>
                </a:cxn>
                <a:cxn ang="0">
                  <a:pos x="682" y="494"/>
                </a:cxn>
                <a:cxn ang="0">
                  <a:pos x="612" y="478"/>
                </a:cxn>
                <a:cxn ang="0">
                  <a:pos x="578" y="411"/>
                </a:cxn>
                <a:cxn ang="0">
                  <a:pos x="606" y="345"/>
                </a:cxn>
                <a:cxn ang="0">
                  <a:pos x="570" y="296"/>
                </a:cxn>
                <a:cxn ang="0">
                  <a:pos x="499" y="302"/>
                </a:cxn>
                <a:cxn ang="0">
                  <a:pos x="446" y="249"/>
                </a:cxn>
                <a:cxn ang="0">
                  <a:pos x="452" y="177"/>
                </a:cxn>
                <a:cxn ang="0">
                  <a:pos x="403" y="142"/>
                </a:cxn>
                <a:cxn ang="0">
                  <a:pos x="337" y="169"/>
                </a:cxn>
                <a:cxn ang="0">
                  <a:pos x="270" y="135"/>
                </a:cxn>
                <a:cxn ang="0">
                  <a:pos x="253" y="66"/>
                </a:cxn>
                <a:cxn ang="0">
                  <a:pos x="196" y="47"/>
                </a:cxn>
                <a:cxn ang="0">
                  <a:pos x="141" y="94"/>
                </a:cxn>
                <a:cxn ang="0">
                  <a:pos x="67" y="82"/>
                </a:cxn>
                <a:cxn ang="0">
                  <a:pos x="30" y="21"/>
                </a:cxn>
                <a:cxn ang="0">
                  <a:pos x="0" y="0"/>
                </a:cxn>
                <a:cxn ang="0">
                  <a:pos x="0" y="622"/>
                </a:cxn>
                <a:cxn ang="0">
                  <a:pos x="126" y="748"/>
                </a:cxn>
                <a:cxn ang="0">
                  <a:pos x="748" y="748"/>
                </a:cxn>
                <a:cxn ang="0">
                  <a:pos x="727" y="718"/>
                </a:cxn>
              </a:cxnLst>
              <a:rect l="0" t="0" r="r" b="b"/>
              <a:pathLst>
                <a:path w="748" h="748">
                  <a:moveTo>
                    <a:pt x="727" y="718"/>
                  </a:moveTo>
                  <a:cubicBezTo>
                    <a:pt x="666" y="680"/>
                    <a:pt x="666" y="680"/>
                    <a:pt x="666" y="680"/>
                  </a:cubicBezTo>
                  <a:cubicBezTo>
                    <a:pt x="638" y="664"/>
                    <a:pt x="633" y="630"/>
                    <a:pt x="654" y="606"/>
                  </a:cubicBezTo>
                  <a:cubicBezTo>
                    <a:pt x="701" y="552"/>
                    <a:pt x="701" y="552"/>
                    <a:pt x="701" y="552"/>
                  </a:cubicBezTo>
                  <a:cubicBezTo>
                    <a:pt x="722" y="528"/>
                    <a:pt x="713" y="502"/>
                    <a:pt x="682" y="494"/>
                  </a:cubicBezTo>
                  <a:cubicBezTo>
                    <a:pt x="612" y="478"/>
                    <a:pt x="612" y="478"/>
                    <a:pt x="612" y="478"/>
                  </a:cubicBezTo>
                  <a:cubicBezTo>
                    <a:pt x="581" y="471"/>
                    <a:pt x="566" y="441"/>
                    <a:pt x="578" y="411"/>
                  </a:cubicBezTo>
                  <a:cubicBezTo>
                    <a:pt x="606" y="345"/>
                    <a:pt x="606" y="345"/>
                    <a:pt x="606" y="345"/>
                  </a:cubicBezTo>
                  <a:cubicBezTo>
                    <a:pt x="618" y="315"/>
                    <a:pt x="602" y="293"/>
                    <a:pt x="570" y="296"/>
                  </a:cubicBezTo>
                  <a:cubicBezTo>
                    <a:pt x="499" y="302"/>
                    <a:pt x="499" y="302"/>
                    <a:pt x="499" y="302"/>
                  </a:cubicBezTo>
                  <a:cubicBezTo>
                    <a:pt x="467" y="305"/>
                    <a:pt x="443" y="281"/>
                    <a:pt x="446" y="249"/>
                  </a:cubicBezTo>
                  <a:cubicBezTo>
                    <a:pt x="452" y="177"/>
                    <a:pt x="452" y="177"/>
                    <a:pt x="452" y="177"/>
                  </a:cubicBezTo>
                  <a:cubicBezTo>
                    <a:pt x="454" y="145"/>
                    <a:pt x="432" y="129"/>
                    <a:pt x="403" y="142"/>
                  </a:cubicBezTo>
                  <a:cubicBezTo>
                    <a:pt x="337" y="169"/>
                    <a:pt x="337" y="169"/>
                    <a:pt x="337" y="169"/>
                  </a:cubicBezTo>
                  <a:cubicBezTo>
                    <a:pt x="307" y="182"/>
                    <a:pt x="277" y="167"/>
                    <a:pt x="270" y="135"/>
                  </a:cubicBezTo>
                  <a:cubicBezTo>
                    <a:pt x="253" y="66"/>
                    <a:pt x="253" y="66"/>
                    <a:pt x="253" y="66"/>
                  </a:cubicBezTo>
                  <a:cubicBezTo>
                    <a:pt x="246" y="34"/>
                    <a:pt x="220" y="26"/>
                    <a:pt x="196" y="47"/>
                  </a:cubicBezTo>
                  <a:cubicBezTo>
                    <a:pt x="141" y="94"/>
                    <a:pt x="141" y="94"/>
                    <a:pt x="141" y="94"/>
                  </a:cubicBezTo>
                  <a:cubicBezTo>
                    <a:pt x="117" y="115"/>
                    <a:pt x="84" y="109"/>
                    <a:pt x="67" y="82"/>
                  </a:cubicBezTo>
                  <a:cubicBezTo>
                    <a:pt x="30" y="21"/>
                    <a:pt x="30" y="21"/>
                    <a:pt x="30" y="21"/>
                  </a:cubicBezTo>
                  <a:cubicBezTo>
                    <a:pt x="22" y="7"/>
                    <a:pt x="11" y="0"/>
                    <a:pt x="0" y="0"/>
                  </a:cubicBezTo>
                  <a:cubicBezTo>
                    <a:pt x="0" y="622"/>
                    <a:pt x="0" y="622"/>
                    <a:pt x="0" y="622"/>
                  </a:cubicBezTo>
                  <a:cubicBezTo>
                    <a:pt x="69" y="622"/>
                    <a:pt x="126" y="678"/>
                    <a:pt x="126" y="748"/>
                  </a:cubicBezTo>
                  <a:cubicBezTo>
                    <a:pt x="748" y="748"/>
                    <a:pt x="748" y="748"/>
                    <a:pt x="748" y="748"/>
                  </a:cubicBezTo>
                  <a:cubicBezTo>
                    <a:pt x="748" y="737"/>
                    <a:pt x="741" y="726"/>
                    <a:pt x="727" y="718"/>
                  </a:cubicBezTo>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56" name="Freeform 889"/>
            <p:cNvSpPr/>
            <p:nvPr/>
          </p:nvSpPr>
          <p:spPr bwMode="auto">
            <a:xfrm>
              <a:off x="4573588" y="2478087"/>
              <a:ext cx="1298575" cy="1296988"/>
            </a:xfrm>
            <a:custGeom>
              <a:avLst/>
              <a:gdLst/>
              <a:ahLst/>
              <a:cxnLst>
                <a:cxn ang="0">
                  <a:pos x="612" y="270"/>
                </a:cxn>
                <a:cxn ang="0">
                  <a:pos x="682" y="253"/>
                </a:cxn>
                <a:cxn ang="0">
                  <a:pos x="701" y="196"/>
                </a:cxn>
                <a:cxn ang="0">
                  <a:pos x="654" y="141"/>
                </a:cxn>
                <a:cxn ang="0">
                  <a:pos x="666" y="67"/>
                </a:cxn>
                <a:cxn ang="0">
                  <a:pos x="727" y="30"/>
                </a:cxn>
                <a:cxn ang="0">
                  <a:pos x="748" y="0"/>
                </a:cxn>
                <a:cxn ang="0">
                  <a:pos x="126" y="0"/>
                </a:cxn>
                <a:cxn ang="0">
                  <a:pos x="126" y="0"/>
                </a:cxn>
                <a:cxn ang="0">
                  <a:pos x="0" y="126"/>
                </a:cxn>
                <a:cxn ang="0">
                  <a:pos x="0" y="748"/>
                </a:cxn>
                <a:cxn ang="0">
                  <a:pos x="30" y="727"/>
                </a:cxn>
                <a:cxn ang="0">
                  <a:pos x="67" y="666"/>
                </a:cxn>
                <a:cxn ang="0">
                  <a:pos x="141" y="654"/>
                </a:cxn>
                <a:cxn ang="0">
                  <a:pos x="196" y="701"/>
                </a:cxn>
                <a:cxn ang="0">
                  <a:pos x="253" y="682"/>
                </a:cxn>
                <a:cxn ang="0">
                  <a:pos x="270" y="612"/>
                </a:cxn>
                <a:cxn ang="0">
                  <a:pos x="337" y="578"/>
                </a:cxn>
                <a:cxn ang="0">
                  <a:pos x="403" y="606"/>
                </a:cxn>
                <a:cxn ang="0">
                  <a:pos x="452" y="570"/>
                </a:cxn>
                <a:cxn ang="0">
                  <a:pos x="446" y="499"/>
                </a:cxn>
                <a:cxn ang="0">
                  <a:pos x="499" y="446"/>
                </a:cxn>
                <a:cxn ang="0">
                  <a:pos x="570" y="452"/>
                </a:cxn>
                <a:cxn ang="0">
                  <a:pos x="606" y="403"/>
                </a:cxn>
                <a:cxn ang="0">
                  <a:pos x="578" y="337"/>
                </a:cxn>
                <a:cxn ang="0">
                  <a:pos x="612" y="270"/>
                </a:cxn>
              </a:cxnLst>
              <a:rect l="0" t="0" r="r" b="b"/>
              <a:pathLst>
                <a:path w="748" h="748">
                  <a:moveTo>
                    <a:pt x="612" y="270"/>
                  </a:moveTo>
                  <a:cubicBezTo>
                    <a:pt x="682" y="253"/>
                    <a:pt x="682" y="253"/>
                    <a:pt x="682" y="253"/>
                  </a:cubicBezTo>
                  <a:cubicBezTo>
                    <a:pt x="713" y="246"/>
                    <a:pt x="722" y="220"/>
                    <a:pt x="701" y="196"/>
                  </a:cubicBezTo>
                  <a:cubicBezTo>
                    <a:pt x="654" y="141"/>
                    <a:pt x="654" y="141"/>
                    <a:pt x="654" y="141"/>
                  </a:cubicBezTo>
                  <a:cubicBezTo>
                    <a:pt x="633" y="117"/>
                    <a:pt x="638" y="84"/>
                    <a:pt x="666" y="67"/>
                  </a:cubicBezTo>
                  <a:cubicBezTo>
                    <a:pt x="727" y="30"/>
                    <a:pt x="727" y="30"/>
                    <a:pt x="727" y="30"/>
                  </a:cubicBezTo>
                  <a:cubicBezTo>
                    <a:pt x="741" y="22"/>
                    <a:pt x="748" y="11"/>
                    <a:pt x="748" y="0"/>
                  </a:cubicBezTo>
                  <a:cubicBezTo>
                    <a:pt x="126" y="0"/>
                    <a:pt x="126" y="0"/>
                    <a:pt x="126" y="0"/>
                  </a:cubicBezTo>
                  <a:cubicBezTo>
                    <a:pt x="126" y="0"/>
                    <a:pt x="126" y="0"/>
                    <a:pt x="126" y="0"/>
                  </a:cubicBezTo>
                  <a:cubicBezTo>
                    <a:pt x="126" y="69"/>
                    <a:pt x="69" y="126"/>
                    <a:pt x="0" y="126"/>
                  </a:cubicBezTo>
                  <a:cubicBezTo>
                    <a:pt x="0" y="748"/>
                    <a:pt x="0" y="748"/>
                    <a:pt x="0" y="748"/>
                  </a:cubicBezTo>
                  <a:cubicBezTo>
                    <a:pt x="11" y="748"/>
                    <a:pt x="22" y="741"/>
                    <a:pt x="30" y="727"/>
                  </a:cubicBezTo>
                  <a:cubicBezTo>
                    <a:pt x="67" y="666"/>
                    <a:pt x="67" y="666"/>
                    <a:pt x="67" y="666"/>
                  </a:cubicBezTo>
                  <a:cubicBezTo>
                    <a:pt x="84" y="638"/>
                    <a:pt x="117" y="633"/>
                    <a:pt x="141" y="654"/>
                  </a:cubicBezTo>
                  <a:cubicBezTo>
                    <a:pt x="196" y="701"/>
                    <a:pt x="196" y="701"/>
                    <a:pt x="196" y="701"/>
                  </a:cubicBezTo>
                  <a:cubicBezTo>
                    <a:pt x="220" y="722"/>
                    <a:pt x="246" y="713"/>
                    <a:pt x="253" y="682"/>
                  </a:cubicBezTo>
                  <a:cubicBezTo>
                    <a:pt x="270" y="612"/>
                    <a:pt x="270" y="612"/>
                    <a:pt x="270" y="612"/>
                  </a:cubicBezTo>
                  <a:cubicBezTo>
                    <a:pt x="277" y="581"/>
                    <a:pt x="307" y="566"/>
                    <a:pt x="337" y="578"/>
                  </a:cubicBezTo>
                  <a:cubicBezTo>
                    <a:pt x="403" y="606"/>
                    <a:pt x="403" y="606"/>
                    <a:pt x="403" y="606"/>
                  </a:cubicBezTo>
                  <a:cubicBezTo>
                    <a:pt x="432" y="618"/>
                    <a:pt x="454" y="602"/>
                    <a:pt x="452" y="570"/>
                  </a:cubicBezTo>
                  <a:cubicBezTo>
                    <a:pt x="446" y="499"/>
                    <a:pt x="446" y="499"/>
                    <a:pt x="446" y="499"/>
                  </a:cubicBezTo>
                  <a:cubicBezTo>
                    <a:pt x="443" y="467"/>
                    <a:pt x="467" y="443"/>
                    <a:pt x="499" y="446"/>
                  </a:cubicBezTo>
                  <a:cubicBezTo>
                    <a:pt x="570" y="452"/>
                    <a:pt x="570" y="452"/>
                    <a:pt x="570" y="452"/>
                  </a:cubicBezTo>
                  <a:cubicBezTo>
                    <a:pt x="602" y="454"/>
                    <a:pt x="618" y="432"/>
                    <a:pt x="606" y="403"/>
                  </a:cubicBezTo>
                  <a:cubicBezTo>
                    <a:pt x="578" y="337"/>
                    <a:pt x="578" y="337"/>
                    <a:pt x="578" y="337"/>
                  </a:cubicBezTo>
                  <a:cubicBezTo>
                    <a:pt x="566" y="307"/>
                    <a:pt x="581" y="277"/>
                    <a:pt x="612" y="270"/>
                  </a:cubicBezTo>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grpSp>
          <p:nvGrpSpPr>
            <p:cNvPr id="57" name="Group 18"/>
            <p:cNvGrpSpPr/>
            <p:nvPr/>
          </p:nvGrpSpPr>
          <p:grpSpPr>
            <a:xfrm>
              <a:off x="3963988" y="1770062"/>
              <a:ext cx="412751" cy="400050"/>
              <a:chOff x="4113213" y="2125663"/>
              <a:chExt cx="412751" cy="400050"/>
            </a:xfrm>
            <a:noFill/>
          </p:grpSpPr>
          <p:sp>
            <p:nvSpPr>
              <p:cNvPr id="96" name="Freeform 442"/>
              <p:cNvSpPr/>
              <p:nvPr/>
            </p:nvSpPr>
            <p:spPr bwMode="auto">
              <a:xfrm>
                <a:off x="4264026" y="2239963"/>
                <a:ext cx="93663" cy="285750"/>
              </a:xfrm>
              <a:custGeom>
                <a:avLst/>
                <a:gdLst/>
                <a:ahLst/>
                <a:cxnLst>
                  <a:cxn ang="0">
                    <a:pos x="0" y="165"/>
                  </a:cxn>
                  <a:cxn ang="0">
                    <a:pos x="54" y="165"/>
                  </a:cxn>
                  <a:cxn ang="0">
                    <a:pos x="54" y="3"/>
                  </a:cxn>
                  <a:cxn ang="0">
                    <a:pos x="46" y="0"/>
                  </a:cxn>
                  <a:cxn ang="0">
                    <a:pos x="0" y="165"/>
                  </a:cxn>
                </a:cxnLst>
                <a:rect l="0" t="0" r="r" b="b"/>
                <a:pathLst>
                  <a:path w="54" h="165">
                    <a:moveTo>
                      <a:pt x="0" y="165"/>
                    </a:moveTo>
                    <a:cubicBezTo>
                      <a:pt x="54" y="165"/>
                      <a:pt x="54" y="165"/>
                      <a:pt x="54" y="165"/>
                    </a:cubicBezTo>
                    <a:cubicBezTo>
                      <a:pt x="54" y="165"/>
                      <a:pt x="26" y="91"/>
                      <a:pt x="54" y="3"/>
                    </a:cubicBezTo>
                    <a:cubicBezTo>
                      <a:pt x="46" y="0"/>
                      <a:pt x="46" y="0"/>
                      <a:pt x="46" y="0"/>
                    </a:cubicBezTo>
                    <a:cubicBezTo>
                      <a:pt x="46" y="0"/>
                      <a:pt x="8" y="68"/>
                      <a:pt x="0" y="165"/>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7" name="Freeform 443"/>
              <p:cNvSpPr/>
              <p:nvPr/>
            </p:nvSpPr>
            <p:spPr bwMode="auto">
              <a:xfrm>
                <a:off x="4232276" y="2263776"/>
                <a:ext cx="84138" cy="103188"/>
              </a:xfrm>
              <a:custGeom>
                <a:avLst/>
                <a:gdLst/>
                <a:ahLst/>
                <a:cxnLst>
                  <a:cxn ang="0">
                    <a:pos x="49" y="41"/>
                  </a:cxn>
                  <a:cxn ang="0">
                    <a:pos x="5" y="0"/>
                  </a:cxn>
                  <a:cxn ang="0">
                    <a:pos x="0" y="5"/>
                  </a:cxn>
                  <a:cxn ang="0">
                    <a:pos x="46" y="59"/>
                  </a:cxn>
                  <a:cxn ang="0">
                    <a:pos x="49" y="41"/>
                  </a:cxn>
                </a:cxnLst>
                <a:rect l="0" t="0" r="r" b="b"/>
                <a:pathLst>
                  <a:path w="49" h="59">
                    <a:moveTo>
                      <a:pt x="49" y="41"/>
                    </a:moveTo>
                    <a:cubicBezTo>
                      <a:pt x="49" y="41"/>
                      <a:pt x="18" y="26"/>
                      <a:pt x="5" y="0"/>
                    </a:cubicBezTo>
                    <a:cubicBezTo>
                      <a:pt x="0" y="5"/>
                      <a:pt x="0" y="5"/>
                      <a:pt x="0" y="5"/>
                    </a:cubicBezTo>
                    <a:cubicBezTo>
                      <a:pt x="0" y="5"/>
                      <a:pt x="14" y="41"/>
                      <a:pt x="46" y="59"/>
                    </a:cubicBezTo>
                    <a:cubicBezTo>
                      <a:pt x="49" y="41"/>
                      <a:pt x="49" y="41"/>
                      <a:pt x="49" y="41"/>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8" name="Freeform 444"/>
              <p:cNvSpPr/>
              <p:nvPr/>
            </p:nvSpPr>
            <p:spPr bwMode="auto">
              <a:xfrm>
                <a:off x="4297363" y="2144713"/>
                <a:ext cx="52388" cy="95250"/>
              </a:xfrm>
              <a:custGeom>
                <a:avLst/>
                <a:gdLst/>
                <a:ahLst/>
                <a:cxnLst>
                  <a:cxn ang="0">
                    <a:pos x="1" y="29"/>
                  </a:cxn>
                  <a:cxn ang="0">
                    <a:pos x="13" y="0"/>
                  </a:cxn>
                  <a:cxn ang="0">
                    <a:pos x="29" y="27"/>
                  </a:cxn>
                  <a:cxn ang="0">
                    <a:pos x="17" y="55"/>
                  </a:cxn>
                  <a:cxn ang="0">
                    <a:pos x="1" y="29"/>
                  </a:cxn>
                </a:cxnLst>
                <a:rect l="0" t="0" r="r" b="b"/>
                <a:pathLst>
                  <a:path w="30" h="55">
                    <a:moveTo>
                      <a:pt x="1" y="29"/>
                    </a:moveTo>
                    <a:cubicBezTo>
                      <a:pt x="0" y="14"/>
                      <a:pt x="13" y="0"/>
                      <a:pt x="13" y="0"/>
                    </a:cubicBezTo>
                    <a:cubicBezTo>
                      <a:pt x="13" y="0"/>
                      <a:pt x="28" y="12"/>
                      <a:pt x="29" y="27"/>
                    </a:cubicBezTo>
                    <a:cubicBezTo>
                      <a:pt x="30" y="42"/>
                      <a:pt x="17" y="55"/>
                      <a:pt x="17" y="55"/>
                    </a:cubicBezTo>
                    <a:cubicBezTo>
                      <a:pt x="17" y="55"/>
                      <a:pt x="2" y="44"/>
                      <a:pt x="1" y="29"/>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9" name="Freeform 445"/>
              <p:cNvSpPr/>
              <p:nvPr/>
            </p:nvSpPr>
            <p:spPr bwMode="auto">
              <a:xfrm>
                <a:off x="4359276" y="2351088"/>
                <a:ext cx="57150" cy="55563"/>
              </a:xfrm>
              <a:custGeom>
                <a:avLst/>
                <a:gdLst/>
                <a:ahLst/>
                <a:cxnLst>
                  <a:cxn ang="0">
                    <a:pos x="9" y="24"/>
                  </a:cxn>
                  <a:cxn ang="0">
                    <a:pos x="0" y="2"/>
                  </a:cxn>
                  <a:cxn ang="0">
                    <a:pos x="24" y="8"/>
                  </a:cxn>
                  <a:cxn ang="0">
                    <a:pos x="33" y="30"/>
                  </a:cxn>
                  <a:cxn ang="0">
                    <a:pos x="9" y="24"/>
                  </a:cxn>
                </a:cxnLst>
                <a:rect l="0" t="0" r="r" b="b"/>
                <a:pathLst>
                  <a:path w="33" h="32">
                    <a:moveTo>
                      <a:pt x="9" y="24"/>
                    </a:moveTo>
                    <a:cubicBezTo>
                      <a:pt x="1" y="17"/>
                      <a:pt x="0" y="2"/>
                      <a:pt x="0" y="2"/>
                    </a:cubicBezTo>
                    <a:cubicBezTo>
                      <a:pt x="0" y="2"/>
                      <a:pt x="15" y="0"/>
                      <a:pt x="24" y="8"/>
                    </a:cubicBezTo>
                    <a:cubicBezTo>
                      <a:pt x="32" y="16"/>
                      <a:pt x="33" y="30"/>
                      <a:pt x="33" y="30"/>
                    </a:cubicBezTo>
                    <a:cubicBezTo>
                      <a:pt x="33" y="30"/>
                      <a:pt x="18" y="32"/>
                      <a:pt x="9" y="24"/>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100" name="Freeform 446"/>
              <p:cNvSpPr/>
              <p:nvPr/>
            </p:nvSpPr>
            <p:spPr bwMode="auto">
              <a:xfrm>
                <a:off x="4143376" y="2193926"/>
                <a:ext cx="55563" cy="53975"/>
              </a:xfrm>
              <a:custGeom>
                <a:avLst/>
                <a:gdLst/>
                <a:ahLst/>
                <a:cxnLst>
                  <a:cxn ang="0">
                    <a:pos x="9" y="24"/>
                  </a:cxn>
                  <a:cxn ang="0">
                    <a:pos x="0" y="2"/>
                  </a:cxn>
                  <a:cxn ang="0">
                    <a:pos x="23" y="7"/>
                  </a:cxn>
                  <a:cxn ang="0">
                    <a:pos x="32" y="29"/>
                  </a:cxn>
                  <a:cxn ang="0">
                    <a:pos x="9" y="24"/>
                  </a:cxn>
                </a:cxnLst>
                <a:rect l="0" t="0" r="r" b="b"/>
                <a:pathLst>
                  <a:path w="32" h="31">
                    <a:moveTo>
                      <a:pt x="9" y="24"/>
                    </a:moveTo>
                    <a:cubicBezTo>
                      <a:pt x="0" y="16"/>
                      <a:pt x="0" y="2"/>
                      <a:pt x="0" y="2"/>
                    </a:cubicBezTo>
                    <a:cubicBezTo>
                      <a:pt x="0" y="2"/>
                      <a:pt x="14" y="0"/>
                      <a:pt x="23" y="7"/>
                    </a:cubicBezTo>
                    <a:cubicBezTo>
                      <a:pt x="32" y="15"/>
                      <a:pt x="32" y="29"/>
                      <a:pt x="32" y="29"/>
                    </a:cubicBezTo>
                    <a:cubicBezTo>
                      <a:pt x="32" y="29"/>
                      <a:pt x="18" y="31"/>
                      <a:pt x="9" y="24"/>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101" name="Freeform 447"/>
              <p:cNvSpPr/>
              <p:nvPr/>
            </p:nvSpPr>
            <p:spPr bwMode="auto">
              <a:xfrm>
                <a:off x="4352926" y="2154238"/>
                <a:ext cx="52388" cy="66675"/>
              </a:xfrm>
              <a:custGeom>
                <a:avLst/>
                <a:gdLst/>
                <a:ahLst/>
                <a:cxnLst>
                  <a:cxn ang="0">
                    <a:pos x="25" y="24"/>
                  </a:cxn>
                  <a:cxn ang="0">
                    <a:pos x="6" y="38"/>
                  </a:cxn>
                  <a:cxn ang="0">
                    <a:pos x="5" y="14"/>
                  </a:cxn>
                  <a:cxn ang="0">
                    <a:pos x="25" y="0"/>
                  </a:cxn>
                  <a:cxn ang="0">
                    <a:pos x="25" y="24"/>
                  </a:cxn>
                </a:cxnLst>
                <a:rect l="0" t="0" r="r" b="b"/>
                <a:pathLst>
                  <a:path w="30" h="38">
                    <a:moveTo>
                      <a:pt x="25" y="24"/>
                    </a:moveTo>
                    <a:cubicBezTo>
                      <a:pt x="20" y="34"/>
                      <a:pt x="6" y="38"/>
                      <a:pt x="6" y="38"/>
                    </a:cubicBezTo>
                    <a:cubicBezTo>
                      <a:pt x="6" y="38"/>
                      <a:pt x="0" y="24"/>
                      <a:pt x="5" y="14"/>
                    </a:cubicBezTo>
                    <a:cubicBezTo>
                      <a:pt x="11" y="3"/>
                      <a:pt x="25" y="0"/>
                      <a:pt x="25" y="0"/>
                    </a:cubicBezTo>
                    <a:cubicBezTo>
                      <a:pt x="25" y="0"/>
                      <a:pt x="30" y="13"/>
                      <a:pt x="25" y="24"/>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102" name="Freeform 448"/>
              <p:cNvSpPr>
                <a:spLocks noEditPoints="1"/>
              </p:cNvSpPr>
              <p:nvPr/>
            </p:nvSpPr>
            <p:spPr bwMode="auto">
              <a:xfrm>
                <a:off x="4359276" y="2270126"/>
                <a:ext cx="166688" cy="96838"/>
              </a:xfrm>
              <a:custGeom>
                <a:avLst/>
                <a:gdLst/>
                <a:ahLst/>
                <a:cxnLst>
                  <a:cxn ang="0">
                    <a:pos x="46" y="3"/>
                  </a:cxn>
                  <a:cxn ang="0">
                    <a:pos x="0" y="32"/>
                  </a:cxn>
                  <a:cxn ang="0">
                    <a:pos x="51" y="52"/>
                  </a:cxn>
                  <a:cxn ang="0">
                    <a:pos x="96" y="23"/>
                  </a:cxn>
                  <a:cxn ang="0">
                    <a:pos x="46" y="3"/>
                  </a:cxn>
                  <a:cxn ang="0">
                    <a:pos x="44" y="32"/>
                  </a:cxn>
                  <a:cxn ang="0">
                    <a:pos x="45" y="37"/>
                  </a:cxn>
                  <a:cxn ang="0">
                    <a:pos x="41" y="38"/>
                  </a:cxn>
                  <a:cxn ang="0">
                    <a:pos x="40" y="32"/>
                  </a:cxn>
                  <a:cxn ang="0">
                    <a:pos x="38" y="32"/>
                  </a:cxn>
                  <a:cxn ang="0">
                    <a:pos x="39" y="38"/>
                  </a:cxn>
                  <a:cxn ang="0">
                    <a:pos x="35" y="39"/>
                  </a:cxn>
                  <a:cxn ang="0">
                    <a:pos x="34" y="33"/>
                  </a:cxn>
                  <a:cxn ang="0">
                    <a:pos x="31" y="33"/>
                  </a:cxn>
                  <a:cxn ang="0">
                    <a:pos x="30" y="26"/>
                  </a:cxn>
                  <a:cxn ang="0">
                    <a:pos x="33" y="26"/>
                  </a:cxn>
                  <a:cxn ang="0">
                    <a:pos x="32" y="20"/>
                  </a:cxn>
                  <a:cxn ang="0">
                    <a:pos x="37" y="20"/>
                  </a:cxn>
                  <a:cxn ang="0">
                    <a:pos x="37" y="25"/>
                  </a:cxn>
                  <a:cxn ang="0">
                    <a:pos x="39" y="25"/>
                  </a:cxn>
                  <a:cxn ang="0">
                    <a:pos x="38" y="20"/>
                  </a:cxn>
                  <a:cxn ang="0">
                    <a:pos x="43" y="19"/>
                  </a:cxn>
                  <a:cxn ang="0">
                    <a:pos x="43" y="24"/>
                  </a:cxn>
                  <a:cxn ang="0">
                    <a:pos x="60" y="12"/>
                  </a:cxn>
                  <a:cxn ang="0">
                    <a:pos x="61" y="20"/>
                  </a:cxn>
                  <a:cxn ang="0">
                    <a:pos x="54" y="24"/>
                  </a:cxn>
                  <a:cxn ang="0">
                    <a:pos x="49" y="28"/>
                  </a:cxn>
                  <a:cxn ang="0">
                    <a:pos x="49" y="28"/>
                  </a:cxn>
                  <a:cxn ang="0">
                    <a:pos x="55" y="29"/>
                  </a:cxn>
                  <a:cxn ang="0">
                    <a:pos x="63" y="32"/>
                  </a:cxn>
                  <a:cxn ang="0">
                    <a:pos x="64" y="40"/>
                  </a:cxn>
                  <a:cxn ang="0">
                    <a:pos x="44" y="32"/>
                  </a:cxn>
                </a:cxnLst>
                <a:rect l="0" t="0" r="r" b="b"/>
                <a:pathLst>
                  <a:path w="96" h="55">
                    <a:moveTo>
                      <a:pt x="46" y="3"/>
                    </a:moveTo>
                    <a:cubicBezTo>
                      <a:pt x="19" y="6"/>
                      <a:pt x="0" y="32"/>
                      <a:pt x="0" y="32"/>
                    </a:cubicBezTo>
                    <a:cubicBezTo>
                      <a:pt x="0" y="32"/>
                      <a:pt x="24" y="55"/>
                      <a:pt x="51" y="52"/>
                    </a:cubicBezTo>
                    <a:cubicBezTo>
                      <a:pt x="77" y="49"/>
                      <a:pt x="96" y="23"/>
                      <a:pt x="96" y="23"/>
                    </a:cubicBezTo>
                    <a:cubicBezTo>
                      <a:pt x="96" y="23"/>
                      <a:pt x="72" y="0"/>
                      <a:pt x="46" y="3"/>
                    </a:cubicBezTo>
                    <a:moveTo>
                      <a:pt x="44" y="32"/>
                    </a:moveTo>
                    <a:cubicBezTo>
                      <a:pt x="45" y="37"/>
                      <a:pt x="45" y="37"/>
                      <a:pt x="45" y="37"/>
                    </a:cubicBezTo>
                    <a:cubicBezTo>
                      <a:pt x="41" y="38"/>
                      <a:pt x="41" y="38"/>
                      <a:pt x="41" y="38"/>
                    </a:cubicBezTo>
                    <a:cubicBezTo>
                      <a:pt x="40" y="32"/>
                      <a:pt x="40" y="32"/>
                      <a:pt x="40" y="32"/>
                    </a:cubicBezTo>
                    <a:cubicBezTo>
                      <a:pt x="38" y="32"/>
                      <a:pt x="38" y="32"/>
                      <a:pt x="38" y="32"/>
                    </a:cubicBezTo>
                    <a:cubicBezTo>
                      <a:pt x="39" y="38"/>
                      <a:pt x="39" y="38"/>
                      <a:pt x="39" y="38"/>
                    </a:cubicBezTo>
                    <a:cubicBezTo>
                      <a:pt x="35" y="39"/>
                      <a:pt x="35" y="39"/>
                      <a:pt x="35" y="39"/>
                    </a:cubicBezTo>
                    <a:cubicBezTo>
                      <a:pt x="34" y="33"/>
                      <a:pt x="34" y="33"/>
                      <a:pt x="34" y="33"/>
                    </a:cubicBezTo>
                    <a:cubicBezTo>
                      <a:pt x="31" y="33"/>
                      <a:pt x="31" y="33"/>
                      <a:pt x="31" y="33"/>
                    </a:cubicBezTo>
                    <a:cubicBezTo>
                      <a:pt x="30" y="26"/>
                      <a:pt x="30" y="26"/>
                      <a:pt x="30" y="26"/>
                    </a:cubicBezTo>
                    <a:cubicBezTo>
                      <a:pt x="33" y="26"/>
                      <a:pt x="33" y="26"/>
                      <a:pt x="33" y="26"/>
                    </a:cubicBezTo>
                    <a:cubicBezTo>
                      <a:pt x="32" y="20"/>
                      <a:pt x="32" y="20"/>
                      <a:pt x="32" y="20"/>
                    </a:cubicBezTo>
                    <a:cubicBezTo>
                      <a:pt x="37" y="20"/>
                      <a:pt x="37" y="20"/>
                      <a:pt x="37" y="20"/>
                    </a:cubicBezTo>
                    <a:cubicBezTo>
                      <a:pt x="37" y="25"/>
                      <a:pt x="37" y="25"/>
                      <a:pt x="37" y="25"/>
                    </a:cubicBezTo>
                    <a:cubicBezTo>
                      <a:pt x="39" y="25"/>
                      <a:pt x="39" y="25"/>
                      <a:pt x="39" y="25"/>
                    </a:cubicBezTo>
                    <a:cubicBezTo>
                      <a:pt x="38" y="20"/>
                      <a:pt x="38" y="20"/>
                      <a:pt x="38" y="20"/>
                    </a:cubicBezTo>
                    <a:cubicBezTo>
                      <a:pt x="43" y="19"/>
                      <a:pt x="43" y="19"/>
                      <a:pt x="43" y="19"/>
                    </a:cubicBezTo>
                    <a:cubicBezTo>
                      <a:pt x="43" y="24"/>
                      <a:pt x="43" y="24"/>
                      <a:pt x="43" y="24"/>
                    </a:cubicBezTo>
                    <a:cubicBezTo>
                      <a:pt x="60" y="12"/>
                      <a:pt x="60" y="12"/>
                      <a:pt x="60" y="12"/>
                    </a:cubicBezTo>
                    <a:cubicBezTo>
                      <a:pt x="61" y="20"/>
                      <a:pt x="61" y="20"/>
                      <a:pt x="61" y="20"/>
                    </a:cubicBezTo>
                    <a:cubicBezTo>
                      <a:pt x="54" y="24"/>
                      <a:pt x="54" y="24"/>
                      <a:pt x="54" y="24"/>
                    </a:cubicBezTo>
                    <a:cubicBezTo>
                      <a:pt x="52" y="26"/>
                      <a:pt x="51" y="27"/>
                      <a:pt x="49" y="28"/>
                    </a:cubicBezTo>
                    <a:cubicBezTo>
                      <a:pt x="49" y="28"/>
                      <a:pt x="49" y="28"/>
                      <a:pt x="49" y="28"/>
                    </a:cubicBezTo>
                    <a:cubicBezTo>
                      <a:pt x="51" y="28"/>
                      <a:pt x="53" y="29"/>
                      <a:pt x="55" y="29"/>
                    </a:cubicBezTo>
                    <a:cubicBezTo>
                      <a:pt x="63" y="32"/>
                      <a:pt x="63" y="32"/>
                      <a:pt x="63" y="32"/>
                    </a:cubicBezTo>
                    <a:cubicBezTo>
                      <a:pt x="64" y="40"/>
                      <a:pt x="64" y="40"/>
                      <a:pt x="64" y="40"/>
                    </a:cubicBezTo>
                    <a:cubicBezTo>
                      <a:pt x="44" y="32"/>
                      <a:pt x="44" y="32"/>
                      <a:pt x="44" y="32"/>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103" name="Freeform 449"/>
              <p:cNvSpPr>
                <a:spLocks noEditPoints="1"/>
              </p:cNvSpPr>
              <p:nvPr/>
            </p:nvSpPr>
            <p:spPr bwMode="auto">
              <a:xfrm>
                <a:off x="4113213" y="2247901"/>
                <a:ext cx="114300" cy="74613"/>
              </a:xfrm>
              <a:custGeom>
                <a:avLst/>
                <a:gdLst/>
                <a:ahLst/>
                <a:cxnLst>
                  <a:cxn ang="0">
                    <a:pos x="37" y="5"/>
                  </a:cxn>
                  <a:cxn ang="0">
                    <a:pos x="0" y="13"/>
                  </a:cxn>
                  <a:cxn ang="0">
                    <a:pos x="29" y="39"/>
                  </a:cxn>
                  <a:cxn ang="0">
                    <a:pos x="66" y="30"/>
                  </a:cxn>
                  <a:cxn ang="0">
                    <a:pos x="37" y="5"/>
                  </a:cxn>
                  <a:cxn ang="0">
                    <a:pos x="46" y="20"/>
                  </a:cxn>
                  <a:cxn ang="0">
                    <a:pos x="36" y="27"/>
                  </a:cxn>
                  <a:cxn ang="0">
                    <a:pos x="36" y="30"/>
                  </a:cxn>
                  <a:cxn ang="0">
                    <a:pos x="33" y="30"/>
                  </a:cxn>
                  <a:cxn ang="0">
                    <a:pos x="34" y="27"/>
                  </a:cxn>
                  <a:cxn ang="0">
                    <a:pos x="33" y="27"/>
                  </a:cxn>
                  <a:cxn ang="0">
                    <a:pos x="32" y="27"/>
                  </a:cxn>
                  <a:cxn ang="0">
                    <a:pos x="31" y="29"/>
                  </a:cxn>
                  <a:cxn ang="0">
                    <a:pos x="29" y="29"/>
                  </a:cxn>
                  <a:cxn ang="0">
                    <a:pos x="29" y="26"/>
                  </a:cxn>
                  <a:cxn ang="0">
                    <a:pos x="23" y="15"/>
                  </a:cxn>
                  <a:cxn ang="0">
                    <a:pos x="24" y="12"/>
                  </a:cxn>
                  <a:cxn ang="0">
                    <a:pos x="28" y="13"/>
                  </a:cxn>
                  <a:cxn ang="0">
                    <a:pos x="27" y="15"/>
                  </a:cxn>
                  <a:cxn ang="0">
                    <a:pos x="30" y="21"/>
                  </a:cxn>
                  <a:cxn ang="0">
                    <a:pos x="32" y="13"/>
                  </a:cxn>
                  <a:cxn ang="0">
                    <a:pos x="34" y="14"/>
                  </a:cxn>
                  <a:cxn ang="0">
                    <a:pos x="33" y="22"/>
                  </a:cxn>
                  <a:cxn ang="0">
                    <a:pos x="34" y="23"/>
                  </a:cxn>
                  <a:cxn ang="0">
                    <a:pos x="34" y="23"/>
                  </a:cxn>
                  <a:cxn ang="0">
                    <a:pos x="36" y="14"/>
                  </a:cxn>
                  <a:cxn ang="0">
                    <a:pos x="39" y="15"/>
                  </a:cxn>
                  <a:cxn ang="0">
                    <a:pos x="37" y="23"/>
                  </a:cxn>
                  <a:cxn ang="0">
                    <a:pos x="42" y="18"/>
                  </a:cxn>
                  <a:cxn ang="0">
                    <a:pos x="42" y="16"/>
                  </a:cxn>
                  <a:cxn ang="0">
                    <a:pos x="47" y="16"/>
                  </a:cxn>
                  <a:cxn ang="0">
                    <a:pos x="46" y="20"/>
                  </a:cxn>
                </a:cxnLst>
                <a:rect l="0" t="0" r="r" b="b"/>
                <a:pathLst>
                  <a:path w="66" h="43">
                    <a:moveTo>
                      <a:pt x="37" y="5"/>
                    </a:moveTo>
                    <a:cubicBezTo>
                      <a:pt x="19" y="0"/>
                      <a:pt x="0" y="13"/>
                      <a:pt x="0" y="13"/>
                    </a:cubicBezTo>
                    <a:cubicBezTo>
                      <a:pt x="0" y="13"/>
                      <a:pt x="11" y="34"/>
                      <a:pt x="29" y="39"/>
                    </a:cubicBezTo>
                    <a:cubicBezTo>
                      <a:pt x="47" y="43"/>
                      <a:pt x="66" y="30"/>
                      <a:pt x="66" y="30"/>
                    </a:cubicBezTo>
                    <a:cubicBezTo>
                      <a:pt x="66" y="30"/>
                      <a:pt x="56" y="9"/>
                      <a:pt x="37" y="5"/>
                    </a:cubicBezTo>
                    <a:moveTo>
                      <a:pt x="46" y="20"/>
                    </a:moveTo>
                    <a:cubicBezTo>
                      <a:pt x="45" y="25"/>
                      <a:pt x="41" y="27"/>
                      <a:pt x="36" y="27"/>
                    </a:cubicBezTo>
                    <a:cubicBezTo>
                      <a:pt x="36" y="30"/>
                      <a:pt x="36" y="30"/>
                      <a:pt x="36" y="30"/>
                    </a:cubicBezTo>
                    <a:cubicBezTo>
                      <a:pt x="33" y="30"/>
                      <a:pt x="33" y="30"/>
                      <a:pt x="33" y="30"/>
                    </a:cubicBezTo>
                    <a:cubicBezTo>
                      <a:pt x="34" y="27"/>
                      <a:pt x="34" y="27"/>
                      <a:pt x="34" y="27"/>
                    </a:cubicBezTo>
                    <a:cubicBezTo>
                      <a:pt x="33" y="27"/>
                      <a:pt x="33" y="27"/>
                      <a:pt x="33" y="27"/>
                    </a:cubicBezTo>
                    <a:cubicBezTo>
                      <a:pt x="33" y="27"/>
                      <a:pt x="32" y="27"/>
                      <a:pt x="32" y="27"/>
                    </a:cubicBezTo>
                    <a:cubicBezTo>
                      <a:pt x="31" y="29"/>
                      <a:pt x="31" y="29"/>
                      <a:pt x="31" y="29"/>
                    </a:cubicBezTo>
                    <a:cubicBezTo>
                      <a:pt x="29" y="29"/>
                      <a:pt x="29" y="29"/>
                      <a:pt x="29" y="29"/>
                    </a:cubicBezTo>
                    <a:cubicBezTo>
                      <a:pt x="29" y="26"/>
                      <a:pt x="29" y="26"/>
                      <a:pt x="29" y="26"/>
                    </a:cubicBezTo>
                    <a:cubicBezTo>
                      <a:pt x="24" y="23"/>
                      <a:pt x="22" y="19"/>
                      <a:pt x="23" y="15"/>
                    </a:cubicBezTo>
                    <a:cubicBezTo>
                      <a:pt x="23" y="13"/>
                      <a:pt x="23" y="13"/>
                      <a:pt x="24" y="12"/>
                    </a:cubicBezTo>
                    <a:cubicBezTo>
                      <a:pt x="28" y="13"/>
                      <a:pt x="28" y="13"/>
                      <a:pt x="28" y="13"/>
                    </a:cubicBezTo>
                    <a:cubicBezTo>
                      <a:pt x="28" y="13"/>
                      <a:pt x="27" y="14"/>
                      <a:pt x="27" y="15"/>
                    </a:cubicBezTo>
                    <a:cubicBezTo>
                      <a:pt x="27" y="18"/>
                      <a:pt x="28" y="20"/>
                      <a:pt x="30" y="21"/>
                    </a:cubicBezTo>
                    <a:cubicBezTo>
                      <a:pt x="32" y="13"/>
                      <a:pt x="32" y="13"/>
                      <a:pt x="32" y="13"/>
                    </a:cubicBezTo>
                    <a:cubicBezTo>
                      <a:pt x="34" y="14"/>
                      <a:pt x="34" y="14"/>
                      <a:pt x="34" y="14"/>
                    </a:cubicBezTo>
                    <a:cubicBezTo>
                      <a:pt x="33" y="22"/>
                      <a:pt x="33" y="22"/>
                      <a:pt x="33" y="22"/>
                    </a:cubicBezTo>
                    <a:cubicBezTo>
                      <a:pt x="34" y="23"/>
                      <a:pt x="34" y="23"/>
                      <a:pt x="34" y="23"/>
                    </a:cubicBezTo>
                    <a:cubicBezTo>
                      <a:pt x="34" y="23"/>
                      <a:pt x="34" y="23"/>
                      <a:pt x="34" y="23"/>
                    </a:cubicBezTo>
                    <a:cubicBezTo>
                      <a:pt x="36" y="14"/>
                      <a:pt x="36" y="14"/>
                      <a:pt x="36" y="14"/>
                    </a:cubicBezTo>
                    <a:cubicBezTo>
                      <a:pt x="39" y="15"/>
                      <a:pt x="39" y="15"/>
                      <a:pt x="39" y="15"/>
                    </a:cubicBezTo>
                    <a:cubicBezTo>
                      <a:pt x="37" y="23"/>
                      <a:pt x="37" y="23"/>
                      <a:pt x="37" y="23"/>
                    </a:cubicBezTo>
                    <a:cubicBezTo>
                      <a:pt x="40" y="22"/>
                      <a:pt x="42" y="21"/>
                      <a:pt x="42" y="18"/>
                    </a:cubicBezTo>
                    <a:cubicBezTo>
                      <a:pt x="42" y="17"/>
                      <a:pt x="42" y="16"/>
                      <a:pt x="42" y="16"/>
                    </a:cubicBezTo>
                    <a:cubicBezTo>
                      <a:pt x="47" y="16"/>
                      <a:pt x="47" y="16"/>
                      <a:pt x="47" y="16"/>
                    </a:cubicBezTo>
                    <a:cubicBezTo>
                      <a:pt x="47" y="17"/>
                      <a:pt x="47" y="18"/>
                      <a:pt x="46" y="20"/>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104" name="Freeform 450"/>
              <p:cNvSpPr>
                <a:spLocks noEditPoints="1"/>
              </p:cNvSpPr>
              <p:nvPr/>
            </p:nvSpPr>
            <p:spPr bwMode="auto">
              <a:xfrm>
                <a:off x="4183063" y="2125663"/>
                <a:ext cx="123825" cy="136525"/>
              </a:xfrm>
              <a:custGeom>
                <a:avLst/>
                <a:gdLst/>
                <a:ahLst/>
                <a:cxnLst>
                  <a:cxn ang="0">
                    <a:pos x="56" y="26"/>
                  </a:cxn>
                  <a:cxn ang="0">
                    <a:pos x="8" y="0"/>
                  </a:cxn>
                  <a:cxn ang="0">
                    <a:pos x="15" y="54"/>
                  </a:cxn>
                  <a:cxn ang="0">
                    <a:pos x="62" y="79"/>
                  </a:cxn>
                  <a:cxn ang="0">
                    <a:pos x="56" y="26"/>
                  </a:cxn>
                  <a:cxn ang="0">
                    <a:pos x="50" y="54"/>
                  </a:cxn>
                  <a:cxn ang="0">
                    <a:pos x="46" y="57"/>
                  </a:cxn>
                  <a:cxn ang="0">
                    <a:pos x="43" y="53"/>
                  </a:cxn>
                  <a:cxn ang="0">
                    <a:pos x="35" y="56"/>
                  </a:cxn>
                  <a:cxn ang="0">
                    <a:pos x="33" y="50"/>
                  </a:cxn>
                  <a:cxn ang="0">
                    <a:pos x="41" y="47"/>
                  </a:cxn>
                  <a:cxn ang="0">
                    <a:pos x="43" y="42"/>
                  </a:cxn>
                  <a:cxn ang="0">
                    <a:pos x="36" y="41"/>
                  </a:cxn>
                  <a:cxn ang="0">
                    <a:pos x="23" y="39"/>
                  </a:cxn>
                  <a:cxn ang="0">
                    <a:pos x="25" y="26"/>
                  </a:cxn>
                  <a:cxn ang="0">
                    <a:pos x="22" y="22"/>
                  </a:cxn>
                  <a:cxn ang="0">
                    <a:pos x="26" y="20"/>
                  </a:cxn>
                  <a:cxn ang="0">
                    <a:pos x="29" y="23"/>
                  </a:cxn>
                  <a:cxn ang="0">
                    <a:pos x="36" y="20"/>
                  </a:cxn>
                  <a:cxn ang="0">
                    <a:pos x="38" y="26"/>
                  </a:cxn>
                  <a:cxn ang="0">
                    <a:pos x="31" y="29"/>
                  </a:cxn>
                  <a:cxn ang="0">
                    <a:pos x="29" y="34"/>
                  </a:cxn>
                  <a:cxn ang="0">
                    <a:pos x="37" y="34"/>
                  </a:cxn>
                  <a:cxn ang="0">
                    <a:pos x="49" y="37"/>
                  </a:cxn>
                  <a:cxn ang="0">
                    <a:pos x="47" y="50"/>
                  </a:cxn>
                  <a:cxn ang="0">
                    <a:pos x="50" y="54"/>
                  </a:cxn>
                </a:cxnLst>
                <a:rect l="0" t="0" r="r" b="b"/>
                <a:pathLst>
                  <a:path w="71" h="79">
                    <a:moveTo>
                      <a:pt x="56" y="26"/>
                    </a:moveTo>
                    <a:cubicBezTo>
                      <a:pt x="41" y="4"/>
                      <a:pt x="8" y="0"/>
                      <a:pt x="8" y="0"/>
                    </a:cubicBezTo>
                    <a:cubicBezTo>
                      <a:pt x="8" y="0"/>
                      <a:pt x="0" y="32"/>
                      <a:pt x="15" y="54"/>
                    </a:cubicBezTo>
                    <a:cubicBezTo>
                      <a:pt x="30" y="76"/>
                      <a:pt x="62" y="79"/>
                      <a:pt x="62" y="79"/>
                    </a:cubicBezTo>
                    <a:cubicBezTo>
                      <a:pt x="62" y="79"/>
                      <a:pt x="71" y="48"/>
                      <a:pt x="56" y="26"/>
                    </a:cubicBezTo>
                    <a:moveTo>
                      <a:pt x="50" y="54"/>
                    </a:moveTo>
                    <a:cubicBezTo>
                      <a:pt x="46" y="57"/>
                      <a:pt x="46" y="57"/>
                      <a:pt x="46" y="57"/>
                    </a:cubicBezTo>
                    <a:cubicBezTo>
                      <a:pt x="43" y="53"/>
                      <a:pt x="43" y="53"/>
                      <a:pt x="43" y="53"/>
                    </a:cubicBezTo>
                    <a:cubicBezTo>
                      <a:pt x="40" y="54"/>
                      <a:pt x="37" y="56"/>
                      <a:pt x="35" y="56"/>
                    </a:cubicBezTo>
                    <a:cubicBezTo>
                      <a:pt x="33" y="50"/>
                      <a:pt x="33" y="50"/>
                      <a:pt x="33" y="50"/>
                    </a:cubicBezTo>
                    <a:cubicBezTo>
                      <a:pt x="35" y="50"/>
                      <a:pt x="38" y="49"/>
                      <a:pt x="41" y="47"/>
                    </a:cubicBezTo>
                    <a:cubicBezTo>
                      <a:pt x="43" y="45"/>
                      <a:pt x="44" y="43"/>
                      <a:pt x="43" y="42"/>
                    </a:cubicBezTo>
                    <a:cubicBezTo>
                      <a:pt x="42" y="40"/>
                      <a:pt x="40" y="40"/>
                      <a:pt x="36" y="41"/>
                    </a:cubicBezTo>
                    <a:cubicBezTo>
                      <a:pt x="31" y="43"/>
                      <a:pt x="26" y="43"/>
                      <a:pt x="23" y="39"/>
                    </a:cubicBezTo>
                    <a:cubicBezTo>
                      <a:pt x="21" y="35"/>
                      <a:pt x="21" y="30"/>
                      <a:pt x="25" y="26"/>
                    </a:cubicBezTo>
                    <a:cubicBezTo>
                      <a:pt x="22" y="22"/>
                      <a:pt x="22" y="22"/>
                      <a:pt x="22" y="22"/>
                    </a:cubicBezTo>
                    <a:cubicBezTo>
                      <a:pt x="26" y="20"/>
                      <a:pt x="26" y="20"/>
                      <a:pt x="26" y="20"/>
                    </a:cubicBezTo>
                    <a:cubicBezTo>
                      <a:pt x="29" y="23"/>
                      <a:pt x="29" y="23"/>
                      <a:pt x="29" y="23"/>
                    </a:cubicBezTo>
                    <a:cubicBezTo>
                      <a:pt x="32" y="21"/>
                      <a:pt x="34" y="21"/>
                      <a:pt x="36" y="20"/>
                    </a:cubicBezTo>
                    <a:cubicBezTo>
                      <a:pt x="38" y="26"/>
                      <a:pt x="38" y="26"/>
                      <a:pt x="38" y="26"/>
                    </a:cubicBezTo>
                    <a:cubicBezTo>
                      <a:pt x="37" y="26"/>
                      <a:pt x="34" y="27"/>
                      <a:pt x="31" y="29"/>
                    </a:cubicBezTo>
                    <a:cubicBezTo>
                      <a:pt x="28" y="31"/>
                      <a:pt x="28" y="32"/>
                      <a:pt x="29" y="34"/>
                    </a:cubicBezTo>
                    <a:cubicBezTo>
                      <a:pt x="30" y="35"/>
                      <a:pt x="32" y="35"/>
                      <a:pt x="37" y="34"/>
                    </a:cubicBezTo>
                    <a:cubicBezTo>
                      <a:pt x="43" y="32"/>
                      <a:pt x="46" y="33"/>
                      <a:pt x="49" y="37"/>
                    </a:cubicBezTo>
                    <a:cubicBezTo>
                      <a:pt x="52" y="40"/>
                      <a:pt x="51" y="45"/>
                      <a:pt x="47" y="50"/>
                    </a:cubicBezTo>
                    <a:cubicBezTo>
                      <a:pt x="50" y="54"/>
                      <a:pt x="50" y="54"/>
                      <a:pt x="50" y="54"/>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105" name="Freeform 451"/>
              <p:cNvSpPr>
                <a:spLocks noEditPoints="1"/>
              </p:cNvSpPr>
              <p:nvPr/>
            </p:nvSpPr>
            <p:spPr bwMode="auto">
              <a:xfrm>
                <a:off x="4371976" y="2193926"/>
                <a:ext cx="95250" cy="90488"/>
              </a:xfrm>
              <a:custGeom>
                <a:avLst/>
                <a:gdLst/>
                <a:ahLst/>
                <a:cxnLst>
                  <a:cxn ang="0">
                    <a:pos x="17" y="11"/>
                  </a:cxn>
                  <a:cxn ang="0">
                    <a:pos x="0" y="47"/>
                  </a:cxn>
                  <a:cxn ang="0">
                    <a:pos x="38" y="40"/>
                  </a:cxn>
                  <a:cxn ang="0">
                    <a:pos x="55" y="5"/>
                  </a:cxn>
                  <a:cxn ang="0">
                    <a:pos x="17" y="11"/>
                  </a:cxn>
                  <a:cxn ang="0">
                    <a:pos x="36" y="26"/>
                  </a:cxn>
                  <a:cxn ang="0">
                    <a:pos x="33" y="21"/>
                  </a:cxn>
                  <a:cxn ang="0">
                    <a:pos x="30" y="20"/>
                  </a:cxn>
                  <a:cxn ang="0">
                    <a:pos x="31" y="26"/>
                  </a:cxn>
                  <a:cxn ang="0">
                    <a:pos x="30" y="35"/>
                  </a:cxn>
                  <a:cxn ang="0">
                    <a:pos x="21" y="35"/>
                  </a:cxn>
                  <a:cxn ang="0">
                    <a:pos x="18" y="38"/>
                  </a:cxn>
                  <a:cxn ang="0">
                    <a:pos x="15" y="36"/>
                  </a:cxn>
                  <a:cxn ang="0">
                    <a:pos x="18" y="33"/>
                  </a:cxn>
                  <a:cxn ang="0">
                    <a:pos x="14" y="28"/>
                  </a:cxn>
                  <a:cxn ang="0">
                    <a:pos x="18" y="25"/>
                  </a:cxn>
                  <a:cxn ang="0">
                    <a:pos x="22" y="31"/>
                  </a:cxn>
                  <a:cxn ang="0">
                    <a:pos x="26" y="32"/>
                  </a:cxn>
                  <a:cxn ang="0">
                    <a:pos x="25" y="26"/>
                  </a:cxn>
                  <a:cxn ang="0">
                    <a:pos x="25" y="17"/>
                  </a:cxn>
                  <a:cxn ang="0">
                    <a:pos x="34" y="17"/>
                  </a:cxn>
                  <a:cxn ang="0">
                    <a:pos x="37" y="14"/>
                  </a:cxn>
                  <a:cxn ang="0">
                    <a:pos x="39" y="17"/>
                  </a:cxn>
                  <a:cxn ang="0">
                    <a:pos x="37" y="19"/>
                  </a:cxn>
                  <a:cxn ang="0">
                    <a:pos x="40" y="24"/>
                  </a:cxn>
                  <a:cxn ang="0">
                    <a:pos x="36" y="26"/>
                  </a:cxn>
                </a:cxnLst>
                <a:rect l="0" t="0" r="r" b="b"/>
                <a:pathLst>
                  <a:path w="55" h="52">
                    <a:moveTo>
                      <a:pt x="17" y="11"/>
                    </a:moveTo>
                    <a:cubicBezTo>
                      <a:pt x="2" y="23"/>
                      <a:pt x="0" y="47"/>
                      <a:pt x="0" y="47"/>
                    </a:cubicBezTo>
                    <a:cubicBezTo>
                      <a:pt x="0" y="47"/>
                      <a:pt x="23" y="52"/>
                      <a:pt x="38" y="40"/>
                    </a:cubicBezTo>
                    <a:cubicBezTo>
                      <a:pt x="54" y="28"/>
                      <a:pt x="55" y="5"/>
                      <a:pt x="55" y="5"/>
                    </a:cubicBezTo>
                    <a:cubicBezTo>
                      <a:pt x="55" y="5"/>
                      <a:pt x="32" y="0"/>
                      <a:pt x="17" y="11"/>
                    </a:cubicBezTo>
                    <a:moveTo>
                      <a:pt x="36" y="26"/>
                    </a:moveTo>
                    <a:cubicBezTo>
                      <a:pt x="36" y="25"/>
                      <a:pt x="35" y="23"/>
                      <a:pt x="33" y="21"/>
                    </a:cubicBezTo>
                    <a:cubicBezTo>
                      <a:pt x="32" y="20"/>
                      <a:pt x="30" y="20"/>
                      <a:pt x="30" y="20"/>
                    </a:cubicBezTo>
                    <a:cubicBezTo>
                      <a:pt x="29" y="21"/>
                      <a:pt x="29" y="23"/>
                      <a:pt x="31" y="26"/>
                    </a:cubicBezTo>
                    <a:cubicBezTo>
                      <a:pt x="33" y="30"/>
                      <a:pt x="32" y="33"/>
                      <a:pt x="30" y="35"/>
                    </a:cubicBezTo>
                    <a:cubicBezTo>
                      <a:pt x="28" y="38"/>
                      <a:pt x="24" y="38"/>
                      <a:pt x="21" y="35"/>
                    </a:cubicBezTo>
                    <a:cubicBezTo>
                      <a:pt x="18" y="38"/>
                      <a:pt x="18" y="38"/>
                      <a:pt x="18" y="38"/>
                    </a:cubicBezTo>
                    <a:cubicBezTo>
                      <a:pt x="15" y="36"/>
                      <a:pt x="15" y="36"/>
                      <a:pt x="15" y="36"/>
                    </a:cubicBezTo>
                    <a:cubicBezTo>
                      <a:pt x="18" y="33"/>
                      <a:pt x="18" y="33"/>
                      <a:pt x="18" y="33"/>
                    </a:cubicBezTo>
                    <a:cubicBezTo>
                      <a:pt x="16" y="31"/>
                      <a:pt x="15" y="29"/>
                      <a:pt x="14" y="28"/>
                    </a:cubicBezTo>
                    <a:cubicBezTo>
                      <a:pt x="18" y="25"/>
                      <a:pt x="18" y="25"/>
                      <a:pt x="18" y="25"/>
                    </a:cubicBezTo>
                    <a:cubicBezTo>
                      <a:pt x="19" y="27"/>
                      <a:pt x="20" y="29"/>
                      <a:pt x="22" y="31"/>
                    </a:cubicBezTo>
                    <a:cubicBezTo>
                      <a:pt x="23" y="32"/>
                      <a:pt x="25" y="33"/>
                      <a:pt x="26" y="32"/>
                    </a:cubicBezTo>
                    <a:cubicBezTo>
                      <a:pt x="27" y="31"/>
                      <a:pt x="26" y="29"/>
                      <a:pt x="25" y="26"/>
                    </a:cubicBezTo>
                    <a:cubicBezTo>
                      <a:pt x="23" y="23"/>
                      <a:pt x="23" y="20"/>
                      <a:pt x="25" y="17"/>
                    </a:cubicBezTo>
                    <a:cubicBezTo>
                      <a:pt x="27" y="15"/>
                      <a:pt x="31" y="14"/>
                      <a:pt x="34" y="17"/>
                    </a:cubicBezTo>
                    <a:cubicBezTo>
                      <a:pt x="37" y="14"/>
                      <a:pt x="37" y="14"/>
                      <a:pt x="37" y="14"/>
                    </a:cubicBezTo>
                    <a:cubicBezTo>
                      <a:pt x="39" y="17"/>
                      <a:pt x="39" y="17"/>
                      <a:pt x="39" y="17"/>
                    </a:cubicBezTo>
                    <a:cubicBezTo>
                      <a:pt x="37" y="19"/>
                      <a:pt x="37" y="19"/>
                      <a:pt x="37" y="19"/>
                    </a:cubicBezTo>
                    <a:cubicBezTo>
                      <a:pt x="39" y="21"/>
                      <a:pt x="40" y="22"/>
                      <a:pt x="40" y="24"/>
                    </a:cubicBezTo>
                    <a:cubicBezTo>
                      <a:pt x="36" y="26"/>
                      <a:pt x="36" y="26"/>
                      <a:pt x="36" y="26"/>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106" name="Freeform 452"/>
              <p:cNvSpPr>
                <a:spLocks noEditPoints="1"/>
              </p:cNvSpPr>
              <p:nvPr/>
            </p:nvSpPr>
            <p:spPr bwMode="auto">
              <a:xfrm>
                <a:off x="4132263" y="2324101"/>
                <a:ext cx="133350" cy="85725"/>
              </a:xfrm>
              <a:custGeom>
                <a:avLst/>
                <a:gdLst/>
                <a:ahLst/>
                <a:cxnLst>
                  <a:cxn ang="0">
                    <a:pos x="34" y="5"/>
                  </a:cxn>
                  <a:cxn ang="0">
                    <a:pos x="0" y="33"/>
                  </a:cxn>
                  <a:cxn ang="0">
                    <a:pos x="43" y="44"/>
                  </a:cxn>
                  <a:cxn ang="0">
                    <a:pos x="77" y="16"/>
                  </a:cxn>
                  <a:cxn ang="0">
                    <a:pos x="34" y="5"/>
                  </a:cxn>
                  <a:cxn ang="0">
                    <a:pos x="52" y="30"/>
                  </a:cxn>
                  <a:cxn ang="0">
                    <a:pos x="47" y="31"/>
                  </a:cxn>
                  <a:cxn ang="0">
                    <a:pos x="46" y="23"/>
                  </a:cxn>
                  <a:cxn ang="0">
                    <a:pos x="42" y="20"/>
                  </a:cxn>
                  <a:cxn ang="0">
                    <a:pos x="40" y="26"/>
                  </a:cxn>
                  <a:cxn ang="0">
                    <a:pos x="35" y="36"/>
                  </a:cxn>
                  <a:cxn ang="0">
                    <a:pos x="25" y="32"/>
                  </a:cxn>
                  <a:cxn ang="0">
                    <a:pos x="21" y="33"/>
                  </a:cxn>
                  <a:cxn ang="0">
                    <a:pos x="19" y="29"/>
                  </a:cxn>
                  <a:cxn ang="0">
                    <a:pos x="23" y="28"/>
                  </a:cxn>
                  <a:cxn ang="0">
                    <a:pos x="22" y="21"/>
                  </a:cxn>
                  <a:cxn ang="0">
                    <a:pos x="28" y="21"/>
                  </a:cxn>
                  <a:cxn ang="0">
                    <a:pos x="28" y="27"/>
                  </a:cxn>
                  <a:cxn ang="0">
                    <a:pos x="32" y="30"/>
                  </a:cxn>
                  <a:cxn ang="0">
                    <a:pos x="34" y="24"/>
                  </a:cxn>
                  <a:cxn ang="0">
                    <a:pos x="39" y="14"/>
                  </a:cxn>
                  <a:cxn ang="0">
                    <a:pos x="50" y="18"/>
                  </a:cxn>
                  <a:cxn ang="0">
                    <a:pos x="54" y="17"/>
                  </a:cxn>
                  <a:cxn ang="0">
                    <a:pos x="56" y="21"/>
                  </a:cxn>
                  <a:cxn ang="0">
                    <a:pos x="52" y="22"/>
                  </a:cxn>
                  <a:cxn ang="0">
                    <a:pos x="52" y="30"/>
                  </a:cxn>
                </a:cxnLst>
                <a:rect l="0" t="0" r="r" b="b"/>
                <a:pathLst>
                  <a:path w="77" h="49">
                    <a:moveTo>
                      <a:pt x="34" y="5"/>
                    </a:moveTo>
                    <a:cubicBezTo>
                      <a:pt x="13" y="10"/>
                      <a:pt x="0" y="33"/>
                      <a:pt x="0" y="33"/>
                    </a:cubicBezTo>
                    <a:cubicBezTo>
                      <a:pt x="0" y="33"/>
                      <a:pt x="22" y="49"/>
                      <a:pt x="43" y="44"/>
                    </a:cubicBezTo>
                    <a:cubicBezTo>
                      <a:pt x="64" y="39"/>
                      <a:pt x="77" y="16"/>
                      <a:pt x="77" y="16"/>
                    </a:cubicBezTo>
                    <a:cubicBezTo>
                      <a:pt x="77" y="16"/>
                      <a:pt x="55" y="0"/>
                      <a:pt x="34" y="5"/>
                    </a:cubicBezTo>
                    <a:moveTo>
                      <a:pt x="52" y="30"/>
                    </a:moveTo>
                    <a:cubicBezTo>
                      <a:pt x="47" y="31"/>
                      <a:pt x="47" y="31"/>
                      <a:pt x="47" y="31"/>
                    </a:cubicBezTo>
                    <a:cubicBezTo>
                      <a:pt x="47" y="29"/>
                      <a:pt x="47" y="26"/>
                      <a:pt x="46" y="23"/>
                    </a:cubicBezTo>
                    <a:cubicBezTo>
                      <a:pt x="45" y="21"/>
                      <a:pt x="44" y="19"/>
                      <a:pt x="42" y="20"/>
                    </a:cubicBezTo>
                    <a:cubicBezTo>
                      <a:pt x="41" y="21"/>
                      <a:pt x="40" y="22"/>
                      <a:pt x="40" y="26"/>
                    </a:cubicBezTo>
                    <a:cubicBezTo>
                      <a:pt x="40" y="31"/>
                      <a:pt x="39" y="35"/>
                      <a:pt x="35" y="36"/>
                    </a:cubicBezTo>
                    <a:cubicBezTo>
                      <a:pt x="31" y="38"/>
                      <a:pt x="28" y="36"/>
                      <a:pt x="25" y="32"/>
                    </a:cubicBezTo>
                    <a:cubicBezTo>
                      <a:pt x="21" y="33"/>
                      <a:pt x="21" y="33"/>
                      <a:pt x="21" y="33"/>
                    </a:cubicBezTo>
                    <a:cubicBezTo>
                      <a:pt x="19" y="29"/>
                      <a:pt x="19" y="29"/>
                      <a:pt x="19" y="29"/>
                    </a:cubicBezTo>
                    <a:cubicBezTo>
                      <a:pt x="23" y="28"/>
                      <a:pt x="23" y="28"/>
                      <a:pt x="23" y="28"/>
                    </a:cubicBezTo>
                    <a:cubicBezTo>
                      <a:pt x="22" y="25"/>
                      <a:pt x="22" y="23"/>
                      <a:pt x="22" y="21"/>
                    </a:cubicBezTo>
                    <a:cubicBezTo>
                      <a:pt x="28" y="21"/>
                      <a:pt x="28" y="21"/>
                      <a:pt x="28" y="21"/>
                    </a:cubicBezTo>
                    <a:cubicBezTo>
                      <a:pt x="28" y="22"/>
                      <a:pt x="27" y="24"/>
                      <a:pt x="28" y="27"/>
                    </a:cubicBezTo>
                    <a:cubicBezTo>
                      <a:pt x="29" y="30"/>
                      <a:pt x="31" y="30"/>
                      <a:pt x="32" y="30"/>
                    </a:cubicBezTo>
                    <a:cubicBezTo>
                      <a:pt x="33" y="29"/>
                      <a:pt x="34" y="28"/>
                      <a:pt x="34" y="24"/>
                    </a:cubicBezTo>
                    <a:cubicBezTo>
                      <a:pt x="34" y="18"/>
                      <a:pt x="35" y="15"/>
                      <a:pt x="39" y="14"/>
                    </a:cubicBezTo>
                    <a:cubicBezTo>
                      <a:pt x="43" y="12"/>
                      <a:pt x="47" y="14"/>
                      <a:pt x="50" y="18"/>
                    </a:cubicBezTo>
                    <a:cubicBezTo>
                      <a:pt x="54" y="17"/>
                      <a:pt x="54" y="17"/>
                      <a:pt x="54" y="17"/>
                    </a:cubicBezTo>
                    <a:cubicBezTo>
                      <a:pt x="56" y="21"/>
                      <a:pt x="56" y="21"/>
                      <a:pt x="56" y="21"/>
                    </a:cubicBezTo>
                    <a:cubicBezTo>
                      <a:pt x="52" y="22"/>
                      <a:pt x="52" y="22"/>
                      <a:pt x="52" y="22"/>
                    </a:cubicBezTo>
                    <a:cubicBezTo>
                      <a:pt x="53" y="25"/>
                      <a:pt x="53" y="28"/>
                      <a:pt x="52" y="30"/>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grpSp>
        <p:grpSp>
          <p:nvGrpSpPr>
            <p:cNvPr id="58" name="Group 60"/>
            <p:cNvGrpSpPr/>
            <p:nvPr/>
          </p:nvGrpSpPr>
          <p:grpSpPr>
            <a:xfrm>
              <a:off x="4802188" y="1789112"/>
              <a:ext cx="388938" cy="319088"/>
              <a:chOff x="5102226" y="1265238"/>
              <a:chExt cx="388938" cy="319088"/>
            </a:xfrm>
            <a:noFill/>
          </p:grpSpPr>
          <p:sp>
            <p:nvSpPr>
              <p:cNvPr id="61" name="Freeform 407"/>
              <p:cNvSpPr/>
              <p:nvPr/>
            </p:nvSpPr>
            <p:spPr bwMode="auto">
              <a:xfrm>
                <a:off x="5238751" y="1381126"/>
                <a:ext cx="34925" cy="109538"/>
              </a:xfrm>
              <a:custGeom>
                <a:avLst/>
                <a:gdLst/>
                <a:ahLst/>
                <a:cxnLst>
                  <a:cxn ang="0">
                    <a:pos x="6" y="63"/>
                  </a:cxn>
                  <a:cxn ang="0">
                    <a:pos x="4" y="62"/>
                  </a:cxn>
                  <a:cxn ang="0">
                    <a:pos x="1" y="55"/>
                  </a:cxn>
                  <a:cxn ang="0">
                    <a:pos x="10" y="32"/>
                  </a:cxn>
                  <a:cxn ang="0">
                    <a:pos x="8" y="6"/>
                  </a:cxn>
                  <a:cxn ang="0">
                    <a:pos x="13" y="0"/>
                  </a:cxn>
                  <a:cxn ang="0">
                    <a:pos x="19" y="5"/>
                  </a:cxn>
                  <a:cxn ang="0">
                    <a:pos x="21" y="32"/>
                  </a:cxn>
                  <a:cxn ang="0">
                    <a:pos x="21" y="34"/>
                  </a:cxn>
                  <a:cxn ang="0">
                    <a:pos x="12" y="59"/>
                  </a:cxn>
                  <a:cxn ang="0">
                    <a:pos x="6" y="63"/>
                  </a:cxn>
                </a:cxnLst>
                <a:rect l="0" t="0" r="r" b="b"/>
                <a:pathLst>
                  <a:path w="21" h="63">
                    <a:moveTo>
                      <a:pt x="6" y="63"/>
                    </a:moveTo>
                    <a:cubicBezTo>
                      <a:pt x="6" y="63"/>
                      <a:pt x="5" y="63"/>
                      <a:pt x="4" y="62"/>
                    </a:cubicBezTo>
                    <a:cubicBezTo>
                      <a:pt x="1" y="61"/>
                      <a:pt x="0" y="58"/>
                      <a:pt x="1" y="55"/>
                    </a:cubicBezTo>
                    <a:cubicBezTo>
                      <a:pt x="10" y="32"/>
                      <a:pt x="10" y="32"/>
                      <a:pt x="10" y="32"/>
                    </a:cubicBezTo>
                    <a:cubicBezTo>
                      <a:pt x="8" y="6"/>
                      <a:pt x="8" y="6"/>
                      <a:pt x="8" y="6"/>
                    </a:cubicBezTo>
                    <a:cubicBezTo>
                      <a:pt x="7" y="3"/>
                      <a:pt x="10" y="0"/>
                      <a:pt x="13" y="0"/>
                    </a:cubicBezTo>
                    <a:cubicBezTo>
                      <a:pt x="16" y="0"/>
                      <a:pt x="19" y="2"/>
                      <a:pt x="19" y="5"/>
                    </a:cubicBezTo>
                    <a:cubicBezTo>
                      <a:pt x="21" y="32"/>
                      <a:pt x="21" y="32"/>
                      <a:pt x="21" y="32"/>
                    </a:cubicBezTo>
                    <a:cubicBezTo>
                      <a:pt x="21" y="33"/>
                      <a:pt x="21" y="34"/>
                      <a:pt x="21" y="34"/>
                    </a:cubicBezTo>
                    <a:cubicBezTo>
                      <a:pt x="12" y="59"/>
                      <a:pt x="12" y="59"/>
                      <a:pt x="12" y="59"/>
                    </a:cubicBezTo>
                    <a:cubicBezTo>
                      <a:pt x="11" y="61"/>
                      <a:pt x="9" y="63"/>
                      <a:pt x="6" y="63"/>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2" name="Freeform 408"/>
              <p:cNvSpPr/>
              <p:nvPr/>
            </p:nvSpPr>
            <p:spPr bwMode="auto">
              <a:xfrm>
                <a:off x="5202238" y="1319213"/>
                <a:ext cx="157163" cy="69850"/>
              </a:xfrm>
              <a:custGeom>
                <a:avLst/>
                <a:gdLst/>
                <a:ahLst/>
                <a:cxnLst>
                  <a:cxn ang="0">
                    <a:pos x="85" y="15"/>
                  </a:cxn>
                  <a:cxn ang="0">
                    <a:pos x="69" y="15"/>
                  </a:cxn>
                  <a:cxn ang="0">
                    <a:pos x="58" y="2"/>
                  </a:cxn>
                  <a:cxn ang="0">
                    <a:pos x="57" y="1"/>
                  </a:cxn>
                  <a:cxn ang="0">
                    <a:pos x="46" y="25"/>
                  </a:cxn>
                  <a:cxn ang="0">
                    <a:pos x="46" y="0"/>
                  </a:cxn>
                  <a:cxn ang="0">
                    <a:pos x="39" y="0"/>
                  </a:cxn>
                  <a:cxn ang="0">
                    <a:pos x="37" y="0"/>
                  </a:cxn>
                  <a:cxn ang="0">
                    <a:pos x="18" y="0"/>
                  </a:cxn>
                  <a:cxn ang="0">
                    <a:pos x="14" y="2"/>
                  </a:cxn>
                  <a:cxn ang="0">
                    <a:pos x="2" y="16"/>
                  </a:cxn>
                  <a:cxn ang="0">
                    <a:pos x="3" y="24"/>
                  </a:cxn>
                  <a:cxn ang="0">
                    <a:pos x="6" y="25"/>
                  </a:cxn>
                  <a:cxn ang="0">
                    <a:pos x="11" y="23"/>
                  </a:cxn>
                  <a:cxn ang="0">
                    <a:pos x="21" y="11"/>
                  </a:cxn>
                  <a:cxn ang="0">
                    <a:pos x="33" y="11"/>
                  </a:cxn>
                  <a:cxn ang="0">
                    <a:pos x="24" y="40"/>
                  </a:cxn>
                  <a:cxn ang="0">
                    <a:pos x="51" y="40"/>
                  </a:cxn>
                  <a:cxn ang="0">
                    <a:pos x="58" y="20"/>
                  </a:cxn>
                  <a:cxn ang="0">
                    <a:pos x="62" y="25"/>
                  </a:cxn>
                  <a:cxn ang="0">
                    <a:pos x="67" y="27"/>
                  </a:cxn>
                  <a:cxn ang="0">
                    <a:pos x="67" y="27"/>
                  </a:cxn>
                  <a:cxn ang="0">
                    <a:pos x="85" y="27"/>
                  </a:cxn>
                  <a:cxn ang="0">
                    <a:pos x="91" y="21"/>
                  </a:cxn>
                  <a:cxn ang="0">
                    <a:pos x="85" y="15"/>
                  </a:cxn>
                </a:cxnLst>
                <a:rect l="0" t="0" r="r" b="b"/>
                <a:pathLst>
                  <a:path w="91" h="40">
                    <a:moveTo>
                      <a:pt x="85" y="15"/>
                    </a:moveTo>
                    <a:cubicBezTo>
                      <a:pt x="69" y="15"/>
                      <a:pt x="69" y="15"/>
                      <a:pt x="69" y="15"/>
                    </a:cubicBezTo>
                    <a:cubicBezTo>
                      <a:pt x="58" y="2"/>
                      <a:pt x="58" y="2"/>
                      <a:pt x="58" y="2"/>
                    </a:cubicBezTo>
                    <a:cubicBezTo>
                      <a:pt x="57" y="1"/>
                      <a:pt x="57" y="1"/>
                      <a:pt x="57" y="1"/>
                    </a:cubicBezTo>
                    <a:cubicBezTo>
                      <a:pt x="46" y="25"/>
                      <a:pt x="46" y="25"/>
                      <a:pt x="46" y="25"/>
                    </a:cubicBezTo>
                    <a:cubicBezTo>
                      <a:pt x="46" y="0"/>
                      <a:pt x="46" y="0"/>
                      <a:pt x="46" y="0"/>
                    </a:cubicBezTo>
                    <a:cubicBezTo>
                      <a:pt x="39" y="0"/>
                      <a:pt x="39" y="0"/>
                      <a:pt x="39" y="0"/>
                    </a:cubicBezTo>
                    <a:cubicBezTo>
                      <a:pt x="37" y="0"/>
                      <a:pt x="37" y="0"/>
                      <a:pt x="37" y="0"/>
                    </a:cubicBezTo>
                    <a:cubicBezTo>
                      <a:pt x="18" y="0"/>
                      <a:pt x="18" y="0"/>
                      <a:pt x="18" y="0"/>
                    </a:cubicBezTo>
                    <a:cubicBezTo>
                      <a:pt x="16" y="0"/>
                      <a:pt x="15" y="0"/>
                      <a:pt x="14" y="2"/>
                    </a:cubicBezTo>
                    <a:cubicBezTo>
                      <a:pt x="2" y="16"/>
                      <a:pt x="2" y="16"/>
                      <a:pt x="2" y="16"/>
                    </a:cubicBezTo>
                    <a:cubicBezTo>
                      <a:pt x="0" y="18"/>
                      <a:pt x="0" y="22"/>
                      <a:pt x="3" y="24"/>
                    </a:cubicBezTo>
                    <a:cubicBezTo>
                      <a:pt x="4" y="25"/>
                      <a:pt x="5" y="25"/>
                      <a:pt x="6" y="25"/>
                    </a:cubicBezTo>
                    <a:cubicBezTo>
                      <a:pt x="8" y="25"/>
                      <a:pt x="10" y="25"/>
                      <a:pt x="11" y="23"/>
                    </a:cubicBezTo>
                    <a:cubicBezTo>
                      <a:pt x="21" y="11"/>
                      <a:pt x="21" y="11"/>
                      <a:pt x="21" y="11"/>
                    </a:cubicBezTo>
                    <a:cubicBezTo>
                      <a:pt x="33" y="11"/>
                      <a:pt x="33" y="11"/>
                      <a:pt x="33" y="11"/>
                    </a:cubicBezTo>
                    <a:cubicBezTo>
                      <a:pt x="24" y="40"/>
                      <a:pt x="24" y="40"/>
                      <a:pt x="24" y="40"/>
                    </a:cubicBezTo>
                    <a:cubicBezTo>
                      <a:pt x="51" y="40"/>
                      <a:pt x="51" y="40"/>
                      <a:pt x="51" y="40"/>
                    </a:cubicBezTo>
                    <a:cubicBezTo>
                      <a:pt x="58" y="20"/>
                      <a:pt x="58" y="20"/>
                      <a:pt x="58" y="20"/>
                    </a:cubicBezTo>
                    <a:cubicBezTo>
                      <a:pt x="62" y="25"/>
                      <a:pt x="62" y="25"/>
                      <a:pt x="62" y="25"/>
                    </a:cubicBezTo>
                    <a:cubicBezTo>
                      <a:pt x="63" y="26"/>
                      <a:pt x="65" y="27"/>
                      <a:pt x="67" y="27"/>
                    </a:cubicBezTo>
                    <a:cubicBezTo>
                      <a:pt x="67" y="27"/>
                      <a:pt x="67" y="27"/>
                      <a:pt x="67" y="27"/>
                    </a:cubicBezTo>
                    <a:cubicBezTo>
                      <a:pt x="85" y="27"/>
                      <a:pt x="85" y="27"/>
                      <a:pt x="85" y="27"/>
                    </a:cubicBezTo>
                    <a:cubicBezTo>
                      <a:pt x="88" y="27"/>
                      <a:pt x="91" y="24"/>
                      <a:pt x="91" y="21"/>
                    </a:cubicBezTo>
                    <a:cubicBezTo>
                      <a:pt x="91" y="18"/>
                      <a:pt x="88" y="15"/>
                      <a:pt x="85" y="15"/>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3" name="Freeform 409"/>
              <p:cNvSpPr/>
              <p:nvPr/>
            </p:nvSpPr>
            <p:spPr bwMode="auto">
              <a:xfrm>
                <a:off x="5273676" y="1327151"/>
                <a:ext cx="14288" cy="41275"/>
              </a:xfrm>
              <a:custGeom>
                <a:avLst/>
                <a:gdLst/>
                <a:ahLst/>
                <a:cxnLst>
                  <a:cxn ang="0">
                    <a:pos x="9" y="0"/>
                  </a:cxn>
                  <a:cxn ang="0">
                    <a:pos x="0" y="20"/>
                  </a:cxn>
                  <a:cxn ang="0">
                    <a:pos x="2" y="26"/>
                  </a:cxn>
                  <a:cxn ang="0">
                    <a:pos x="9" y="23"/>
                  </a:cxn>
                  <a:cxn ang="0">
                    <a:pos x="9" y="0"/>
                  </a:cxn>
                </a:cxnLst>
                <a:rect l="0" t="0" r="r" b="b"/>
                <a:pathLst>
                  <a:path w="9" h="26">
                    <a:moveTo>
                      <a:pt x="9" y="0"/>
                    </a:moveTo>
                    <a:lnTo>
                      <a:pt x="0" y="20"/>
                    </a:lnTo>
                    <a:lnTo>
                      <a:pt x="2" y="26"/>
                    </a:lnTo>
                    <a:lnTo>
                      <a:pt x="9" y="23"/>
                    </a:lnTo>
                    <a:lnTo>
                      <a:pt x="9" y="0"/>
                    </a:lnTo>
                    <a:close/>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4" name="Freeform 410"/>
              <p:cNvSpPr/>
              <p:nvPr/>
            </p:nvSpPr>
            <p:spPr bwMode="auto">
              <a:xfrm>
                <a:off x="5273676" y="1327151"/>
                <a:ext cx="14288" cy="41275"/>
              </a:xfrm>
              <a:custGeom>
                <a:avLst/>
                <a:gdLst/>
                <a:ahLst/>
                <a:cxnLst>
                  <a:cxn ang="0">
                    <a:pos x="9" y="0"/>
                  </a:cxn>
                  <a:cxn ang="0">
                    <a:pos x="0" y="20"/>
                  </a:cxn>
                  <a:cxn ang="0">
                    <a:pos x="2" y="26"/>
                  </a:cxn>
                  <a:cxn ang="0">
                    <a:pos x="9" y="23"/>
                  </a:cxn>
                  <a:cxn ang="0">
                    <a:pos x="9" y="0"/>
                  </a:cxn>
                </a:cxnLst>
                <a:rect l="0" t="0" r="r" b="b"/>
                <a:pathLst>
                  <a:path w="9" h="26">
                    <a:moveTo>
                      <a:pt x="9" y="0"/>
                    </a:moveTo>
                    <a:lnTo>
                      <a:pt x="0" y="20"/>
                    </a:lnTo>
                    <a:lnTo>
                      <a:pt x="2" y="26"/>
                    </a:lnTo>
                    <a:lnTo>
                      <a:pt x="9" y="23"/>
                    </a:lnTo>
                    <a:lnTo>
                      <a:pt x="9" y="0"/>
                    </a:ln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5" name="Freeform 411"/>
              <p:cNvSpPr/>
              <p:nvPr/>
            </p:nvSpPr>
            <p:spPr bwMode="auto">
              <a:xfrm>
                <a:off x="5283201" y="1323976"/>
                <a:ext cx="12700" cy="7938"/>
              </a:xfrm>
              <a:custGeom>
                <a:avLst/>
                <a:gdLst/>
                <a:ahLst/>
                <a:cxnLst>
                  <a:cxn ang="0">
                    <a:pos x="6" y="1"/>
                  </a:cxn>
                  <a:cxn ang="0">
                    <a:pos x="6" y="2"/>
                  </a:cxn>
                  <a:cxn ang="0">
                    <a:pos x="3" y="4"/>
                  </a:cxn>
                  <a:cxn ang="0">
                    <a:pos x="2" y="4"/>
                  </a:cxn>
                  <a:cxn ang="0">
                    <a:pos x="1" y="1"/>
                  </a:cxn>
                  <a:cxn ang="0">
                    <a:pos x="1" y="0"/>
                  </a:cxn>
                  <a:cxn ang="0">
                    <a:pos x="6" y="1"/>
                  </a:cxn>
                </a:cxnLst>
                <a:rect l="0" t="0" r="r" b="b"/>
                <a:pathLst>
                  <a:path w="7" h="5">
                    <a:moveTo>
                      <a:pt x="6" y="1"/>
                    </a:moveTo>
                    <a:cubicBezTo>
                      <a:pt x="7" y="1"/>
                      <a:pt x="7" y="1"/>
                      <a:pt x="6" y="2"/>
                    </a:cubicBezTo>
                    <a:cubicBezTo>
                      <a:pt x="3" y="4"/>
                      <a:pt x="3" y="4"/>
                      <a:pt x="3" y="4"/>
                    </a:cubicBezTo>
                    <a:cubicBezTo>
                      <a:pt x="3" y="5"/>
                      <a:pt x="2" y="5"/>
                      <a:pt x="2" y="4"/>
                    </a:cubicBezTo>
                    <a:cubicBezTo>
                      <a:pt x="1" y="1"/>
                      <a:pt x="1" y="1"/>
                      <a:pt x="1" y="1"/>
                    </a:cubicBezTo>
                    <a:cubicBezTo>
                      <a:pt x="0" y="0"/>
                      <a:pt x="1" y="0"/>
                      <a:pt x="1" y="0"/>
                    </a:cubicBezTo>
                    <a:cubicBezTo>
                      <a:pt x="6" y="1"/>
                      <a:pt x="6" y="1"/>
                      <a:pt x="6" y="1"/>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6" name="Freeform 412"/>
              <p:cNvSpPr/>
              <p:nvPr/>
            </p:nvSpPr>
            <p:spPr bwMode="auto">
              <a:xfrm>
                <a:off x="5273676" y="1271588"/>
                <a:ext cx="39688" cy="47625"/>
              </a:xfrm>
              <a:custGeom>
                <a:avLst/>
                <a:gdLst/>
                <a:ahLst/>
                <a:cxnLst>
                  <a:cxn ang="0">
                    <a:pos x="21" y="15"/>
                  </a:cxn>
                  <a:cxn ang="0">
                    <a:pos x="10" y="27"/>
                  </a:cxn>
                  <a:cxn ang="0">
                    <a:pos x="1" y="13"/>
                  </a:cxn>
                  <a:cxn ang="0">
                    <a:pos x="12" y="1"/>
                  </a:cxn>
                  <a:cxn ang="0">
                    <a:pos x="21" y="15"/>
                  </a:cxn>
                </a:cxnLst>
                <a:rect l="0" t="0" r="r" b="b"/>
                <a:pathLst>
                  <a:path w="22" h="28">
                    <a:moveTo>
                      <a:pt x="21" y="15"/>
                    </a:moveTo>
                    <a:cubicBezTo>
                      <a:pt x="20" y="22"/>
                      <a:pt x="13" y="28"/>
                      <a:pt x="10" y="27"/>
                    </a:cubicBezTo>
                    <a:cubicBezTo>
                      <a:pt x="6" y="27"/>
                      <a:pt x="0" y="20"/>
                      <a:pt x="1" y="13"/>
                    </a:cubicBezTo>
                    <a:cubicBezTo>
                      <a:pt x="2" y="6"/>
                      <a:pt x="4" y="0"/>
                      <a:pt x="12" y="1"/>
                    </a:cubicBezTo>
                    <a:cubicBezTo>
                      <a:pt x="21" y="2"/>
                      <a:pt x="22" y="8"/>
                      <a:pt x="21" y="15"/>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7" name="Freeform 413"/>
              <p:cNvSpPr/>
              <p:nvPr/>
            </p:nvSpPr>
            <p:spPr bwMode="auto">
              <a:xfrm>
                <a:off x="5176838" y="1306513"/>
                <a:ext cx="280988" cy="231775"/>
              </a:xfrm>
              <a:custGeom>
                <a:avLst/>
                <a:gdLst/>
                <a:ahLst/>
                <a:cxnLst>
                  <a:cxn ang="0">
                    <a:pos x="11" y="146"/>
                  </a:cxn>
                  <a:cxn ang="0">
                    <a:pos x="0" y="140"/>
                  </a:cxn>
                  <a:cxn ang="0">
                    <a:pos x="13" y="118"/>
                  </a:cxn>
                  <a:cxn ang="0">
                    <a:pos x="55" y="124"/>
                  </a:cxn>
                  <a:cxn ang="0">
                    <a:pos x="66" y="102"/>
                  </a:cxn>
                  <a:cxn ang="0">
                    <a:pos x="98" y="108"/>
                  </a:cxn>
                  <a:cxn ang="0">
                    <a:pos x="119" y="58"/>
                  </a:cxn>
                  <a:cxn ang="0">
                    <a:pos x="138" y="60"/>
                  </a:cxn>
                  <a:cxn ang="0">
                    <a:pos x="165" y="0"/>
                  </a:cxn>
                  <a:cxn ang="0">
                    <a:pos x="177" y="5"/>
                  </a:cxn>
                  <a:cxn ang="0">
                    <a:pos x="147" y="75"/>
                  </a:cxn>
                  <a:cxn ang="0">
                    <a:pos x="128" y="72"/>
                  </a:cxn>
                  <a:cxn ang="0">
                    <a:pos x="105" y="122"/>
                  </a:cxn>
                  <a:cxn ang="0">
                    <a:pos x="74" y="118"/>
                  </a:cxn>
                  <a:cxn ang="0">
                    <a:pos x="61" y="140"/>
                  </a:cxn>
                  <a:cxn ang="0">
                    <a:pos x="20" y="133"/>
                  </a:cxn>
                  <a:cxn ang="0">
                    <a:pos x="11" y="146"/>
                  </a:cxn>
                </a:cxnLst>
                <a:rect l="0" t="0" r="r" b="b"/>
                <a:pathLst>
                  <a:path w="177" h="146">
                    <a:moveTo>
                      <a:pt x="11" y="146"/>
                    </a:moveTo>
                    <a:lnTo>
                      <a:pt x="0" y="140"/>
                    </a:lnTo>
                    <a:lnTo>
                      <a:pt x="13" y="118"/>
                    </a:lnTo>
                    <a:lnTo>
                      <a:pt x="55" y="124"/>
                    </a:lnTo>
                    <a:lnTo>
                      <a:pt x="66" y="102"/>
                    </a:lnTo>
                    <a:lnTo>
                      <a:pt x="98" y="108"/>
                    </a:lnTo>
                    <a:lnTo>
                      <a:pt x="119" y="58"/>
                    </a:lnTo>
                    <a:lnTo>
                      <a:pt x="138" y="60"/>
                    </a:lnTo>
                    <a:lnTo>
                      <a:pt x="165" y="0"/>
                    </a:lnTo>
                    <a:lnTo>
                      <a:pt x="177" y="5"/>
                    </a:lnTo>
                    <a:lnTo>
                      <a:pt x="147" y="75"/>
                    </a:lnTo>
                    <a:lnTo>
                      <a:pt x="128" y="72"/>
                    </a:lnTo>
                    <a:lnTo>
                      <a:pt x="105" y="122"/>
                    </a:lnTo>
                    <a:lnTo>
                      <a:pt x="74" y="118"/>
                    </a:lnTo>
                    <a:lnTo>
                      <a:pt x="61" y="140"/>
                    </a:lnTo>
                    <a:lnTo>
                      <a:pt x="20" y="133"/>
                    </a:lnTo>
                    <a:lnTo>
                      <a:pt x="11" y="146"/>
                    </a:lnTo>
                    <a:close/>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8" name="Freeform 414"/>
              <p:cNvSpPr/>
              <p:nvPr/>
            </p:nvSpPr>
            <p:spPr bwMode="auto">
              <a:xfrm>
                <a:off x="5176838" y="1306513"/>
                <a:ext cx="280988" cy="231775"/>
              </a:xfrm>
              <a:custGeom>
                <a:avLst/>
                <a:gdLst/>
                <a:ahLst/>
                <a:cxnLst>
                  <a:cxn ang="0">
                    <a:pos x="11" y="146"/>
                  </a:cxn>
                  <a:cxn ang="0">
                    <a:pos x="0" y="140"/>
                  </a:cxn>
                  <a:cxn ang="0">
                    <a:pos x="13" y="118"/>
                  </a:cxn>
                  <a:cxn ang="0">
                    <a:pos x="55" y="124"/>
                  </a:cxn>
                  <a:cxn ang="0">
                    <a:pos x="66" y="102"/>
                  </a:cxn>
                  <a:cxn ang="0">
                    <a:pos x="98" y="108"/>
                  </a:cxn>
                  <a:cxn ang="0">
                    <a:pos x="119" y="58"/>
                  </a:cxn>
                  <a:cxn ang="0">
                    <a:pos x="138" y="60"/>
                  </a:cxn>
                  <a:cxn ang="0">
                    <a:pos x="165" y="0"/>
                  </a:cxn>
                  <a:cxn ang="0">
                    <a:pos x="177" y="5"/>
                  </a:cxn>
                  <a:cxn ang="0">
                    <a:pos x="147" y="75"/>
                  </a:cxn>
                  <a:cxn ang="0">
                    <a:pos x="128" y="72"/>
                  </a:cxn>
                  <a:cxn ang="0">
                    <a:pos x="105" y="122"/>
                  </a:cxn>
                  <a:cxn ang="0">
                    <a:pos x="74" y="118"/>
                  </a:cxn>
                  <a:cxn ang="0">
                    <a:pos x="61" y="140"/>
                  </a:cxn>
                  <a:cxn ang="0">
                    <a:pos x="20" y="133"/>
                  </a:cxn>
                  <a:cxn ang="0">
                    <a:pos x="11" y="146"/>
                  </a:cxn>
                </a:cxnLst>
                <a:rect l="0" t="0" r="r" b="b"/>
                <a:pathLst>
                  <a:path w="177" h="146">
                    <a:moveTo>
                      <a:pt x="11" y="146"/>
                    </a:moveTo>
                    <a:lnTo>
                      <a:pt x="0" y="140"/>
                    </a:lnTo>
                    <a:lnTo>
                      <a:pt x="13" y="118"/>
                    </a:lnTo>
                    <a:lnTo>
                      <a:pt x="55" y="124"/>
                    </a:lnTo>
                    <a:lnTo>
                      <a:pt x="66" y="102"/>
                    </a:lnTo>
                    <a:lnTo>
                      <a:pt x="98" y="108"/>
                    </a:lnTo>
                    <a:lnTo>
                      <a:pt x="119" y="58"/>
                    </a:lnTo>
                    <a:lnTo>
                      <a:pt x="138" y="60"/>
                    </a:lnTo>
                    <a:lnTo>
                      <a:pt x="165" y="0"/>
                    </a:lnTo>
                    <a:lnTo>
                      <a:pt x="177" y="5"/>
                    </a:lnTo>
                    <a:lnTo>
                      <a:pt x="147" y="75"/>
                    </a:lnTo>
                    <a:lnTo>
                      <a:pt x="128" y="72"/>
                    </a:lnTo>
                    <a:lnTo>
                      <a:pt x="105" y="122"/>
                    </a:lnTo>
                    <a:lnTo>
                      <a:pt x="74" y="118"/>
                    </a:lnTo>
                    <a:lnTo>
                      <a:pt x="61" y="140"/>
                    </a:lnTo>
                    <a:lnTo>
                      <a:pt x="20" y="133"/>
                    </a:lnTo>
                    <a:lnTo>
                      <a:pt x="11" y="146"/>
                    </a:ln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9" name="Freeform 415"/>
              <p:cNvSpPr/>
              <p:nvPr/>
            </p:nvSpPr>
            <p:spPr bwMode="auto">
              <a:xfrm>
                <a:off x="5102226" y="1265238"/>
                <a:ext cx="388938" cy="319088"/>
              </a:xfrm>
              <a:custGeom>
                <a:avLst/>
                <a:gdLst/>
                <a:ahLst/>
                <a:cxnLst>
                  <a:cxn ang="0">
                    <a:pos x="245" y="201"/>
                  </a:cxn>
                  <a:cxn ang="0">
                    <a:pos x="0" y="201"/>
                  </a:cxn>
                  <a:cxn ang="0">
                    <a:pos x="0" y="0"/>
                  </a:cxn>
                  <a:cxn ang="0">
                    <a:pos x="8" y="0"/>
                  </a:cxn>
                  <a:cxn ang="0">
                    <a:pos x="8" y="193"/>
                  </a:cxn>
                  <a:cxn ang="0">
                    <a:pos x="245" y="193"/>
                  </a:cxn>
                  <a:cxn ang="0">
                    <a:pos x="245" y="201"/>
                  </a:cxn>
                </a:cxnLst>
                <a:rect l="0" t="0" r="r" b="b"/>
                <a:pathLst>
                  <a:path w="245" h="201">
                    <a:moveTo>
                      <a:pt x="245" y="201"/>
                    </a:moveTo>
                    <a:lnTo>
                      <a:pt x="0" y="201"/>
                    </a:lnTo>
                    <a:lnTo>
                      <a:pt x="0" y="0"/>
                    </a:lnTo>
                    <a:lnTo>
                      <a:pt x="8" y="0"/>
                    </a:lnTo>
                    <a:lnTo>
                      <a:pt x="8" y="193"/>
                    </a:lnTo>
                    <a:lnTo>
                      <a:pt x="245" y="193"/>
                    </a:lnTo>
                    <a:lnTo>
                      <a:pt x="245" y="201"/>
                    </a:lnTo>
                    <a:close/>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0" name="Freeform 416"/>
              <p:cNvSpPr/>
              <p:nvPr/>
            </p:nvSpPr>
            <p:spPr bwMode="auto">
              <a:xfrm>
                <a:off x="5102226" y="1265238"/>
                <a:ext cx="388938" cy="319088"/>
              </a:xfrm>
              <a:custGeom>
                <a:avLst/>
                <a:gdLst/>
                <a:ahLst/>
                <a:cxnLst>
                  <a:cxn ang="0">
                    <a:pos x="245" y="201"/>
                  </a:cxn>
                  <a:cxn ang="0">
                    <a:pos x="0" y="201"/>
                  </a:cxn>
                  <a:cxn ang="0">
                    <a:pos x="0" y="0"/>
                  </a:cxn>
                  <a:cxn ang="0">
                    <a:pos x="8" y="0"/>
                  </a:cxn>
                  <a:cxn ang="0">
                    <a:pos x="8" y="193"/>
                  </a:cxn>
                  <a:cxn ang="0">
                    <a:pos x="245" y="193"/>
                  </a:cxn>
                  <a:cxn ang="0">
                    <a:pos x="245" y="201"/>
                  </a:cxn>
                </a:cxnLst>
                <a:rect l="0" t="0" r="r" b="b"/>
                <a:pathLst>
                  <a:path w="245" h="201">
                    <a:moveTo>
                      <a:pt x="245" y="201"/>
                    </a:moveTo>
                    <a:lnTo>
                      <a:pt x="0" y="201"/>
                    </a:lnTo>
                    <a:lnTo>
                      <a:pt x="0" y="0"/>
                    </a:lnTo>
                    <a:lnTo>
                      <a:pt x="8" y="0"/>
                    </a:lnTo>
                    <a:lnTo>
                      <a:pt x="8" y="193"/>
                    </a:lnTo>
                    <a:lnTo>
                      <a:pt x="245" y="193"/>
                    </a:lnTo>
                    <a:lnTo>
                      <a:pt x="245" y="201"/>
                    </a:ln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1" name="Freeform 417"/>
              <p:cNvSpPr/>
              <p:nvPr/>
            </p:nvSpPr>
            <p:spPr bwMode="auto">
              <a:xfrm>
                <a:off x="5159376" y="1360488"/>
                <a:ext cx="71438" cy="57150"/>
              </a:xfrm>
              <a:custGeom>
                <a:avLst/>
                <a:gdLst/>
                <a:ahLst/>
                <a:cxnLst>
                  <a:cxn ang="0">
                    <a:pos x="35" y="30"/>
                  </a:cxn>
                  <a:cxn ang="0">
                    <a:pos x="29" y="32"/>
                  </a:cxn>
                  <a:cxn ang="0">
                    <a:pos x="3" y="22"/>
                  </a:cxn>
                  <a:cxn ang="0">
                    <a:pos x="0" y="17"/>
                  </a:cxn>
                  <a:cxn ang="0">
                    <a:pos x="6" y="3"/>
                  </a:cxn>
                  <a:cxn ang="0">
                    <a:pos x="11" y="0"/>
                  </a:cxn>
                  <a:cxn ang="0">
                    <a:pos x="38" y="11"/>
                  </a:cxn>
                  <a:cxn ang="0">
                    <a:pos x="40" y="16"/>
                  </a:cxn>
                  <a:cxn ang="0">
                    <a:pos x="35" y="30"/>
                  </a:cxn>
                </a:cxnLst>
                <a:rect l="0" t="0" r="r" b="b"/>
                <a:pathLst>
                  <a:path w="41" h="33">
                    <a:moveTo>
                      <a:pt x="35" y="30"/>
                    </a:moveTo>
                    <a:cubicBezTo>
                      <a:pt x="34" y="32"/>
                      <a:pt x="31" y="33"/>
                      <a:pt x="29" y="32"/>
                    </a:cubicBezTo>
                    <a:cubicBezTo>
                      <a:pt x="3" y="22"/>
                      <a:pt x="3" y="22"/>
                      <a:pt x="3" y="22"/>
                    </a:cubicBezTo>
                    <a:cubicBezTo>
                      <a:pt x="1" y="21"/>
                      <a:pt x="0" y="19"/>
                      <a:pt x="0" y="17"/>
                    </a:cubicBezTo>
                    <a:cubicBezTo>
                      <a:pt x="6" y="3"/>
                      <a:pt x="6" y="3"/>
                      <a:pt x="6" y="3"/>
                    </a:cubicBezTo>
                    <a:cubicBezTo>
                      <a:pt x="7" y="1"/>
                      <a:pt x="9" y="0"/>
                      <a:pt x="11" y="0"/>
                    </a:cubicBezTo>
                    <a:cubicBezTo>
                      <a:pt x="38" y="11"/>
                      <a:pt x="38" y="11"/>
                      <a:pt x="38" y="11"/>
                    </a:cubicBezTo>
                    <a:cubicBezTo>
                      <a:pt x="40" y="12"/>
                      <a:pt x="41" y="14"/>
                      <a:pt x="40" y="16"/>
                    </a:cubicBezTo>
                    <a:cubicBezTo>
                      <a:pt x="35" y="30"/>
                      <a:pt x="35" y="30"/>
                      <a:pt x="35" y="30"/>
                    </a:cubicBez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2" name="Rectangle 418"/>
              <p:cNvSpPr>
                <a:spLocks noChangeArrowheads="1"/>
              </p:cNvSpPr>
              <p:nvPr/>
            </p:nvSpPr>
            <p:spPr bwMode="auto">
              <a:xfrm>
                <a:off x="5110163" y="1290638"/>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3" name="Rectangle 419"/>
              <p:cNvSpPr>
                <a:spLocks noChangeArrowheads="1"/>
              </p:cNvSpPr>
              <p:nvPr/>
            </p:nvSpPr>
            <p:spPr bwMode="auto">
              <a:xfrm>
                <a:off x="5110163" y="1290638"/>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4" name="Rectangle 420"/>
              <p:cNvSpPr>
                <a:spLocks noChangeArrowheads="1"/>
              </p:cNvSpPr>
              <p:nvPr/>
            </p:nvSpPr>
            <p:spPr bwMode="auto">
              <a:xfrm>
                <a:off x="5110163" y="1347788"/>
                <a:ext cx="22225" cy="14288"/>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5" name="Rectangle 421"/>
              <p:cNvSpPr>
                <a:spLocks noChangeArrowheads="1"/>
              </p:cNvSpPr>
              <p:nvPr/>
            </p:nvSpPr>
            <p:spPr bwMode="auto">
              <a:xfrm>
                <a:off x="5110163" y="1347788"/>
                <a:ext cx="22225" cy="14288"/>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6" name="Rectangle 422"/>
              <p:cNvSpPr>
                <a:spLocks noChangeArrowheads="1"/>
              </p:cNvSpPr>
              <p:nvPr/>
            </p:nvSpPr>
            <p:spPr bwMode="auto">
              <a:xfrm>
                <a:off x="5110163" y="1406526"/>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7" name="Rectangle 423"/>
              <p:cNvSpPr>
                <a:spLocks noChangeArrowheads="1"/>
              </p:cNvSpPr>
              <p:nvPr/>
            </p:nvSpPr>
            <p:spPr bwMode="auto">
              <a:xfrm>
                <a:off x="5110163" y="1406526"/>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8" name="Rectangle 424"/>
              <p:cNvSpPr>
                <a:spLocks noChangeArrowheads="1"/>
              </p:cNvSpPr>
              <p:nvPr/>
            </p:nvSpPr>
            <p:spPr bwMode="auto">
              <a:xfrm>
                <a:off x="5110163" y="1465263"/>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79" name="Rectangle 425"/>
              <p:cNvSpPr>
                <a:spLocks noChangeArrowheads="1"/>
              </p:cNvSpPr>
              <p:nvPr/>
            </p:nvSpPr>
            <p:spPr bwMode="auto">
              <a:xfrm>
                <a:off x="5110163" y="1465263"/>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0" name="Rectangle 426"/>
              <p:cNvSpPr>
                <a:spLocks noChangeArrowheads="1"/>
              </p:cNvSpPr>
              <p:nvPr/>
            </p:nvSpPr>
            <p:spPr bwMode="auto">
              <a:xfrm>
                <a:off x="5110163" y="1524001"/>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1" name="Rectangle 427"/>
              <p:cNvSpPr>
                <a:spLocks noChangeArrowheads="1"/>
              </p:cNvSpPr>
              <p:nvPr/>
            </p:nvSpPr>
            <p:spPr bwMode="auto">
              <a:xfrm>
                <a:off x="5110163" y="1524001"/>
                <a:ext cx="22225" cy="12700"/>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2" name="Rectangle 428"/>
              <p:cNvSpPr>
                <a:spLocks noChangeArrowheads="1"/>
              </p:cNvSpPr>
              <p:nvPr/>
            </p:nvSpPr>
            <p:spPr bwMode="auto">
              <a:xfrm>
                <a:off x="5395913"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3" name="Rectangle 429"/>
              <p:cNvSpPr>
                <a:spLocks noChangeArrowheads="1"/>
              </p:cNvSpPr>
              <p:nvPr/>
            </p:nvSpPr>
            <p:spPr bwMode="auto">
              <a:xfrm>
                <a:off x="5395913"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4" name="Rectangle 430"/>
              <p:cNvSpPr>
                <a:spLocks noChangeArrowheads="1"/>
              </p:cNvSpPr>
              <p:nvPr/>
            </p:nvSpPr>
            <p:spPr bwMode="auto">
              <a:xfrm>
                <a:off x="5454651"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5" name="Rectangle 431"/>
              <p:cNvSpPr>
                <a:spLocks noChangeArrowheads="1"/>
              </p:cNvSpPr>
              <p:nvPr/>
            </p:nvSpPr>
            <p:spPr bwMode="auto">
              <a:xfrm>
                <a:off x="5454651"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6" name="Rectangle 432"/>
              <p:cNvSpPr>
                <a:spLocks noChangeArrowheads="1"/>
              </p:cNvSpPr>
              <p:nvPr/>
            </p:nvSpPr>
            <p:spPr bwMode="auto">
              <a:xfrm>
                <a:off x="5337176"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7" name="Rectangle 433"/>
              <p:cNvSpPr>
                <a:spLocks noChangeArrowheads="1"/>
              </p:cNvSpPr>
              <p:nvPr/>
            </p:nvSpPr>
            <p:spPr bwMode="auto">
              <a:xfrm>
                <a:off x="5337176"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8" name="Rectangle 434"/>
              <p:cNvSpPr>
                <a:spLocks noChangeArrowheads="1"/>
              </p:cNvSpPr>
              <p:nvPr/>
            </p:nvSpPr>
            <p:spPr bwMode="auto">
              <a:xfrm>
                <a:off x="5278438"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89" name="Rectangle 435"/>
              <p:cNvSpPr>
                <a:spLocks noChangeArrowheads="1"/>
              </p:cNvSpPr>
              <p:nvPr/>
            </p:nvSpPr>
            <p:spPr bwMode="auto">
              <a:xfrm>
                <a:off x="5278438"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0" name="Rectangle 436"/>
              <p:cNvSpPr>
                <a:spLocks noChangeArrowheads="1"/>
              </p:cNvSpPr>
              <p:nvPr/>
            </p:nvSpPr>
            <p:spPr bwMode="auto">
              <a:xfrm>
                <a:off x="5219701"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1" name="Rectangle 437"/>
              <p:cNvSpPr>
                <a:spLocks noChangeArrowheads="1"/>
              </p:cNvSpPr>
              <p:nvPr/>
            </p:nvSpPr>
            <p:spPr bwMode="auto">
              <a:xfrm>
                <a:off x="5219701"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2" name="Rectangle 438"/>
              <p:cNvSpPr>
                <a:spLocks noChangeArrowheads="1"/>
              </p:cNvSpPr>
              <p:nvPr/>
            </p:nvSpPr>
            <p:spPr bwMode="auto">
              <a:xfrm>
                <a:off x="5160963"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3" name="Rectangle 439"/>
              <p:cNvSpPr>
                <a:spLocks noChangeArrowheads="1"/>
              </p:cNvSpPr>
              <p:nvPr/>
            </p:nvSpPr>
            <p:spPr bwMode="auto">
              <a:xfrm>
                <a:off x="5160963" y="1554163"/>
                <a:ext cx="12700" cy="22225"/>
              </a:xfrm>
              <a:prstGeom prst="rect">
                <a:avLst/>
              </a:prstGeom>
              <a:grpFill/>
              <a:ln w="9525">
                <a:solidFill>
                  <a:srgbClr val="FFFFFF"/>
                </a:solidFill>
                <a:miter lim="800000"/>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4" name="Freeform 440"/>
              <p:cNvSpPr/>
              <p:nvPr/>
            </p:nvSpPr>
            <p:spPr bwMode="auto">
              <a:xfrm>
                <a:off x="5410201" y="1271588"/>
                <a:ext cx="68263" cy="63500"/>
              </a:xfrm>
              <a:custGeom>
                <a:avLst/>
                <a:gdLst/>
                <a:ahLst/>
                <a:cxnLst>
                  <a:cxn ang="0">
                    <a:pos x="0" y="23"/>
                  </a:cxn>
                  <a:cxn ang="0">
                    <a:pos x="35" y="0"/>
                  </a:cxn>
                  <a:cxn ang="0">
                    <a:pos x="43" y="40"/>
                  </a:cxn>
                  <a:cxn ang="0">
                    <a:pos x="0" y="23"/>
                  </a:cxn>
                </a:cxnLst>
                <a:rect l="0" t="0" r="r" b="b"/>
                <a:pathLst>
                  <a:path w="43" h="40">
                    <a:moveTo>
                      <a:pt x="0" y="23"/>
                    </a:moveTo>
                    <a:lnTo>
                      <a:pt x="35" y="0"/>
                    </a:lnTo>
                    <a:lnTo>
                      <a:pt x="43" y="40"/>
                    </a:lnTo>
                    <a:lnTo>
                      <a:pt x="0" y="23"/>
                    </a:lnTo>
                    <a:close/>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95" name="Freeform 441"/>
              <p:cNvSpPr/>
              <p:nvPr/>
            </p:nvSpPr>
            <p:spPr bwMode="auto">
              <a:xfrm>
                <a:off x="5410201" y="1271588"/>
                <a:ext cx="68263" cy="63500"/>
              </a:xfrm>
              <a:custGeom>
                <a:avLst/>
                <a:gdLst/>
                <a:ahLst/>
                <a:cxnLst>
                  <a:cxn ang="0">
                    <a:pos x="0" y="23"/>
                  </a:cxn>
                  <a:cxn ang="0">
                    <a:pos x="35" y="0"/>
                  </a:cxn>
                  <a:cxn ang="0">
                    <a:pos x="43" y="40"/>
                  </a:cxn>
                  <a:cxn ang="0">
                    <a:pos x="0" y="23"/>
                  </a:cxn>
                </a:cxnLst>
                <a:rect l="0" t="0" r="r" b="b"/>
                <a:pathLst>
                  <a:path w="43" h="40">
                    <a:moveTo>
                      <a:pt x="0" y="23"/>
                    </a:moveTo>
                    <a:lnTo>
                      <a:pt x="35" y="0"/>
                    </a:lnTo>
                    <a:lnTo>
                      <a:pt x="43" y="40"/>
                    </a:lnTo>
                    <a:lnTo>
                      <a:pt x="0" y="23"/>
                    </a:lnTo>
                  </a:path>
                </a:pathLst>
              </a:custGeom>
              <a:grp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grpSp>
        <p:sp>
          <p:nvSpPr>
            <p:cNvPr id="59" name="Freeform 14"/>
            <p:cNvSpPr>
              <a:spLocks noEditPoints="1"/>
            </p:cNvSpPr>
            <p:nvPr/>
          </p:nvSpPr>
          <p:spPr bwMode="auto">
            <a:xfrm>
              <a:off x="3887788" y="2835274"/>
              <a:ext cx="347663" cy="325438"/>
            </a:xfrm>
            <a:custGeom>
              <a:avLst/>
              <a:gdLst/>
              <a:ahLst/>
              <a:cxnLst>
                <a:cxn ang="0">
                  <a:pos x="87" y="43"/>
                </a:cxn>
                <a:cxn ang="0">
                  <a:pos x="75" y="28"/>
                </a:cxn>
                <a:cxn ang="0">
                  <a:pos x="60" y="14"/>
                </a:cxn>
                <a:cxn ang="0">
                  <a:pos x="41" y="19"/>
                </a:cxn>
                <a:cxn ang="0">
                  <a:pos x="23" y="26"/>
                </a:cxn>
                <a:cxn ang="0">
                  <a:pos x="6" y="36"/>
                </a:cxn>
                <a:cxn ang="0">
                  <a:pos x="6" y="56"/>
                </a:cxn>
                <a:cxn ang="0">
                  <a:pos x="8" y="76"/>
                </a:cxn>
                <a:cxn ang="0">
                  <a:pos x="14" y="95"/>
                </a:cxn>
                <a:cxn ang="0">
                  <a:pos x="33" y="100"/>
                </a:cxn>
                <a:cxn ang="0">
                  <a:pos x="52" y="103"/>
                </a:cxn>
                <a:cxn ang="0">
                  <a:pos x="72" y="102"/>
                </a:cxn>
                <a:cxn ang="0">
                  <a:pos x="82" y="85"/>
                </a:cxn>
                <a:cxn ang="0">
                  <a:pos x="90" y="67"/>
                </a:cxn>
                <a:cxn ang="0">
                  <a:pos x="53" y="99"/>
                </a:cxn>
                <a:cxn ang="0">
                  <a:pos x="40" y="74"/>
                </a:cxn>
                <a:cxn ang="0">
                  <a:pos x="12" y="76"/>
                </a:cxn>
                <a:cxn ang="0">
                  <a:pos x="40" y="47"/>
                </a:cxn>
                <a:cxn ang="0">
                  <a:pos x="53" y="22"/>
                </a:cxn>
                <a:cxn ang="0">
                  <a:pos x="43" y="71"/>
                </a:cxn>
                <a:cxn ang="0">
                  <a:pos x="37" y="60"/>
                </a:cxn>
                <a:cxn ang="0">
                  <a:pos x="55" y="48"/>
                </a:cxn>
                <a:cxn ang="0">
                  <a:pos x="54" y="70"/>
                </a:cxn>
                <a:cxn ang="0">
                  <a:pos x="84" y="76"/>
                </a:cxn>
                <a:cxn ang="0">
                  <a:pos x="48" y="49"/>
                </a:cxn>
                <a:cxn ang="0">
                  <a:pos x="48" y="67"/>
                </a:cxn>
                <a:cxn ang="0">
                  <a:pos x="113" y="12"/>
                </a:cxn>
                <a:cxn ang="0">
                  <a:pos x="111" y="5"/>
                </a:cxn>
                <a:cxn ang="0">
                  <a:pos x="104" y="3"/>
                </a:cxn>
                <a:cxn ang="0">
                  <a:pos x="97" y="2"/>
                </a:cxn>
                <a:cxn ang="0">
                  <a:pos x="90" y="2"/>
                </a:cxn>
                <a:cxn ang="0">
                  <a:pos x="86" y="8"/>
                </a:cxn>
                <a:cxn ang="0">
                  <a:pos x="84" y="15"/>
                </a:cxn>
                <a:cxn ang="0">
                  <a:pos x="82" y="22"/>
                </a:cxn>
                <a:cxn ang="0">
                  <a:pos x="87" y="27"/>
                </a:cxn>
                <a:cxn ang="0">
                  <a:pos x="93" y="32"/>
                </a:cxn>
                <a:cxn ang="0">
                  <a:pos x="99" y="35"/>
                </a:cxn>
                <a:cxn ang="0">
                  <a:pos x="105" y="32"/>
                </a:cxn>
                <a:cxn ang="0">
                  <a:pos x="111" y="27"/>
                </a:cxn>
                <a:cxn ang="0">
                  <a:pos x="116" y="22"/>
                </a:cxn>
                <a:cxn ang="0">
                  <a:pos x="101" y="32"/>
                </a:cxn>
                <a:cxn ang="0">
                  <a:pos x="96" y="22"/>
                </a:cxn>
                <a:cxn ang="0">
                  <a:pos x="93" y="18"/>
                </a:cxn>
                <a:cxn ang="0">
                  <a:pos x="96" y="13"/>
                </a:cxn>
                <a:cxn ang="0">
                  <a:pos x="101" y="3"/>
                </a:cxn>
                <a:cxn ang="0">
                  <a:pos x="97" y="21"/>
                </a:cxn>
                <a:cxn ang="0">
                  <a:pos x="95" y="17"/>
                </a:cxn>
                <a:cxn ang="0">
                  <a:pos x="102" y="13"/>
                </a:cxn>
                <a:cxn ang="0">
                  <a:pos x="101" y="21"/>
                </a:cxn>
                <a:cxn ang="0">
                  <a:pos x="112" y="23"/>
                </a:cxn>
                <a:cxn ang="0">
                  <a:pos x="99" y="13"/>
                </a:cxn>
                <a:cxn ang="0">
                  <a:pos x="99" y="20"/>
                </a:cxn>
              </a:cxnLst>
              <a:rect l="0" t="0" r="r" b="b"/>
              <a:pathLst>
                <a:path w="117" h="109">
                  <a:moveTo>
                    <a:pt x="90" y="56"/>
                  </a:moveTo>
                  <a:cubicBezTo>
                    <a:pt x="90" y="55"/>
                    <a:pt x="90" y="55"/>
                    <a:pt x="90" y="54"/>
                  </a:cubicBezTo>
                  <a:cubicBezTo>
                    <a:pt x="92" y="53"/>
                    <a:pt x="95" y="49"/>
                    <a:pt x="95" y="48"/>
                  </a:cubicBezTo>
                  <a:cubicBezTo>
                    <a:pt x="94" y="47"/>
                    <a:pt x="90" y="45"/>
                    <a:pt x="88" y="46"/>
                  </a:cubicBezTo>
                  <a:cubicBezTo>
                    <a:pt x="87" y="45"/>
                    <a:pt x="87" y="44"/>
                    <a:pt x="87" y="43"/>
                  </a:cubicBezTo>
                  <a:cubicBezTo>
                    <a:pt x="88" y="42"/>
                    <a:pt x="90" y="37"/>
                    <a:pt x="90" y="36"/>
                  </a:cubicBezTo>
                  <a:cubicBezTo>
                    <a:pt x="89" y="35"/>
                    <a:pt x="84" y="35"/>
                    <a:pt x="82" y="36"/>
                  </a:cubicBezTo>
                  <a:cubicBezTo>
                    <a:pt x="82" y="35"/>
                    <a:pt x="81" y="34"/>
                    <a:pt x="81" y="34"/>
                  </a:cubicBezTo>
                  <a:cubicBezTo>
                    <a:pt x="82" y="32"/>
                    <a:pt x="83" y="27"/>
                    <a:pt x="82" y="26"/>
                  </a:cubicBezTo>
                  <a:cubicBezTo>
                    <a:pt x="81" y="26"/>
                    <a:pt x="76" y="26"/>
                    <a:pt x="75" y="28"/>
                  </a:cubicBezTo>
                  <a:cubicBezTo>
                    <a:pt x="74" y="27"/>
                    <a:pt x="73" y="27"/>
                    <a:pt x="73" y="26"/>
                  </a:cubicBezTo>
                  <a:cubicBezTo>
                    <a:pt x="74" y="24"/>
                    <a:pt x="73" y="19"/>
                    <a:pt x="72" y="19"/>
                  </a:cubicBezTo>
                  <a:cubicBezTo>
                    <a:pt x="71" y="18"/>
                    <a:pt x="67" y="20"/>
                    <a:pt x="65" y="22"/>
                  </a:cubicBezTo>
                  <a:cubicBezTo>
                    <a:pt x="65" y="22"/>
                    <a:pt x="64" y="21"/>
                    <a:pt x="63" y="21"/>
                  </a:cubicBezTo>
                  <a:cubicBezTo>
                    <a:pt x="63" y="19"/>
                    <a:pt x="61" y="14"/>
                    <a:pt x="60" y="14"/>
                  </a:cubicBezTo>
                  <a:cubicBezTo>
                    <a:pt x="59" y="14"/>
                    <a:pt x="55" y="17"/>
                    <a:pt x="55" y="19"/>
                  </a:cubicBezTo>
                  <a:cubicBezTo>
                    <a:pt x="54" y="19"/>
                    <a:pt x="53" y="18"/>
                    <a:pt x="52" y="18"/>
                  </a:cubicBezTo>
                  <a:cubicBezTo>
                    <a:pt x="52" y="16"/>
                    <a:pt x="49" y="12"/>
                    <a:pt x="48" y="12"/>
                  </a:cubicBezTo>
                  <a:cubicBezTo>
                    <a:pt x="47" y="12"/>
                    <a:pt x="44" y="16"/>
                    <a:pt x="44" y="18"/>
                  </a:cubicBezTo>
                  <a:cubicBezTo>
                    <a:pt x="43" y="18"/>
                    <a:pt x="42" y="19"/>
                    <a:pt x="41" y="19"/>
                  </a:cubicBezTo>
                  <a:cubicBezTo>
                    <a:pt x="40" y="17"/>
                    <a:pt x="37" y="14"/>
                    <a:pt x="35" y="14"/>
                  </a:cubicBezTo>
                  <a:cubicBezTo>
                    <a:pt x="34" y="14"/>
                    <a:pt x="32" y="19"/>
                    <a:pt x="33" y="21"/>
                  </a:cubicBezTo>
                  <a:cubicBezTo>
                    <a:pt x="32" y="21"/>
                    <a:pt x="31" y="22"/>
                    <a:pt x="31" y="22"/>
                  </a:cubicBezTo>
                  <a:cubicBezTo>
                    <a:pt x="29" y="20"/>
                    <a:pt x="25" y="18"/>
                    <a:pt x="24" y="19"/>
                  </a:cubicBezTo>
                  <a:cubicBezTo>
                    <a:pt x="23" y="19"/>
                    <a:pt x="22" y="24"/>
                    <a:pt x="23" y="26"/>
                  </a:cubicBezTo>
                  <a:cubicBezTo>
                    <a:pt x="22" y="27"/>
                    <a:pt x="22" y="27"/>
                    <a:pt x="21" y="28"/>
                  </a:cubicBezTo>
                  <a:cubicBezTo>
                    <a:pt x="19" y="26"/>
                    <a:pt x="15" y="26"/>
                    <a:pt x="14" y="26"/>
                  </a:cubicBezTo>
                  <a:cubicBezTo>
                    <a:pt x="13" y="27"/>
                    <a:pt x="14" y="32"/>
                    <a:pt x="15" y="34"/>
                  </a:cubicBezTo>
                  <a:cubicBezTo>
                    <a:pt x="15" y="34"/>
                    <a:pt x="14" y="35"/>
                    <a:pt x="14" y="36"/>
                  </a:cubicBezTo>
                  <a:cubicBezTo>
                    <a:pt x="12" y="35"/>
                    <a:pt x="7" y="35"/>
                    <a:pt x="6" y="36"/>
                  </a:cubicBezTo>
                  <a:cubicBezTo>
                    <a:pt x="6" y="37"/>
                    <a:pt x="7" y="42"/>
                    <a:pt x="9" y="43"/>
                  </a:cubicBezTo>
                  <a:cubicBezTo>
                    <a:pt x="9" y="44"/>
                    <a:pt x="9" y="45"/>
                    <a:pt x="8" y="46"/>
                  </a:cubicBezTo>
                  <a:cubicBezTo>
                    <a:pt x="6" y="45"/>
                    <a:pt x="2" y="47"/>
                    <a:pt x="1" y="48"/>
                  </a:cubicBezTo>
                  <a:cubicBezTo>
                    <a:pt x="1" y="49"/>
                    <a:pt x="4" y="53"/>
                    <a:pt x="6" y="54"/>
                  </a:cubicBezTo>
                  <a:cubicBezTo>
                    <a:pt x="6" y="55"/>
                    <a:pt x="6" y="55"/>
                    <a:pt x="6" y="56"/>
                  </a:cubicBezTo>
                  <a:cubicBezTo>
                    <a:pt x="4" y="56"/>
                    <a:pt x="0" y="59"/>
                    <a:pt x="0" y="61"/>
                  </a:cubicBezTo>
                  <a:cubicBezTo>
                    <a:pt x="0" y="62"/>
                    <a:pt x="4" y="65"/>
                    <a:pt x="6" y="65"/>
                  </a:cubicBezTo>
                  <a:cubicBezTo>
                    <a:pt x="6" y="66"/>
                    <a:pt x="6" y="67"/>
                    <a:pt x="6" y="67"/>
                  </a:cubicBezTo>
                  <a:cubicBezTo>
                    <a:pt x="4" y="68"/>
                    <a:pt x="1" y="72"/>
                    <a:pt x="1" y="73"/>
                  </a:cubicBezTo>
                  <a:cubicBezTo>
                    <a:pt x="2" y="74"/>
                    <a:pt x="6" y="76"/>
                    <a:pt x="8" y="76"/>
                  </a:cubicBezTo>
                  <a:cubicBezTo>
                    <a:pt x="9" y="76"/>
                    <a:pt x="9" y="77"/>
                    <a:pt x="9" y="78"/>
                  </a:cubicBezTo>
                  <a:cubicBezTo>
                    <a:pt x="7" y="79"/>
                    <a:pt x="6" y="84"/>
                    <a:pt x="6" y="85"/>
                  </a:cubicBezTo>
                  <a:cubicBezTo>
                    <a:pt x="7" y="86"/>
                    <a:pt x="12" y="86"/>
                    <a:pt x="14" y="85"/>
                  </a:cubicBezTo>
                  <a:cubicBezTo>
                    <a:pt x="14" y="86"/>
                    <a:pt x="15" y="87"/>
                    <a:pt x="15" y="87"/>
                  </a:cubicBezTo>
                  <a:cubicBezTo>
                    <a:pt x="14" y="89"/>
                    <a:pt x="13" y="94"/>
                    <a:pt x="14" y="95"/>
                  </a:cubicBezTo>
                  <a:cubicBezTo>
                    <a:pt x="15" y="96"/>
                    <a:pt x="20" y="95"/>
                    <a:pt x="21" y="93"/>
                  </a:cubicBezTo>
                  <a:cubicBezTo>
                    <a:pt x="22" y="94"/>
                    <a:pt x="22" y="95"/>
                    <a:pt x="23" y="95"/>
                  </a:cubicBezTo>
                  <a:cubicBezTo>
                    <a:pt x="22" y="97"/>
                    <a:pt x="23" y="102"/>
                    <a:pt x="24" y="102"/>
                  </a:cubicBezTo>
                  <a:cubicBezTo>
                    <a:pt x="25" y="103"/>
                    <a:pt x="29" y="101"/>
                    <a:pt x="31" y="99"/>
                  </a:cubicBezTo>
                  <a:cubicBezTo>
                    <a:pt x="31" y="100"/>
                    <a:pt x="32" y="100"/>
                    <a:pt x="33" y="100"/>
                  </a:cubicBezTo>
                  <a:cubicBezTo>
                    <a:pt x="32" y="102"/>
                    <a:pt x="34" y="107"/>
                    <a:pt x="35" y="107"/>
                  </a:cubicBezTo>
                  <a:cubicBezTo>
                    <a:pt x="37" y="108"/>
                    <a:pt x="40" y="105"/>
                    <a:pt x="41" y="102"/>
                  </a:cubicBezTo>
                  <a:cubicBezTo>
                    <a:pt x="42" y="103"/>
                    <a:pt x="43" y="103"/>
                    <a:pt x="44" y="103"/>
                  </a:cubicBezTo>
                  <a:cubicBezTo>
                    <a:pt x="44" y="105"/>
                    <a:pt x="47" y="109"/>
                    <a:pt x="48" y="109"/>
                  </a:cubicBezTo>
                  <a:cubicBezTo>
                    <a:pt x="49" y="109"/>
                    <a:pt x="52" y="105"/>
                    <a:pt x="52" y="103"/>
                  </a:cubicBezTo>
                  <a:cubicBezTo>
                    <a:pt x="53" y="103"/>
                    <a:pt x="54" y="103"/>
                    <a:pt x="55" y="103"/>
                  </a:cubicBezTo>
                  <a:cubicBezTo>
                    <a:pt x="55" y="105"/>
                    <a:pt x="59" y="108"/>
                    <a:pt x="60" y="107"/>
                  </a:cubicBezTo>
                  <a:cubicBezTo>
                    <a:pt x="61" y="107"/>
                    <a:pt x="63" y="102"/>
                    <a:pt x="63" y="100"/>
                  </a:cubicBezTo>
                  <a:cubicBezTo>
                    <a:pt x="64" y="100"/>
                    <a:pt x="65" y="100"/>
                    <a:pt x="65" y="99"/>
                  </a:cubicBezTo>
                  <a:cubicBezTo>
                    <a:pt x="67" y="101"/>
                    <a:pt x="71" y="103"/>
                    <a:pt x="72" y="102"/>
                  </a:cubicBezTo>
                  <a:cubicBezTo>
                    <a:pt x="73" y="102"/>
                    <a:pt x="74" y="97"/>
                    <a:pt x="73" y="95"/>
                  </a:cubicBezTo>
                  <a:cubicBezTo>
                    <a:pt x="73" y="95"/>
                    <a:pt x="74" y="94"/>
                    <a:pt x="75" y="93"/>
                  </a:cubicBezTo>
                  <a:cubicBezTo>
                    <a:pt x="76" y="95"/>
                    <a:pt x="81" y="96"/>
                    <a:pt x="82" y="95"/>
                  </a:cubicBezTo>
                  <a:cubicBezTo>
                    <a:pt x="83" y="94"/>
                    <a:pt x="82" y="89"/>
                    <a:pt x="81" y="87"/>
                  </a:cubicBezTo>
                  <a:cubicBezTo>
                    <a:pt x="81" y="87"/>
                    <a:pt x="82" y="86"/>
                    <a:pt x="82" y="85"/>
                  </a:cubicBezTo>
                  <a:cubicBezTo>
                    <a:pt x="84" y="86"/>
                    <a:pt x="89" y="86"/>
                    <a:pt x="90" y="85"/>
                  </a:cubicBezTo>
                  <a:cubicBezTo>
                    <a:pt x="90" y="84"/>
                    <a:pt x="88" y="79"/>
                    <a:pt x="87" y="78"/>
                  </a:cubicBezTo>
                  <a:cubicBezTo>
                    <a:pt x="87" y="77"/>
                    <a:pt x="87" y="76"/>
                    <a:pt x="88" y="76"/>
                  </a:cubicBezTo>
                  <a:cubicBezTo>
                    <a:pt x="90" y="76"/>
                    <a:pt x="94" y="74"/>
                    <a:pt x="95" y="73"/>
                  </a:cubicBezTo>
                  <a:cubicBezTo>
                    <a:pt x="95" y="72"/>
                    <a:pt x="92" y="68"/>
                    <a:pt x="90" y="67"/>
                  </a:cubicBezTo>
                  <a:cubicBezTo>
                    <a:pt x="90" y="67"/>
                    <a:pt x="90" y="66"/>
                    <a:pt x="90" y="65"/>
                  </a:cubicBezTo>
                  <a:cubicBezTo>
                    <a:pt x="92" y="65"/>
                    <a:pt x="96" y="62"/>
                    <a:pt x="96" y="61"/>
                  </a:cubicBezTo>
                  <a:cubicBezTo>
                    <a:pt x="96" y="59"/>
                    <a:pt x="92" y="56"/>
                    <a:pt x="90" y="56"/>
                  </a:cubicBezTo>
                  <a:close/>
                  <a:moveTo>
                    <a:pt x="58" y="98"/>
                  </a:moveTo>
                  <a:cubicBezTo>
                    <a:pt x="56" y="99"/>
                    <a:pt x="55" y="99"/>
                    <a:pt x="53" y="99"/>
                  </a:cubicBezTo>
                  <a:cubicBezTo>
                    <a:pt x="54" y="91"/>
                    <a:pt x="59" y="80"/>
                    <a:pt x="56" y="74"/>
                  </a:cubicBezTo>
                  <a:cubicBezTo>
                    <a:pt x="60" y="80"/>
                    <a:pt x="71" y="81"/>
                    <a:pt x="79" y="84"/>
                  </a:cubicBezTo>
                  <a:cubicBezTo>
                    <a:pt x="74" y="91"/>
                    <a:pt x="67" y="96"/>
                    <a:pt x="58" y="98"/>
                  </a:cubicBezTo>
                  <a:close/>
                  <a:moveTo>
                    <a:pt x="17" y="84"/>
                  </a:moveTo>
                  <a:cubicBezTo>
                    <a:pt x="24" y="81"/>
                    <a:pt x="36" y="80"/>
                    <a:pt x="40" y="74"/>
                  </a:cubicBezTo>
                  <a:cubicBezTo>
                    <a:pt x="37" y="80"/>
                    <a:pt x="42" y="91"/>
                    <a:pt x="43" y="99"/>
                  </a:cubicBezTo>
                  <a:cubicBezTo>
                    <a:pt x="33" y="98"/>
                    <a:pt x="23" y="93"/>
                    <a:pt x="17" y="84"/>
                  </a:cubicBezTo>
                  <a:close/>
                  <a:moveTo>
                    <a:pt x="12" y="45"/>
                  </a:moveTo>
                  <a:cubicBezTo>
                    <a:pt x="19" y="50"/>
                    <a:pt x="26" y="60"/>
                    <a:pt x="32" y="61"/>
                  </a:cubicBezTo>
                  <a:cubicBezTo>
                    <a:pt x="26" y="61"/>
                    <a:pt x="19" y="71"/>
                    <a:pt x="12" y="76"/>
                  </a:cubicBezTo>
                  <a:cubicBezTo>
                    <a:pt x="11" y="74"/>
                    <a:pt x="11" y="72"/>
                    <a:pt x="10" y="71"/>
                  </a:cubicBezTo>
                  <a:cubicBezTo>
                    <a:pt x="8" y="62"/>
                    <a:pt x="9" y="53"/>
                    <a:pt x="12" y="45"/>
                  </a:cubicBezTo>
                  <a:close/>
                  <a:moveTo>
                    <a:pt x="38" y="23"/>
                  </a:moveTo>
                  <a:cubicBezTo>
                    <a:pt x="40" y="22"/>
                    <a:pt x="41" y="22"/>
                    <a:pt x="43" y="22"/>
                  </a:cubicBezTo>
                  <a:cubicBezTo>
                    <a:pt x="42" y="30"/>
                    <a:pt x="37" y="41"/>
                    <a:pt x="40" y="47"/>
                  </a:cubicBezTo>
                  <a:cubicBezTo>
                    <a:pt x="36" y="41"/>
                    <a:pt x="24" y="40"/>
                    <a:pt x="17" y="37"/>
                  </a:cubicBezTo>
                  <a:cubicBezTo>
                    <a:pt x="22" y="30"/>
                    <a:pt x="29" y="25"/>
                    <a:pt x="38" y="23"/>
                  </a:cubicBezTo>
                  <a:close/>
                  <a:moveTo>
                    <a:pt x="79" y="37"/>
                  </a:moveTo>
                  <a:cubicBezTo>
                    <a:pt x="71" y="40"/>
                    <a:pt x="60" y="41"/>
                    <a:pt x="56" y="47"/>
                  </a:cubicBezTo>
                  <a:cubicBezTo>
                    <a:pt x="59" y="41"/>
                    <a:pt x="54" y="30"/>
                    <a:pt x="53" y="22"/>
                  </a:cubicBezTo>
                  <a:cubicBezTo>
                    <a:pt x="63" y="23"/>
                    <a:pt x="73" y="29"/>
                    <a:pt x="79" y="37"/>
                  </a:cubicBezTo>
                  <a:close/>
                  <a:moveTo>
                    <a:pt x="54" y="70"/>
                  </a:moveTo>
                  <a:cubicBezTo>
                    <a:pt x="54" y="71"/>
                    <a:pt x="55" y="72"/>
                    <a:pt x="55" y="73"/>
                  </a:cubicBezTo>
                  <a:cubicBezTo>
                    <a:pt x="55" y="72"/>
                    <a:pt x="54" y="71"/>
                    <a:pt x="53" y="71"/>
                  </a:cubicBezTo>
                  <a:cubicBezTo>
                    <a:pt x="51" y="74"/>
                    <a:pt x="45" y="74"/>
                    <a:pt x="43" y="71"/>
                  </a:cubicBezTo>
                  <a:cubicBezTo>
                    <a:pt x="42" y="71"/>
                    <a:pt x="41" y="72"/>
                    <a:pt x="41" y="73"/>
                  </a:cubicBezTo>
                  <a:cubicBezTo>
                    <a:pt x="41" y="72"/>
                    <a:pt x="41" y="71"/>
                    <a:pt x="42" y="70"/>
                  </a:cubicBezTo>
                  <a:cubicBezTo>
                    <a:pt x="37" y="70"/>
                    <a:pt x="35" y="65"/>
                    <a:pt x="37" y="62"/>
                  </a:cubicBezTo>
                  <a:cubicBezTo>
                    <a:pt x="36" y="61"/>
                    <a:pt x="35" y="61"/>
                    <a:pt x="34" y="61"/>
                  </a:cubicBezTo>
                  <a:cubicBezTo>
                    <a:pt x="35" y="61"/>
                    <a:pt x="36" y="60"/>
                    <a:pt x="37" y="60"/>
                  </a:cubicBezTo>
                  <a:cubicBezTo>
                    <a:pt x="35" y="56"/>
                    <a:pt x="37" y="51"/>
                    <a:pt x="42" y="51"/>
                  </a:cubicBezTo>
                  <a:cubicBezTo>
                    <a:pt x="41" y="50"/>
                    <a:pt x="41" y="49"/>
                    <a:pt x="41" y="48"/>
                  </a:cubicBezTo>
                  <a:cubicBezTo>
                    <a:pt x="41" y="49"/>
                    <a:pt x="42" y="50"/>
                    <a:pt x="43" y="50"/>
                  </a:cubicBezTo>
                  <a:cubicBezTo>
                    <a:pt x="45" y="47"/>
                    <a:pt x="51" y="47"/>
                    <a:pt x="53" y="50"/>
                  </a:cubicBezTo>
                  <a:cubicBezTo>
                    <a:pt x="54" y="50"/>
                    <a:pt x="55" y="49"/>
                    <a:pt x="55" y="48"/>
                  </a:cubicBezTo>
                  <a:cubicBezTo>
                    <a:pt x="55" y="49"/>
                    <a:pt x="54" y="50"/>
                    <a:pt x="54" y="51"/>
                  </a:cubicBezTo>
                  <a:cubicBezTo>
                    <a:pt x="59" y="51"/>
                    <a:pt x="61" y="56"/>
                    <a:pt x="59" y="60"/>
                  </a:cubicBezTo>
                  <a:cubicBezTo>
                    <a:pt x="60" y="60"/>
                    <a:pt x="61" y="61"/>
                    <a:pt x="62" y="61"/>
                  </a:cubicBezTo>
                  <a:cubicBezTo>
                    <a:pt x="61" y="61"/>
                    <a:pt x="60" y="61"/>
                    <a:pt x="59" y="62"/>
                  </a:cubicBezTo>
                  <a:cubicBezTo>
                    <a:pt x="61" y="65"/>
                    <a:pt x="59" y="70"/>
                    <a:pt x="54" y="70"/>
                  </a:cubicBezTo>
                  <a:close/>
                  <a:moveTo>
                    <a:pt x="84" y="76"/>
                  </a:moveTo>
                  <a:cubicBezTo>
                    <a:pt x="77" y="71"/>
                    <a:pt x="70" y="61"/>
                    <a:pt x="63" y="61"/>
                  </a:cubicBezTo>
                  <a:cubicBezTo>
                    <a:pt x="70" y="60"/>
                    <a:pt x="77" y="50"/>
                    <a:pt x="84" y="45"/>
                  </a:cubicBezTo>
                  <a:cubicBezTo>
                    <a:pt x="85" y="47"/>
                    <a:pt x="85" y="49"/>
                    <a:pt x="86" y="50"/>
                  </a:cubicBezTo>
                  <a:cubicBezTo>
                    <a:pt x="88" y="59"/>
                    <a:pt x="87" y="68"/>
                    <a:pt x="84" y="76"/>
                  </a:cubicBezTo>
                  <a:close/>
                  <a:moveTo>
                    <a:pt x="48" y="49"/>
                  </a:moveTo>
                  <a:cubicBezTo>
                    <a:pt x="42" y="49"/>
                    <a:pt x="37" y="54"/>
                    <a:pt x="37" y="61"/>
                  </a:cubicBezTo>
                  <a:cubicBezTo>
                    <a:pt x="37" y="67"/>
                    <a:pt x="42" y="72"/>
                    <a:pt x="48" y="72"/>
                  </a:cubicBezTo>
                  <a:cubicBezTo>
                    <a:pt x="54" y="72"/>
                    <a:pt x="59" y="67"/>
                    <a:pt x="59" y="61"/>
                  </a:cubicBezTo>
                  <a:cubicBezTo>
                    <a:pt x="59" y="54"/>
                    <a:pt x="54" y="49"/>
                    <a:pt x="48" y="49"/>
                  </a:cubicBezTo>
                  <a:close/>
                  <a:moveTo>
                    <a:pt x="48" y="67"/>
                  </a:moveTo>
                  <a:cubicBezTo>
                    <a:pt x="44" y="67"/>
                    <a:pt x="42" y="64"/>
                    <a:pt x="42" y="61"/>
                  </a:cubicBezTo>
                  <a:cubicBezTo>
                    <a:pt x="42" y="57"/>
                    <a:pt x="44" y="54"/>
                    <a:pt x="48" y="54"/>
                  </a:cubicBezTo>
                  <a:cubicBezTo>
                    <a:pt x="51" y="54"/>
                    <a:pt x="54" y="57"/>
                    <a:pt x="54" y="61"/>
                  </a:cubicBezTo>
                  <a:cubicBezTo>
                    <a:pt x="54" y="64"/>
                    <a:pt x="51" y="67"/>
                    <a:pt x="48" y="67"/>
                  </a:cubicBezTo>
                  <a:close/>
                  <a:moveTo>
                    <a:pt x="117" y="18"/>
                  </a:moveTo>
                  <a:cubicBezTo>
                    <a:pt x="117" y="17"/>
                    <a:pt x="115" y="16"/>
                    <a:pt x="114" y="16"/>
                  </a:cubicBezTo>
                  <a:cubicBezTo>
                    <a:pt x="114" y="16"/>
                    <a:pt x="114" y="15"/>
                    <a:pt x="114" y="15"/>
                  </a:cubicBezTo>
                  <a:cubicBezTo>
                    <a:pt x="115" y="15"/>
                    <a:pt x="116" y="13"/>
                    <a:pt x="116" y="13"/>
                  </a:cubicBezTo>
                  <a:cubicBezTo>
                    <a:pt x="116" y="13"/>
                    <a:pt x="114" y="12"/>
                    <a:pt x="113" y="12"/>
                  </a:cubicBezTo>
                  <a:cubicBezTo>
                    <a:pt x="113" y="12"/>
                    <a:pt x="113" y="11"/>
                    <a:pt x="113" y="11"/>
                  </a:cubicBezTo>
                  <a:cubicBezTo>
                    <a:pt x="114" y="11"/>
                    <a:pt x="114" y="9"/>
                    <a:pt x="114" y="9"/>
                  </a:cubicBezTo>
                  <a:cubicBezTo>
                    <a:pt x="114" y="8"/>
                    <a:pt x="112" y="8"/>
                    <a:pt x="112" y="8"/>
                  </a:cubicBezTo>
                  <a:cubicBezTo>
                    <a:pt x="111" y="8"/>
                    <a:pt x="111" y="8"/>
                    <a:pt x="111" y="8"/>
                  </a:cubicBezTo>
                  <a:cubicBezTo>
                    <a:pt x="111" y="7"/>
                    <a:pt x="112" y="5"/>
                    <a:pt x="111" y="5"/>
                  </a:cubicBezTo>
                  <a:cubicBezTo>
                    <a:pt x="111" y="5"/>
                    <a:pt x="109" y="5"/>
                    <a:pt x="109" y="6"/>
                  </a:cubicBezTo>
                  <a:cubicBezTo>
                    <a:pt x="108" y="5"/>
                    <a:pt x="108" y="5"/>
                    <a:pt x="108" y="5"/>
                  </a:cubicBezTo>
                  <a:cubicBezTo>
                    <a:pt x="108" y="4"/>
                    <a:pt x="108" y="2"/>
                    <a:pt x="108" y="2"/>
                  </a:cubicBezTo>
                  <a:cubicBezTo>
                    <a:pt x="107" y="2"/>
                    <a:pt x="106" y="3"/>
                    <a:pt x="105" y="3"/>
                  </a:cubicBezTo>
                  <a:cubicBezTo>
                    <a:pt x="105" y="3"/>
                    <a:pt x="105" y="3"/>
                    <a:pt x="104" y="3"/>
                  </a:cubicBezTo>
                  <a:cubicBezTo>
                    <a:pt x="105" y="2"/>
                    <a:pt x="104" y="1"/>
                    <a:pt x="103" y="0"/>
                  </a:cubicBezTo>
                  <a:cubicBezTo>
                    <a:pt x="103" y="0"/>
                    <a:pt x="102" y="1"/>
                    <a:pt x="101" y="2"/>
                  </a:cubicBezTo>
                  <a:cubicBezTo>
                    <a:pt x="101" y="2"/>
                    <a:pt x="101" y="2"/>
                    <a:pt x="100" y="2"/>
                  </a:cubicBezTo>
                  <a:cubicBezTo>
                    <a:pt x="100" y="1"/>
                    <a:pt x="99" y="0"/>
                    <a:pt x="99" y="0"/>
                  </a:cubicBezTo>
                  <a:cubicBezTo>
                    <a:pt x="98" y="0"/>
                    <a:pt x="97" y="1"/>
                    <a:pt x="97" y="2"/>
                  </a:cubicBezTo>
                  <a:cubicBezTo>
                    <a:pt x="97" y="2"/>
                    <a:pt x="97" y="2"/>
                    <a:pt x="96" y="2"/>
                  </a:cubicBezTo>
                  <a:cubicBezTo>
                    <a:pt x="96" y="1"/>
                    <a:pt x="95" y="0"/>
                    <a:pt x="94" y="0"/>
                  </a:cubicBezTo>
                  <a:cubicBezTo>
                    <a:pt x="94" y="1"/>
                    <a:pt x="93" y="2"/>
                    <a:pt x="93" y="3"/>
                  </a:cubicBezTo>
                  <a:cubicBezTo>
                    <a:pt x="93" y="3"/>
                    <a:pt x="93" y="3"/>
                    <a:pt x="93" y="3"/>
                  </a:cubicBezTo>
                  <a:cubicBezTo>
                    <a:pt x="92" y="3"/>
                    <a:pt x="90" y="2"/>
                    <a:pt x="90" y="2"/>
                  </a:cubicBezTo>
                  <a:cubicBezTo>
                    <a:pt x="90" y="2"/>
                    <a:pt x="89" y="4"/>
                    <a:pt x="90" y="5"/>
                  </a:cubicBezTo>
                  <a:cubicBezTo>
                    <a:pt x="90" y="5"/>
                    <a:pt x="89" y="5"/>
                    <a:pt x="89" y="6"/>
                  </a:cubicBezTo>
                  <a:cubicBezTo>
                    <a:pt x="88" y="5"/>
                    <a:pt x="87" y="5"/>
                    <a:pt x="86" y="5"/>
                  </a:cubicBezTo>
                  <a:cubicBezTo>
                    <a:pt x="86" y="5"/>
                    <a:pt x="86" y="7"/>
                    <a:pt x="87" y="8"/>
                  </a:cubicBezTo>
                  <a:cubicBezTo>
                    <a:pt x="87" y="8"/>
                    <a:pt x="86" y="8"/>
                    <a:pt x="86" y="8"/>
                  </a:cubicBezTo>
                  <a:cubicBezTo>
                    <a:pt x="86" y="8"/>
                    <a:pt x="84" y="8"/>
                    <a:pt x="84" y="9"/>
                  </a:cubicBezTo>
                  <a:cubicBezTo>
                    <a:pt x="83" y="9"/>
                    <a:pt x="84" y="11"/>
                    <a:pt x="85" y="11"/>
                  </a:cubicBezTo>
                  <a:cubicBezTo>
                    <a:pt x="85" y="11"/>
                    <a:pt x="84" y="12"/>
                    <a:pt x="84" y="12"/>
                  </a:cubicBezTo>
                  <a:cubicBezTo>
                    <a:pt x="84" y="12"/>
                    <a:pt x="82" y="13"/>
                    <a:pt x="82" y="13"/>
                  </a:cubicBezTo>
                  <a:cubicBezTo>
                    <a:pt x="82" y="13"/>
                    <a:pt x="83" y="15"/>
                    <a:pt x="84" y="15"/>
                  </a:cubicBezTo>
                  <a:cubicBezTo>
                    <a:pt x="83" y="15"/>
                    <a:pt x="83" y="16"/>
                    <a:pt x="83" y="16"/>
                  </a:cubicBezTo>
                  <a:cubicBezTo>
                    <a:pt x="83" y="16"/>
                    <a:pt x="81" y="17"/>
                    <a:pt x="81" y="18"/>
                  </a:cubicBezTo>
                  <a:cubicBezTo>
                    <a:pt x="81" y="18"/>
                    <a:pt x="83" y="19"/>
                    <a:pt x="83" y="19"/>
                  </a:cubicBezTo>
                  <a:cubicBezTo>
                    <a:pt x="83" y="19"/>
                    <a:pt x="83" y="20"/>
                    <a:pt x="84" y="20"/>
                  </a:cubicBezTo>
                  <a:cubicBezTo>
                    <a:pt x="83" y="20"/>
                    <a:pt x="82" y="22"/>
                    <a:pt x="82" y="22"/>
                  </a:cubicBezTo>
                  <a:cubicBezTo>
                    <a:pt x="82" y="23"/>
                    <a:pt x="84" y="23"/>
                    <a:pt x="84" y="23"/>
                  </a:cubicBezTo>
                  <a:cubicBezTo>
                    <a:pt x="84" y="23"/>
                    <a:pt x="85" y="24"/>
                    <a:pt x="85" y="24"/>
                  </a:cubicBezTo>
                  <a:cubicBezTo>
                    <a:pt x="84" y="24"/>
                    <a:pt x="83" y="26"/>
                    <a:pt x="84" y="26"/>
                  </a:cubicBezTo>
                  <a:cubicBezTo>
                    <a:pt x="84" y="27"/>
                    <a:pt x="86" y="27"/>
                    <a:pt x="86" y="27"/>
                  </a:cubicBezTo>
                  <a:cubicBezTo>
                    <a:pt x="86" y="27"/>
                    <a:pt x="87" y="27"/>
                    <a:pt x="87" y="27"/>
                  </a:cubicBezTo>
                  <a:cubicBezTo>
                    <a:pt x="86" y="28"/>
                    <a:pt x="86" y="30"/>
                    <a:pt x="86" y="30"/>
                  </a:cubicBezTo>
                  <a:cubicBezTo>
                    <a:pt x="87" y="30"/>
                    <a:pt x="88" y="30"/>
                    <a:pt x="89" y="30"/>
                  </a:cubicBezTo>
                  <a:cubicBezTo>
                    <a:pt x="89" y="30"/>
                    <a:pt x="90" y="30"/>
                    <a:pt x="90" y="30"/>
                  </a:cubicBezTo>
                  <a:cubicBezTo>
                    <a:pt x="89" y="31"/>
                    <a:pt x="90" y="33"/>
                    <a:pt x="90" y="33"/>
                  </a:cubicBezTo>
                  <a:cubicBezTo>
                    <a:pt x="90" y="33"/>
                    <a:pt x="92" y="32"/>
                    <a:pt x="93" y="32"/>
                  </a:cubicBezTo>
                  <a:cubicBezTo>
                    <a:pt x="93" y="32"/>
                    <a:pt x="93" y="32"/>
                    <a:pt x="93" y="32"/>
                  </a:cubicBezTo>
                  <a:cubicBezTo>
                    <a:pt x="93" y="33"/>
                    <a:pt x="94" y="35"/>
                    <a:pt x="94" y="35"/>
                  </a:cubicBezTo>
                  <a:cubicBezTo>
                    <a:pt x="95" y="35"/>
                    <a:pt x="96" y="34"/>
                    <a:pt x="96" y="33"/>
                  </a:cubicBezTo>
                  <a:cubicBezTo>
                    <a:pt x="97" y="33"/>
                    <a:pt x="97" y="33"/>
                    <a:pt x="97" y="33"/>
                  </a:cubicBezTo>
                  <a:cubicBezTo>
                    <a:pt x="97" y="34"/>
                    <a:pt x="98" y="35"/>
                    <a:pt x="99" y="35"/>
                  </a:cubicBezTo>
                  <a:cubicBezTo>
                    <a:pt x="99" y="35"/>
                    <a:pt x="100" y="34"/>
                    <a:pt x="100" y="33"/>
                  </a:cubicBezTo>
                  <a:cubicBezTo>
                    <a:pt x="101" y="33"/>
                    <a:pt x="101" y="33"/>
                    <a:pt x="101" y="33"/>
                  </a:cubicBezTo>
                  <a:cubicBezTo>
                    <a:pt x="102" y="34"/>
                    <a:pt x="103" y="35"/>
                    <a:pt x="103" y="35"/>
                  </a:cubicBezTo>
                  <a:cubicBezTo>
                    <a:pt x="104" y="35"/>
                    <a:pt x="105" y="33"/>
                    <a:pt x="104" y="32"/>
                  </a:cubicBezTo>
                  <a:cubicBezTo>
                    <a:pt x="105" y="32"/>
                    <a:pt x="105" y="32"/>
                    <a:pt x="105" y="32"/>
                  </a:cubicBezTo>
                  <a:cubicBezTo>
                    <a:pt x="106" y="32"/>
                    <a:pt x="107" y="33"/>
                    <a:pt x="108" y="33"/>
                  </a:cubicBezTo>
                  <a:cubicBezTo>
                    <a:pt x="108" y="33"/>
                    <a:pt x="108" y="31"/>
                    <a:pt x="108" y="30"/>
                  </a:cubicBezTo>
                  <a:cubicBezTo>
                    <a:pt x="108" y="30"/>
                    <a:pt x="108" y="30"/>
                    <a:pt x="109" y="30"/>
                  </a:cubicBezTo>
                  <a:cubicBezTo>
                    <a:pt x="109" y="30"/>
                    <a:pt x="111" y="30"/>
                    <a:pt x="111" y="30"/>
                  </a:cubicBezTo>
                  <a:cubicBezTo>
                    <a:pt x="112" y="30"/>
                    <a:pt x="111" y="28"/>
                    <a:pt x="111" y="27"/>
                  </a:cubicBezTo>
                  <a:cubicBezTo>
                    <a:pt x="111" y="27"/>
                    <a:pt x="111" y="27"/>
                    <a:pt x="112" y="27"/>
                  </a:cubicBezTo>
                  <a:cubicBezTo>
                    <a:pt x="112" y="27"/>
                    <a:pt x="114" y="27"/>
                    <a:pt x="114" y="26"/>
                  </a:cubicBezTo>
                  <a:cubicBezTo>
                    <a:pt x="114" y="26"/>
                    <a:pt x="114" y="24"/>
                    <a:pt x="113" y="24"/>
                  </a:cubicBezTo>
                  <a:cubicBezTo>
                    <a:pt x="113" y="24"/>
                    <a:pt x="113" y="23"/>
                    <a:pt x="113" y="23"/>
                  </a:cubicBezTo>
                  <a:cubicBezTo>
                    <a:pt x="114" y="23"/>
                    <a:pt x="116" y="23"/>
                    <a:pt x="116" y="22"/>
                  </a:cubicBezTo>
                  <a:cubicBezTo>
                    <a:pt x="116" y="22"/>
                    <a:pt x="115" y="20"/>
                    <a:pt x="114" y="20"/>
                  </a:cubicBezTo>
                  <a:cubicBezTo>
                    <a:pt x="114" y="20"/>
                    <a:pt x="114" y="19"/>
                    <a:pt x="114" y="19"/>
                  </a:cubicBezTo>
                  <a:cubicBezTo>
                    <a:pt x="115" y="19"/>
                    <a:pt x="117" y="18"/>
                    <a:pt x="117" y="18"/>
                  </a:cubicBezTo>
                  <a:close/>
                  <a:moveTo>
                    <a:pt x="103" y="31"/>
                  </a:moveTo>
                  <a:cubicBezTo>
                    <a:pt x="102" y="32"/>
                    <a:pt x="101" y="32"/>
                    <a:pt x="101" y="32"/>
                  </a:cubicBezTo>
                  <a:cubicBezTo>
                    <a:pt x="101" y="29"/>
                    <a:pt x="103" y="25"/>
                    <a:pt x="102" y="22"/>
                  </a:cubicBezTo>
                  <a:cubicBezTo>
                    <a:pt x="103" y="25"/>
                    <a:pt x="107" y="25"/>
                    <a:pt x="110" y="26"/>
                  </a:cubicBezTo>
                  <a:cubicBezTo>
                    <a:pt x="108" y="29"/>
                    <a:pt x="106" y="31"/>
                    <a:pt x="103" y="31"/>
                  </a:cubicBezTo>
                  <a:close/>
                  <a:moveTo>
                    <a:pt x="87" y="26"/>
                  </a:moveTo>
                  <a:cubicBezTo>
                    <a:pt x="90" y="25"/>
                    <a:pt x="95" y="25"/>
                    <a:pt x="96" y="22"/>
                  </a:cubicBezTo>
                  <a:cubicBezTo>
                    <a:pt x="95" y="25"/>
                    <a:pt x="97" y="29"/>
                    <a:pt x="97" y="32"/>
                  </a:cubicBezTo>
                  <a:cubicBezTo>
                    <a:pt x="93" y="31"/>
                    <a:pt x="90" y="29"/>
                    <a:pt x="87" y="26"/>
                  </a:cubicBezTo>
                  <a:close/>
                  <a:moveTo>
                    <a:pt x="85" y="21"/>
                  </a:moveTo>
                  <a:cubicBezTo>
                    <a:pt x="84" y="18"/>
                    <a:pt x="84" y="15"/>
                    <a:pt x="86" y="12"/>
                  </a:cubicBezTo>
                  <a:cubicBezTo>
                    <a:pt x="88" y="14"/>
                    <a:pt x="91" y="18"/>
                    <a:pt x="93" y="18"/>
                  </a:cubicBezTo>
                  <a:cubicBezTo>
                    <a:pt x="91" y="18"/>
                    <a:pt x="88" y="21"/>
                    <a:pt x="86" y="23"/>
                  </a:cubicBezTo>
                  <a:cubicBezTo>
                    <a:pt x="85" y="23"/>
                    <a:pt x="85" y="22"/>
                    <a:pt x="85" y="21"/>
                  </a:cubicBezTo>
                  <a:close/>
                  <a:moveTo>
                    <a:pt x="95" y="4"/>
                  </a:moveTo>
                  <a:cubicBezTo>
                    <a:pt x="96" y="4"/>
                    <a:pt x="96" y="3"/>
                    <a:pt x="97" y="3"/>
                  </a:cubicBezTo>
                  <a:cubicBezTo>
                    <a:pt x="97" y="7"/>
                    <a:pt x="95" y="11"/>
                    <a:pt x="96" y="13"/>
                  </a:cubicBezTo>
                  <a:cubicBezTo>
                    <a:pt x="95" y="11"/>
                    <a:pt x="90" y="10"/>
                    <a:pt x="87" y="9"/>
                  </a:cubicBezTo>
                  <a:cubicBezTo>
                    <a:pt x="89" y="6"/>
                    <a:pt x="92" y="5"/>
                    <a:pt x="95" y="4"/>
                  </a:cubicBezTo>
                  <a:close/>
                  <a:moveTo>
                    <a:pt x="110" y="9"/>
                  </a:moveTo>
                  <a:cubicBezTo>
                    <a:pt x="107" y="10"/>
                    <a:pt x="103" y="11"/>
                    <a:pt x="102" y="13"/>
                  </a:cubicBezTo>
                  <a:cubicBezTo>
                    <a:pt x="103" y="11"/>
                    <a:pt x="101" y="7"/>
                    <a:pt x="101" y="3"/>
                  </a:cubicBezTo>
                  <a:cubicBezTo>
                    <a:pt x="104" y="4"/>
                    <a:pt x="108" y="6"/>
                    <a:pt x="110" y="9"/>
                  </a:cubicBezTo>
                  <a:close/>
                  <a:moveTo>
                    <a:pt x="101" y="21"/>
                  </a:moveTo>
                  <a:cubicBezTo>
                    <a:pt x="101" y="21"/>
                    <a:pt x="101" y="22"/>
                    <a:pt x="102" y="22"/>
                  </a:cubicBezTo>
                  <a:cubicBezTo>
                    <a:pt x="101" y="22"/>
                    <a:pt x="101" y="22"/>
                    <a:pt x="101" y="21"/>
                  </a:cubicBezTo>
                  <a:cubicBezTo>
                    <a:pt x="100" y="23"/>
                    <a:pt x="98" y="23"/>
                    <a:pt x="97" y="21"/>
                  </a:cubicBezTo>
                  <a:cubicBezTo>
                    <a:pt x="97" y="22"/>
                    <a:pt x="96" y="22"/>
                    <a:pt x="96" y="22"/>
                  </a:cubicBezTo>
                  <a:cubicBezTo>
                    <a:pt x="96" y="22"/>
                    <a:pt x="97" y="21"/>
                    <a:pt x="97" y="21"/>
                  </a:cubicBezTo>
                  <a:cubicBezTo>
                    <a:pt x="95" y="21"/>
                    <a:pt x="94" y="19"/>
                    <a:pt x="95" y="18"/>
                  </a:cubicBezTo>
                  <a:cubicBezTo>
                    <a:pt x="94" y="18"/>
                    <a:pt x="94" y="18"/>
                    <a:pt x="94" y="18"/>
                  </a:cubicBezTo>
                  <a:cubicBezTo>
                    <a:pt x="94" y="18"/>
                    <a:pt x="94" y="17"/>
                    <a:pt x="95" y="17"/>
                  </a:cubicBezTo>
                  <a:cubicBezTo>
                    <a:pt x="94" y="16"/>
                    <a:pt x="95" y="14"/>
                    <a:pt x="97" y="14"/>
                  </a:cubicBezTo>
                  <a:cubicBezTo>
                    <a:pt x="97" y="14"/>
                    <a:pt x="96" y="13"/>
                    <a:pt x="96" y="13"/>
                  </a:cubicBezTo>
                  <a:cubicBezTo>
                    <a:pt x="96" y="13"/>
                    <a:pt x="97" y="14"/>
                    <a:pt x="97" y="14"/>
                  </a:cubicBezTo>
                  <a:cubicBezTo>
                    <a:pt x="98" y="13"/>
                    <a:pt x="100" y="13"/>
                    <a:pt x="101" y="14"/>
                  </a:cubicBezTo>
                  <a:cubicBezTo>
                    <a:pt x="101" y="14"/>
                    <a:pt x="101" y="13"/>
                    <a:pt x="102" y="13"/>
                  </a:cubicBezTo>
                  <a:cubicBezTo>
                    <a:pt x="101" y="13"/>
                    <a:pt x="101" y="14"/>
                    <a:pt x="101" y="14"/>
                  </a:cubicBezTo>
                  <a:cubicBezTo>
                    <a:pt x="103" y="14"/>
                    <a:pt x="104" y="16"/>
                    <a:pt x="103" y="17"/>
                  </a:cubicBezTo>
                  <a:cubicBezTo>
                    <a:pt x="103" y="17"/>
                    <a:pt x="104" y="18"/>
                    <a:pt x="104" y="18"/>
                  </a:cubicBezTo>
                  <a:cubicBezTo>
                    <a:pt x="104" y="18"/>
                    <a:pt x="103" y="18"/>
                    <a:pt x="103" y="18"/>
                  </a:cubicBezTo>
                  <a:cubicBezTo>
                    <a:pt x="104" y="19"/>
                    <a:pt x="103" y="21"/>
                    <a:pt x="101" y="21"/>
                  </a:cubicBezTo>
                  <a:close/>
                  <a:moveTo>
                    <a:pt x="112" y="23"/>
                  </a:moveTo>
                  <a:cubicBezTo>
                    <a:pt x="110" y="21"/>
                    <a:pt x="107" y="18"/>
                    <a:pt x="104" y="18"/>
                  </a:cubicBezTo>
                  <a:cubicBezTo>
                    <a:pt x="107" y="18"/>
                    <a:pt x="110" y="14"/>
                    <a:pt x="112" y="12"/>
                  </a:cubicBezTo>
                  <a:cubicBezTo>
                    <a:pt x="112" y="13"/>
                    <a:pt x="113" y="13"/>
                    <a:pt x="113" y="14"/>
                  </a:cubicBezTo>
                  <a:cubicBezTo>
                    <a:pt x="114" y="17"/>
                    <a:pt x="113" y="20"/>
                    <a:pt x="112" y="23"/>
                  </a:cubicBezTo>
                  <a:close/>
                  <a:moveTo>
                    <a:pt x="99" y="13"/>
                  </a:moveTo>
                  <a:cubicBezTo>
                    <a:pt x="97" y="13"/>
                    <a:pt x="95" y="15"/>
                    <a:pt x="95" y="18"/>
                  </a:cubicBezTo>
                  <a:cubicBezTo>
                    <a:pt x="95" y="20"/>
                    <a:pt x="97" y="22"/>
                    <a:pt x="99" y="22"/>
                  </a:cubicBezTo>
                  <a:cubicBezTo>
                    <a:pt x="101" y="22"/>
                    <a:pt x="103" y="20"/>
                    <a:pt x="103" y="18"/>
                  </a:cubicBezTo>
                  <a:cubicBezTo>
                    <a:pt x="103" y="15"/>
                    <a:pt x="101" y="13"/>
                    <a:pt x="99" y="13"/>
                  </a:cubicBezTo>
                  <a:close/>
                  <a:moveTo>
                    <a:pt x="99" y="20"/>
                  </a:moveTo>
                  <a:cubicBezTo>
                    <a:pt x="98" y="20"/>
                    <a:pt x="97" y="19"/>
                    <a:pt x="97" y="18"/>
                  </a:cubicBezTo>
                  <a:cubicBezTo>
                    <a:pt x="97" y="16"/>
                    <a:pt x="98" y="15"/>
                    <a:pt x="99" y="15"/>
                  </a:cubicBezTo>
                  <a:cubicBezTo>
                    <a:pt x="100" y="15"/>
                    <a:pt x="101" y="16"/>
                    <a:pt x="101" y="18"/>
                  </a:cubicBezTo>
                  <a:cubicBezTo>
                    <a:pt x="101" y="19"/>
                    <a:pt x="100" y="20"/>
                    <a:pt x="99" y="20"/>
                  </a:cubicBezTo>
                  <a:close/>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sp>
          <p:nvSpPr>
            <p:cNvPr id="60" name="Freeform 100"/>
            <p:cNvSpPr>
              <a:spLocks noEditPoints="1"/>
            </p:cNvSpPr>
            <p:nvPr/>
          </p:nvSpPr>
          <p:spPr bwMode="auto">
            <a:xfrm>
              <a:off x="4953000" y="2800350"/>
              <a:ext cx="244475" cy="334963"/>
            </a:xfrm>
            <a:custGeom>
              <a:avLst/>
              <a:gdLst/>
              <a:ahLst/>
              <a:cxnLst>
                <a:cxn ang="0">
                  <a:pos x="153" y="50"/>
                </a:cxn>
                <a:cxn ang="0">
                  <a:pos x="102" y="0"/>
                </a:cxn>
                <a:cxn ang="0">
                  <a:pos x="91" y="5"/>
                </a:cxn>
                <a:cxn ang="0">
                  <a:pos x="84" y="188"/>
                </a:cxn>
                <a:cxn ang="0">
                  <a:pos x="60" y="211"/>
                </a:cxn>
                <a:cxn ang="0">
                  <a:pos x="43" y="220"/>
                </a:cxn>
                <a:cxn ang="0">
                  <a:pos x="140" y="233"/>
                </a:cxn>
                <a:cxn ang="0">
                  <a:pos x="124" y="220"/>
                </a:cxn>
                <a:cxn ang="0">
                  <a:pos x="102" y="211"/>
                </a:cxn>
                <a:cxn ang="0">
                  <a:pos x="153" y="142"/>
                </a:cxn>
                <a:cxn ang="0">
                  <a:pos x="170" y="96"/>
                </a:cxn>
                <a:cxn ang="0">
                  <a:pos x="164" y="95"/>
                </a:cxn>
                <a:cxn ang="0">
                  <a:pos x="136" y="66"/>
                </a:cxn>
                <a:cxn ang="0">
                  <a:pos x="164" y="95"/>
                </a:cxn>
                <a:cxn ang="0">
                  <a:pos x="134" y="60"/>
                </a:cxn>
                <a:cxn ang="0">
                  <a:pos x="148" y="53"/>
                </a:cxn>
                <a:cxn ang="0">
                  <a:pos x="64" y="68"/>
                </a:cxn>
                <a:cxn ang="0">
                  <a:pos x="94" y="95"/>
                </a:cxn>
                <a:cxn ang="0">
                  <a:pos x="94" y="101"/>
                </a:cxn>
                <a:cxn ang="0">
                  <a:pos x="64" y="124"/>
                </a:cxn>
                <a:cxn ang="0">
                  <a:pos x="94" y="101"/>
                </a:cxn>
                <a:cxn ang="0">
                  <a:pos x="47" y="53"/>
                </a:cxn>
                <a:cxn ang="0">
                  <a:pos x="61" y="60"/>
                </a:cxn>
                <a:cxn ang="0">
                  <a:pos x="55" y="95"/>
                </a:cxn>
                <a:cxn ang="0">
                  <a:pos x="43" y="58"/>
                </a:cxn>
                <a:cxn ang="0">
                  <a:pos x="55" y="101"/>
                </a:cxn>
                <a:cxn ang="0">
                  <a:pos x="43" y="134"/>
                </a:cxn>
                <a:cxn ang="0">
                  <a:pos x="55" y="101"/>
                </a:cxn>
                <a:cxn ang="0">
                  <a:pos x="77" y="159"/>
                </a:cxn>
                <a:cxn ang="0">
                  <a:pos x="61" y="132"/>
                </a:cxn>
                <a:cxn ang="0">
                  <a:pos x="94" y="126"/>
                </a:cxn>
                <a:cxn ang="0">
                  <a:pos x="66" y="130"/>
                </a:cxn>
                <a:cxn ang="0">
                  <a:pos x="66" y="62"/>
                </a:cxn>
                <a:cxn ang="0">
                  <a:pos x="94" y="66"/>
                </a:cxn>
                <a:cxn ang="0">
                  <a:pos x="134" y="101"/>
                </a:cxn>
                <a:cxn ang="0">
                  <a:pos x="100" y="120"/>
                </a:cxn>
                <a:cxn ang="0">
                  <a:pos x="100" y="95"/>
                </a:cxn>
                <a:cxn ang="0">
                  <a:pos x="131" y="67"/>
                </a:cxn>
                <a:cxn ang="0">
                  <a:pos x="100" y="95"/>
                </a:cxn>
                <a:cxn ang="0">
                  <a:pos x="100" y="66"/>
                </a:cxn>
                <a:cxn ang="0">
                  <a:pos x="129" y="62"/>
                </a:cxn>
                <a:cxn ang="0">
                  <a:pos x="91" y="17"/>
                </a:cxn>
                <a:cxn ang="0">
                  <a:pos x="42" y="50"/>
                </a:cxn>
                <a:cxn ang="0">
                  <a:pos x="25" y="96"/>
                </a:cxn>
                <a:cxn ang="0">
                  <a:pos x="42" y="142"/>
                </a:cxn>
                <a:cxn ang="0">
                  <a:pos x="93" y="176"/>
                </a:cxn>
                <a:cxn ang="0">
                  <a:pos x="12" y="97"/>
                </a:cxn>
                <a:cxn ang="0">
                  <a:pos x="100" y="126"/>
                </a:cxn>
                <a:cxn ang="0">
                  <a:pos x="100" y="162"/>
                </a:cxn>
                <a:cxn ang="0">
                  <a:pos x="134" y="132"/>
                </a:cxn>
                <a:cxn ang="0">
                  <a:pos x="118" y="159"/>
                </a:cxn>
                <a:cxn ang="0">
                  <a:pos x="136" y="126"/>
                </a:cxn>
                <a:cxn ang="0">
                  <a:pos x="163" y="101"/>
                </a:cxn>
              </a:cxnLst>
              <a:rect l="0" t="0" r="r" b="b"/>
              <a:pathLst>
                <a:path w="170" h="233">
                  <a:moveTo>
                    <a:pt x="156" y="54"/>
                  </a:moveTo>
                  <a:cubicBezTo>
                    <a:pt x="155" y="53"/>
                    <a:pt x="154" y="51"/>
                    <a:pt x="153" y="50"/>
                  </a:cubicBezTo>
                  <a:cubicBezTo>
                    <a:pt x="141" y="35"/>
                    <a:pt x="123" y="25"/>
                    <a:pt x="102" y="24"/>
                  </a:cubicBezTo>
                  <a:cubicBezTo>
                    <a:pt x="102" y="0"/>
                    <a:pt x="102" y="0"/>
                    <a:pt x="102" y="0"/>
                  </a:cubicBezTo>
                  <a:cubicBezTo>
                    <a:pt x="91" y="0"/>
                    <a:pt x="91" y="0"/>
                    <a:pt x="91" y="0"/>
                  </a:cubicBezTo>
                  <a:cubicBezTo>
                    <a:pt x="91" y="5"/>
                    <a:pt x="91" y="5"/>
                    <a:pt x="91" y="5"/>
                  </a:cubicBezTo>
                  <a:cubicBezTo>
                    <a:pt x="41" y="6"/>
                    <a:pt x="0" y="46"/>
                    <a:pt x="0" y="97"/>
                  </a:cubicBezTo>
                  <a:cubicBezTo>
                    <a:pt x="0" y="144"/>
                    <a:pt x="37" y="184"/>
                    <a:pt x="84" y="188"/>
                  </a:cubicBezTo>
                  <a:cubicBezTo>
                    <a:pt x="84" y="211"/>
                    <a:pt x="84" y="211"/>
                    <a:pt x="84" y="211"/>
                  </a:cubicBezTo>
                  <a:cubicBezTo>
                    <a:pt x="60" y="211"/>
                    <a:pt x="60" y="211"/>
                    <a:pt x="60" y="211"/>
                  </a:cubicBezTo>
                  <a:cubicBezTo>
                    <a:pt x="60" y="220"/>
                    <a:pt x="60" y="220"/>
                    <a:pt x="60" y="220"/>
                  </a:cubicBezTo>
                  <a:cubicBezTo>
                    <a:pt x="43" y="220"/>
                    <a:pt x="43" y="220"/>
                    <a:pt x="43" y="220"/>
                  </a:cubicBezTo>
                  <a:cubicBezTo>
                    <a:pt x="43" y="233"/>
                    <a:pt x="43" y="233"/>
                    <a:pt x="43" y="233"/>
                  </a:cubicBezTo>
                  <a:cubicBezTo>
                    <a:pt x="140" y="233"/>
                    <a:pt x="140" y="233"/>
                    <a:pt x="140" y="233"/>
                  </a:cubicBezTo>
                  <a:cubicBezTo>
                    <a:pt x="140" y="220"/>
                    <a:pt x="140" y="220"/>
                    <a:pt x="140" y="220"/>
                  </a:cubicBezTo>
                  <a:cubicBezTo>
                    <a:pt x="124" y="220"/>
                    <a:pt x="124" y="220"/>
                    <a:pt x="124" y="220"/>
                  </a:cubicBezTo>
                  <a:cubicBezTo>
                    <a:pt x="124" y="211"/>
                    <a:pt x="124" y="211"/>
                    <a:pt x="124" y="211"/>
                  </a:cubicBezTo>
                  <a:cubicBezTo>
                    <a:pt x="102" y="211"/>
                    <a:pt x="102" y="211"/>
                    <a:pt x="102" y="211"/>
                  </a:cubicBezTo>
                  <a:cubicBezTo>
                    <a:pt x="102" y="168"/>
                    <a:pt x="102" y="168"/>
                    <a:pt x="102" y="168"/>
                  </a:cubicBezTo>
                  <a:cubicBezTo>
                    <a:pt x="123" y="166"/>
                    <a:pt x="141" y="157"/>
                    <a:pt x="153" y="142"/>
                  </a:cubicBezTo>
                  <a:cubicBezTo>
                    <a:pt x="154" y="141"/>
                    <a:pt x="155" y="139"/>
                    <a:pt x="156" y="138"/>
                  </a:cubicBezTo>
                  <a:cubicBezTo>
                    <a:pt x="165" y="126"/>
                    <a:pt x="170" y="111"/>
                    <a:pt x="170" y="96"/>
                  </a:cubicBezTo>
                  <a:cubicBezTo>
                    <a:pt x="170" y="80"/>
                    <a:pt x="165" y="66"/>
                    <a:pt x="156" y="54"/>
                  </a:cubicBezTo>
                  <a:close/>
                  <a:moveTo>
                    <a:pt x="164" y="95"/>
                  </a:moveTo>
                  <a:cubicBezTo>
                    <a:pt x="140" y="95"/>
                    <a:pt x="140" y="95"/>
                    <a:pt x="140" y="95"/>
                  </a:cubicBezTo>
                  <a:cubicBezTo>
                    <a:pt x="140" y="85"/>
                    <a:pt x="139" y="75"/>
                    <a:pt x="136" y="66"/>
                  </a:cubicBezTo>
                  <a:cubicBezTo>
                    <a:pt x="142" y="63"/>
                    <a:pt x="147" y="61"/>
                    <a:pt x="152" y="58"/>
                  </a:cubicBezTo>
                  <a:cubicBezTo>
                    <a:pt x="159" y="68"/>
                    <a:pt x="164" y="81"/>
                    <a:pt x="164" y="95"/>
                  </a:cubicBezTo>
                  <a:close/>
                  <a:moveTo>
                    <a:pt x="148" y="53"/>
                  </a:moveTo>
                  <a:cubicBezTo>
                    <a:pt x="144" y="56"/>
                    <a:pt x="140" y="58"/>
                    <a:pt x="134" y="60"/>
                  </a:cubicBezTo>
                  <a:cubicBezTo>
                    <a:pt x="131" y="49"/>
                    <a:pt x="125" y="39"/>
                    <a:pt x="118" y="33"/>
                  </a:cubicBezTo>
                  <a:cubicBezTo>
                    <a:pt x="130" y="37"/>
                    <a:pt x="140" y="44"/>
                    <a:pt x="148" y="53"/>
                  </a:cubicBezTo>
                  <a:close/>
                  <a:moveTo>
                    <a:pt x="61" y="95"/>
                  </a:moveTo>
                  <a:cubicBezTo>
                    <a:pt x="61" y="85"/>
                    <a:pt x="62" y="76"/>
                    <a:pt x="64" y="68"/>
                  </a:cubicBezTo>
                  <a:cubicBezTo>
                    <a:pt x="74" y="70"/>
                    <a:pt x="84" y="72"/>
                    <a:pt x="94" y="72"/>
                  </a:cubicBezTo>
                  <a:cubicBezTo>
                    <a:pt x="94" y="95"/>
                    <a:pt x="94" y="95"/>
                    <a:pt x="94" y="95"/>
                  </a:cubicBezTo>
                  <a:lnTo>
                    <a:pt x="61" y="95"/>
                  </a:lnTo>
                  <a:close/>
                  <a:moveTo>
                    <a:pt x="94" y="101"/>
                  </a:moveTo>
                  <a:cubicBezTo>
                    <a:pt x="94" y="120"/>
                    <a:pt x="94" y="120"/>
                    <a:pt x="94" y="120"/>
                  </a:cubicBezTo>
                  <a:cubicBezTo>
                    <a:pt x="84" y="120"/>
                    <a:pt x="74" y="121"/>
                    <a:pt x="64" y="124"/>
                  </a:cubicBezTo>
                  <a:cubicBezTo>
                    <a:pt x="63" y="117"/>
                    <a:pt x="61" y="109"/>
                    <a:pt x="61" y="101"/>
                  </a:cubicBezTo>
                  <a:lnTo>
                    <a:pt x="94" y="101"/>
                  </a:lnTo>
                  <a:close/>
                  <a:moveTo>
                    <a:pt x="61" y="60"/>
                  </a:moveTo>
                  <a:cubicBezTo>
                    <a:pt x="55" y="58"/>
                    <a:pt x="51" y="56"/>
                    <a:pt x="47" y="53"/>
                  </a:cubicBezTo>
                  <a:cubicBezTo>
                    <a:pt x="55" y="44"/>
                    <a:pt x="65" y="37"/>
                    <a:pt x="77" y="33"/>
                  </a:cubicBezTo>
                  <a:cubicBezTo>
                    <a:pt x="70" y="39"/>
                    <a:pt x="64" y="49"/>
                    <a:pt x="61" y="60"/>
                  </a:cubicBezTo>
                  <a:close/>
                  <a:moveTo>
                    <a:pt x="59" y="66"/>
                  </a:moveTo>
                  <a:cubicBezTo>
                    <a:pt x="56" y="75"/>
                    <a:pt x="55" y="85"/>
                    <a:pt x="55" y="95"/>
                  </a:cubicBezTo>
                  <a:cubicBezTo>
                    <a:pt x="31" y="95"/>
                    <a:pt x="31" y="95"/>
                    <a:pt x="31" y="95"/>
                  </a:cubicBezTo>
                  <a:cubicBezTo>
                    <a:pt x="31" y="81"/>
                    <a:pt x="36" y="68"/>
                    <a:pt x="43" y="58"/>
                  </a:cubicBezTo>
                  <a:cubicBezTo>
                    <a:pt x="48" y="61"/>
                    <a:pt x="53" y="63"/>
                    <a:pt x="59" y="66"/>
                  </a:cubicBezTo>
                  <a:close/>
                  <a:moveTo>
                    <a:pt x="55" y="101"/>
                  </a:moveTo>
                  <a:cubicBezTo>
                    <a:pt x="55" y="110"/>
                    <a:pt x="57" y="118"/>
                    <a:pt x="59" y="126"/>
                  </a:cubicBezTo>
                  <a:cubicBezTo>
                    <a:pt x="53" y="128"/>
                    <a:pt x="48" y="131"/>
                    <a:pt x="43" y="134"/>
                  </a:cubicBezTo>
                  <a:cubicBezTo>
                    <a:pt x="37" y="125"/>
                    <a:pt x="32" y="113"/>
                    <a:pt x="31" y="101"/>
                  </a:cubicBezTo>
                  <a:lnTo>
                    <a:pt x="55" y="101"/>
                  </a:lnTo>
                  <a:close/>
                  <a:moveTo>
                    <a:pt x="61" y="132"/>
                  </a:moveTo>
                  <a:cubicBezTo>
                    <a:pt x="64" y="143"/>
                    <a:pt x="70" y="152"/>
                    <a:pt x="77" y="159"/>
                  </a:cubicBezTo>
                  <a:cubicBezTo>
                    <a:pt x="65" y="155"/>
                    <a:pt x="55" y="148"/>
                    <a:pt x="47" y="139"/>
                  </a:cubicBezTo>
                  <a:cubicBezTo>
                    <a:pt x="51" y="136"/>
                    <a:pt x="55" y="134"/>
                    <a:pt x="61" y="132"/>
                  </a:cubicBezTo>
                  <a:close/>
                  <a:moveTo>
                    <a:pt x="66" y="130"/>
                  </a:moveTo>
                  <a:cubicBezTo>
                    <a:pt x="75" y="127"/>
                    <a:pt x="84" y="126"/>
                    <a:pt x="94" y="126"/>
                  </a:cubicBezTo>
                  <a:cubicBezTo>
                    <a:pt x="94" y="162"/>
                    <a:pt x="94" y="162"/>
                    <a:pt x="94" y="162"/>
                  </a:cubicBezTo>
                  <a:cubicBezTo>
                    <a:pt x="82" y="160"/>
                    <a:pt x="72" y="148"/>
                    <a:pt x="66" y="130"/>
                  </a:cubicBezTo>
                  <a:close/>
                  <a:moveTo>
                    <a:pt x="94" y="66"/>
                  </a:moveTo>
                  <a:cubicBezTo>
                    <a:pt x="84" y="66"/>
                    <a:pt x="75" y="64"/>
                    <a:pt x="66" y="62"/>
                  </a:cubicBezTo>
                  <a:cubicBezTo>
                    <a:pt x="72" y="44"/>
                    <a:pt x="82" y="32"/>
                    <a:pt x="94" y="30"/>
                  </a:cubicBezTo>
                  <a:lnTo>
                    <a:pt x="94" y="66"/>
                  </a:lnTo>
                  <a:close/>
                  <a:moveTo>
                    <a:pt x="100" y="101"/>
                  </a:moveTo>
                  <a:cubicBezTo>
                    <a:pt x="134" y="101"/>
                    <a:pt x="134" y="101"/>
                    <a:pt x="134" y="101"/>
                  </a:cubicBezTo>
                  <a:cubicBezTo>
                    <a:pt x="134" y="109"/>
                    <a:pt x="132" y="117"/>
                    <a:pt x="131" y="124"/>
                  </a:cubicBezTo>
                  <a:cubicBezTo>
                    <a:pt x="121" y="122"/>
                    <a:pt x="111" y="120"/>
                    <a:pt x="100" y="120"/>
                  </a:cubicBezTo>
                  <a:lnTo>
                    <a:pt x="100" y="101"/>
                  </a:lnTo>
                  <a:close/>
                  <a:moveTo>
                    <a:pt x="100" y="95"/>
                  </a:moveTo>
                  <a:cubicBezTo>
                    <a:pt x="100" y="72"/>
                    <a:pt x="100" y="72"/>
                    <a:pt x="100" y="72"/>
                  </a:cubicBezTo>
                  <a:cubicBezTo>
                    <a:pt x="111" y="72"/>
                    <a:pt x="121" y="70"/>
                    <a:pt x="131" y="67"/>
                  </a:cubicBezTo>
                  <a:cubicBezTo>
                    <a:pt x="133" y="76"/>
                    <a:pt x="134" y="85"/>
                    <a:pt x="134" y="95"/>
                  </a:cubicBezTo>
                  <a:lnTo>
                    <a:pt x="100" y="95"/>
                  </a:lnTo>
                  <a:close/>
                  <a:moveTo>
                    <a:pt x="129" y="62"/>
                  </a:moveTo>
                  <a:cubicBezTo>
                    <a:pt x="120" y="64"/>
                    <a:pt x="111" y="66"/>
                    <a:pt x="100" y="66"/>
                  </a:cubicBezTo>
                  <a:cubicBezTo>
                    <a:pt x="100" y="30"/>
                    <a:pt x="100" y="30"/>
                    <a:pt x="100" y="30"/>
                  </a:cubicBezTo>
                  <a:cubicBezTo>
                    <a:pt x="113" y="31"/>
                    <a:pt x="123" y="44"/>
                    <a:pt x="129" y="62"/>
                  </a:cubicBezTo>
                  <a:close/>
                  <a:moveTo>
                    <a:pt x="12" y="97"/>
                  </a:moveTo>
                  <a:cubicBezTo>
                    <a:pt x="12" y="53"/>
                    <a:pt x="47" y="17"/>
                    <a:pt x="91" y="17"/>
                  </a:cubicBezTo>
                  <a:cubicBezTo>
                    <a:pt x="91" y="24"/>
                    <a:pt x="91" y="24"/>
                    <a:pt x="91" y="24"/>
                  </a:cubicBezTo>
                  <a:cubicBezTo>
                    <a:pt x="71" y="26"/>
                    <a:pt x="54" y="35"/>
                    <a:pt x="42" y="50"/>
                  </a:cubicBezTo>
                  <a:cubicBezTo>
                    <a:pt x="41" y="51"/>
                    <a:pt x="39" y="53"/>
                    <a:pt x="38" y="54"/>
                  </a:cubicBezTo>
                  <a:cubicBezTo>
                    <a:pt x="30" y="66"/>
                    <a:pt x="25" y="80"/>
                    <a:pt x="25" y="96"/>
                  </a:cubicBezTo>
                  <a:cubicBezTo>
                    <a:pt x="25" y="111"/>
                    <a:pt x="30" y="126"/>
                    <a:pt x="38" y="138"/>
                  </a:cubicBezTo>
                  <a:cubicBezTo>
                    <a:pt x="39" y="139"/>
                    <a:pt x="41" y="141"/>
                    <a:pt x="42" y="142"/>
                  </a:cubicBezTo>
                  <a:cubicBezTo>
                    <a:pt x="54" y="157"/>
                    <a:pt x="72" y="167"/>
                    <a:pt x="93" y="168"/>
                  </a:cubicBezTo>
                  <a:cubicBezTo>
                    <a:pt x="93" y="176"/>
                    <a:pt x="93" y="176"/>
                    <a:pt x="93" y="176"/>
                  </a:cubicBezTo>
                  <a:cubicBezTo>
                    <a:pt x="93" y="177"/>
                    <a:pt x="92" y="177"/>
                    <a:pt x="92" y="177"/>
                  </a:cubicBezTo>
                  <a:cubicBezTo>
                    <a:pt x="48" y="177"/>
                    <a:pt x="12" y="141"/>
                    <a:pt x="12" y="97"/>
                  </a:cubicBezTo>
                  <a:close/>
                  <a:moveTo>
                    <a:pt x="100" y="162"/>
                  </a:moveTo>
                  <a:cubicBezTo>
                    <a:pt x="100" y="126"/>
                    <a:pt x="100" y="126"/>
                    <a:pt x="100" y="126"/>
                  </a:cubicBezTo>
                  <a:cubicBezTo>
                    <a:pt x="111" y="126"/>
                    <a:pt x="120" y="127"/>
                    <a:pt x="129" y="130"/>
                  </a:cubicBezTo>
                  <a:cubicBezTo>
                    <a:pt x="123" y="148"/>
                    <a:pt x="113" y="160"/>
                    <a:pt x="100" y="162"/>
                  </a:cubicBezTo>
                  <a:close/>
                  <a:moveTo>
                    <a:pt x="118" y="159"/>
                  </a:moveTo>
                  <a:cubicBezTo>
                    <a:pt x="125" y="152"/>
                    <a:pt x="131" y="143"/>
                    <a:pt x="134" y="132"/>
                  </a:cubicBezTo>
                  <a:cubicBezTo>
                    <a:pt x="140" y="134"/>
                    <a:pt x="144" y="136"/>
                    <a:pt x="148" y="139"/>
                  </a:cubicBezTo>
                  <a:cubicBezTo>
                    <a:pt x="140" y="148"/>
                    <a:pt x="130" y="155"/>
                    <a:pt x="118" y="159"/>
                  </a:cubicBezTo>
                  <a:close/>
                  <a:moveTo>
                    <a:pt x="152" y="134"/>
                  </a:moveTo>
                  <a:cubicBezTo>
                    <a:pt x="147" y="131"/>
                    <a:pt x="142" y="128"/>
                    <a:pt x="136" y="126"/>
                  </a:cubicBezTo>
                  <a:cubicBezTo>
                    <a:pt x="138" y="118"/>
                    <a:pt x="140" y="110"/>
                    <a:pt x="140" y="101"/>
                  </a:cubicBezTo>
                  <a:cubicBezTo>
                    <a:pt x="163" y="101"/>
                    <a:pt x="163" y="101"/>
                    <a:pt x="163" y="101"/>
                  </a:cubicBezTo>
                  <a:cubicBezTo>
                    <a:pt x="163" y="113"/>
                    <a:pt x="158" y="125"/>
                    <a:pt x="152" y="134"/>
                  </a:cubicBezTo>
                  <a:close/>
                </a:path>
              </a:pathLst>
            </a:custGeom>
            <a:noFill/>
            <a:ln w="9525">
              <a:solidFill>
                <a:srgbClr val="FFFFFF"/>
              </a:solidFill>
              <a:round/>
            </a:ln>
          </p:spPr>
          <p:txBody>
            <a:bodyPr vert="horz" wrap="square" lIns="91440" tIns="45720" rIns="91440" bIns="45720" numCol="1" anchor="t" anchorCtr="0" compatLnSpc="1"/>
            <a:lstStyle/>
            <a:p>
              <a:pPr defTabSz="934085"/>
              <a:endParaRPr lang="en-US" sz="2400">
                <a:latin typeface="幼圆" panose="02010509060101010101" pitchFamily="49" charset="-122"/>
                <a:ea typeface="幼圆" panose="02010509060101010101" pitchFamily="49" charset="-122"/>
              </a:endParaRPr>
            </a:p>
          </p:txBody>
        </p:sp>
      </p:grpSp>
      <p:sp>
        <p:nvSpPr>
          <p:cNvPr id="107" name="Content Placeholder 2"/>
          <p:cNvSpPr txBox="1"/>
          <p:nvPr/>
        </p:nvSpPr>
        <p:spPr>
          <a:xfrm>
            <a:off x="8233545" y="2542612"/>
            <a:ext cx="2527043" cy="745061"/>
          </a:xfrm>
          <a:prstGeom prst="rect">
            <a:avLst/>
          </a:prstGeom>
        </p:spPr>
        <p:txBody>
          <a:bodyPr vert="horz" lIns="91457" tIns="45728" rIns="91457" bIns="45728"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None/>
            </a:pPr>
            <a:r>
              <a:rPr lang="zh-CN" altLang="en-US" sz="1600" dirty="0">
                <a:solidFill>
                  <a:srgbClr val="FFFFFF"/>
                </a:solidFill>
                <a:latin typeface="幼圆" panose="02010509060101010101" pitchFamily="49" charset="-122"/>
                <a:ea typeface="幼圆" panose="02010509060101010101" pitchFamily="49" charset="-122"/>
              </a:rPr>
              <a:t>添加文字</a:t>
            </a:r>
            <a:br>
              <a:rPr lang="en-US" sz="1600" dirty="0">
                <a:solidFill>
                  <a:srgbClr val="FFFFFF"/>
                </a:solidFill>
                <a:latin typeface="幼圆" panose="02010509060101010101" pitchFamily="49" charset="-122"/>
                <a:ea typeface="幼圆" panose="02010509060101010101" pitchFamily="49" charset="-122"/>
              </a:rPr>
            </a:br>
            <a:r>
              <a:rPr lang="zh-CN" altLang="en-US" sz="1100" dirty="0">
                <a:solidFill>
                  <a:srgbClr val="FFFFFF"/>
                </a:solidFill>
                <a:latin typeface="幼圆" panose="02010509060101010101" pitchFamily="49" charset="-122"/>
                <a:ea typeface="幼圆" panose="02010509060101010101" pitchFamily="49" charset="-122"/>
              </a:rPr>
              <a:t>此处添加详细文本描述，建议与标题相关并符合整体语言风格，语言描述尽量简洁生动。</a:t>
            </a:r>
            <a:endParaRPr lang="en-US" sz="1100" dirty="0">
              <a:solidFill>
                <a:srgbClr val="FFFFFF"/>
              </a:solidFill>
              <a:latin typeface="幼圆" panose="02010509060101010101" pitchFamily="49" charset="-122"/>
              <a:ea typeface="幼圆" panose="02010509060101010101" pitchFamily="49" charset="-122"/>
            </a:endParaRPr>
          </a:p>
        </p:txBody>
      </p:sp>
      <p:grpSp>
        <p:nvGrpSpPr>
          <p:cNvPr id="108" name="Group 35"/>
          <p:cNvGrpSpPr/>
          <p:nvPr/>
        </p:nvGrpSpPr>
        <p:grpSpPr>
          <a:xfrm>
            <a:off x="6677524" y="2858180"/>
            <a:ext cx="1387549" cy="228671"/>
            <a:chOff x="5257800" y="1733550"/>
            <a:chExt cx="925033" cy="228600"/>
          </a:xfrm>
        </p:grpSpPr>
        <p:cxnSp>
          <p:nvCxnSpPr>
            <p:cNvPr id="109" name="Straight Connector 113"/>
            <p:cNvCxnSpPr/>
            <p:nvPr/>
          </p:nvCxnSpPr>
          <p:spPr>
            <a:xfrm flipV="1">
              <a:off x="5257800" y="1733550"/>
              <a:ext cx="304800" cy="228600"/>
            </a:xfrm>
            <a:prstGeom prst="line">
              <a:avLst/>
            </a:prstGeom>
            <a:ln>
              <a:solidFill>
                <a:srgbClr val="FFFFFF"/>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10" name="Straight Connector 114"/>
            <p:cNvCxnSpPr/>
            <p:nvPr/>
          </p:nvCxnSpPr>
          <p:spPr>
            <a:xfrm>
              <a:off x="5573233" y="1733550"/>
              <a:ext cx="609600" cy="1588"/>
            </a:xfrm>
            <a:prstGeom prst="line">
              <a:avLst/>
            </a:prstGeom>
            <a:ln>
              <a:solidFill>
                <a:srgbClr val="FFFFFF"/>
              </a:solidFill>
              <a:prstDash val="sysDash"/>
              <a:tailEnd type="oval"/>
            </a:ln>
          </p:spPr>
          <p:style>
            <a:lnRef idx="1">
              <a:schemeClr val="accent1"/>
            </a:lnRef>
            <a:fillRef idx="0">
              <a:schemeClr val="accent1"/>
            </a:fillRef>
            <a:effectRef idx="0">
              <a:schemeClr val="accent1"/>
            </a:effectRef>
            <a:fontRef idx="minor">
              <a:schemeClr val="tx1"/>
            </a:fontRef>
          </p:style>
        </p:cxnSp>
      </p:grpSp>
      <p:grpSp>
        <p:nvGrpSpPr>
          <p:cNvPr id="111" name="Group 40"/>
          <p:cNvGrpSpPr/>
          <p:nvPr/>
        </p:nvGrpSpPr>
        <p:grpSpPr>
          <a:xfrm>
            <a:off x="6677525" y="4153980"/>
            <a:ext cx="1371599" cy="230259"/>
            <a:chOff x="5181600" y="3638550"/>
            <a:chExt cx="914400" cy="230188"/>
          </a:xfrm>
        </p:grpSpPr>
        <p:cxnSp>
          <p:nvCxnSpPr>
            <p:cNvPr id="112" name="Straight Connector 116"/>
            <p:cNvCxnSpPr/>
            <p:nvPr/>
          </p:nvCxnSpPr>
          <p:spPr>
            <a:xfrm rot="16200000" flipH="1">
              <a:off x="5181600" y="3638550"/>
              <a:ext cx="228600" cy="228600"/>
            </a:xfrm>
            <a:prstGeom prst="line">
              <a:avLst/>
            </a:prstGeom>
            <a:ln>
              <a:solidFill>
                <a:srgbClr val="FFFFFF"/>
              </a:solidFill>
              <a:prstDash val="sysDash"/>
            </a:ln>
          </p:spPr>
          <p:style>
            <a:lnRef idx="1">
              <a:schemeClr val="accent1"/>
            </a:lnRef>
            <a:fillRef idx="0">
              <a:schemeClr val="accent1"/>
            </a:fillRef>
            <a:effectRef idx="0">
              <a:schemeClr val="accent1"/>
            </a:effectRef>
            <a:fontRef idx="minor">
              <a:schemeClr val="tx1"/>
            </a:fontRef>
          </p:style>
        </p:cxnSp>
        <p:cxnSp>
          <p:nvCxnSpPr>
            <p:cNvPr id="113" name="Straight Connector 117"/>
            <p:cNvCxnSpPr/>
            <p:nvPr/>
          </p:nvCxnSpPr>
          <p:spPr>
            <a:xfrm>
              <a:off x="5410200" y="3867150"/>
              <a:ext cx="685800" cy="1588"/>
            </a:xfrm>
            <a:prstGeom prst="line">
              <a:avLst/>
            </a:prstGeom>
            <a:ln>
              <a:solidFill>
                <a:srgbClr val="FFFFFF"/>
              </a:solidFill>
              <a:prstDash val="sysDash"/>
              <a:tailEnd type="oval"/>
            </a:ln>
          </p:spPr>
          <p:style>
            <a:lnRef idx="1">
              <a:schemeClr val="accent1"/>
            </a:lnRef>
            <a:fillRef idx="0">
              <a:schemeClr val="accent1"/>
            </a:fillRef>
            <a:effectRef idx="0">
              <a:schemeClr val="accent1"/>
            </a:effectRef>
            <a:fontRef idx="minor">
              <a:schemeClr val="tx1"/>
            </a:fontRef>
          </p:style>
        </p:cxnSp>
      </p:grpSp>
      <p:sp>
        <p:nvSpPr>
          <p:cNvPr id="114" name="Content Placeholder 2"/>
          <p:cNvSpPr txBox="1"/>
          <p:nvPr/>
        </p:nvSpPr>
        <p:spPr>
          <a:xfrm>
            <a:off x="8272527" y="3990859"/>
            <a:ext cx="2527043" cy="745061"/>
          </a:xfrm>
          <a:prstGeom prst="rect">
            <a:avLst/>
          </a:prstGeom>
        </p:spPr>
        <p:txBody>
          <a:bodyPr vert="horz" lIns="91457" tIns="45728" rIns="91457" bIns="45728"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None/>
            </a:pPr>
            <a:r>
              <a:rPr lang="zh-CN" altLang="en-US" sz="1600" dirty="0">
                <a:solidFill>
                  <a:srgbClr val="FFFFFF"/>
                </a:solidFill>
                <a:latin typeface="幼圆" panose="02010509060101010101" pitchFamily="49" charset="-122"/>
                <a:ea typeface="幼圆" panose="02010509060101010101" pitchFamily="49" charset="-122"/>
              </a:rPr>
              <a:t>添加文字</a:t>
            </a:r>
            <a:br>
              <a:rPr lang="en-US" sz="1600" dirty="0">
                <a:solidFill>
                  <a:srgbClr val="FFFFFF"/>
                </a:solidFill>
                <a:latin typeface="幼圆" panose="02010509060101010101" pitchFamily="49" charset="-122"/>
                <a:ea typeface="幼圆" panose="02010509060101010101" pitchFamily="49" charset="-122"/>
              </a:rPr>
            </a:br>
            <a:r>
              <a:rPr lang="zh-CN" altLang="en-US" sz="1100" dirty="0">
                <a:solidFill>
                  <a:srgbClr val="FFFFFF"/>
                </a:solidFill>
                <a:latin typeface="幼圆" panose="02010509060101010101" pitchFamily="49" charset="-122"/>
                <a:ea typeface="幼圆" panose="02010509060101010101" pitchFamily="49" charset="-122"/>
              </a:rPr>
              <a:t>此处添加详细文本描述，建议与标题相关并符合整体语言风格，语言描述尽量简洁生动。</a:t>
            </a:r>
            <a:endParaRPr lang="en-US" sz="1100" dirty="0">
              <a:solidFill>
                <a:srgbClr val="FFFFFF"/>
              </a:solidFill>
              <a:latin typeface="幼圆" panose="02010509060101010101" pitchFamily="49" charset="-122"/>
              <a:ea typeface="幼圆" panose="02010509060101010101" pitchFamily="49" charset="-122"/>
            </a:endParaRPr>
          </a:p>
        </p:txBody>
      </p:sp>
      <p:grpSp>
        <p:nvGrpSpPr>
          <p:cNvPr id="115" name="Group 42"/>
          <p:cNvGrpSpPr/>
          <p:nvPr/>
        </p:nvGrpSpPr>
        <p:grpSpPr>
          <a:xfrm rot="10800000">
            <a:off x="3781422" y="2869068"/>
            <a:ext cx="914559" cy="230259"/>
            <a:chOff x="5181600" y="3638550"/>
            <a:chExt cx="914400" cy="230188"/>
          </a:xfrm>
        </p:grpSpPr>
        <p:cxnSp>
          <p:nvCxnSpPr>
            <p:cNvPr id="116" name="Straight Connector 120"/>
            <p:cNvCxnSpPr/>
            <p:nvPr/>
          </p:nvCxnSpPr>
          <p:spPr>
            <a:xfrm rot="16200000" flipH="1">
              <a:off x="5181600" y="3638550"/>
              <a:ext cx="228600" cy="228600"/>
            </a:xfrm>
            <a:prstGeom prst="line">
              <a:avLst/>
            </a:prstGeom>
            <a:ln>
              <a:solidFill>
                <a:srgbClr val="FFFFFF"/>
              </a:solidFill>
              <a:prstDash val="sysDash"/>
            </a:ln>
          </p:spPr>
          <p:style>
            <a:lnRef idx="1">
              <a:schemeClr val="accent1"/>
            </a:lnRef>
            <a:fillRef idx="0">
              <a:schemeClr val="accent1"/>
            </a:fillRef>
            <a:effectRef idx="0">
              <a:schemeClr val="accent1"/>
            </a:effectRef>
            <a:fontRef idx="minor">
              <a:schemeClr val="tx1"/>
            </a:fontRef>
          </p:style>
        </p:cxnSp>
        <p:cxnSp>
          <p:nvCxnSpPr>
            <p:cNvPr id="117" name="Straight Connector 121"/>
            <p:cNvCxnSpPr/>
            <p:nvPr/>
          </p:nvCxnSpPr>
          <p:spPr>
            <a:xfrm>
              <a:off x="5410200" y="3867150"/>
              <a:ext cx="685800" cy="1588"/>
            </a:xfrm>
            <a:prstGeom prst="line">
              <a:avLst/>
            </a:prstGeom>
            <a:ln>
              <a:solidFill>
                <a:srgbClr val="FFFFFF"/>
              </a:solidFill>
              <a:prstDash val="sysDash"/>
              <a:tailEnd type="oval"/>
            </a:ln>
          </p:spPr>
          <p:style>
            <a:lnRef idx="1">
              <a:schemeClr val="accent1"/>
            </a:lnRef>
            <a:fillRef idx="0">
              <a:schemeClr val="accent1"/>
            </a:fillRef>
            <a:effectRef idx="0">
              <a:schemeClr val="accent1"/>
            </a:effectRef>
            <a:fontRef idx="minor">
              <a:schemeClr val="tx1"/>
            </a:fontRef>
          </p:style>
        </p:cxnSp>
      </p:grpSp>
      <p:sp>
        <p:nvSpPr>
          <p:cNvPr id="118" name="Content Placeholder 2"/>
          <p:cNvSpPr txBox="1"/>
          <p:nvPr/>
        </p:nvSpPr>
        <p:spPr>
          <a:xfrm>
            <a:off x="1059543" y="2640397"/>
            <a:ext cx="2615252" cy="751347"/>
          </a:xfrm>
          <a:prstGeom prst="rect">
            <a:avLst/>
          </a:prstGeom>
        </p:spPr>
        <p:txBody>
          <a:bodyPr vert="horz" lIns="91457" tIns="45728" rIns="91457" bIns="45728"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600" dirty="0">
                <a:solidFill>
                  <a:srgbClr val="FFFFFF"/>
                </a:solidFill>
                <a:latin typeface="幼圆" panose="02010509060101010101" pitchFamily="49" charset="-122"/>
                <a:ea typeface="幼圆" panose="02010509060101010101" pitchFamily="49" charset="-122"/>
              </a:rPr>
              <a:t>添加文字</a:t>
            </a:r>
            <a:endParaRPr lang="en-US" altLang="zh-CN" sz="1600" dirty="0">
              <a:solidFill>
                <a:srgbClr val="FFFFFF"/>
              </a:solidFill>
              <a:latin typeface="幼圆" panose="02010509060101010101" pitchFamily="49" charset="-122"/>
              <a:ea typeface="幼圆" panose="02010509060101010101" pitchFamily="49" charset="-122"/>
            </a:endParaRPr>
          </a:p>
          <a:p>
            <a:pPr marL="0" indent="0" algn="r">
              <a:lnSpc>
                <a:spcPct val="150000"/>
              </a:lnSpc>
              <a:buNone/>
            </a:pPr>
            <a:r>
              <a:rPr lang="zh-CN" altLang="en-US" sz="1100" dirty="0">
                <a:solidFill>
                  <a:srgbClr val="FFFFFF"/>
                </a:solidFill>
                <a:latin typeface="幼圆" panose="02010509060101010101" pitchFamily="49" charset="-122"/>
                <a:ea typeface="幼圆" panose="02010509060101010101" pitchFamily="49" charset="-122"/>
              </a:rPr>
              <a:t>此处添加详细文本描述，建议与标题相关并符合整体语言风格，语言描述尽量简洁生动。</a:t>
            </a:r>
            <a:endParaRPr lang="en-US" sz="1100" dirty="0">
              <a:solidFill>
                <a:srgbClr val="FFFFFF"/>
              </a:solidFill>
              <a:latin typeface="幼圆" panose="02010509060101010101" pitchFamily="49" charset="-122"/>
              <a:ea typeface="幼圆" panose="02010509060101010101" pitchFamily="49" charset="-122"/>
            </a:endParaRPr>
          </a:p>
        </p:txBody>
      </p:sp>
      <p:grpSp>
        <p:nvGrpSpPr>
          <p:cNvPr id="119" name="Group 50"/>
          <p:cNvGrpSpPr/>
          <p:nvPr/>
        </p:nvGrpSpPr>
        <p:grpSpPr>
          <a:xfrm rot="10800000">
            <a:off x="3781423" y="4157593"/>
            <a:ext cx="925194" cy="228671"/>
            <a:chOff x="5257800" y="1733550"/>
            <a:chExt cx="925033" cy="228600"/>
          </a:xfrm>
        </p:grpSpPr>
        <p:cxnSp>
          <p:nvCxnSpPr>
            <p:cNvPr id="120" name="Straight Connector 124"/>
            <p:cNvCxnSpPr/>
            <p:nvPr/>
          </p:nvCxnSpPr>
          <p:spPr>
            <a:xfrm flipV="1">
              <a:off x="5257800" y="1733550"/>
              <a:ext cx="304800" cy="228600"/>
            </a:xfrm>
            <a:prstGeom prst="line">
              <a:avLst/>
            </a:prstGeom>
            <a:ln>
              <a:solidFill>
                <a:srgbClr val="FFFFFF"/>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21" name="Straight Connector 125"/>
            <p:cNvCxnSpPr/>
            <p:nvPr/>
          </p:nvCxnSpPr>
          <p:spPr>
            <a:xfrm>
              <a:off x="5573233" y="1733550"/>
              <a:ext cx="609600" cy="1588"/>
            </a:xfrm>
            <a:prstGeom prst="line">
              <a:avLst/>
            </a:prstGeom>
            <a:ln>
              <a:solidFill>
                <a:srgbClr val="FFFFFF"/>
              </a:solidFill>
              <a:prstDash val="sysDash"/>
              <a:tailEnd type="oval"/>
            </a:ln>
          </p:spPr>
          <p:style>
            <a:lnRef idx="1">
              <a:schemeClr val="accent1"/>
            </a:lnRef>
            <a:fillRef idx="0">
              <a:schemeClr val="accent1"/>
            </a:fillRef>
            <a:effectRef idx="0">
              <a:schemeClr val="accent1"/>
            </a:effectRef>
            <a:fontRef idx="minor">
              <a:schemeClr val="tx1"/>
            </a:fontRef>
          </p:style>
        </p:cxnSp>
      </p:grpSp>
      <p:sp>
        <p:nvSpPr>
          <p:cNvPr id="122" name="Content Placeholder 2"/>
          <p:cNvSpPr txBox="1"/>
          <p:nvPr/>
        </p:nvSpPr>
        <p:spPr>
          <a:xfrm>
            <a:off x="1059543" y="4005147"/>
            <a:ext cx="2615252" cy="827571"/>
          </a:xfrm>
          <a:prstGeom prst="rect">
            <a:avLst/>
          </a:prstGeom>
        </p:spPr>
        <p:txBody>
          <a:bodyPr vert="horz" lIns="91457" tIns="45728" rIns="91457" bIns="45728"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600" dirty="0">
                <a:solidFill>
                  <a:srgbClr val="FFFFFF"/>
                </a:solidFill>
                <a:latin typeface="幼圆" panose="02010509060101010101" pitchFamily="49" charset="-122"/>
                <a:ea typeface="幼圆" panose="02010509060101010101" pitchFamily="49" charset="-122"/>
              </a:rPr>
              <a:t>添加文字</a:t>
            </a:r>
            <a:endParaRPr lang="en-US" altLang="zh-CN" sz="1600" dirty="0">
              <a:solidFill>
                <a:srgbClr val="FFFFFF"/>
              </a:solidFill>
              <a:latin typeface="幼圆" panose="02010509060101010101" pitchFamily="49" charset="-122"/>
              <a:ea typeface="幼圆" panose="02010509060101010101" pitchFamily="49" charset="-122"/>
            </a:endParaRPr>
          </a:p>
          <a:p>
            <a:pPr marL="0" indent="0" algn="r">
              <a:lnSpc>
                <a:spcPct val="150000"/>
              </a:lnSpc>
              <a:buNone/>
            </a:pPr>
            <a:r>
              <a:rPr lang="zh-CN" altLang="en-US" sz="1100" dirty="0">
                <a:solidFill>
                  <a:srgbClr val="FFFFFF"/>
                </a:solidFill>
                <a:latin typeface="幼圆" panose="02010509060101010101" pitchFamily="49" charset="-122"/>
                <a:ea typeface="幼圆" panose="02010509060101010101" pitchFamily="49" charset="-122"/>
              </a:rPr>
              <a:t>此处添加详细文本描述，建议与标题相关并符合整体语言风格，语言描述尽量简洁生动。</a:t>
            </a:r>
            <a:endParaRPr lang="en-US" sz="1100" dirty="0">
              <a:solidFill>
                <a:srgbClr val="FFFFFF"/>
              </a:solidFill>
              <a:latin typeface="幼圆" panose="02010509060101010101" pitchFamily="49" charset="-122"/>
              <a:ea typeface="幼圆" panose="02010509060101010101" pitchFamily="49" charset="-122"/>
            </a:endParaRPr>
          </a:p>
        </p:txBody>
      </p:sp>
      <p:sp>
        <p:nvSpPr>
          <p:cNvPr id="2" name="灯片编号占位符 1"/>
          <p:cNvSpPr>
            <a:spLocks noGrp="1"/>
          </p:cNvSpPr>
          <p:nvPr>
            <p:ph type="sldNum" sz="quarter" idx="12"/>
          </p:nvPr>
        </p:nvSpPr>
        <p:spPr/>
        <p:txBody>
          <a:bodyPr/>
          <a:lstStyle/>
          <a:p>
            <a:fld id="{8DBECCF4-614E-4169-A690-C72740F4C8F9}" type="slidenum">
              <a:rPr lang="zh-CN" altLang="en-US" smtClean="0"/>
              <a:t>12</a:t>
            </a:fld>
            <a:endParaRPr lang="zh-CN" altLang="en-US"/>
          </a:p>
        </p:txBody>
      </p:sp>
      <p:sp>
        <p:nvSpPr>
          <p:cNvPr id="123" name="文本框 122"/>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par>
                                <p:cTn id="12" presetID="42" presetClass="entr" presetSubtype="0" fill="hold" nodeType="withEffect">
                                  <p:stCondLst>
                                    <p:cond delay="0"/>
                                  </p:stCondLst>
                                  <p:childTnLst>
                                    <p:set>
                                      <p:cBhvr>
                                        <p:cTn id="13" dur="1" fill="hold">
                                          <p:stCondLst>
                                            <p:cond delay="0"/>
                                          </p:stCondLst>
                                        </p:cTn>
                                        <p:tgtEl>
                                          <p:spTgt spid="51"/>
                                        </p:tgtEl>
                                        <p:attrNameLst>
                                          <p:attrName>style.visibility</p:attrName>
                                        </p:attrNameLst>
                                      </p:cBhvr>
                                      <p:to>
                                        <p:strVal val="visible"/>
                                      </p:to>
                                    </p:set>
                                    <p:animEffect transition="in" filter="fade">
                                      <p:cBhvr>
                                        <p:cTn id="14" dur="1000"/>
                                        <p:tgtEl>
                                          <p:spTgt spid="51"/>
                                        </p:tgtEl>
                                      </p:cBhvr>
                                    </p:animEffect>
                                    <p:anim calcmode="lin" valueType="num">
                                      <p:cBhvr>
                                        <p:cTn id="15" dur="1000" fill="hold"/>
                                        <p:tgtEl>
                                          <p:spTgt spid="51"/>
                                        </p:tgtEl>
                                        <p:attrNameLst>
                                          <p:attrName>ppt_x</p:attrName>
                                        </p:attrNameLst>
                                      </p:cBhvr>
                                      <p:tavLst>
                                        <p:tav tm="0">
                                          <p:val>
                                            <p:strVal val="#ppt_x"/>
                                          </p:val>
                                        </p:tav>
                                        <p:tav tm="100000">
                                          <p:val>
                                            <p:strVal val="#ppt_x"/>
                                          </p:val>
                                        </p:tav>
                                      </p:tavLst>
                                    </p:anim>
                                    <p:anim calcmode="lin" valueType="num">
                                      <p:cBhvr>
                                        <p:cTn id="16" dur="1000" fill="hold"/>
                                        <p:tgtEl>
                                          <p:spTgt spid="51"/>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22" presetClass="entr" presetSubtype="2" fill="hold" nodeType="afterEffect">
                                  <p:stCondLst>
                                    <p:cond delay="0"/>
                                  </p:stCondLst>
                                  <p:childTnLst>
                                    <p:set>
                                      <p:cBhvr>
                                        <p:cTn id="19" dur="1" fill="hold">
                                          <p:stCondLst>
                                            <p:cond delay="0"/>
                                          </p:stCondLst>
                                        </p:cTn>
                                        <p:tgtEl>
                                          <p:spTgt spid="115"/>
                                        </p:tgtEl>
                                        <p:attrNameLst>
                                          <p:attrName>style.visibility</p:attrName>
                                        </p:attrNameLst>
                                      </p:cBhvr>
                                      <p:to>
                                        <p:strVal val="visible"/>
                                      </p:to>
                                    </p:set>
                                    <p:animEffect transition="in" filter="wipe(right)">
                                      <p:cBhvr>
                                        <p:cTn id="20" dur="500"/>
                                        <p:tgtEl>
                                          <p:spTgt spid="115"/>
                                        </p:tgtEl>
                                      </p:cBhvr>
                                    </p:animEffect>
                                  </p:childTnLst>
                                </p:cTn>
                              </p:par>
                            </p:childTnLst>
                          </p:cTn>
                        </p:par>
                        <p:par>
                          <p:cTn id="21" fill="hold">
                            <p:stCondLst>
                              <p:cond delay="1500"/>
                            </p:stCondLst>
                            <p:childTnLst>
                              <p:par>
                                <p:cTn id="22" presetID="12" presetClass="entr" presetSubtype="8" fill="hold" grpId="0" nodeType="afterEffect">
                                  <p:stCondLst>
                                    <p:cond delay="0"/>
                                  </p:stCondLst>
                                  <p:childTnLst>
                                    <p:set>
                                      <p:cBhvr>
                                        <p:cTn id="23" dur="1" fill="hold">
                                          <p:stCondLst>
                                            <p:cond delay="0"/>
                                          </p:stCondLst>
                                        </p:cTn>
                                        <p:tgtEl>
                                          <p:spTgt spid="118"/>
                                        </p:tgtEl>
                                        <p:attrNameLst>
                                          <p:attrName>style.visibility</p:attrName>
                                        </p:attrNameLst>
                                      </p:cBhvr>
                                      <p:to>
                                        <p:strVal val="visible"/>
                                      </p:to>
                                    </p:set>
                                    <p:animEffect transition="in" filter="slide(fromLeft)">
                                      <p:cBhvr>
                                        <p:cTn id="24" dur="500"/>
                                        <p:tgtEl>
                                          <p:spTgt spid="118"/>
                                        </p:tgtEl>
                                      </p:cBhvr>
                                    </p:animEffect>
                                  </p:childTnLst>
                                </p:cTn>
                              </p:par>
                            </p:childTnLst>
                          </p:cTn>
                        </p:par>
                        <p:par>
                          <p:cTn id="25" fill="hold">
                            <p:stCondLst>
                              <p:cond delay="2000"/>
                            </p:stCondLst>
                            <p:childTnLst>
                              <p:par>
                                <p:cTn id="26" presetID="22" presetClass="entr" presetSubtype="2" fill="hold" nodeType="afterEffect">
                                  <p:stCondLst>
                                    <p:cond delay="0"/>
                                  </p:stCondLst>
                                  <p:childTnLst>
                                    <p:set>
                                      <p:cBhvr>
                                        <p:cTn id="27" dur="1" fill="hold">
                                          <p:stCondLst>
                                            <p:cond delay="0"/>
                                          </p:stCondLst>
                                        </p:cTn>
                                        <p:tgtEl>
                                          <p:spTgt spid="119"/>
                                        </p:tgtEl>
                                        <p:attrNameLst>
                                          <p:attrName>style.visibility</p:attrName>
                                        </p:attrNameLst>
                                      </p:cBhvr>
                                      <p:to>
                                        <p:strVal val="visible"/>
                                      </p:to>
                                    </p:set>
                                    <p:animEffect transition="in" filter="wipe(right)">
                                      <p:cBhvr>
                                        <p:cTn id="28" dur="500"/>
                                        <p:tgtEl>
                                          <p:spTgt spid="119"/>
                                        </p:tgtEl>
                                      </p:cBhvr>
                                    </p:animEffect>
                                  </p:childTnLst>
                                </p:cTn>
                              </p:par>
                            </p:childTnLst>
                          </p:cTn>
                        </p:par>
                        <p:par>
                          <p:cTn id="29" fill="hold">
                            <p:stCondLst>
                              <p:cond delay="2500"/>
                            </p:stCondLst>
                            <p:childTnLst>
                              <p:par>
                                <p:cTn id="30" presetID="12" presetClass="entr" presetSubtype="8" fill="hold" grpId="0" nodeType="afterEffect">
                                  <p:stCondLst>
                                    <p:cond delay="0"/>
                                  </p:stCondLst>
                                  <p:childTnLst>
                                    <p:set>
                                      <p:cBhvr>
                                        <p:cTn id="31" dur="1" fill="hold">
                                          <p:stCondLst>
                                            <p:cond delay="0"/>
                                          </p:stCondLst>
                                        </p:cTn>
                                        <p:tgtEl>
                                          <p:spTgt spid="122"/>
                                        </p:tgtEl>
                                        <p:attrNameLst>
                                          <p:attrName>style.visibility</p:attrName>
                                        </p:attrNameLst>
                                      </p:cBhvr>
                                      <p:to>
                                        <p:strVal val="visible"/>
                                      </p:to>
                                    </p:set>
                                    <p:animEffect transition="in" filter="slide(fromLeft)">
                                      <p:cBhvr>
                                        <p:cTn id="32" dur="500"/>
                                        <p:tgtEl>
                                          <p:spTgt spid="122"/>
                                        </p:tgtEl>
                                      </p:cBhvr>
                                    </p:animEffect>
                                  </p:childTnLst>
                                </p:cTn>
                              </p:par>
                            </p:childTnLst>
                          </p:cTn>
                        </p:par>
                        <p:par>
                          <p:cTn id="33" fill="hold">
                            <p:stCondLst>
                              <p:cond delay="3000"/>
                            </p:stCondLst>
                            <p:childTnLst>
                              <p:par>
                                <p:cTn id="34" presetID="22" presetClass="entr" presetSubtype="8" fill="hold" nodeType="afterEffect">
                                  <p:stCondLst>
                                    <p:cond delay="0"/>
                                  </p:stCondLst>
                                  <p:childTnLst>
                                    <p:set>
                                      <p:cBhvr>
                                        <p:cTn id="35" dur="1" fill="hold">
                                          <p:stCondLst>
                                            <p:cond delay="0"/>
                                          </p:stCondLst>
                                        </p:cTn>
                                        <p:tgtEl>
                                          <p:spTgt spid="108"/>
                                        </p:tgtEl>
                                        <p:attrNameLst>
                                          <p:attrName>style.visibility</p:attrName>
                                        </p:attrNameLst>
                                      </p:cBhvr>
                                      <p:to>
                                        <p:strVal val="visible"/>
                                      </p:to>
                                    </p:set>
                                    <p:animEffect transition="in" filter="wipe(left)">
                                      <p:cBhvr>
                                        <p:cTn id="36" dur="500"/>
                                        <p:tgtEl>
                                          <p:spTgt spid="108"/>
                                        </p:tgtEl>
                                      </p:cBhvr>
                                    </p:animEffect>
                                  </p:childTnLst>
                                </p:cTn>
                              </p:par>
                            </p:childTnLst>
                          </p:cTn>
                        </p:par>
                        <p:par>
                          <p:cTn id="37" fill="hold">
                            <p:stCondLst>
                              <p:cond delay="3500"/>
                            </p:stCondLst>
                            <p:childTnLst>
                              <p:par>
                                <p:cTn id="38" presetID="12" presetClass="entr" presetSubtype="2" fill="hold" grpId="0" nodeType="afterEffect">
                                  <p:stCondLst>
                                    <p:cond delay="0"/>
                                  </p:stCondLst>
                                  <p:childTnLst>
                                    <p:set>
                                      <p:cBhvr>
                                        <p:cTn id="39" dur="1" fill="hold">
                                          <p:stCondLst>
                                            <p:cond delay="0"/>
                                          </p:stCondLst>
                                        </p:cTn>
                                        <p:tgtEl>
                                          <p:spTgt spid="107"/>
                                        </p:tgtEl>
                                        <p:attrNameLst>
                                          <p:attrName>style.visibility</p:attrName>
                                        </p:attrNameLst>
                                      </p:cBhvr>
                                      <p:to>
                                        <p:strVal val="visible"/>
                                      </p:to>
                                    </p:set>
                                    <p:animEffect transition="in" filter="slide(fromRight)">
                                      <p:cBhvr>
                                        <p:cTn id="40" dur="500"/>
                                        <p:tgtEl>
                                          <p:spTgt spid="107"/>
                                        </p:tgtEl>
                                      </p:cBhvr>
                                    </p:animEffect>
                                  </p:childTnLst>
                                </p:cTn>
                              </p:par>
                            </p:childTnLst>
                          </p:cTn>
                        </p:par>
                        <p:par>
                          <p:cTn id="41" fill="hold">
                            <p:stCondLst>
                              <p:cond delay="4000"/>
                            </p:stCondLst>
                            <p:childTnLst>
                              <p:par>
                                <p:cTn id="42" presetID="22" presetClass="entr" presetSubtype="8" fill="hold" nodeType="afterEffect">
                                  <p:stCondLst>
                                    <p:cond delay="0"/>
                                  </p:stCondLst>
                                  <p:childTnLst>
                                    <p:set>
                                      <p:cBhvr>
                                        <p:cTn id="43" dur="1" fill="hold">
                                          <p:stCondLst>
                                            <p:cond delay="0"/>
                                          </p:stCondLst>
                                        </p:cTn>
                                        <p:tgtEl>
                                          <p:spTgt spid="111"/>
                                        </p:tgtEl>
                                        <p:attrNameLst>
                                          <p:attrName>style.visibility</p:attrName>
                                        </p:attrNameLst>
                                      </p:cBhvr>
                                      <p:to>
                                        <p:strVal val="visible"/>
                                      </p:to>
                                    </p:set>
                                    <p:animEffect transition="in" filter="wipe(left)">
                                      <p:cBhvr>
                                        <p:cTn id="44" dur="500"/>
                                        <p:tgtEl>
                                          <p:spTgt spid="111"/>
                                        </p:tgtEl>
                                      </p:cBhvr>
                                    </p:animEffect>
                                  </p:childTnLst>
                                </p:cTn>
                              </p:par>
                            </p:childTnLst>
                          </p:cTn>
                        </p:par>
                        <p:par>
                          <p:cTn id="45" fill="hold">
                            <p:stCondLst>
                              <p:cond delay="4500"/>
                            </p:stCondLst>
                            <p:childTnLst>
                              <p:par>
                                <p:cTn id="46" presetID="12" presetClass="entr" presetSubtype="2" fill="hold" grpId="0" nodeType="afterEffect">
                                  <p:stCondLst>
                                    <p:cond delay="0"/>
                                  </p:stCondLst>
                                  <p:childTnLst>
                                    <p:set>
                                      <p:cBhvr>
                                        <p:cTn id="47" dur="1" fill="hold">
                                          <p:stCondLst>
                                            <p:cond delay="0"/>
                                          </p:stCondLst>
                                        </p:cTn>
                                        <p:tgtEl>
                                          <p:spTgt spid="114"/>
                                        </p:tgtEl>
                                        <p:attrNameLst>
                                          <p:attrName>style.visibility</p:attrName>
                                        </p:attrNameLst>
                                      </p:cBhvr>
                                      <p:to>
                                        <p:strVal val="visible"/>
                                      </p:to>
                                    </p:set>
                                    <p:animEffect transition="in" filter="slide(fromRight)">
                                      <p:cBhvr>
                                        <p:cTn id="48" dur="500"/>
                                        <p:tgtEl>
                                          <p:spTgt spid="114"/>
                                        </p:tgtEl>
                                      </p:cBhvr>
                                    </p:animEffect>
                                  </p:childTnLst>
                                </p:cTn>
                              </p:par>
                            </p:childTnLst>
                          </p:cTn>
                        </p:par>
                        <p:par>
                          <p:cTn id="49" fill="hold">
                            <p:stCondLst>
                              <p:cond delay="5000"/>
                            </p:stCondLst>
                            <p:childTnLst>
                              <p:par>
                                <p:cTn id="50" presetID="22" presetClass="entr" presetSubtype="4" fill="hold" grpId="0" nodeType="afterEffect">
                                  <p:stCondLst>
                                    <p:cond delay="0"/>
                                  </p:stCondLst>
                                  <p:childTnLst>
                                    <p:set>
                                      <p:cBhvr>
                                        <p:cTn id="51" dur="1" fill="hold">
                                          <p:stCondLst>
                                            <p:cond delay="0"/>
                                          </p:stCondLst>
                                        </p:cTn>
                                        <p:tgtEl>
                                          <p:spTgt spid="123"/>
                                        </p:tgtEl>
                                        <p:attrNameLst>
                                          <p:attrName>style.visibility</p:attrName>
                                        </p:attrNameLst>
                                      </p:cBhvr>
                                      <p:to>
                                        <p:strVal val="visible"/>
                                      </p:to>
                                    </p:set>
                                    <p:animEffect transition="in" filter="wipe(down)">
                                      <p:cBhvr>
                                        <p:cTn id="52" dur="10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7" grpId="0"/>
      <p:bldP spid="114" grpId="0"/>
      <p:bldP spid="118" grpId="0"/>
      <p:bldP spid="122" grpId="0"/>
      <p:bldP spid="1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566650" y="549429"/>
            <a:ext cx="805029"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SKILL</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159" name="任意多边形 158"/>
          <p:cNvSpPr/>
          <p:nvPr/>
        </p:nvSpPr>
        <p:spPr>
          <a:xfrm>
            <a:off x="2317620" y="2484401"/>
            <a:ext cx="3542403" cy="4373600"/>
          </a:xfrm>
          <a:custGeom>
            <a:avLst/>
            <a:gdLst>
              <a:gd name="connsiteX0" fmla="*/ 1743740 w 3742661"/>
              <a:gd name="connsiteY0" fmla="*/ 4476307 h 4476307"/>
              <a:gd name="connsiteX1" fmla="*/ 1796903 w 3742661"/>
              <a:gd name="connsiteY1" fmla="*/ 3785190 h 4476307"/>
              <a:gd name="connsiteX2" fmla="*/ 1307805 w 3742661"/>
              <a:gd name="connsiteY2" fmla="*/ 3381153 h 4476307"/>
              <a:gd name="connsiteX3" fmla="*/ 31898 w 3742661"/>
              <a:gd name="connsiteY3" fmla="*/ 2945218 h 4476307"/>
              <a:gd name="connsiteX4" fmla="*/ 1127052 w 3742661"/>
              <a:gd name="connsiteY4" fmla="*/ 3242930 h 4476307"/>
              <a:gd name="connsiteX5" fmla="*/ 393405 w 3742661"/>
              <a:gd name="connsiteY5" fmla="*/ 2456121 h 4476307"/>
              <a:gd name="connsiteX6" fmla="*/ 1775638 w 3742661"/>
              <a:gd name="connsiteY6" fmla="*/ 3519376 h 4476307"/>
              <a:gd name="connsiteX7" fmla="*/ 1679945 w 3742661"/>
              <a:gd name="connsiteY7" fmla="*/ 2392325 h 4476307"/>
              <a:gd name="connsiteX8" fmla="*/ 0 w 3742661"/>
              <a:gd name="connsiteY8" fmla="*/ 754911 h 4476307"/>
              <a:gd name="connsiteX9" fmla="*/ 988828 w 3742661"/>
              <a:gd name="connsiteY9" fmla="*/ 1924493 h 4476307"/>
              <a:gd name="connsiteX10" fmla="*/ 1137684 w 3742661"/>
              <a:gd name="connsiteY10" fmla="*/ 861237 h 4476307"/>
              <a:gd name="connsiteX11" fmla="*/ 1222745 w 3742661"/>
              <a:gd name="connsiteY11" fmla="*/ 2062716 h 4476307"/>
              <a:gd name="connsiteX12" fmla="*/ 1690577 w 3742661"/>
              <a:gd name="connsiteY12" fmla="*/ 2190307 h 4476307"/>
              <a:gd name="connsiteX13" fmla="*/ 1956391 w 3742661"/>
              <a:gd name="connsiteY13" fmla="*/ 0 h 4476307"/>
              <a:gd name="connsiteX14" fmla="*/ 2083982 w 3742661"/>
              <a:gd name="connsiteY14" fmla="*/ 978195 h 4476307"/>
              <a:gd name="connsiteX15" fmla="*/ 1881963 w 3742661"/>
              <a:gd name="connsiteY15" fmla="*/ 2232837 h 4476307"/>
              <a:gd name="connsiteX16" fmla="*/ 2041452 w 3742661"/>
              <a:gd name="connsiteY16" fmla="*/ 3030279 h 4476307"/>
              <a:gd name="connsiteX17" fmla="*/ 2647507 w 3742661"/>
              <a:gd name="connsiteY17" fmla="*/ 2519916 h 4476307"/>
              <a:gd name="connsiteX18" fmla="*/ 2849526 w 3742661"/>
              <a:gd name="connsiteY18" fmla="*/ 1307804 h 4476307"/>
              <a:gd name="connsiteX19" fmla="*/ 2838893 w 3742661"/>
              <a:gd name="connsiteY19" fmla="*/ 2371060 h 4476307"/>
              <a:gd name="connsiteX20" fmla="*/ 3742661 w 3742661"/>
              <a:gd name="connsiteY20" fmla="*/ 1148316 h 4476307"/>
              <a:gd name="connsiteX21" fmla="*/ 2222205 w 3742661"/>
              <a:gd name="connsiteY21" fmla="*/ 3370521 h 4476307"/>
              <a:gd name="connsiteX22" fmla="*/ 2169042 w 3742661"/>
              <a:gd name="connsiteY22" fmla="*/ 3817088 h 4476307"/>
              <a:gd name="connsiteX23" fmla="*/ 3317358 w 3742661"/>
              <a:gd name="connsiteY23" fmla="*/ 3094074 h 4476307"/>
              <a:gd name="connsiteX24" fmla="*/ 2190307 w 3742661"/>
              <a:gd name="connsiteY24" fmla="*/ 4051004 h 4476307"/>
              <a:gd name="connsiteX25" fmla="*/ 2232838 w 3742661"/>
              <a:gd name="connsiteY25" fmla="*/ 4476307 h 4476307"/>
              <a:gd name="connsiteX26" fmla="*/ 1743740 w 3742661"/>
              <a:gd name="connsiteY26" fmla="*/ 4476307 h 4476307"/>
              <a:gd name="connsiteX0-1" fmla="*/ 1743740 w 3742661"/>
              <a:gd name="connsiteY0-2" fmla="*/ 4492350 h 4492350"/>
              <a:gd name="connsiteX1-3" fmla="*/ 1796903 w 3742661"/>
              <a:gd name="connsiteY1-4" fmla="*/ 3785190 h 4492350"/>
              <a:gd name="connsiteX2-5" fmla="*/ 1307805 w 3742661"/>
              <a:gd name="connsiteY2-6" fmla="*/ 3381153 h 4492350"/>
              <a:gd name="connsiteX3-7" fmla="*/ 31898 w 3742661"/>
              <a:gd name="connsiteY3-8" fmla="*/ 2945218 h 4492350"/>
              <a:gd name="connsiteX4-9" fmla="*/ 1127052 w 3742661"/>
              <a:gd name="connsiteY4-10" fmla="*/ 3242930 h 4492350"/>
              <a:gd name="connsiteX5-11" fmla="*/ 393405 w 3742661"/>
              <a:gd name="connsiteY5-12" fmla="*/ 2456121 h 4492350"/>
              <a:gd name="connsiteX6-13" fmla="*/ 1775638 w 3742661"/>
              <a:gd name="connsiteY6-14" fmla="*/ 3519376 h 4492350"/>
              <a:gd name="connsiteX7-15" fmla="*/ 1679945 w 3742661"/>
              <a:gd name="connsiteY7-16" fmla="*/ 2392325 h 4492350"/>
              <a:gd name="connsiteX8-17" fmla="*/ 0 w 3742661"/>
              <a:gd name="connsiteY8-18" fmla="*/ 754911 h 4492350"/>
              <a:gd name="connsiteX9-19" fmla="*/ 988828 w 3742661"/>
              <a:gd name="connsiteY9-20" fmla="*/ 1924493 h 4492350"/>
              <a:gd name="connsiteX10-21" fmla="*/ 1137684 w 3742661"/>
              <a:gd name="connsiteY10-22" fmla="*/ 861237 h 4492350"/>
              <a:gd name="connsiteX11-23" fmla="*/ 1222745 w 3742661"/>
              <a:gd name="connsiteY11-24" fmla="*/ 2062716 h 4492350"/>
              <a:gd name="connsiteX12-25" fmla="*/ 1690577 w 3742661"/>
              <a:gd name="connsiteY12-26" fmla="*/ 2190307 h 4492350"/>
              <a:gd name="connsiteX13-27" fmla="*/ 1956391 w 3742661"/>
              <a:gd name="connsiteY13-28" fmla="*/ 0 h 4492350"/>
              <a:gd name="connsiteX14-29" fmla="*/ 2083982 w 3742661"/>
              <a:gd name="connsiteY14-30" fmla="*/ 978195 h 4492350"/>
              <a:gd name="connsiteX15-31" fmla="*/ 1881963 w 3742661"/>
              <a:gd name="connsiteY15-32" fmla="*/ 2232837 h 4492350"/>
              <a:gd name="connsiteX16-33" fmla="*/ 2041452 w 3742661"/>
              <a:gd name="connsiteY16-34" fmla="*/ 3030279 h 4492350"/>
              <a:gd name="connsiteX17-35" fmla="*/ 2647507 w 3742661"/>
              <a:gd name="connsiteY17-36" fmla="*/ 2519916 h 4492350"/>
              <a:gd name="connsiteX18-37" fmla="*/ 2849526 w 3742661"/>
              <a:gd name="connsiteY18-38" fmla="*/ 1307804 h 4492350"/>
              <a:gd name="connsiteX19-39" fmla="*/ 2838893 w 3742661"/>
              <a:gd name="connsiteY19-40" fmla="*/ 2371060 h 4492350"/>
              <a:gd name="connsiteX20-41" fmla="*/ 3742661 w 3742661"/>
              <a:gd name="connsiteY20-42" fmla="*/ 1148316 h 4492350"/>
              <a:gd name="connsiteX21-43" fmla="*/ 2222205 w 3742661"/>
              <a:gd name="connsiteY21-44" fmla="*/ 3370521 h 4492350"/>
              <a:gd name="connsiteX22-45" fmla="*/ 2169042 w 3742661"/>
              <a:gd name="connsiteY22-46" fmla="*/ 3817088 h 4492350"/>
              <a:gd name="connsiteX23-47" fmla="*/ 3317358 w 3742661"/>
              <a:gd name="connsiteY23-48" fmla="*/ 3094074 h 4492350"/>
              <a:gd name="connsiteX24-49" fmla="*/ 2190307 w 3742661"/>
              <a:gd name="connsiteY24-50" fmla="*/ 4051004 h 4492350"/>
              <a:gd name="connsiteX25-51" fmla="*/ 2232838 w 3742661"/>
              <a:gd name="connsiteY25-52" fmla="*/ 4476307 h 4492350"/>
              <a:gd name="connsiteX26-53" fmla="*/ 1743740 w 3742661"/>
              <a:gd name="connsiteY26-54" fmla="*/ 4492350 h 4492350"/>
              <a:gd name="connsiteX0-55" fmla="*/ 1743740 w 3742661"/>
              <a:gd name="connsiteY0-56" fmla="*/ 4492350 h 4492350"/>
              <a:gd name="connsiteX1-57" fmla="*/ 1796903 w 3742661"/>
              <a:gd name="connsiteY1-58" fmla="*/ 3785190 h 4492350"/>
              <a:gd name="connsiteX2-59" fmla="*/ 1307805 w 3742661"/>
              <a:gd name="connsiteY2-60" fmla="*/ 3381153 h 4492350"/>
              <a:gd name="connsiteX3-61" fmla="*/ 31898 w 3742661"/>
              <a:gd name="connsiteY3-62" fmla="*/ 2945218 h 4492350"/>
              <a:gd name="connsiteX4-63" fmla="*/ 1127052 w 3742661"/>
              <a:gd name="connsiteY4-64" fmla="*/ 3242930 h 4492350"/>
              <a:gd name="connsiteX5-65" fmla="*/ 393405 w 3742661"/>
              <a:gd name="connsiteY5-66" fmla="*/ 2456121 h 4492350"/>
              <a:gd name="connsiteX6-67" fmla="*/ 1775638 w 3742661"/>
              <a:gd name="connsiteY6-68" fmla="*/ 3519376 h 4492350"/>
              <a:gd name="connsiteX7-69" fmla="*/ 1679945 w 3742661"/>
              <a:gd name="connsiteY7-70" fmla="*/ 2392325 h 4492350"/>
              <a:gd name="connsiteX8-71" fmla="*/ 0 w 3742661"/>
              <a:gd name="connsiteY8-72" fmla="*/ 754911 h 4492350"/>
              <a:gd name="connsiteX9-73" fmla="*/ 988828 w 3742661"/>
              <a:gd name="connsiteY9-74" fmla="*/ 1924493 h 4492350"/>
              <a:gd name="connsiteX10-75" fmla="*/ 1137684 w 3742661"/>
              <a:gd name="connsiteY10-76" fmla="*/ 861237 h 4492350"/>
              <a:gd name="connsiteX11-77" fmla="*/ 1222745 w 3742661"/>
              <a:gd name="connsiteY11-78" fmla="*/ 2062716 h 4492350"/>
              <a:gd name="connsiteX12-79" fmla="*/ 1690577 w 3742661"/>
              <a:gd name="connsiteY12-80" fmla="*/ 2190307 h 4492350"/>
              <a:gd name="connsiteX13-81" fmla="*/ 1956391 w 3742661"/>
              <a:gd name="connsiteY13-82" fmla="*/ 0 h 4492350"/>
              <a:gd name="connsiteX14-83" fmla="*/ 2083982 w 3742661"/>
              <a:gd name="connsiteY14-84" fmla="*/ 978195 h 4492350"/>
              <a:gd name="connsiteX15-85" fmla="*/ 1881963 w 3742661"/>
              <a:gd name="connsiteY15-86" fmla="*/ 2232837 h 4492350"/>
              <a:gd name="connsiteX16-87" fmla="*/ 2041452 w 3742661"/>
              <a:gd name="connsiteY16-88" fmla="*/ 3030279 h 4492350"/>
              <a:gd name="connsiteX17-89" fmla="*/ 2647507 w 3742661"/>
              <a:gd name="connsiteY17-90" fmla="*/ 2519916 h 4492350"/>
              <a:gd name="connsiteX18-91" fmla="*/ 2849526 w 3742661"/>
              <a:gd name="connsiteY18-92" fmla="*/ 1307804 h 4492350"/>
              <a:gd name="connsiteX19-93" fmla="*/ 2838893 w 3742661"/>
              <a:gd name="connsiteY19-94" fmla="*/ 2371060 h 4492350"/>
              <a:gd name="connsiteX20-95" fmla="*/ 3742661 w 3742661"/>
              <a:gd name="connsiteY20-96" fmla="*/ 1148316 h 4492350"/>
              <a:gd name="connsiteX21-97" fmla="*/ 2222205 w 3742661"/>
              <a:gd name="connsiteY21-98" fmla="*/ 3370521 h 4492350"/>
              <a:gd name="connsiteX22-99" fmla="*/ 2169042 w 3742661"/>
              <a:gd name="connsiteY22-100" fmla="*/ 3817088 h 4492350"/>
              <a:gd name="connsiteX23-101" fmla="*/ 3317358 w 3742661"/>
              <a:gd name="connsiteY23-102" fmla="*/ 3094074 h 4492350"/>
              <a:gd name="connsiteX24-103" fmla="*/ 2190307 w 3742661"/>
              <a:gd name="connsiteY24-104" fmla="*/ 4051004 h 4492350"/>
              <a:gd name="connsiteX25-105" fmla="*/ 2232838 w 3742661"/>
              <a:gd name="connsiteY25-106" fmla="*/ 4476307 h 4492350"/>
              <a:gd name="connsiteX26-107" fmla="*/ 2218194 w 3742661"/>
              <a:gd name="connsiteY26-108" fmla="*/ 4491415 h 4492350"/>
              <a:gd name="connsiteX27" fmla="*/ 1743740 w 3742661"/>
              <a:gd name="connsiteY27" fmla="*/ 4492350 h 4492350"/>
              <a:gd name="connsiteX0-109" fmla="*/ 1743740 w 3742661"/>
              <a:gd name="connsiteY0-110" fmla="*/ 4492350 h 4492350"/>
              <a:gd name="connsiteX1-111" fmla="*/ 1796903 w 3742661"/>
              <a:gd name="connsiteY1-112" fmla="*/ 3785190 h 4492350"/>
              <a:gd name="connsiteX2-113" fmla="*/ 1307805 w 3742661"/>
              <a:gd name="connsiteY2-114" fmla="*/ 3381153 h 4492350"/>
              <a:gd name="connsiteX3-115" fmla="*/ 31898 w 3742661"/>
              <a:gd name="connsiteY3-116" fmla="*/ 2945218 h 4492350"/>
              <a:gd name="connsiteX4-117" fmla="*/ 1127052 w 3742661"/>
              <a:gd name="connsiteY4-118" fmla="*/ 3242930 h 4492350"/>
              <a:gd name="connsiteX5-119" fmla="*/ 393405 w 3742661"/>
              <a:gd name="connsiteY5-120" fmla="*/ 2456121 h 4492350"/>
              <a:gd name="connsiteX6-121" fmla="*/ 1775638 w 3742661"/>
              <a:gd name="connsiteY6-122" fmla="*/ 3519376 h 4492350"/>
              <a:gd name="connsiteX7-123" fmla="*/ 1679945 w 3742661"/>
              <a:gd name="connsiteY7-124" fmla="*/ 2392325 h 4492350"/>
              <a:gd name="connsiteX8-125" fmla="*/ 0 w 3742661"/>
              <a:gd name="connsiteY8-126" fmla="*/ 754911 h 4492350"/>
              <a:gd name="connsiteX9-127" fmla="*/ 988828 w 3742661"/>
              <a:gd name="connsiteY9-128" fmla="*/ 1924493 h 4492350"/>
              <a:gd name="connsiteX10-129" fmla="*/ 1137684 w 3742661"/>
              <a:gd name="connsiteY10-130" fmla="*/ 861237 h 4492350"/>
              <a:gd name="connsiteX11-131" fmla="*/ 1222745 w 3742661"/>
              <a:gd name="connsiteY11-132" fmla="*/ 2062716 h 4492350"/>
              <a:gd name="connsiteX12-133" fmla="*/ 1690577 w 3742661"/>
              <a:gd name="connsiteY12-134" fmla="*/ 2190307 h 4492350"/>
              <a:gd name="connsiteX13-135" fmla="*/ 1956391 w 3742661"/>
              <a:gd name="connsiteY13-136" fmla="*/ 0 h 4492350"/>
              <a:gd name="connsiteX14-137" fmla="*/ 2083982 w 3742661"/>
              <a:gd name="connsiteY14-138" fmla="*/ 978195 h 4492350"/>
              <a:gd name="connsiteX15-139" fmla="*/ 1881963 w 3742661"/>
              <a:gd name="connsiteY15-140" fmla="*/ 2232837 h 4492350"/>
              <a:gd name="connsiteX16-141" fmla="*/ 2041452 w 3742661"/>
              <a:gd name="connsiteY16-142" fmla="*/ 3030279 h 4492350"/>
              <a:gd name="connsiteX17-143" fmla="*/ 2647507 w 3742661"/>
              <a:gd name="connsiteY17-144" fmla="*/ 2519916 h 4492350"/>
              <a:gd name="connsiteX18-145" fmla="*/ 2849526 w 3742661"/>
              <a:gd name="connsiteY18-146" fmla="*/ 1307804 h 4492350"/>
              <a:gd name="connsiteX19-147" fmla="*/ 2838893 w 3742661"/>
              <a:gd name="connsiteY19-148" fmla="*/ 2371060 h 4492350"/>
              <a:gd name="connsiteX20-149" fmla="*/ 3742661 w 3742661"/>
              <a:gd name="connsiteY20-150" fmla="*/ 1148316 h 4492350"/>
              <a:gd name="connsiteX21-151" fmla="*/ 2222205 w 3742661"/>
              <a:gd name="connsiteY21-152" fmla="*/ 3370521 h 4492350"/>
              <a:gd name="connsiteX22-153" fmla="*/ 2169042 w 3742661"/>
              <a:gd name="connsiteY22-154" fmla="*/ 3817088 h 4492350"/>
              <a:gd name="connsiteX23-155" fmla="*/ 3317358 w 3742661"/>
              <a:gd name="connsiteY23-156" fmla="*/ 3094074 h 4492350"/>
              <a:gd name="connsiteX24-157" fmla="*/ 2190307 w 3742661"/>
              <a:gd name="connsiteY24-158" fmla="*/ 4051004 h 4492350"/>
              <a:gd name="connsiteX25-159" fmla="*/ 2232838 w 3742661"/>
              <a:gd name="connsiteY25-160" fmla="*/ 4476307 h 4492350"/>
              <a:gd name="connsiteX26-161" fmla="*/ 2218194 w 3742661"/>
              <a:gd name="connsiteY26-162" fmla="*/ 4491415 h 4492350"/>
              <a:gd name="connsiteX27-163" fmla="*/ 1743740 w 3742661"/>
              <a:gd name="connsiteY27-164" fmla="*/ 4492350 h 4492350"/>
              <a:gd name="connsiteX0-165" fmla="*/ 1743740 w 3742661"/>
              <a:gd name="connsiteY0-166" fmla="*/ 4492350 h 4492350"/>
              <a:gd name="connsiteX1-167" fmla="*/ 1796903 w 3742661"/>
              <a:gd name="connsiteY1-168" fmla="*/ 3785190 h 4492350"/>
              <a:gd name="connsiteX2-169" fmla="*/ 1307805 w 3742661"/>
              <a:gd name="connsiteY2-170" fmla="*/ 3381153 h 4492350"/>
              <a:gd name="connsiteX3-171" fmla="*/ 31898 w 3742661"/>
              <a:gd name="connsiteY3-172" fmla="*/ 2945218 h 4492350"/>
              <a:gd name="connsiteX4-173" fmla="*/ 1127052 w 3742661"/>
              <a:gd name="connsiteY4-174" fmla="*/ 3242930 h 4492350"/>
              <a:gd name="connsiteX5-175" fmla="*/ 393405 w 3742661"/>
              <a:gd name="connsiteY5-176" fmla="*/ 2456121 h 4492350"/>
              <a:gd name="connsiteX6-177" fmla="*/ 1775638 w 3742661"/>
              <a:gd name="connsiteY6-178" fmla="*/ 3519376 h 4492350"/>
              <a:gd name="connsiteX7-179" fmla="*/ 1679945 w 3742661"/>
              <a:gd name="connsiteY7-180" fmla="*/ 2392325 h 4492350"/>
              <a:gd name="connsiteX8-181" fmla="*/ 0 w 3742661"/>
              <a:gd name="connsiteY8-182" fmla="*/ 754911 h 4492350"/>
              <a:gd name="connsiteX9-183" fmla="*/ 988828 w 3742661"/>
              <a:gd name="connsiteY9-184" fmla="*/ 1924493 h 4492350"/>
              <a:gd name="connsiteX10-185" fmla="*/ 1137684 w 3742661"/>
              <a:gd name="connsiteY10-186" fmla="*/ 861237 h 4492350"/>
              <a:gd name="connsiteX11-187" fmla="*/ 1222745 w 3742661"/>
              <a:gd name="connsiteY11-188" fmla="*/ 2062716 h 4492350"/>
              <a:gd name="connsiteX12-189" fmla="*/ 1690577 w 3742661"/>
              <a:gd name="connsiteY12-190" fmla="*/ 2190307 h 4492350"/>
              <a:gd name="connsiteX13-191" fmla="*/ 1956391 w 3742661"/>
              <a:gd name="connsiteY13-192" fmla="*/ 0 h 4492350"/>
              <a:gd name="connsiteX14-193" fmla="*/ 2083982 w 3742661"/>
              <a:gd name="connsiteY14-194" fmla="*/ 978195 h 4492350"/>
              <a:gd name="connsiteX15-195" fmla="*/ 1881963 w 3742661"/>
              <a:gd name="connsiteY15-196" fmla="*/ 2232837 h 4492350"/>
              <a:gd name="connsiteX16-197" fmla="*/ 2041452 w 3742661"/>
              <a:gd name="connsiteY16-198" fmla="*/ 3030279 h 4492350"/>
              <a:gd name="connsiteX17-199" fmla="*/ 2647507 w 3742661"/>
              <a:gd name="connsiteY17-200" fmla="*/ 2519916 h 4492350"/>
              <a:gd name="connsiteX18-201" fmla="*/ 2849526 w 3742661"/>
              <a:gd name="connsiteY18-202" fmla="*/ 1307804 h 4492350"/>
              <a:gd name="connsiteX19-203" fmla="*/ 2838893 w 3742661"/>
              <a:gd name="connsiteY19-204" fmla="*/ 2371060 h 4492350"/>
              <a:gd name="connsiteX20-205" fmla="*/ 3742661 w 3742661"/>
              <a:gd name="connsiteY20-206" fmla="*/ 1148316 h 4492350"/>
              <a:gd name="connsiteX21-207" fmla="*/ 2222205 w 3742661"/>
              <a:gd name="connsiteY21-208" fmla="*/ 3370521 h 4492350"/>
              <a:gd name="connsiteX22-209" fmla="*/ 2169042 w 3742661"/>
              <a:gd name="connsiteY22-210" fmla="*/ 3817088 h 4492350"/>
              <a:gd name="connsiteX23-211" fmla="*/ 3317358 w 3742661"/>
              <a:gd name="connsiteY23-212" fmla="*/ 3094074 h 4492350"/>
              <a:gd name="connsiteX24-213" fmla="*/ 2190307 w 3742661"/>
              <a:gd name="connsiteY24-214" fmla="*/ 4051004 h 4492350"/>
              <a:gd name="connsiteX25-215" fmla="*/ 2232838 w 3742661"/>
              <a:gd name="connsiteY25-216" fmla="*/ 4476307 h 4492350"/>
              <a:gd name="connsiteX26-217" fmla="*/ 2218194 w 3742661"/>
              <a:gd name="connsiteY26-218" fmla="*/ 4491415 h 4492350"/>
              <a:gd name="connsiteX27-219" fmla="*/ 1743740 w 3742661"/>
              <a:gd name="connsiteY27-220" fmla="*/ 4492350 h 4492350"/>
              <a:gd name="connsiteX0-221" fmla="*/ 1743740 w 3742661"/>
              <a:gd name="connsiteY0-222" fmla="*/ 4492350 h 4492350"/>
              <a:gd name="connsiteX1-223" fmla="*/ 1796903 w 3742661"/>
              <a:gd name="connsiteY1-224" fmla="*/ 3785190 h 4492350"/>
              <a:gd name="connsiteX2-225" fmla="*/ 1307805 w 3742661"/>
              <a:gd name="connsiteY2-226" fmla="*/ 3381153 h 4492350"/>
              <a:gd name="connsiteX3-227" fmla="*/ 31898 w 3742661"/>
              <a:gd name="connsiteY3-228" fmla="*/ 2945218 h 4492350"/>
              <a:gd name="connsiteX4-229" fmla="*/ 1127052 w 3742661"/>
              <a:gd name="connsiteY4-230" fmla="*/ 3242930 h 4492350"/>
              <a:gd name="connsiteX5-231" fmla="*/ 393405 w 3742661"/>
              <a:gd name="connsiteY5-232" fmla="*/ 2456121 h 4492350"/>
              <a:gd name="connsiteX6-233" fmla="*/ 1775638 w 3742661"/>
              <a:gd name="connsiteY6-234" fmla="*/ 3519376 h 4492350"/>
              <a:gd name="connsiteX7-235" fmla="*/ 1679945 w 3742661"/>
              <a:gd name="connsiteY7-236" fmla="*/ 2392325 h 4492350"/>
              <a:gd name="connsiteX8-237" fmla="*/ 0 w 3742661"/>
              <a:gd name="connsiteY8-238" fmla="*/ 754911 h 4492350"/>
              <a:gd name="connsiteX9-239" fmla="*/ 988828 w 3742661"/>
              <a:gd name="connsiteY9-240" fmla="*/ 1924493 h 4492350"/>
              <a:gd name="connsiteX10-241" fmla="*/ 1137684 w 3742661"/>
              <a:gd name="connsiteY10-242" fmla="*/ 861237 h 4492350"/>
              <a:gd name="connsiteX11-243" fmla="*/ 1222745 w 3742661"/>
              <a:gd name="connsiteY11-244" fmla="*/ 2062716 h 4492350"/>
              <a:gd name="connsiteX12-245" fmla="*/ 1690577 w 3742661"/>
              <a:gd name="connsiteY12-246" fmla="*/ 2190307 h 4492350"/>
              <a:gd name="connsiteX13-247" fmla="*/ 1956391 w 3742661"/>
              <a:gd name="connsiteY13-248" fmla="*/ 0 h 4492350"/>
              <a:gd name="connsiteX14-249" fmla="*/ 2083982 w 3742661"/>
              <a:gd name="connsiteY14-250" fmla="*/ 978195 h 4492350"/>
              <a:gd name="connsiteX15-251" fmla="*/ 1881963 w 3742661"/>
              <a:gd name="connsiteY15-252" fmla="*/ 2232837 h 4492350"/>
              <a:gd name="connsiteX16-253" fmla="*/ 2041452 w 3742661"/>
              <a:gd name="connsiteY16-254" fmla="*/ 3030279 h 4492350"/>
              <a:gd name="connsiteX17-255" fmla="*/ 2647507 w 3742661"/>
              <a:gd name="connsiteY17-256" fmla="*/ 2519916 h 4492350"/>
              <a:gd name="connsiteX18-257" fmla="*/ 2849526 w 3742661"/>
              <a:gd name="connsiteY18-258" fmla="*/ 1307804 h 4492350"/>
              <a:gd name="connsiteX19-259" fmla="*/ 2838893 w 3742661"/>
              <a:gd name="connsiteY19-260" fmla="*/ 2371060 h 4492350"/>
              <a:gd name="connsiteX20-261" fmla="*/ 3742661 w 3742661"/>
              <a:gd name="connsiteY20-262" fmla="*/ 1148316 h 4492350"/>
              <a:gd name="connsiteX21-263" fmla="*/ 2222205 w 3742661"/>
              <a:gd name="connsiteY21-264" fmla="*/ 3370521 h 4492350"/>
              <a:gd name="connsiteX22-265" fmla="*/ 2169042 w 3742661"/>
              <a:gd name="connsiteY22-266" fmla="*/ 3817088 h 4492350"/>
              <a:gd name="connsiteX23-267" fmla="*/ 3317358 w 3742661"/>
              <a:gd name="connsiteY23-268" fmla="*/ 3094074 h 4492350"/>
              <a:gd name="connsiteX24-269" fmla="*/ 2190307 w 3742661"/>
              <a:gd name="connsiteY24-270" fmla="*/ 4051004 h 4492350"/>
              <a:gd name="connsiteX25-271" fmla="*/ 2232838 w 3742661"/>
              <a:gd name="connsiteY25-272" fmla="*/ 4476307 h 4492350"/>
              <a:gd name="connsiteX26-273" fmla="*/ 2218194 w 3742661"/>
              <a:gd name="connsiteY26-274" fmla="*/ 4491415 h 4492350"/>
              <a:gd name="connsiteX27-275" fmla="*/ 1743740 w 3742661"/>
              <a:gd name="connsiteY27-276" fmla="*/ 4492350 h 4492350"/>
              <a:gd name="connsiteX0-277" fmla="*/ 1743740 w 3742661"/>
              <a:gd name="connsiteY0-278" fmla="*/ 4492350 h 4492350"/>
              <a:gd name="connsiteX1-279" fmla="*/ 1796903 w 3742661"/>
              <a:gd name="connsiteY1-280" fmla="*/ 3785190 h 4492350"/>
              <a:gd name="connsiteX2-281" fmla="*/ 1307805 w 3742661"/>
              <a:gd name="connsiteY2-282" fmla="*/ 3381153 h 4492350"/>
              <a:gd name="connsiteX3-283" fmla="*/ 31898 w 3742661"/>
              <a:gd name="connsiteY3-284" fmla="*/ 2945218 h 4492350"/>
              <a:gd name="connsiteX4-285" fmla="*/ 1127052 w 3742661"/>
              <a:gd name="connsiteY4-286" fmla="*/ 3242930 h 4492350"/>
              <a:gd name="connsiteX5-287" fmla="*/ 393405 w 3742661"/>
              <a:gd name="connsiteY5-288" fmla="*/ 2456121 h 4492350"/>
              <a:gd name="connsiteX6-289" fmla="*/ 1775638 w 3742661"/>
              <a:gd name="connsiteY6-290" fmla="*/ 3519376 h 4492350"/>
              <a:gd name="connsiteX7-291" fmla="*/ 1679945 w 3742661"/>
              <a:gd name="connsiteY7-292" fmla="*/ 2392325 h 4492350"/>
              <a:gd name="connsiteX8-293" fmla="*/ 0 w 3742661"/>
              <a:gd name="connsiteY8-294" fmla="*/ 754911 h 4492350"/>
              <a:gd name="connsiteX9-295" fmla="*/ 988828 w 3742661"/>
              <a:gd name="connsiteY9-296" fmla="*/ 1924493 h 4492350"/>
              <a:gd name="connsiteX10-297" fmla="*/ 1137684 w 3742661"/>
              <a:gd name="connsiteY10-298" fmla="*/ 861237 h 4492350"/>
              <a:gd name="connsiteX11-299" fmla="*/ 1222745 w 3742661"/>
              <a:gd name="connsiteY11-300" fmla="*/ 2062716 h 4492350"/>
              <a:gd name="connsiteX12-301" fmla="*/ 1690577 w 3742661"/>
              <a:gd name="connsiteY12-302" fmla="*/ 2190307 h 4492350"/>
              <a:gd name="connsiteX13-303" fmla="*/ 1956391 w 3742661"/>
              <a:gd name="connsiteY13-304" fmla="*/ 0 h 4492350"/>
              <a:gd name="connsiteX14-305" fmla="*/ 2083982 w 3742661"/>
              <a:gd name="connsiteY14-306" fmla="*/ 978195 h 4492350"/>
              <a:gd name="connsiteX15-307" fmla="*/ 1881963 w 3742661"/>
              <a:gd name="connsiteY15-308" fmla="*/ 2232837 h 4492350"/>
              <a:gd name="connsiteX16-309" fmla="*/ 2041452 w 3742661"/>
              <a:gd name="connsiteY16-310" fmla="*/ 3030279 h 4492350"/>
              <a:gd name="connsiteX17-311" fmla="*/ 2647507 w 3742661"/>
              <a:gd name="connsiteY17-312" fmla="*/ 2519916 h 4492350"/>
              <a:gd name="connsiteX18-313" fmla="*/ 2849526 w 3742661"/>
              <a:gd name="connsiteY18-314" fmla="*/ 1307804 h 4492350"/>
              <a:gd name="connsiteX19-315" fmla="*/ 2838893 w 3742661"/>
              <a:gd name="connsiteY19-316" fmla="*/ 2371060 h 4492350"/>
              <a:gd name="connsiteX20-317" fmla="*/ 3742661 w 3742661"/>
              <a:gd name="connsiteY20-318" fmla="*/ 1148316 h 4492350"/>
              <a:gd name="connsiteX21-319" fmla="*/ 2222205 w 3742661"/>
              <a:gd name="connsiteY21-320" fmla="*/ 3370521 h 4492350"/>
              <a:gd name="connsiteX22-321" fmla="*/ 2169042 w 3742661"/>
              <a:gd name="connsiteY22-322" fmla="*/ 3817088 h 4492350"/>
              <a:gd name="connsiteX23-323" fmla="*/ 3317358 w 3742661"/>
              <a:gd name="connsiteY23-324" fmla="*/ 3094074 h 4492350"/>
              <a:gd name="connsiteX24-325" fmla="*/ 2194317 w 3742661"/>
              <a:gd name="connsiteY24-326" fmla="*/ 4030951 h 4492350"/>
              <a:gd name="connsiteX25-327" fmla="*/ 2232838 w 3742661"/>
              <a:gd name="connsiteY25-328" fmla="*/ 4476307 h 4492350"/>
              <a:gd name="connsiteX26-329" fmla="*/ 2218194 w 3742661"/>
              <a:gd name="connsiteY26-330" fmla="*/ 4491415 h 4492350"/>
              <a:gd name="connsiteX27-331" fmla="*/ 1743740 w 3742661"/>
              <a:gd name="connsiteY27-332" fmla="*/ 4492350 h 4492350"/>
              <a:gd name="connsiteX0-333" fmla="*/ 1743740 w 3742661"/>
              <a:gd name="connsiteY0-334" fmla="*/ 4492350 h 4492350"/>
              <a:gd name="connsiteX1-335" fmla="*/ 1796903 w 3742661"/>
              <a:gd name="connsiteY1-336" fmla="*/ 3785190 h 4492350"/>
              <a:gd name="connsiteX2-337" fmla="*/ 1307805 w 3742661"/>
              <a:gd name="connsiteY2-338" fmla="*/ 3381153 h 4492350"/>
              <a:gd name="connsiteX3-339" fmla="*/ 31898 w 3742661"/>
              <a:gd name="connsiteY3-340" fmla="*/ 2945218 h 4492350"/>
              <a:gd name="connsiteX4-341" fmla="*/ 1127052 w 3742661"/>
              <a:gd name="connsiteY4-342" fmla="*/ 3242930 h 4492350"/>
              <a:gd name="connsiteX5-343" fmla="*/ 393405 w 3742661"/>
              <a:gd name="connsiteY5-344" fmla="*/ 2456121 h 4492350"/>
              <a:gd name="connsiteX6-345" fmla="*/ 1775638 w 3742661"/>
              <a:gd name="connsiteY6-346" fmla="*/ 3519376 h 4492350"/>
              <a:gd name="connsiteX7-347" fmla="*/ 1679945 w 3742661"/>
              <a:gd name="connsiteY7-348" fmla="*/ 2392325 h 4492350"/>
              <a:gd name="connsiteX8-349" fmla="*/ 0 w 3742661"/>
              <a:gd name="connsiteY8-350" fmla="*/ 754911 h 4492350"/>
              <a:gd name="connsiteX9-351" fmla="*/ 988828 w 3742661"/>
              <a:gd name="connsiteY9-352" fmla="*/ 1924493 h 4492350"/>
              <a:gd name="connsiteX10-353" fmla="*/ 1137684 w 3742661"/>
              <a:gd name="connsiteY10-354" fmla="*/ 861237 h 4492350"/>
              <a:gd name="connsiteX11-355" fmla="*/ 1222745 w 3742661"/>
              <a:gd name="connsiteY11-356" fmla="*/ 2062716 h 4492350"/>
              <a:gd name="connsiteX12-357" fmla="*/ 1690577 w 3742661"/>
              <a:gd name="connsiteY12-358" fmla="*/ 2190307 h 4492350"/>
              <a:gd name="connsiteX13-359" fmla="*/ 1956391 w 3742661"/>
              <a:gd name="connsiteY13-360" fmla="*/ 0 h 4492350"/>
              <a:gd name="connsiteX14-361" fmla="*/ 2083982 w 3742661"/>
              <a:gd name="connsiteY14-362" fmla="*/ 978195 h 4492350"/>
              <a:gd name="connsiteX15-363" fmla="*/ 1881963 w 3742661"/>
              <a:gd name="connsiteY15-364" fmla="*/ 2232837 h 4492350"/>
              <a:gd name="connsiteX16-365" fmla="*/ 2041452 w 3742661"/>
              <a:gd name="connsiteY16-366" fmla="*/ 3030279 h 4492350"/>
              <a:gd name="connsiteX17-367" fmla="*/ 2647507 w 3742661"/>
              <a:gd name="connsiteY17-368" fmla="*/ 2519916 h 4492350"/>
              <a:gd name="connsiteX18-369" fmla="*/ 2849526 w 3742661"/>
              <a:gd name="connsiteY18-370" fmla="*/ 1307804 h 4492350"/>
              <a:gd name="connsiteX19-371" fmla="*/ 2838893 w 3742661"/>
              <a:gd name="connsiteY19-372" fmla="*/ 2371060 h 4492350"/>
              <a:gd name="connsiteX20-373" fmla="*/ 3742661 w 3742661"/>
              <a:gd name="connsiteY20-374" fmla="*/ 1148316 h 4492350"/>
              <a:gd name="connsiteX21-375" fmla="*/ 2222205 w 3742661"/>
              <a:gd name="connsiteY21-376" fmla="*/ 3370521 h 4492350"/>
              <a:gd name="connsiteX22-377" fmla="*/ 2169042 w 3742661"/>
              <a:gd name="connsiteY22-378" fmla="*/ 3817088 h 4492350"/>
              <a:gd name="connsiteX23-379" fmla="*/ 3317358 w 3742661"/>
              <a:gd name="connsiteY23-380" fmla="*/ 3094074 h 4492350"/>
              <a:gd name="connsiteX24-381" fmla="*/ 2194317 w 3742661"/>
              <a:gd name="connsiteY24-382" fmla="*/ 4030951 h 4492350"/>
              <a:gd name="connsiteX25-383" fmla="*/ 2232838 w 3742661"/>
              <a:gd name="connsiteY25-384" fmla="*/ 4476307 h 4492350"/>
              <a:gd name="connsiteX26-385" fmla="*/ 2218194 w 3742661"/>
              <a:gd name="connsiteY26-386" fmla="*/ 4491415 h 4492350"/>
              <a:gd name="connsiteX27-387" fmla="*/ 1743740 w 3742661"/>
              <a:gd name="connsiteY27-388" fmla="*/ 4492350 h 4492350"/>
              <a:gd name="connsiteX0-389" fmla="*/ 1743740 w 3742661"/>
              <a:gd name="connsiteY0-390" fmla="*/ 4492350 h 4492350"/>
              <a:gd name="connsiteX1-391" fmla="*/ 1796903 w 3742661"/>
              <a:gd name="connsiteY1-392" fmla="*/ 3785190 h 4492350"/>
              <a:gd name="connsiteX2-393" fmla="*/ 1307805 w 3742661"/>
              <a:gd name="connsiteY2-394" fmla="*/ 3381153 h 4492350"/>
              <a:gd name="connsiteX3-395" fmla="*/ 31898 w 3742661"/>
              <a:gd name="connsiteY3-396" fmla="*/ 2945218 h 4492350"/>
              <a:gd name="connsiteX4-397" fmla="*/ 1127052 w 3742661"/>
              <a:gd name="connsiteY4-398" fmla="*/ 3242930 h 4492350"/>
              <a:gd name="connsiteX5-399" fmla="*/ 393405 w 3742661"/>
              <a:gd name="connsiteY5-400" fmla="*/ 2456121 h 4492350"/>
              <a:gd name="connsiteX6-401" fmla="*/ 1775638 w 3742661"/>
              <a:gd name="connsiteY6-402" fmla="*/ 3519376 h 4492350"/>
              <a:gd name="connsiteX7-403" fmla="*/ 1679945 w 3742661"/>
              <a:gd name="connsiteY7-404" fmla="*/ 2392325 h 4492350"/>
              <a:gd name="connsiteX8-405" fmla="*/ 0 w 3742661"/>
              <a:gd name="connsiteY8-406" fmla="*/ 754911 h 4492350"/>
              <a:gd name="connsiteX9-407" fmla="*/ 988828 w 3742661"/>
              <a:gd name="connsiteY9-408" fmla="*/ 1924493 h 4492350"/>
              <a:gd name="connsiteX10-409" fmla="*/ 1137684 w 3742661"/>
              <a:gd name="connsiteY10-410" fmla="*/ 861237 h 4492350"/>
              <a:gd name="connsiteX11-411" fmla="*/ 1222745 w 3742661"/>
              <a:gd name="connsiteY11-412" fmla="*/ 2062716 h 4492350"/>
              <a:gd name="connsiteX12-413" fmla="*/ 1690577 w 3742661"/>
              <a:gd name="connsiteY12-414" fmla="*/ 2190307 h 4492350"/>
              <a:gd name="connsiteX13-415" fmla="*/ 1956391 w 3742661"/>
              <a:gd name="connsiteY13-416" fmla="*/ 0 h 4492350"/>
              <a:gd name="connsiteX14-417" fmla="*/ 2083982 w 3742661"/>
              <a:gd name="connsiteY14-418" fmla="*/ 978195 h 4492350"/>
              <a:gd name="connsiteX15-419" fmla="*/ 1881963 w 3742661"/>
              <a:gd name="connsiteY15-420" fmla="*/ 2232837 h 4492350"/>
              <a:gd name="connsiteX16-421" fmla="*/ 2041452 w 3742661"/>
              <a:gd name="connsiteY16-422" fmla="*/ 3030279 h 4492350"/>
              <a:gd name="connsiteX17-423" fmla="*/ 2647507 w 3742661"/>
              <a:gd name="connsiteY17-424" fmla="*/ 2519916 h 4492350"/>
              <a:gd name="connsiteX18-425" fmla="*/ 2849526 w 3742661"/>
              <a:gd name="connsiteY18-426" fmla="*/ 1307804 h 4492350"/>
              <a:gd name="connsiteX19-427" fmla="*/ 2838893 w 3742661"/>
              <a:gd name="connsiteY19-428" fmla="*/ 2371060 h 4492350"/>
              <a:gd name="connsiteX20-429" fmla="*/ 3742661 w 3742661"/>
              <a:gd name="connsiteY20-430" fmla="*/ 1148316 h 4492350"/>
              <a:gd name="connsiteX21-431" fmla="*/ 2222205 w 3742661"/>
              <a:gd name="connsiteY21-432" fmla="*/ 3370521 h 4492350"/>
              <a:gd name="connsiteX22-433" fmla="*/ 2169042 w 3742661"/>
              <a:gd name="connsiteY22-434" fmla="*/ 3817088 h 4492350"/>
              <a:gd name="connsiteX23-435" fmla="*/ 3317358 w 3742661"/>
              <a:gd name="connsiteY23-436" fmla="*/ 3094074 h 4492350"/>
              <a:gd name="connsiteX24-437" fmla="*/ 2194317 w 3742661"/>
              <a:gd name="connsiteY24-438" fmla="*/ 4030951 h 4492350"/>
              <a:gd name="connsiteX25-439" fmla="*/ 2232838 w 3742661"/>
              <a:gd name="connsiteY25-440" fmla="*/ 4476307 h 4492350"/>
              <a:gd name="connsiteX26-441" fmla="*/ 2218194 w 3742661"/>
              <a:gd name="connsiteY26-442" fmla="*/ 4491415 h 4492350"/>
              <a:gd name="connsiteX27-443" fmla="*/ 1743740 w 3742661"/>
              <a:gd name="connsiteY27-444" fmla="*/ 4492350 h 4492350"/>
              <a:gd name="connsiteX0-445" fmla="*/ 1743740 w 3742661"/>
              <a:gd name="connsiteY0-446" fmla="*/ 4492350 h 4492350"/>
              <a:gd name="connsiteX1-447" fmla="*/ 1796903 w 3742661"/>
              <a:gd name="connsiteY1-448" fmla="*/ 3785190 h 4492350"/>
              <a:gd name="connsiteX2-449" fmla="*/ 1307805 w 3742661"/>
              <a:gd name="connsiteY2-450" fmla="*/ 3381153 h 4492350"/>
              <a:gd name="connsiteX3-451" fmla="*/ 31898 w 3742661"/>
              <a:gd name="connsiteY3-452" fmla="*/ 2945218 h 4492350"/>
              <a:gd name="connsiteX4-453" fmla="*/ 1127052 w 3742661"/>
              <a:gd name="connsiteY4-454" fmla="*/ 3242930 h 4492350"/>
              <a:gd name="connsiteX5-455" fmla="*/ 393405 w 3742661"/>
              <a:gd name="connsiteY5-456" fmla="*/ 2456121 h 4492350"/>
              <a:gd name="connsiteX6-457" fmla="*/ 1775638 w 3742661"/>
              <a:gd name="connsiteY6-458" fmla="*/ 3519376 h 4492350"/>
              <a:gd name="connsiteX7-459" fmla="*/ 1679945 w 3742661"/>
              <a:gd name="connsiteY7-460" fmla="*/ 2392325 h 4492350"/>
              <a:gd name="connsiteX8-461" fmla="*/ 0 w 3742661"/>
              <a:gd name="connsiteY8-462" fmla="*/ 754911 h 4492350"/>
              <a:gd name="connsiteX9-463" fmla="*/ 988828 w 3742661"/>
              <a:gd name="connsiteY9-464" fmla="*/ 1924493 h 4492350"/>
              <a:gd name="connsiteX10-465" fmla="*/ 1137684 w 3742661"/>
              <a:gd name="connsiteY10-466" fmla="*/ 861237 h 4492350"/>
              <a:gd name="connsiteX11-467" fmla="*/ 1222745 w 3742661"/>
              <a:gd name="connsiteY11-468" fmla="*/ 2062716 h 4492350"/>
              <a:gd name="connsiteX12-469" fmla="*/ 1690577 w 3742661"/>
              <a:gd name="connsiteY12-470" fmla="*/ 2190307 h 4492350"/>
              <a:gd name="connsiteX13-471" fmla="*/ 1956391 w 3742661"/>
              <a:gd name="connsiteY13-472" fmla="*/ 0 h 4492350"/>
              <a:gd name="connsiteX14-473" fmla="*/ 2083982 w 3742661"/>
              <a:gd name="connsiteY14-474" fmla="*/ 978195 h 4492350"/>
              <a:gd name="connsiteX15-475" fmla="*/ 1881963 w 3742661"/>
              <a:gd name="connsiteY15-476" fmla="*/ 2232837 h 4492350"/>
              <a:gd name="connsiteX16-477" fmla="*/ 2041452 w 3742661"/>
              <a:gd name="connsiteY16-478" fmla="*/ 3030279 h 4492350"/>
              <a:gd name="connsiteX17-479" fmla="*/ 2647507 w 3742661"/>
              <a:gd name="connsiteY17-480" fmla="*/ 2519916 h 4492350"/>
              <a:gd name="connsiteX18-481" fmla="*/ 2849526 w 3742661"/>
              <a:gd name="connsiteY18-482" fmla="*/ 1307804 h 4492350"/>
              <a:gd name="connsiteX19-483" fmla="*/ 2838893 w 3742661"/>
              <a:gd name="connsiteY19-484" fmla="*/ 2371060 h 4492350"/>
              <a:gd name="connsiteX20-485" fmla="*/ 3742661 w 3742661"/>
              <a:gd name="connsiteY20-486" fmla="*/ 1148316 h 4492350"/>
              <a:gd name="connsiteX21-487" fmla="*/ 2222205 w 3742661"/>
              <a:gd name="connsiteY21-488" fmla="*/ 3370521 h 4492350"/>
              <a:gd name="connsiteX22-489" fmla="*/ 2169042 w 3742661"/>
              <a:gd name="connsiteY22-490" fmla="*/ 3817088 h 4492350"/>
              <a:gd name="connsiteX23-491" fmla="*/ 3317358 w 3742661"/>
              <a:gd name="connsiteY23-492" fmla="*/ 3094074 h 4492350"/>
              <a:gd name="connsiteX24-493" fmla="*/ 2194317 w 3742661"/>
              <a:gd name="connsiteY24-494" fmla="*/ 4030951 h 4492350"/>
              <a:gd name="connsiteX25-495" fmla="*/ 2232838 w 3742661"/>
              <a:gd name="connsiteY25-496" fmla="*/ 4476307 h 4492350"/>
              <a:gd name="connsiteX26-497" fmla="*/ 2218194 w 3742661"/>
              <a:gd name="connsiteY26-498" fmla="*/ 4491415 h 4492350"/>
              <a:gd name="connsiteX27-499" fmla="*/ 1743740 w 3742661"/>
              <a:gd name="connsiteY27-500" fmla="*/ 4492350 h 4492350"/>
              <a:gd name="connsiteX0-501" fmla="*/ 1743740 w 3742661"/>
              <a:gd name="connsiteY0-502" fmla="*/ 4492350 h 4492350"/>
              <a:gd name="connsiteX1-503" fmla="*/ 1796903 w 3742661"/>
              <a:gd name="connsiteY1-504" fmla="*/ 3785190 h 4492350"/>
              <a:gd name="connsiteX2-505" fmla="*/ 1307805 w 3742661"/>
              <a:gd name="connsiteY2-506" fmla="*/ 3381153 h 4492350"/>
              <a:gd name="connsiteX3-507" fmla="*/ 31898 w 3742661"/>
              <a:gd name="connsiteY3-508" fmla="*/ 2945218 h 4492350"/>
              <a:gd name="connsiteX4-509" fmla="*/ 1127052 w 3742661"/>
              <a:gd name="connsiteY4-510" fmla="*/ 3242930 h 4492350"/>
              <a:gd name="connsiteX5-511" fmla="*/ 393405 w 3742661"/>
              <a:gd name="connsiteY5-512" fmla="*/ 2456121 h 4492350"/>
              <a:gd name="connsiteX6-513" fmla="*/ 1775638 w 3742661"/>
              <a:gd name="connsiteY6-514" fmla="*/ 3519376 h 4492350"/>
              <a:gd name="connsiteX7-515" fmla="*/ 1679945 w 3742661"/>
              <a:gd name="connsiteY7-516" fmla="*/ 2392325 h 4492350"/>
              <a:gd name="connsiteX8-517" fmla="*/ 0 w 3742661"/>
              <a:gd name="connsiteY8-518" fmla="*/ 754911 h 4492350"/>
              <a:gd name="connsiteX9-519" fmla="*/ 988828 w 3742661"/>
              <a:gd name="connsiteY9-520" fmla="*/ 1924493 h 4492350"/>
              <a:gd name="connsiteX10-521" fmla="*/ 1137684 w 3742661"/>
              <a:gd name="connsiteY10-522" fmla="*/ 861237 h 4492350"/>
              <a:gd name="connsiteX11-523" fmla="*/ 1222745 w 3742661"/>
              <a:gd name="connsiteY11-524" fmla="*/ 2062716 h 4492350"/>
              <a:gd name="connsiteX12-525" fmla="*/ 1690577 w 3742661"/>
              <a:gd name="connsiteY12-526" fmla="*/ 2190307 h 4492350"/>
              <a:gd name="connsiteX13-527" fmla="*/ 1956391 w 3742661"/>
              <a:gd name="connsiteY13-528" fmla="*/ 0 h 4492350"/>
              <a:gd name="connsiteX14-529" fmla="*/ 2083982 w 3742661"/>
              <a:gd name="connsiteY14-530" fmla="*/ 978195 h 4492350"/>
              <a:gd name="connsiteX15-531" fmla="*/ 1881963 w 3742661"/>
              <a:gd name="connsiteY15-532" fmla="*/ 2232837 h 4492350"/>
              <a:gd name="connsiteX16-533" fmla="*/ 2041452 w 3742661"/>
              <a:gd name="connsiteY16-534" fmla="*/ 3030279 h 4492350"/>
              <a:gd name="connsiteX17-535" fmla="*/ 2647507 w 3742661"/>
              <a:gd name="connsiteY17-536" fmla="*/ 2519916 h 4492350"/>
              <a:gd name="connsiteX18-537" fmla="*/ 2849526 w 3742661"/>
              <a:gd name="connsiteY18-538" fmla="*/ 1307804 h 4492350"/>
              <a:gd name="connsiteX19-539" fmla="*/ 2838893 w 3742661"/>
              <a:gd name="connsiteY19-540" fmla="*/ 2371060 h 4492350"/>
              <a:gd name="connsiteX20-541" fmla="*/ 3742661 w 3742661"/>
              <a:gd name="connsiteY20-542" fmla="*/ 1148316 h 4492350"/>
              <a:gd name="connsiteX21-543" fmla="*/ 2222205 w 3742661"/>
              <a:gd name="connsiteY21-544" fmla="*/ 3370521 h 4492350"/>
              <a:gd name="connsiteX22-545" fmla="*/ 2169042 w 3742661"/>
              <a:gd name="connsiteY22-546" fmla="*/ 3817088 h 4492350"/>
              <a:gd name="connsiteX23-547" fmla="*/ 3317358 w 3742661"/>
              <a:gd name="connsiteY23-548" fmla="*/ 3094074 h 4492350"/>
              <a:gd name="connsiteX24-549" fmla="*/ 2194317 w 3742661"/>
              <a:gd name="connsiteY24-550" fmla="*/ 4030951 h 4492350"/>
              <a:gd name="connsiteX25-551" fmla="*/ 2232838 w 3742661"/>
              <a:gd name="connsiteY25-552" fmla="*/ 4476307 h 4492350"/>
              <a:gd name="connsiteX26-553" fmla="*/ 2218194 w 3742661"/>
              <a:gd name="connsiteY26-554" fmla="*/ 4491415 h 4492350"/>
              <a:gd name="connsiteX27-555" fmla="*/ 1743740 w 3742661"/>
              <a:gd name="connsiteY27-556" fmla="*/ 4492350 h 4492350"/>
              <a:gd name="connsiteX0-557" fmla="*/ 1743740 w 3742661"/>
              <a:gd name="connsiteY0-558" fmla="*/ 4492350 h 4492350"/>
              <a:gd name="connsiteX1-559" fmla="*/ 1796903 w 3742661"/>
              <a:gd name="connsiteY1-560" fmla="*/ 3785190 h 4492350"/>
              <a:gd name="connsiteX2-561" fmla="*/ 1307805 w 3742661"/>
              <a:gd name="connsiteY2-562" fmla="*/ 3381153 h 4492350"/>
              <a:gd name="connsiteX3-563" fmla="*/ 31898 w 3742661"/>
              <a:gd name="connsiteY3-564" fmla="*/ 2945218 h 4492350"/>
              <a:gd name="connsiteX4-565" fmla="*/ 1127052 w 3742661"/>
              <a:gd name="connsiteY4-566" fmla="*/ 3242930 h 4492350"/>
              <a:gd name="connsiteX5-567" fmla="*/ 393405 w 3742661"/>
              <a:gd name="connsiteY5-568" fmla="*/ 2456121 h 4492350"/>
              <a:gd name="connsiteX6-569" fmla="*/ 1775638 w 3742661"/>
              <a:gd name="connsiteY6-570" fmla="*/ 3519376 h 4492350"/>
              <a:gd name="connsiteX7-571" fmla="*/ 1679945 w 3742661"/>
              <a:gd name="connsiteY7-572" fmla="*/ 2392325 h 4492350"/>
              <a:gd name="connsiteX8-573" fmla="*/ 0 w 3742661"/>
              <a:gd name="connsiteY8-574" fmla="*/ 754911 h 4492350"/>
              <a:gd name="connsiteX9-575" fmla="*/ 988828 w 3742661"/>
              <a:gd name="connsiteY9-576" fmla="*/ 1924493 h 4492350"/>
              <a:gd name="connsiteX10-577" fmla="*/ 1137684 w 3742661"/>
              <a:gd name="connsiteY10-578" fmla="*/ 861237 h 4492350"/>
              <a:gd name="connsiteX11-579" fmla="*/ 1222745 w 3742661"/>
              <a:gd name="connsiteY11-580" fmla="*/ 2062716 h 4492350"/>
              <a:gd name="connsiteX12-581" fmla="*/ 1690577 w 3742661"/>
              <a:gd name="connsiteY12-582" fmla="*/ 2190307 h 4492350"/>
              <a:gd name="connsiteX13-583" fmla="*/ 1956391 w 3742661"/>
              <a:gd name="connsiteY13-584" fmla="*/ 0 h 4492350"/>
              <a:gd name="connsiteX14-585" fmla="*/ 2083982 w 3742661"/>
              <a:gd name="connsiteY14-586" fmla="*/ 978195 h 4492350"/>
              <a:gd name="connsiteX15-587" fmla="*/ 1881963 w 3742661"/>
              <a:gd name="connsiteY15-588" fmla="*/ 2232837 h 4492350"/>
              <a:gd name="connsiteX16-589" fmla="*/ 2041452 w 3742661"/>
              <a:gd name="connsiteY16-590" fmla="*/ 3030279 h 4492350"/>
              <a:gd name="connsiteX17-591" fmla="*/ 2647507 w 3742661"/>
              <a:gd name="connsiteY17-592" fmla="*/ 2519916 h 4492350"/>
              <a:gd name="connsiteX18-593" fmla="*/ 2849526 w 3742661"/>
              <a:gd name="connsiteY18-594" fmla="*/ 1307804 h 4492350"/>
              <a:gd name="connsiteX19-595" fmla="*/ 2838893 w 3742661"/>
              <a:gd name="connsiteY19-596" fmla="*/ 2371060 h 4492350"/>
              <a:gd name="connsiteX20-597" fmla="*/ 3742661 w 3742661"/>
              <a:gd name="connsiteY20-598" fmla="*/ 1148316 h 4492350"/>
              <a:gd name="connsiteX21-599" fmla="*/ 2222205 w 3742661"/>
              <a:gd name="connsiteY21-600" fmla="*/ 3370521 h 4492350"/>
              <a:gd name="connsiteX22-601" fmla="*/ 2169042 w 3742661"/>
              <a:gd name="connsiteY22-602" fmla="*/ 3817088 h 4492350"/>
              <a:gd name="connsiteX23-603" fmla="*/ 3317358 w 3742661"/>
              <a:gd name="connsiteY23-604" fmla="*/ 3094074 h 4492350"/>
              <a:gd name="connsiteX24-605" fmla="*/ 2194317 w 3742661"/>
              <a:gd name="connsiteY24-606" fmla="*/ 4030951 h 4492350"/>
              <a:gd name="connsiteX25-607" fmla="*/ 2232838 w 3742661"/>
              <a:gd name="connsiteY25-608" fmla="*/ 4476307 h 4492350"/>
              <a:gd name="connsiteX26-609" fmla="*/ 2218194 w 3742661"/>
              <a:gd name="connsiteY26-610" fmla="*/ 4491415 h 4492350"/>
              <a:gd name="connsiteX27-611" fmla="*/ 1743740 w 3742661"/>
              <a:gd name="connsiteY27-612" fmla="*/ 4492350 h 4492350"/>
              <a:gd name="connsiteX0-613" fmla="*/ 1743740 w 3742661"/>
              <a:gd name="connsiteY0-614" fmla="*/ 4492350 h 4492350"/>
              <a:gd name="connsiteX1-615" fmla="*/ 1796903 w 3742661"/>
              <a:gd name="connsiteY1-616" fmla="*/ 3785190 h 4492350"/>
              <a:gd name="connsiteX2-617" fmla="*/ 1307805 w 3742661"/>
              <a:gd name="connsiteY2-618" fmla="*/ 3381153 h 4492350"/>
              <a:gd name="connsiteX3-619" fmla="*/ 31898 w 3742661"/>
              <a:gd name="connsiteY3-620" fmla="*/ 2945218 h 4492350"/>
              <a:gd name="connsiteX4-621" fmla="*/ 1127052 w 3742661"/>
              <a:gd name="connsiteY4-622" fmla="*/ 3242930 h 4492350"/>
              <a:gd name="connsiteX5-623" fmla="*/ 393405 w 3742661"/>
              <a:gd name="connsiteY5-624" fmla="*/ 2456121 h 4492350"/>
              <a:gd name="connsiteX6-625" fmla="*/ 1775638 w 3742661"/>
              <a:gd name="connsiteY6-626" fmla="*/ 3519376 h 4492350"/>
              <a:gd name="connsiteX7-627" fmla="*/ 1679945 w 3742661"/>
              <a:gd name="connsiteY7-628" fmla="*/ 2392325 h 4492350"/>
              <a:gd name="connsiteX8-629" fmla="*/ 0 w 3742661"/>
              <a:gd name="connsiteY8-630" fmla="*/ 754911 h 4492350"/>
              <a:gd name="connsiteX9-631" fmla="*/ 988828 w 3742661"/>
              <a:gd name="connsiteY9-632" fmla="*/ 1924493 h 4492350"/>
              <a:gd name="connsiteX10-633" fmla="*/ 1137684 w 3742661"/>
              <a:gd name="connsiteY10-634" fmla="*/ 861237 h 4492350"/>
              <a:gd name="connsiteX11-635" fmla="*/ 1222745 w 3742661"/>
              <a:gd name="connsiteY11-636" fmla="*/ 2062716 h 4492350"/>
              <a:gd name="connsiteX12-637" fmla="*/ 1690577 w 3742661"/>
              <a:gd name="connsiteY12-638" fmla="*/ 2190307 h 4492350"/>
              <a:gd name="connsiteX13-639" fmla="*/ 1956391 w 3742661"/>
              <a:gd name="connsiteY13-640" fmla="*/ 0 h 4492350"/>
              <a:gd name="connsiteX14-641" fmla="*/ 2083982 w 3742661"/>
              <a:gd name="connsiteY14-642" fmla="*/ 978195 h 4492350"/>
              <a:gd name="connsiteX15-643" fmla="*/ 1881963 w 3742661"/>
              <a:gd name="connsiteY15-644" fmla="*/ 2232837 h 4492350"/>
              <a:gd name="connsiteX16-645" fmla="*/ 2041452 w 3742661"/>
              <a:gd name="connsiteY16-646" fmla="*/ 3030279 h 4492350"/>
              <a:gd name="connsiteX17-647" fmla="*/ 2647507 w 3742661"/>
              <a:gd name="connsiteY17-648" fmla="*/ 2519916 h 4492350"/>
              <a:gd name="connsiteX18-649" fmla="*/ 2849526 w 3742661"/>
              <a:gd name="connsiteY18-650" fmla="*/ 1307804 h 4492350"/>
              <a:gd name="connsiteX19-651" fmla="*/ 2838893 w 3742661"/>
              <a:gd name="connsiteY19-652" fmla="*/ 2371060 h 4492350"/>
              <a:gd name="connsiteX20-653" fmla="*/ 3742661 w 3742661"/>
              <a:gd name="connsiteY20-654" fmla="*/ 1148316 h 4492350"/>
              <a:gd name="connsiteX21-655" fmla="*/ 2222205 w 3742661"/>
              <a:gd name="connsiteY21-656" fmla="*/ 3370521 h 4492350"/>
              <a:gd name="connsiteX22-657" fmla="*/ 2169042 w 3742661"/>
              <a:gd name="connsiteY22-658" fmla="*/ 3817088 h 4492350"/>
              <a:gd name="connsiteX23-659" fmla="*/ 3317358 w 3742661"/>
              <a:gd name="connsiteY23-660" fmla="*/ 3094074 h 4492350"/>
              <a:gd name="connsiteX24-661" fmla="*/ 2194317 w 3742661"/>
              <a:gd name="connsiteY24-662" fmla="*/ 4030951 h 4492350"/>
              <a:gd name="connsiteX25-663" fmla="*/ 2232838 w 3742661"/>
              <a:gd name="connsiteY25-664" fmla="*/ 4476307 h 4492350"/>
              <a:gd name="connsiteX26-665" fmla="*/ 2218194 w 3742661"/>
              <a:gd name="connsiteY26-666" fmla="*/ 4491415 h 4492350"/>
              <a:gd name="connsiteX27-667" fmla="*/ 1743740 w 3742661"/>
              <a:gd name="connsiteY27-668" fmla="*/ 4492350 h 4492350"/>
              <a:gd name="connsiteX0-669" fmla="*/ 1743740 w 3742661"/>
              <a:gd name="connsiteY0-670" fmla="*/ 4492350 h 4492350"/>
              <a:gd name="connsiteX1-671" fmla="*/ 1796903 w 3742661"/>
              <a:gd name="connsiteY1-672" fmla="*/ 3785190 h 4492350"/>
              <a:gd name="connsiteX2-673" fmla="*/ 1307805 w 3742661"/>
              <a:gd name="connsiteY2-674" fmla="*/ 3381153 h 4492350"/>
              <a:gd name="connsiteX3-675" fmla="*/ 31898 w 3742661"/>
              <a:gd name="connsiteY3-676" fmla="*/ 2945218 h 4492350"/>
              <a:gd name="connsiteX4-677" fmla="*/ 1127052 w 3742661"/>
              <a:gd name="connsiteY4-678" fmla="*/ 3242930 h 4492350"/>
              <a:gd name="connsiteX5-679" fmla="*/ 393405 w 3742661"/>
              <a:gd name="connsiteY5-680" fmla="*/ 2456121 h 4492350"/>
              <a:gd name="connsiteX6-681" fmla="*/ 1775638 w 3742661"/>
              <a:gd name="connsiteY6-682" fmla="*/ 3519376 h 4492350"/>
              <a:gd name="connsiteX7-683" fmla="*/ 1679945 w 3742661"/>
              <a:gd name="connsiteY7-684" fmla="*/ 2392325 h 4492350"/>
              <a:gd name="connsiteX8-685" fmla="*/ 0 w 3742661"/>
              <a:gd name="connsiteY8-686" fmla="*/ 754911 h 4492350"/>
              <a:gd name="connsiteX9-687" fmla="*/ 988828 w 3742661"/>
              <a:gd name="connsiteY9-688" fmla="*/ 1924493 h 4492350"/>
              <a:gd name="connsiteX10-689" fmla="*/ 1137684 w 3742661"/>
              <a:gd name="connsiteY10-690" fmla="*/ 861237 h 4492350"/>
              <a:gd name="connsiteX11-691" fmla="*/ 1222745 w 3742661"/>
              <a:gd name="connsiteY11-692" fmla="*/ 2062716 h 4492350"/>
              <a:gd name="connsiteX12-693" fmla="*/ 1690577 w 3742661"/>
              <a:gd name="connsiteY12-694" fmla="*/ 2190307 h 4492350"/>
              <a:gd name="connsiteX13-695" fmla="*/ 1956391 w 3742661"/>
              <a:gd name="connsiteY13-696" fmla="*/ 0 h 4492350"/>
              <a:gd name="connsiteX14-697" fmla="*/ 2083982 w 3742661"/>
              <a:gd name="connsiteY14-698" fmla="*/ 978195 h 4492350"/>
              <a:gd name="connsiteX15-699" fmla="*/ 1881963 w 3742661"/>
              <a:gd name="connsiteY15-700" fmla="*/ 2232837 h 4492350"/>
              <a:gd name="connsiteX16-701" fmla="*/ 2041452 w 3742661"/>
              <a:gd name="connsiteY16-702" fmla="*/ 3030279 h 4492350"/>
              <a:gd name="connsiteX17-703" fmla="*/ 2647507 w 3742661"/>
              <a:gd name="connsiteY17-704" fmla="*/ 2519916 h 4492350"/>
              <a:gd name="connsiteX18-705" fmla="*/ 2849526 w 3742661"/>
              <a:gd name="connsiteY18-706" fmla="*/ 1307804 h 4492350"/>
              <a:gd name="connsiteX19-707" fmla="*/ 2838893 w 3742661"/>
              <a:gd name="connsiteY19-708" fmla="*/ 2371060 h 4492350"/>
              <a:gd name="connsiteX20-709" fmla="*/ 3742661 w 3742661"/>
              <a:gd name="connsiteY20-710" fmla="*/ 1148316 h 4492350"/>
              <a:gd name="connsiteX21-711" fmla="*/ 2222205 w 3742661"/>
              <a:gd name="connsiteY21-712" fmla="*/ 3370521 h 4492350"/>
              <a:gd name="connsiteX22-713" fmla="*/ 2169042 w 3742661"/>
              <a:gd name="connsiteY22-714" fmla="*/ 3817088 h 4492350"/>
              <a:gd name="connsiteX23-715" fmla="*/ 3317358 w 3742661"/>
              <a:gd name="connsiteY23-716" fmla="*/ 3094074 h 4492350"/>
              <a:gd name="connsiteX24-717" fmla="*/ 2194317 w 3742661"/>
              <a:gd name="connsiteY24-718" fmla="*/ 4030951 h 4492350"/>
              <a:gd name="connsiteX25-719" fmla="*/ 2232838 w 3742661"/>
              <a:gd name="connsiteY25-720" fmla="*/ 4476307 h 4492350"/>
              <a:gd name="connsiteX26-721" fmla="*/ 2218194 w 3742661"/>
              <a:gd name="connsiteY26-722" fmla="*/ 4491415 h 4492350"/>
              <a:gd name="connsiteX27-723" fmla="*/ 1743740 w 3742661"/>
              <a:gd name="connsiteY27-724" fmla="*/ 4492350 h 4492350"/>
              <a:gd name="connsiteX0-725" fmla="*/ 1743740 w 3742661"/>
              <a:gd name="connsiteY0-726" fmla="*/ 4492350 h 4492350"/>
              <a:gd name="connsiteX1-727" fmla="*/ 1796903 w 3742661"/>
              <a:gd name="connsiteY1-728" fmla="*/ 3785190 h 4492350"/>
              <a:gd name="connsiteX2-729" fmla="*/ 1307805 w 3742661"/>
              <a:gd name="connsiteY2-730" fmla="*/ 3381153 h 4492350"/>
              <a:gd name="connsiteX3-731" fmla="*/ 31898 w 3742661"/>
              <a:gd name="connsiteY3-732" fmla="*/ 2945218 h 4492350"/>
              <a:gd name="connsiteX4-733" fmla="*/ 1127052 w 3742661"/>
              <a:gd name="connsiteY4-734" fmla="*/ 3242930 h 4492350"/>
              <a:gd name="connsiteX5-735" fmla="*/ 393405 w 3742661"/>
              <a:gd name="connsiteY5-736" fmla="*/ 2456121 h 4492350"/>
              <a:gd name="connsiteX6-737" fmla="*/ 1775638 w 3742661"/>
              <a:gd name="connsiteY6-738" fmla="*/ 3519376 h 4492350"/>
              <a:gd name="connsiteX7-739" fmla="*/ 1679945 w 3742661"/>
              <a:gd name="connsiteY7-740" fmla="*/ 2392325 h 4492350"/>
              <a:gd name="connsiteX8-741" fmla="*/ 0 w 3742661"/>
              <a:gd name="connsiteY8-742" fmla="*/ 754911 h 4492350"/>
              <a:gd name="connsiteX9-743" fmla="*/ 988828 w 3742661"/>
              <a:gd name="connsiteY9-744" fmla="*/ 1924493 h 4492350"/>
              <a:gd name="connsiteX10-745" fmla="*/ 1137684 w 3742661"/>
              <a:gd name="connsiteY10-746" fmla="*/ 861237 h 4492350"/>
              <a:gd name="connsiteX11-747" fmla="*/ 1222745 w 3742661"/>
              <a:gd name="connsiteY11-748" fmla="*/ 2062716 h 4492350"/>
              <a:gd name="connsiteX12-749" fmla="*/ 1690577 w 3742661"/>
              <a:gd name="connsiteY12-750" fmla="*/ 2190307 h 4492350"/>
              <a:gd name="connsiteX13-751" fmla="*/ 1956391 w 3742661"/>
              <a:gd name="connsiteY13-752" fmla="*/ 0 h 4492350"/>
              <a:gd name="connsiteX14-753" fmla="*/ 2083982 w 3742661"/>
              <a:gd name="connsiteY14-754" fmla="*/ 978195 h 4492350"/>
              <a:gd name="connsiteX15-755" fmla="*/ 1881963 w 3742661"/>
              <a:gd name="connsiteY15-756" fmla="*/ 2232837 h 4492350"/>
              <a:gd name="connsiteX16-757" fmla="*/ 2041452 w 3742661"/>
              <a:gd name="connsiteY16-758" fmla="*/ 3030279 h 4492350"/>
              <a:gd name="connsiteX17-759" fmla="*/ 2647507 w 3742661"/>
              <a:gd name="connsiteY17-760" fmla="*/ 2519916 h 4492350"/>
              <a:gd name="connsiteX18-761" fmla="*/ 2849526 w 3742661"/>
              <a:gd name="connsiteY18-762" fmla="*/ 1307804 h 4492350"/>
              <a:gd name="connsiteX19-763" fmla="*/ 2838893 w 3742661"/>
              <a:gd name="connsiteY19-764" fmla="*/ 2371060 h 4492350"/>
              <a:gd name="connsiteX20-765" fmla="*/ 3742661 w 3742661"/>
              <a:gd name="connsiteY20-766" fmla="*/ 1148316 h 4492350"/>
              <a:gd name="connsiteX21-767" fmla="*/ 2222205 w 3742661"/>
              <a:gd name="connsiteY21-768" fmla="*/ 3370521 h 4492350"/>
              <a:gd name="connsiteX22-769" fmla="*/ 2169042 w 3742661"/>
              <a:gd name="connsiteY22-770" fmla="*/ 3817088 h 4492350"/>
              <a:gd name="connsiteX23-771" fmla="*/ 3317358 w 3742661"/>
              <a:gd name="connsiteY23-772" fmla="*/ 3094074 h 4492350"/>
              <a:gd name="connsiteX24-773" fmla="*/ 2194317 w 3742661"/>
              <a:gd name="connsiteY24-774" fmla="*/ 4030951 h 4492350"/>
              <a:gd name="connsiteX25-775" fmla="*/ 2232838 w 3742661"/>
              <a:gd name="connsiteY25-776" fmla="*/ 4476307 h 4492350"/>
              <a:gd name="connsiteX26-777" fmla="*/ 2218194 w 3742661"/>
              <a:gd name="connsiteY26-778" fmla="*/ 4491415 h 4492350"/>
              <a:gd name="connsiteX27-779" fmla="*/ 1743740 w 3742661"/>
              <a:gd name="connsiteY27-780" fmla="*/ 4492350 h 4492350"/>
              <a:gd name="connsiteX0-781" fmla="*/ 1743740 w 3742661"/>
              <a:gd name="connsiteY0-782" fmla="*/ 4492350 h 4492350"/>
              <a:gd name="connsiteX1-783" fmla="*/ 1796903 w 3742661"/>
              <a:gd name="connsiteY1-784" fmla="*/ 3785190 h 4492350"/>
              <a:gd name="connsiteX2-785" fmla="*/ 1307805 w 3742661"/>
              <a:gd name="connsiteY2-786" fmla="*/ 3381153 h 4492350"/>
              <a:gd name="connsiteX3-787" fmla="*/ 31898 w 3742661"/>
              <a:gd name="connsiteY3-788" fmla="*/ 2945218 h 4492350"/>
              <a:gd name="connsiteX4-789" fmla="*/ 1127052 w 3742661"/>
              <a:gd name="connsiteY4-790" fmla="*/ 3242930 h 4492350"/>
              <a:gd name="connsiteX5-791" fmla="*/ 393405 w 3742661"/>
              <a:gd name="connsiteY5-792" fmla="*/ 2456121 h 4492350"/>
              <a:gd name="connsiteX6-793" fmla="*/ 1775638 w 3742661"/>
              <a:gd name="connsiteY6-794" fmla="*/ 3519376 h 4492350"/>
              <a:gd name="connsiteX7-795" fmla="*/ 1679945 w 3742661"/>
              <a:gd name="connsiteY7-796" fmla="*/ 2392325 h 4492350"/>
              <a:gd name="connsiteX8-797" fmla="*/ 0 w 3742661"/>
              <a:gd name="connsiteY8-798" fmla="*/ 754911 h 4492350"/>
              <a:gd name="connsiteX9-799" fmla="*/ 988828 w 3742661"/>
              <a:gd name="connsiteY9-800" fmla="*/ 1924493 h 4492350"/>
              <a:gd name="connsiteX10-801" fmla="*/ 1137684 w 3742661"/>
              <a:gd name="connsiteY10-802" fmla="*/ 861237 h 4492350"/>
              <a:gd name="connsiteX11-803" fmla="*/ 1222745 w 3742661"/>
              <a:gd name="connsiteY11-804" fmla="*/ 2062716 h 4492350"/>
              <a:gd name="connsiteX12-805" fmla="*/ 1690577 w 3742661"/>
              <a:gd name="connsiteY12-806" fmla="*/ 2190307 h 4492350"/>
              <a:gd name="connsiteX13-807" fmla="*/ 1956391 w 3742661"/>
              <a:gd name="connsiteY13-808" fmla="*/ 0 h 4492350"/>
              <a:gd name="connsiteX14-809" fmla="*/ 2083982 w 3742661"/>
              <a:gd name="connsiteY14-810" fmla="*/ 978195 h 4492350"/>
              <a:gd name="connsiteX15-811" fmla="*/ 1881963 w 3742661"/>
              <a:gd name="connsiteY15-812" fmla="*/ 2232837 h 4492350"/>
              <a:gd name="connsiteX16-813" fmla="*/ 2041452 w 3742661"/>
              <a:gd name="connsiteY16-814" fmla="*/ 3030279 h 4492350"/>
              <a:gd name="connsiteX17-815" fmla="*/ 2647507 w 3742661"/>
              <a:gd name="connsiteY17-816" fmla="*/ 2519916 h 4492350"/>
              <a:gd name="connsiteX18-817" fmla="*/ 2849526 w 3742661"/>
              <a:gd name="connsiteY18-818" fmla="*/ 1307804 h 4492350"/>
              <a:gd name="connsiteX19-819" fmla="*/ 2838893 w 3742661"/>
              <a:gd name="connsiteY19-820" fmla="*/ 2371060 h 4492350"/>
              <a:gd name="connsiteX20-821" fmla="*/ 3742661 w 3742661"/>
              <a:gd name="connsiteY20-822" fmla="*/ 1148316 h 4492350"/>
              <a:gd name="connsiteX21-823" fmla="*/ 2222205 w 3742661"/>
              <a:gd name="connsiteY21-824" fmla="*/ 3370521 h 4492350"/>
              <a:gd name="connsiteX22-825" fmla="*/ 2169042 w 3742661"/>
              <a:gd name="connsiteY22-826" fmla="*/ 3817088 h 4492350"/>
              <a:gd name="connsiteX23-827" fmla="*/ 3317358 w 3742661"/>
              <a:gd name="connsiteY23-828" fmla="*/ 3094074 h 4492350"/>
              <a:gd name="connsiteX24-829" fmla="*/ 2194317 w 3742661"/>
              <a:gd name="connsiteY24-830" fmla="*/ 4030951 h 4492350"/>
              <a:gd name="connsiteX25-831" fmla="*/ 2232838 w 3742661"/>
              <a:gd name="connsiteY25-832" fmla="*/ 4476307 h 4492350"/>
              <a:gd name="connsiteX26-833" fmla="*/ 2218194 w 3742661"/>
              <a:gd name="connsiteY26-834" fmla="*/ 4491415 h 4492350"/>
              <a:gd name="connsiteX27-835" fmla="*/ 1743740 w 3742661"/>
              <a:gd name="connsiteY27-836" fmla="*/ 4492350 h 4492350"/>
              <a:gd name="connsiteX0-837" fmla="*/ 1743740 w 3742661"/>
              <a:gd name="connsiteY0-838" fmla="*/ 4492350 h 4492350"/>
              <a:gd name="connsiteX1-839" fmla="*/ 1796903 w 3742661"/>
              <a:gd name="connsiteY1-840" fmla="*/ 3785190 h 4492350"/>
              <a:gd name="connsiteX2-841" fmla="*/ 1307805 w 3742661"/>
              <a:gd name="connsiteY2-842" fmla="*/ 3381153 h 4492350"/>
              <a:gd name="connsiteX3-843" fmla="*/ 31898 w 3742661"/>
              <a:gd name="connsiteY3-844" fmla="*/ 2945218 h 4492350"/>
              <a:gd name="connsiteX4-845" fmla="*/ 1127052 w 3742661"/>
              <a:gd name="connsiteY4-846" fmla="*/ 3242930 h 4492350"/>
              <a:gd name="connsiteX5-847" fmla="*/ 393405 w 3742661"/>
              <a:gd name="connsiteY5-848" fmla="*/ 2456121 h 4492350"/>
              <a:gd name="connsiteX6-849" fmla="*/ 1775638 w 3742661"/>
              <a:gd name="connsiteY6-850" fmla="*/ 3519376 h 4492350"/>
              <a:gd name="connsiteX7-851" fmla="*/ 1679945 w 3742661"/>
              <a:gd name="connsiteY7-852" fmla="*/ 2392325 h 4492350"/>
              <a:gd name="connsiteX8-853" fmla="*/ 0 w 3742661"/>
              <a:gd name="connsiteY8-854" fmla="*/ 754911 h 4492350"/>
              <a:gd name="connsiteX9-855" fmla="*/ 988828 w 3742661"/>
              <a:gd name="connsiteY9-856" fmla="*/ 1924493 h 4492350"/>
              <a:gd name="connsiteX10-857" fmla="*/ 1137684 w 3742661"/>
              <a:gd name="connsiteY10-858" fmla="*/ 861237 h 4492350"/>
              <a:gd name="connsiteX11-859" fmla="*/ 1222745 w 3742661"/>
              <a:gd name="connsiteY11-860" fmla="*/ 2062716 h 4492350"/>
              <a:gd name="connsiteX12-861" fmla="*/ 1690577 w 3742661"/>
              <a:gd name="connsiteY12-862" fmla="*/ 2190307 h 4492350"/>
              <a:gd name="connsiteX13-863" fmla="*/ 1956391 w 3742661"/>
              <a:gd name="connsiteY13-864" fmla="*/ 0 h 4492350"/>
              <a:gd name="connsiteX14-865" fmla="*/ 2083982 w 3742661"/>
              <a:gd name="connsiteY14-866" fmla="*/ 978195 h 4492350"/>
              <a:gd name="connsiteX15-867" fmla="*/ 1881963 w 3742661"/>
              <a:gd name="connsiteY15-868" fmla="*/ 2232837 h 4492350"/>
              <a:gd name="connsiteX16-869" fmla="*/ 2041452 w 3742661"/>
              <a:gd name="connsiteY16-870" fmla="*/ 3030279 h 4492350"/>
              <a:gd name="connsiteX17-871" fmla="*/ 2647507 w 3742661"/>
              <a:gd name="connsiteY17-872" fmla="*/ 2519916 h 4492350"/>
              <a:gd name="connsiteX18-873" fmla="*/ 2849526 w 3742661"/>
              <a:gd name="connsiteY18-874" fmla="*/ 1307804 h 4492350"/>
              <a:gd name="connsiteX19-875" fmla="*/ 2838893 w 3742661"/>
              <a:gd name="connsiteY19-876" fmla="*/ 2371060 h 4492350"/>
              <a:gd name="connsiteX20-877" fmla="*/ 3742661 w 3742661"/>
              <a:gd name="connsiteY20-878" fmla="*/ 1148316 h 4492350"/>
              <a:gd name="connsiteX21-879" fmla="*/ 2222205 w 3742661"/>
              <a:gd name="connsiteY21-880" fmla="*/ 3370521 h 4492350"/>
              <a:gd name="connsiteX22-881" fmla="*/ 2169042 w 3742661"/>
              <a:gd name="connsiteY22-882" fmla="*/ 3817088 h 4492350"/>
              <a:gd name="connsiteX23-883" fmla="*/ 3317358 w 3742661"/>
              <a:gd name="connsiteY23-884" fmla="*/ 3094074 h 4492350"/>
              <a:gd name="connsiteX24-885" fmla="*/ 2194317 w 3742661"/>
              <a:gd name="connsiteY24-886" fmla="*/ 4030951 h 4492350"/>
              <a:gd name="connsiteX25-887" fmla="*/ 2232838 w 3742661"/>
              <a:gd name="connsiteY25-888" fmla="*/ 4476307 h 4492350"/>
              <a:gd name="connsiteX26-889" fmla="*/ 2218194 w 3742661"/>
              <a:gd name="connsiteY26-890" fmla="*/ 4491415 h 4492350"/>
              <a:gd name="connsiteX27-891" fmla="*/ 1743740 w 3742661"/>
              <a:gd name="connsiteY27-892" fmla="*/ 4492350 h 4492350"/>
              <a:gd name="connsiteX0-893" fmla="*/ 1743740 w 3742661"/>
              <a:gd name="connsiteY0-894" fmla="*/ 4492350 h 4492350"/>
              <a:gd name="connsiteX1-895" fmla="*/ 1796903 w 3742661"/>
              <a:gd name="connsiteY1-896" fmla="*/ 3785190 h 4492350"/>
              <a:gd name="connsiteX2-897" fmla="*/ 1307805 w 3742661"/>
              <a:gd name="connsiteY2-898" fmla="*/ 3381153 h 4492350"/>
              <a:gd name="connsiteX3-899" fmla="*/ 31898 w 3742661"/>
              <a:gd name="connsiteY3-900" fmla="*/ 2945218 h 4492350"/>
              <a:gd name="connsiteX4-901" fmla="*/ 1127052 w 3742661"/>
              <a:gd name="connsiteY4-902" fmla="*/ 3242930 h 4492350"/>
              <a:gd name="connsiteX5-903" fmla="*/ 393405 w 3742661"/>
              <a:gd name="connsiteY5-904" fmla="*/ 2456121 h 4492350"/>
              <a:gd name="connsiteX6-905" fmla="*/ 1775638 w 3742661"/>
              <a:gd name="connsiteY6-906" fmla="*/ 3519376 h 4492350"/>
              <a:gd name="connsiteX7-907" fmla="*/ 1679945 w 3742661"/>
              <a:gd name="connsiteY7-908" fmla="*/ 2392325 h 4492350"/>
              <a:gd name="connsiteX8-909" fmla="*/ 0 w 3742661"/>
              <a:gd name="connsiteY8-910" fmla="*/ 754911 h 4492350"/>
              <a:gd name="connsiteX9-911" fmla="*/ 988828 w 3742661"/>
              <a:gd name="connsiteY9-912" fmla="*/ 1924493 h 4492350"/>
              <a:gd name="connsiteX10-913" fmla="*/ 1137684 w 3742661"/>
              <a:gd name="connsiteY10-914" fmla="*/ 861237 h 4492350"/>
              <a:gd name="connsiteX11-915" fmla="*/ 1222745 w 3742661"/>
              <a:gd name="connsiteY11-916" fmla="*/ 2062716 h 4492350"/>
              <a:gd name="connsiteX12-917" fmla="*/ 1690577 w 3742661"/>
              <a:gd name="connsiteY12-918" fmla="*/ 2190307 h 4492350"/>
              <a:gd name="connsiteX13-919" fmla="*/ 1956391 w 3742661"/>
              <a:gd name="connsiteY13-920" fmla="*/ 0 h 4492350"/>
              <a:gd name="connsiteX14-921" fmla="*/ 2083982 w 3742661"/>
              <a:gd name="connsiteY14-922" fmla="*/ 978195 h 4492350"/>
              <a:gd name="connsiteX15-923" fmla="*/ 1881963 w 3742661"/>
              <a:gd name="connsiteY15-924" fmla="*/ 2232837 h 4492350"/>
              <a:gd name="connsiteX16-925" fmla="*/ 2041452 w 3742661"/>
              <a:gd name="connsiteY16-926" fmla="*/ 3030279 h 4492350"/>
              <a:gd name="connsiteX17-927" fmla="*/ 2647507 w 3742661"/>
              <a:gd name="connsiteY17-928" fmla="*/ 2519916 h 4492350"/>
              <a:gd name="connsiteX18-929" fmla="*/ 2849526 w 3742661"/>
              <a:gd name="connsiteY18-930" fmla="*/ 1307804 h 4492350"/>
              <a:gd name="connsiteX19-931" fmla="*/ 2838893 w 3742661"/>
              <a:gd name="connsiteY19-932" fmla="*/ 2371060 h 4492350"/>
              <a:gd name="connsiteX20-933" fmla="*/ 3742661 w 3742661"/>
              <a:gd name="connsiteY20-934" fmla="*/ 1148316 h 4492350"/>
              <a:gd name="connsiteX21-935" fmla="*/ 2222205 w 3742661"/>
              <a:gd name="connsiteY21-936" fmla="*/ 3370521 h 4492350"/>
              <a:gd name="connsiteX22-937" fmla="*/ 2169042 w 3742661"/>
              <a:gd name="connsiteY22-938" fmla="*/ 3817088 h 4492350"/>
              <a:gd name="connsiteX23-939" fmla="*/ 3317358 w 3742661"/>
              <a:gd name="connsiteY23-940" fmla="*/ 3094074 h 4492350"/>
              <a:gd name="connsiteX24-941" fmla="*/ 2194317 w 3742661"/>
              <a:gd name="connsiteY24-942" fmla="*/ 4030951 h 4492350"/>
              <a:gd name="connsiteX25-943" fmla="*/ 2232838 w 3742661"/>
              <a:gd name="connsiteY25-944" fmla="*/ 4476307 h 4492350"/>
              <a:gd name="connsiteX26-945" fmla="*/ 2218194 w 3742661"/>
              <a:gd name="connsiteY26-946" fmla="*/ 4491415 h 4492350"/>
              <a:gd name="connsiteX27-947" fmla="*/ 1743740 w 3742661"/>
              <a:gd name="connsiteY27-948" fmla="*/ 4492350 h 4492350"/>
              <a:gd name="connsiteX0-949" fmla="*/ 1743740 w 3742661"/>
              <a:gd name="connsiteY0-950" fmla="*/ 4492350 h 4492350"/>
              <a:gd name="connsiteX1-951" fmla="*/ 1796903 w 3742661"/>
              <a:gd name="connsiteY1-952" fmla="*/ 3785190 h 4492350"/>
              <a:gd name="connsiteX2-953" fmla="*/ 1307805 w 3742661"/>
              <a:gd name="connsiteY2-954" fmla="*/ 3381153 h 4492350"/>
              <a:gd name="connsiteX3-955" fmla="*/ 31898 w 3742661"/>
              <a:gd name="connsiteY3-956" fmla="*/ 2945218 h 4492350"/>
              <a:gd name="connsiteX4-957" fmla="*/ 1127052 w 3742661"/>
              <a:gd name="connsiteY4-958" fmla="*/ 3242930 h 4492350"/>
              <a:gd name="connsiteX5-959" fmla="*/ 393405 w 3742661"/>
              <a:gd name="connsiteY5-960" fmla="*/ 2456121 h 4492350"/>
              <a:gd name="connsiteX6-961" fmla="*/ 1775638 w 3742661"/>
              <a:gd name="connsiteY6-962" fmla="*/ 3519376 h 4492350"/>
              <a:gd name="connsiteX7-963" fmla="*/ 1679945 w 3742661"/>
              <a:gd name="connsiteY7-964" fmla="*/ 2392325 h 4492350"/>
              <a:gd name="connsiteX8-965" fmla="*/ 0 w 3742661"/>
              <a:gd name="connsiteY8-966" fmla="*/ 754911 h 4492350"/>
              <a:gd name="connsiteX9-967" fmla="*/ 988828 w 3742661"/>
              <a:gd name="connsiteY9-968" fmla="*/ 1924493 h 4492350"/>
              <a:gd name="connsiteX10-969" fmla="*/ 1137684 w 3742661"/>
              <a:gd name="connsiteY10-970" fmla="*/ 861237 h 4492350"/>
              <a:gd name="connsiteX11-971" fmla="*/ 1222745 w 3742661"/>
              <a:gd name="connsiteY11-972" fmla="*/ 2062716 h 4492350"/>
              <a:gd name="connsiteX12-973" fmla="*/ 1690577 w 3742661"/>
              <a:gd name="connsiteY12-974" fmla="*/ 2190307 h 4492350"/>
              <a:gd name="connsiteX13-975" fmla="*/ 1956391 w 3742661"/>
              <a:gd name="connsiteY13-976" fmla="*/ 0 h 4492350"/>
              <a:gd name="connsiteX14-977" fmla="*/ 2083982 w 3742661"/>
              <a:gd name="connsiteY14-978" fmla="*/ 978195 h 4492350"/>
              <a:gd name="connsiteX15-979" fmla="*/ 1881963 w 3742661"/>
              <a:gd name="connsiteY15-980" fmla="*/ 2232837 h 4492350"/>
              <a:gd name="connsiteX16-981" fmla="*/ 2041452 w 3742661"/>
              <a:gd name="connsiteY16-982" fmla="*/ 3030279 h 4492350"/>
              <a:gd name="connsiteX17-983" fmla="*/ 2647507 w 3742661"/>
              <a:gd name="connsiteY17-984" fmla="*/ 2519916 h 4492350"/>
              <a:gd name="connsiteX18-985" fmla="*/ 2849526 w 3742661"/>
              <a:gd name="connsiteY18-986" fmla="*/ 1307804 h 4492350"/>
              <a:gd name="connsiteX19-987" fmla="*/ 2838893 w 3742661"/>
              <a:gd name="connsiteY19-988" fmla="*/ 2371060 h 4492350"/>
              <a:gd name="connsiteX20-989" fmla="*/ 3742661 w 3742661"/>
              <a:gd name="connsiteY20-990" fmla="*/ 1148316 h 4492350"/>
              <a:gd name="connsiteX21-991" fmla="*/ 2222205 w 3742661"/>
              <a:gd name="connsiteY21-992" fmla="*/ 3370521 h 4492350"/>
              <a:gd name="connsiteX22-993" fmla="*/ 2169042 w 3742661"/>
              <a:gd name="connsiteY22-994" fmla="*/ 3817088 h 4492350"/>
              <a:gd name="connsiteX23-995" fmla="*/ 3317358 w 3742661"/>
              <a:gd name="connsiteY23-996" fmla="*/ 3094074 h 4492350"/>
              <a:gd name="connsiteX24-997" fmla="*/ 2194317 w 3742661"/>
              <a:gd name="connsiteY24-998" fmla="*/ 4030951 h 4492350"/>
              <a:gd name="connsiteX25-999" fmla="*/ 2232838 w 3742661"/>
              <a:gd name="connsiteY25-1000" fmla="*/ 4476307 h 4492350"/>
              <a:gd name="connsiteX26-1001" fmla="*/ 2218194 w 3742661"/>
              <a:gd name="connsiteY26-1002" fmla="*/ 4491415 h 4492350"/>
              <a:gd name="connsiteX27-1003" fmla="*/ 1743740 w 3742661"/>
              <a:gd name="connsiteY27-1004" fmla="*/ 4492350 h 4492350"/>
              <a:gd name="connsiteX0-1005" fmla="*/ 1743740 w 3742661"/>
              <a:gd name="connsiteY0-1006" fmla="*/ 4492350 h 4492350"/>
              <a:gd name="connsiteX1-1007" fmla="*/ 1796903 w 3742661"/>
              <a:gd name="connsiteY1-1008" fmla="*/ 3785190 h 4492350"/>
              <a:gd name="connsiteX2-1009" fmla="*/ 1307805 w 3742661"/>
              <a:gd name="connsiteY2-1010" fmla="*/ 3381153 h 4492350"/>
              <a:gd name="connsiteX3-1011" fmla="*/ 31898 w 3742661"/>
              <a:gd name="connsiteY3-1012" fmla="*/ 2945218 h 4492350"/>
              <a:gd name="connsiteX4-1013" fmla="*/ 1127052 w 3742661"/>
              <a:gd name="connsiteY4-1014" fmla="*/ 3242930 h 4492350"/>
              <a:gd name="connsiteX5-1015" fmla="*/ 393405 w 3742661"/>
              <a:gd name="connsiteY5-1016" fmla="*/ 2456121 h 4492350"/>
              <a:gd name="connsiteX6-1017" fmla="*/ 1775638 w 3742661"/>
              <a:gd name="connsiteY6-1018" fmla="*/ 3519376 h 4492350"/>
              <a:gd name="connsiteX7-1019" fmla="*/ 1679945 w 3742661"/>
              <a:gd name="connsiteY7-1020" fmla="*/ 2392325 h 4492350"/>
              <a:gd name="connsiteX8-1021" fmla="*/ 0 w 3742661"/>
              <a:gd name="connsiteY8-1022" fmla="*/ 754911 h 4492350"/>
              <a:gd name="connsiteX9-1023" fmla="*/ 988828 w 3742661"/>
              <a:gd name="connsiteY9-1024" fmla="*/ 1924493 h 4492350"/>
              <a:gd name="connsiteX10-1025" fmla="*/ 1137684 w 3742661"/>
              <a:gd name="connsiteY10-1026" fmla="*/ 861237 h 4492350"/>
              <a:gd name="connsiteX11-1027" fmla="*/ 1222745 w 3742661"/>
              <a:gd name="connsiteY11-1028" fmla="*/ 2062716 h 4492350"/>
              <a:gd name="connsiteX12-1029" fmla="*/ 1690577 w 3742661"/>
              <a:gd name="connsiteY12-1030" fmla="*/ 2190307 h 4492350"/>
              <a:gd name="connsiteX13-1031" fmla="*/ 1956391 w 3742661"/>
              <a:gd name="connsiteY13-1032" fmla="*/ 0 h 4492350"/>
              <a:gd name="connsiteX14-1033" fmla="*/ 2083982 w 3742661"/>
              <a:gd name="connsiteY14-1034" fmla="*/ 978195 h 4492350"/>
              <a:gd name="connsiteX15-1035" fmla="*/ 1881963 w 3742661"/>
              <a:gd name="connsiteY15-1036" fmla="*/ 2232837 h 4492350"/>
              <a:gd name="connsiteX16-1037" fmla="*/ 2057494 w 3742661"/>
              <a:gd name="connsiteY16-1038" fmla="*/ 3046321 h 4492350"/>
              <a:gd name="connsiteX17-1039" fmla="*/ 2647507 w 3742661"/>
              <a:gd name="connsiteY17-1040" fmla="*/ 2519916 h 4492350"/>
              <a:gd name="connsiteX18-1041" fmla="*/ 2849526 w 3742661"/>
              <a:gd name="connsiteY18-1042" fmla="*/ 1307804 h 4492350"/>
              <a:gd name="connsiteX19-1043" fmla="*/ 2838893 w 3742661"/>
              <a:gd name="connsiteY19-1044" fmla="*/ 2371060 h 4492350"/>
              <a:gd name="connsiteX20-1045" fmla="*/ 3742661 w 3742661"/>
              <a:gd name="connsiteY20-1046" fmla="*/ 1148316 h 4492350"/>
              <a:gd name="connsiteX21-1047" fmla="*/ 2222205 w 3742661"/>
              <a:gd name="connsiteY21-1048" fmla="*/ 3370521 h 4492350"/>
              <a:gd name="connsiteX22-1049" fmla="*/ 2169042 w 3742661"/>
              <a:gd name="connsiteY22-1050" fmla="*/ 3817088 h 4492350"/>
              <a:gd name="connsiteX23-1051" fmla="*/ 3317358 w 3742661"/>
              <a:gd name="connsiteY23-1052" fmla="*/ 3094074 h 4492350"/>
              <a:gd name="connsiteX24-1053" fmla="*/ 2194317 w 3742661"/>
              <a:gd name="connsiteY24-1054" fmla="*/ 4030951 h 4492350"/>
              <a:gd name="connsiteX25-1055" fmla="*/ 2232838 w 3742661"/>
              <a:gd name="connsiteY25-1056" fmla="*/ 4476307 h 4492350"/>
              <a:gd name="connsiteX26-1057" fmla="*/ 2218194 w 3742661"/>
              <a:gd name="connsiteY26-1058" fmla="*/ 4491415 h 4492350"/>
              <a:gd name="connsiteX27-1059" fmla="*/ 1743740 w 3742661"/>
              <a:gd name="connsiteY27-1060" fmla="*/ 4492350 h 4492350"/>
              <a:gd name="connsiteX0-1061" fmla="*/ 1743740 w 3742661"/>
              <a:gd name="connsiteY0-1062" fmla="*/ 4492350 h 4492350"/>
              <a:gd name="connsiteX1-1063" fmla="*/ 1796903 w 3742661"/>
              <a:gd name="connsiteY1-1064" fmla="*/ 3785190 h 4492350"/>
              <a:gd name="connsiteX2-1065" fmla="*/ 1307805 w 3742661"/>
              <a:gd name="connsiteY2-1066" fmla="*/ 3381153 h 4492350"/>
              <a:gd name="connsiteX3-1067" fmla="*/ 31898 w 3742661"/>
              <a:gd name="connsiteY3-1068" fmla="*/ 2945218 h 4492350"/>
              <a:gd name="connsiteX4-1069" fmla="*/ 1127052 w 3742661"/>
              <a:gd name="connsiteY4-1070" fmla="*/ 3242930 h 4492350"/>
              <a:gd name="connsiteX5-1071" fmla="*/ 393405 w 3742661"/>
              <a:gd name="connsiteY5-1072" fmla="*/ 2456121 h 4492350"/>
              <a:gd name="connsiteX6-1073" fmla="*/ 1775638 w 3742661"/>
              <a:gd name="connsiteY6-1074" fmla="*/ 3519376 h 4492350"/>
              <a:gd name="connsiteX7-1075" fmla="*/ 1679945 w 3742661"/>
              <a:gd name="connsiteY7-1076" fmla="*/ 2392325 h 4492350"/>
              <a:gd name="connsiteX8-1077" fmla="*/ 0 w 3742661"/>
              <a:gd name="connsiteY8-1078" fmla="*/ 754911 h 4492350"/>
              <a:gd name="connsiteX9-1079" fmla="*/ 988828 w 3742661"/>
              <a:gd name="connsiteY9-1080" fmla="*/ 1924493 h 4492350"/>
              <a:gd name="connsiteX10-1081" fmla="*/ 1137684 w 3742661"/>
              <a:gd name="connsiteY10-1082" fmla="*/ 861237 h 4492350"/>
              <a:gd name="connsiteX11-1083" fmla="*/ 1222745 w 3742661"/>
              <a:gd name="connsiteY11-1084" fmla="*/ 2062716 h 4492350"/>
              <a:gd name="connsiteX12-1085" fmla="*/ 1690577 w 3742661"/>
              <a:gd name="connsiteY12-1086" fmla="*/ 2190307 h 4492350"/>
              <a:gd name="connsiteX13-1087" fmla="*/ 1956391 w 3742661"/>
              <a:gd name="connsiteY13-1088" fmla="*/ 0 h 4492350"/>
              <a:gd name="connsiteX14-1089" fmla="*/ 2083982 w 3742661"/>
              <a:gd name="connsiteY14-1090" fmla="*/ 978195 h 4492350"/>
              <a:gd name="connsiteX15-1091" fmla="*/ 1881963 w 3742661"/>
              <a:gd name="connsiteY15-1092" fmla="*/ 2232837 h 4492350"/>
              <a:gd name="connsiteX16-1093" fmla="*/ 2057494 w 3742661"/>
              <a:gd name="connsiteY16-1094" fmla="*/ 3046321 h 4492350"/>
              <a:gd name="connsiteX17-1095" fmla="*/ 2647507 w 3742661"/>
              <a:gd name="connsiteY17-1096" fmla="*/ 2519916 h 4492350"/>
              <a:gd name="connsiteX18-1097" fmla="*/ 2849526 w 3742661"/>
              <a:gd name="connsiteY18-1098" fmla="*/ 1307804 h 4492350"/>
              <a:gd name="connsiteX19-1099" fmla="*/ 2838893 w 3742661"/>
              <a:gd name="connsiteY19-1100" fmla="*/ 2371060 h 4492350"/>
              <a:gd name="connsiteX20-1101" fmla="*/ 3742661 w 3742661"/>
              <a:gd name="connsiteY20-1102" fmla="*/ 1148316 h 4492350"/>
              <a:gd name="connsiteX21-1103" fmla="*/ 2222205 w 3742661"/>
              <a:gd name="connsiteY21-1104" fmla="*/ 3370521 h 4492350"/>
              <a:gd name="connsiteX22-1105" fmla="*/ 2169042 w 3742661"/>
              <a:gd name="connsiteY22-1106" fmla="*/ 3817088 h 4492350"/>
              <a:gd name="connsiteX23-1107" fmla="*/ 3317358 w 3742661"/>
              <a:gd name="connsiteY23-1108" fmla="*/ 3094074 h 4492350"/>
              <a:gd name="connsiteX24-1109" fmla="*/ 2194317 w 3742661"/>
              <a:gd name="connsiteY24-1110" fmla="*/ 4030951 h 4492350"/>
              <a:gd name="connsiteX25-1111" fmla="*/ 2232838 w 3742661"/>
              <a:gd name="connsiteY25-1112" fmla="*/ 4476307 h 4492350"/>
              <a:gd name="connsiteX26-1113" fmla="*/ 2218194 w 3742661"/>
              <a:gd name="connsiteY26-1114" fmla="*/ 4491415 h 4492350"/>
              <a:gd name="connsiteX27-1115" fmla="*/ 1743740 w 3742661"/>
              <a:gd name="connsiteY27-1116" fmla="*/ 4492350 h 4492350"/>
              <a:gd name="connsiteX0-1117" fmla="*/ 1743740 w 3742661"/>
              <a:gd name="connsiteY0-1118" fmla="*/ 4492350 h 4492350"/>
              <a:gd name="connsiteX1-1119" fmla="*/ 1796903 w 3742661"/>
              <a:gd name="connsiteY1-1120" fmla="*/ 3785190 h 4492350"/>
              <a:gd name="connsiteX2-1121" fmla="*/ 1307805 w 3742661"/>
              <a:gd name="connsiteY2-1122" fmla="*/ 3381153 h 4492350"/>
              <a:gd name="connsiteX3-1123" fmla="*/ 31898 w 3742661"/>
              <a:gd name="connsiteY3-1124" fmla="*/ 2945218 h 4492350"/>
              <a:gd name="connsiteX4-1125" fmla="*/ 1127052 w 3742661"/>
              <a:gd name="connsiteY4-1126" fmla="*/ 3242930 h 4492350"/>
              <a:gd name="connsiteX5-1127" fmla="*/ 393405 w 3742661"/>
              <a:gd name="connsiteY5-1128" fmla="*/ 2456121 h 4492350"/>
              <a:gd name="connsiteX6-1129" fmla="*/ 1775638 w 3742661"/>
              <a:gd name="connsiteY6-1130" fmla="*/ 3519376 h 4492350"/>
              <a:gd name="connsiteX7-1131" fmla="*/ 1679945 w 3742661"/>
              <a:gd name="connsiteY7-1132" fmla="*/ 2392325 h 4492350"/>
              <a:gd name="connsiteX8-1133" fmla="*/ 0 w 3742661"/>
              <a:gd name="connsiteY8-1134" fmla="*/ 754911 h 4492350"/>
              <a:gd name="connsiteX9-1135" fmla="*/ 988828 w 3742661"/>
              <a:gd name="connsiteY9-1136" fmla="*/ 1924493 h 4492350"/>
              <a:gd name="connsiteX10-1137" fmla="*/ 1137684 w 3742661"/>
              <a:gd name="connsiteY10-1138" fmla="*/ 861237 h 4492350"/>
              <a:gd name="connsiteX11-1139" fmla="*/ 1222745 w 3742661"/>
              <a:gd name="connsiteY11-1140" fmla="*/ 2062716 h 4492350"/>
              <a:gd name="connsiteX12-1141" fmla="*/ 1690577 w 3742661"/>
              <a:gd name="connsiteY12-1142" fmla="*/ 2190307 h 4492350"/>
              <a:gd name="connsiteX13-1143" fmla="*/ 1956391 w 3742661"/>
              <a:gd name="connsiteY13-1144" fmla="*/ 0 h 4492350"/>
              <a:gd name="connsiteX14-1145" fmla="*/ 2083982 w 3742661"/>
              <a:gd name="connsiteY14-1146" fmla="*/ 978195 h 4492350"/>
              <a:gd name="connsiteX15-1147" fmla="*/ 1881963 w 3742661"/>
              <a:gd name="connsiteY15-1148" fmla="*/ 2232837 h 4492350"/>
              <a:gd name="connsiteX16-1149" fmla="*/ 2057494 w 3742661"/>
              <a:gd name="connsiteY16-1150" fmla="*/ 3046321 h 4492350"/>
              <a:gd name="connsiteX17-1151" fmla="*/ 2647507 w 3742661"/>
              <a:gd name="connsiteY17-1152" fmla="*/ 2519916 h 4492350"/>
              <a:gd name="connsiteX18-1153" fmla="*/ 2849526 w 3742661"/>
              <a:gd name="connsiteY18-1154" fmla="*/ 1307804 h 4492350"/>
              <a:gd name="connsiteX19-1155" fmla="*/ 2838893 w 3742661"/>
              <a:gd name="connsiteY19-1156" fmla="*/ 2371060 h 4492350"/>
              <a:gd name="connsiteX20-1157" fmla="*/ 3742661 w 3742661"/>
              <a:gd name="connsiteY20-1158" fmla="*/ 1148316 h 4492350"/>
              <a:gd name="connsiteX21-1159" fmla="*/ 2222205 w 3742661"/>
              <a:gd name="connsiteY21-1160" fmla="*/ 3370521 h 4492350"/>
              <a:gd name="connsiteX22-1161" fmla="*/ 2169042 w 3742661"/>
              <a:gd name="connsiteY22-1162" fmla="*/ 3817088 h 4492350"/>
              <a:gd name="connsiteX23-1163" fmla="*/ 3317358 w 3742661"/>
              <a:gd name="connsiteY23-1164" fmla="*/ 3094074 h 4492350"/>
              <a:gd name="connsiteX24-1165" fmla="*/ 2194317 w 3742661"/>
              <a:gd name="connsiteY24-1166" fmla="*/ 4030951 h 4492350"/>
              <a:gd name="connsiteX25-1167" fmla="*/ 2232838 w 3742661"/>
              <a:gd name="connsiteY25-1168" fmla="*/ 4476307 h 4492350"/>
              <a:gd name="connsiteX26-1169" fmla="*/ 2218194 w 3742661"/>
              <a:gd name="connsiteY26-1170" fmla="*/ 4491415 h 4492350"/>
              <a:gd name="connsiteX27-1171" fmla="*/ 1743740 w 3742661"/>
              <a:gd name="connsiteY27-1172" fmla="*/ 4492350 h 4492350"/>
              <a:gd name="connsiteX0-1173" fmla="*/ 1743740 w 3742661"/>
              <a:gd name="connsiteY0-1174" fmla="*/ 4492350 h 4492350"/>
              <a:gd name="connsiteX1-1175" fmla="*/ 1796903 w 3742661"/>
              <a:gd name="connsiteY1-1176" fmla="*/ 3785190 h 4492350"/>
              <a:gd name="connsiteX2-1177" fmla="*/ 1307805 w 3742661"/>
              <a:gd name="connsiteY2-1178" fmla="*/ 3381153 h 4492350"/>
              <a:gd name="connsiteX3-1179" fmla="*/ 31898 w 3742661"/>
              <a:gd name="connsiteY3-1180" fmla="*/ 2945218 h 4492350"/>
              <a:gd name="connsiteX4-1181" fmla="*/ 1127052 w 3742661"/>
              <a:gd name="connsiteY4-1182" fmla="*/ 3242930 h 4492350"/>
              <a:gd name="connsiteX5-1183" fmla="*/ 393405 w 3742661"/>
              <a:gd name="connsiteY5-1184" fmla="*/ 2456121 h 4492350"/>
              <a:gd name="connsiteX6-1185" fmla="*/ 1775638 w 3742661"/>
              <a:gd name="connsiteY6-1186" fmla="*/ 3519376 h 4492350"/>
              <a:gd name="connsiteX7-1187" fmla="*/ 1679945 w 3742661"/>
              <a:gd name="connsiteY7-1188" fmla="*/ 2392325 h 4492350"/>
              <a:gd name="connsiteX8-1189" fmla="*/ 0 w 3742661"/>
              <a:gd name="connsiteY8-1190" fmla="*/ 754911 h 4492350"/>
              <a:gd name="connsiteX9-1191" fmla="*/ 988828 w 3742661"/>
              <a:gd name="connsiteY9-1192" fmla="*/ 1924493 h 4492350"/>
              <a:gd name="connsiteX10-1193" fmla="*/ 1137684 w 3742661"/>
              <a:gd name="connsiteY10-1194" fmla="*/ 861237 h 4492350"/>
              <a:gd name="connsiteX11-1195" fmla="*/ 1222745 w 3742661"/>
              <a:gd name="connsiteY11-1196" fmla="*/ 2062716 h 4492350"/>
              <a:gd name="connsiteX12-1197" fmla="*/ 1690577 w 3742661"/>
              <a:gd name="connsiteY12-1198" fmla="*/ 2190307 h 4492350"/>
              <a:gd name="connsiteX13-1199" fmla="*/ 1956391 w 3742661"/>
              <a:gd name="connsiteY13-1200" fmla="*/ 0 h 4492350"/>
              <a:gd name="connsiteX14-1201" fmla="*/ 2083982 w 3742661"/>
              <a:gd name="connsiteY14-1202" fmla="*/ 978195 h 4492350"/>
              <a:gd name="connsiteX15-1203" fmla="*/ 1881963 w 3742661"/>
              <a:gd name="connsiteY15-1204" fmla="*/ 2232837 h 4492350"/>
              <a:gd name="connsiteX16-1205" fmla="*/ 2057494 w 3742661"/>
              <a:gd name="connsiteY16-1206" fmla="*/ 3046321 h 4492350"/>
              <a:gd name="connsiteX17-1207" fmla="*/ 2647507 w 3742661"/>
              <a:gd name="connsiteY17-1208" fmla="*/ 2519916 h 4492350"/>
              <a:gd name="connsiteX18-1209" fmla="*/ 2913694 w 3742661"/>
              <a:gd name="connsiteY18-1210" fmla="*/ 1291762 h 4492350"/>
              <a:gd name="connsiteX19-1211" fmla="*/ 2838893 w 3742661"/>
              <a:gd name="connsiteY19-1212" fmla="*/ 2371060 h 4492350"/>
              <a:gd name="connsiteX20-1213" fmla="*/ 3742661 w 3742661"/>
              <a:gd name="connsiteY20-1214" fmla="*/ 1148316 h 4492350"/>
              <a:gd name="connsiteX21-1215" fmla="*/ 2222205 w 3742661"/>
              <a:gd name="connsiteY21-1216" fmla="*/ 3370521 h 4492350"/>
              <a:gd name="connsiteX22-1217" fmla="*/ 2169042 w 3742661"/>
              <a:gd name="connsiteY22-1218" fmla="*/ 3817088 h 4492350"/>
              <a:gd name="connsiteX23-1219" fmla="*/ 3317358 w 3742661"/>
              <a:gd name="connsiteY23-1220" fmla="*/ 3094074 h 4492350"/>
              <a:gd name="connsiteX24-1221" fmla="*/ 2194317 w 3742661"/>
              <a:gd name="connsiteY24-1222" fmla="*/ 4030951 h 4492350"/>
              <a:gd name="connsiteX25-1223" fmla="*/ 2232838 w 3742661"/>
              <a:gd name="connsiteY25-1224" fmla="*/ 4476307 h 4492350"/>
              <a:gd name="connsiteX26-1225" fmla="*/ 2218194 w 3742661"/>
              <a:gd name="connsiteY26-1226" fmla="*/ 4491415 h 4492350"/>
              <a:gd name="connsiteX27-1227" fmla="*/ 1743740 w 3742661"/>
              <a:gd name="connsiteY27-1228" fmla="*/ 4492350 h 4492350"/>
              <a:gd name="connsiteX0-1229" fmla="*/ 1743740 w 3742661"/>
              <a:gd name="connsiteY0-1230" fmla="*/ 4492350 h 4492350"/>
              <a:gd name="connsiteX1-1231" fmla="*/ 1796903 w 3742661"/>
              <a:gd name="connsiteY1-1232" fmla="*/ 3785190 h 4492350"/>
              <a:gd name="connsiteX2-1233" fmla="*/ 1307805 w 3742661"/>
              <a:gd name="connsiteY2-1234" fmla="*/ 3381153 h 4492350"/>
              <a:gd name="connsiteX3-1235" fmla="*/ 31898 w 3742661"/>
              <a:gd name="connsiteY3-1236" fmla="*/ 2945218 h 4492350"/>
              <a:gd name="connsiteX4-1237" fmla="*/ 1127052 w 3742661"/>
              <a:gd name="connsiteY4-1238" fmla="*/ 3242930 h 4492350"/>
              <a:gd name="connsiteX5-1239" fmla="*/ 393405 w 3742661"/>
              <a:gd name="connsiteY5-1240" fmla="*/ 2456121 h 4492350"/>
              <a:gd name="connsiteX6-1241" fmla="*/ 1775638 w 3742661"/>
              <a:gd name="connsiteY6-1242" fmla="*/ 3519376 h 4492350"/>
              <a:gd name="connsiteX7-1243" fmla="*/ 1679945 w 3742661"/>
              <a:gd name="connsiteY7-1244" fmla="*/ 2392325 h 4492350"/>
              <a:gd name="connsiteX8-1245" fmla="*/ 0 w 3742661"/>
              <a:gd name="connsiteY8-1246" fmla="*/ 754911 h 4492350"/>
              <a:gd name="connsiteX9-1247" fmla="*/ 988828 w 3742661"/>
              <a:gd name="connsiteY9-1248" fmla="*/ 1924493 h 4492350"/>
              <a:gd name="connsiteX10-1249" fmla="*/ 1137684 w 3742661"/>
              <a:gd name="connsiteY10-1250" fmla="*/ 861237 h 4492350"/>
              <a:gd name="connsiteX11-1251" fmla="*/ 1222745 w 3742661"/>
              <a:gd name="connsiteY11-1252" fmla="*/ 2062716 h 4492350"/>
              <a:gd name="connsiteX12-1253" fmla="*/ 1690577 w 3742661"/>
              <a:gd name="connsiteY12-1254" fmla="*/ 2190307 h 4492350"/>
              <a:gd name="connsiteX13-1255" fmla="*/ 1956391 w 3742661"/>
              <a:gd name="connsiteY13-1256" fmla="*/ 0 h 4492350"/>
              <a:gd name="connsiteX14-1257" fmla="*/ 2083982 w 3742661"/>
              <a:gd name="connsiteY14-1258" fmla="*/ 978195 h 4492350"/>
              <a:gd name="connsiteX15-1259" fmla="*/ 1881963 w 3742661"/>
              <a:gd name="connsiteY15-1260" fmla="*/ 2232837 h 4492350"/>
              <a:gd name="connsiteX16-1261" fmla="*/ 2057494 w 3742661"/>
              <a:gd name="connsiteY16-1262" fmla="*/ 3046321 h 4492350"/>
              <a:gd name="connsiteX17-1263" fmla="*/ 2647507 w 3742661"/>
              <a:gd name="connsiteY17-1264" fmla="*/ 2519916 h 4492350"/>
              <a:gd name="connsiteX18-1265" fmla="*/ 2913694 w 3742661"/>
              <a:gd name="connsiteY18-1266" fmla="*/ 1291762 h 4492350"/>
              <a:gd name="connsiteX19-1267" fmla="*/ 2838893 w 3742661"/>
              <a:gd name="connsiteY19-1268" fmla="*/ 2371060 h 4492350"/>
              <a:gd name="connsiteX20-1269" fmla="*/ 3742661 w 3742661"/>
              <a:gd name="connsiteY20-1270" fmla="*/ 1148316 h 4492350"/>
              <a:gd name="connsiteX21-1271" fmla="*/ 2222205 w 3742661"/>
              <a:gd name="connsiteY21-1272" fmla="*/ 3370521 h 4492350"/>
              <a:gd name="connsiteX22-1273" fmla="*/ 2169042 w 3742661"/>
              <a:gd name="connsiteY22-1274" fmla="*/ 3817088 h 4492350"/>
              <a:gd name="connsiteX23-1275" fmla="*/ 3317358 w 3742661"/>
              <a:gd name="connsiteY23-1276" fmla="*/ 3094074 h 4492350"/>
              <a:gd name="connsiteX24-1277" fmla="*/ 2194317 w 3742661"/>
              <a:gd name="connsiteY24-1278" fmla="*/ 4030951 h 4492350"/>
              <a:gd name="connsiteX25-1279" fmla="*/ 2232838 w 3742661"/>
              <a:gd name="connsiteY25-1280" fmla="*/ 4476307 h 4492350"/>
              <a:gd name="connsiteX26-1281" fmla="*/ 2218194 w 3742661"/>
              <a:gd name="connsiteY26-1282" fmla="*/ 4491415 h 4492350"/>
              <a:gd name="connsiteX27-1283" fmla="*/ 1743740 w 3742661"/>
              <a:gd name="connsiteY27-1284" fmla="*/ 4492350 h 4492350"/>
              <a:gd name="connsiteX0-1285" fmla="*/ 1743740 w 3742661"/>
              <a:gd name="connsiteY0-1286" fmla="*/ 4492350 h 4492350"/>
              <a:gd name="connsiteX1-1287" fmla="*/ 1796903 w 3742661"/>
              <a:gd name="connsiteY1-1288" fmla="*/ 3785190 h 4492350"/>
              <a:gd name="connsiteX2-1289" fmla="*/ 1307805 w 3742661"/>
              <a:gd name="connsiteY2-1290" fmla="*/ 3381153 h 4492350"/>
              <a:gd name="connsiteX3-1291" fmla="*/ 31898 w 3742661"/>
              <a:gd name="connsiteY3-1292" fmla="*/ 2945218 h 4492350"/>
              <a:gd name="connsiteX4-1293" fmla="*/ 1127052 w 3742661"/>
              <a:gd name="connsiteY4-1294" fmla="*/ 3242930 h 4492350"/>
              <a:gd name="connsiteX5-1295" fmla="*/ 393405 w 3742661"/>
              <a:gd name="connsiteY5-1296" fmla="*/ 2456121 h 4492350"/>
              <a:gd name="connsiteX6-1297" fmla="*/ 1775638 w 3742661"/>
              <a:gd name="connsiteY6-1298" fmla="*/ 3519376 h 4492350"/>
              <a:gd name="connsiteX7-1299" fmla="*/ 1679945 w 3742661"/>
              <a:gd name="connsiteY7-1300" fmla="*/ 2392325 h 4492350"/>
              <a:gd name="connsiteX8-1301" fmla="*/ 0 w 3742661"/>
              <a:gd name="connsiteY8-1302" fmla="*/ 754911 h 4492350"/>
              <a:gd name="connsiteX9-1303" fmla="*/ 988828 w 3742661"/>
              <a:gd name="connsiteY9-1304" fmla="*/ 1924493 h 4492350"/>
              <a:gd name="connsiteX10-1305" fmla="*/ 1137684 w 3742661"/>
              <a:gd name="connsiteY10-1306" fmla="*/ 861237 h 4492350"/>
              <a:gd name="connsiteX11-1307" fmla="*/ 1222745 w 3742661"/>
              <a:gd name="connsiteY11-1308" fmla="*/ 2062716 h 4492350"/>
              <a:gd name="connsiteX12-1309" fmla="*/ 1690577 w 3742661"/>
              <a:gd name="connsiteY12-1310" fmla="*/ 2190307 h 4492350"/>
              <a:gd name="connsiteX13-1311" fmla="*/ 1956391 w 3742661"/>
              <a:gd name="connsiteY13-1312" fmla="*/ 0 h 4492350"/>
              <a:gd name="connsiteX14-1313" fmla="*/ 2083982 w 3742661"/>
              <a:gd name="connsiteY14-1314" fmla="*/ 978195 h 4492350"/>
              <a:gd name="connsiteX15-1315" fmla="*/ 1881963 w 3742661"/>
              <a:gd name="connsiteY15-1316" fmla="*/ 2232837 h 4492350"/>
              <a:gd name="connsiteX16-1317" fmla="*/ 2057494 w 3742661"/>
              <a:gd name="connsiteY16-1318" fmla="*/ 3046321 h 4492350"/>
              <a:gd name="connsiteX17-1319" fmla="*/ 2647507 w 3742661"/>
              <a:gd name="connsiteY17-1320" fmla="*/ 2519916 h 4492350"/>
              <a:gd name="connsiteX18-1321" fmla="*/ 2913694 w 3742661"/>
              <a:gd name="connsiteY18-1322" fmla="*/ 1291762 h 4492350"/>
              <a:gd name="connsiteX19-1323" fmla="*/ 2838893 w 3742661"/>
              <a:gd name="connsiteY19-1324" fmla="*/ 2371060 h 4492350"/>
              <a:gd name="connsiteX20-1325" fmla="*/ 3742661 w 3742661"/>
              <a:gd name="connsiteY20-1326" fmla="*/ 1148316 h 4492350"/>
              <a:gd name="connsiteX21-1327" fmla="*/ 2222205 w 3742661"/>
              <a:gd name="connsiteY21-1328" fmla="*/ 3370521 h 4492350"/>
              <a:gd name="connsiteX22-1329" fmla="*/ 2169042 w 3742661"/>
              <a:gd name="connsiteY22-1330" fmla="*/ 3817088 h 4492350"/>
              <a:gd name="connsiteX23-1331" fmla="*/ 3317358 w 3742661"/>
              <a:gd name="connsiteY23-1332" fmla="*/ 3094074 h 4492350"/>
              <a:gd name="connsiteX24-1333" fmla="*/ 2194317 w 3742661"/>
              <a:gd name="connsiteY24-1334" fmla="*/ 4030951 h 4492350"/>
              <a:gd name="connsiteX25-1335" fmla="*/ 2232838 w 3742661"/>
              <a:gd name="connsiteY25-1336" fmla="*/ 4476307 h 4492350"/>
              <a:gd name="connsiteX26-1337" fmla="*/ 2218194 w 3742661"/>
              <a:gd name="connsiteY26-1338" fmla="*/ 4491415 h 4492350"/>
              <a:gd name="connsiteX27-1339" fmla="*/ 1743740 w 3742661"/>
              <a:gd name="connsiteY27-1340" fmla="*/ 4492350 h 4492350"/>
              <a:gd name="connsiteX0-1341" fmla="*/ 1743740 w 3742661"/>
              <a:gd name="connsiteY0-1342" fmla="*/ 4492350 h 4492350"/>
              <a:gd name="connsiteX1-1343" fmla="*/ 1796903 w 3742661"/>
              <a:gd name="connsiteY1-1344" fmla="*/ 3785190 h 4492350"/>
              <a:gd name="connsiteX2-1345" fmla="*/ 1307805 w 3742661"/>
              <a:gd name="connsiteY2-1346" fmla="*/ 3381153 h 4492350"/>
              <a:gd name="connsiteX3-1347" fmla="*/ 31898 w 3742661"/>
              <a:gd name="connsiteY3-1348" fmla="*/ 2945218 h 4492350"/>
              <a:gd name="connsiteX4-1349" fmla="*/ 1127052 w 3742661"/>
              <a:gd name="connsiteY4-1350" fmla="*/ 3242930 h 4492350"/>
              <a:gd name="connsiteX5-1351" fmla="*/ 393405 w 3742661"/>
              <a:gd name="connsiteY5-1352" fmla="*/ 2456121 h 4492350"/>
              <a:gd name="connsiteX6-1353" fmla="*/ 1775638 w 3742661"/>
              <a:gd name="connsiteY6-1354" fmla="*/ 3519376 h 4492350"/>
              <a:gd name="connsiteX7-1355" fmla="*/ 1679945 w 3742661"/>
              <a:gd name="connsiteY7-1356" fmla="*/ 2392325 h 4492350"/>
              <a:gd name="connsiteX8-1357" fmla="*/ 0 w 3742661"/>
              <a:gd name="connsiteY8-1358" fmla="*/ 754911 h 4492350"/>
              <a:gd name="connsiteX9-1359" fmla="*/ 988828 w 3742661"/>
              <a:gd name="connsiteY9-1360" fmla="*/ 1924493 h 4492350"/>
              <a:gd name="connsiteX10-1361" fmla="*/ 1137684 w 3742661"/>
              <a:gd name="connsiteY10-1362" fmla="*/ 861237 h 4492350"/>
              <a:gd name="connsiteX11-1363" fmla="*/ 1222745 w 3742661"/>
              <a:gd name="connsiteY11-1364" fmla="*/ 2062716 h 4492350"/>
              <a:gd name="connsiteX12-1365" fmla="*/ 1690577 w 3742661"/>
              <a:gd name="connsiteY12-1366" fmla="*/ 2190307 h 4492350"/>
              <a:gd name="connsiteX13-1367" fmla="*/ 1956391 w 3742661"/>
              <a:gd name="connsiteY13-1368" fmla="*/ 0 h 4492350"/>
              <a:gd name="connsiteX14-1369" fmla="*/ 2083982 w 3742661"/>
              <a:gd name="connsiteY14-1370" fmla="*/ 978195 h 4492350"/>
              <a:gd name="connsiteX15-1371" fmla="*/ 1881963 w 3742661"/>
              <a:gd name="connsiteY15-1372" fmla="*/ 2232837 h 4492350"/>
              <a:gd name="connsiteX16-1373" fmla="*/ 2057494 w 3742661"/>
              <a:gd name="connsiteY16-1374" fmla="*/ 3046321 h 4492350"/>
              <a:gd name="connsiteX17-1375" fmla="*/ 2647507 w 3742661"/>
              <a:gd name="connsiteY17-1376" fmla="*/ 2519916 h 4492350"/>
              <a:gd name="connsiteX18-1377" fmla="*/ 2913694 w 3742661"/>
              <a:gd name="connsiteY18-1378" fmla="*/ 1291762 h 4492350"/>
              <a:gd name="connsiteX19-1379" fmla="*/ 2806809 w 3742661"/>
              <a:gd name="connsiteY19-1380" fmla="*/ 2383091 h 4492350"/>
              <a:gd name="connsiteX20-1381" fmla="*/ 3742661 w 3742661"/>
              <a:gd name="connsiteY20-1382" fmla="*/ 1148316 h 4492350"/>
              <a:gd name="connsiteX21-1383" fmla="*/ 2222205 w 3742661"/>
              <a:gd name="connsiteY21-1384" fmla="*/ 3370521 h 4492350"/>
              <a:gd name="connsiteX22-1385" fmla="*/ 2169042 w 3742661"/>
              <a:gd name="connsiteY22-1386" fmla="*/ 3817088 h 4492350"/>
              <a:gd name="connsiteX23-1387" fmla="*/ 3317358 w 3742661"/>
              <a:gd name="connsiteY23-1388" fmla="*/ 3094074 h 4492350"/>
              <a:gd name="connsiteX24-1389" fmla="*/ 2194317 w 3742661"/>
              <a:gd name="connsiteY24-1390" fmla="*/ 4030951 h 4492350"/>
              <a:gd name="connsiteX25-1391" fmla="*/ 2232838 w 3742661"/>
              <a:gd name="connsiteY25-1392" fmla="*/ 4476307 h 4492350"/>
              <a:gd name="connsiteX26-1393" fmla="*/ 2218194 w 3742661"/>
              <a:gd name="connsiteY26-1394" fmla="*/ 4491415 h 4492350"/>
              <a:gd name="connsiteX27-1395" fmla="*/ 1743740 w 3742661"/>
              <a:gd name="connsiteY27-1396" fmla="*/ 4492350 h 4492350"/>
              <a:gd name="connsiteX0-1397" fmla="*/ 1743740 w 3742661"/>
              <a:gd name="connsiteY0-1398" fmla="*/ 4492350 h 4492350"/>
              <a:gd name="connsiteX1-1399" fmla="*/ 1796903 w 3742661"/>
              <a:gd name="connsiteY1-1400" fmla="*/ 3785190 h 4492350"/>
              <a:gd name="connsiteX2-1401" fmla="*/ 1307805 w 3742661"/>
              <a:gd name="connsiteY2-1402" fmla="*/ 3381153 h 4492350"/>
              <a:gd name="connsiteX3-1403" fmla="*/ 31898 w 3742661"/>
              <a:gd name="connsiteY3-1404" fmla="*/ 2945218 h 4492350"/>
              <a:gd name="connsiteX4-1405" fmla="*/ 1127052 w 3742661"/>
              <a:gd name="connsiteY4-1406" fmla="*/ 3242930 h 4492350"/>
              <a:gd name="connsiteX5-1407" fmla="*/ 393405 w 3742661"/>
              <a:gd name="connsiteY5-1408" fmla="*/ 2456121 h 4492350"/>
              <a:gd name="connsiteX6-1409" fmla="*/ 1775638 w 3742661"/>
              <a:gd name="connsiteY6-1410" fmla="*/ 3519376 h 4492350"/>
              <a:gd name="connsiteX7-1411" fmla="*/ 1679945 w 3742661"/>
              <a:gd name="connsiteY7-1412" fmla="*/ 2392325 h 4492350"/>
              <a:gd name="connsiteX8-1413" fmla="*/ 0 w 3742661"/>
              <a:gd name="connsiteY8-1414" fmla="*/ 754911 h 4492350"/>
              <a:gd name="connsiteX9-1415" fmla="*/ 988828 w 3742661"/>
              <a:gd name="connsiteY9-1416" fmla="*/ 1924493 h 4492350"/>
              <a:gd name="connsiteX10-1417" fmla="*/ 1137684 w 3742661"/>
              <a:gd name="connsiteY10-1418" fmla="*/ 861237 h 4492350"/>
              <a:gd name="connsiteX11-1419" fmla="*/ 1222745 w 3742661"/>
              <a:gd name="connsiteY11-1420" fmla="*/ 2062716 h 4492350"/>
              <a:gd name="connsiteX12-1421" fmla="*/ 1690577 w 3742661"/>
              <a:gd name="connsiteY12-1422" fmla="*/ 2190307 h 4492350"/>
              <a:gd name="connsiteX13-1423" fmla="*/ 1956391 w 3742661"/>
              <a:gd name="connsiteY13-1424" fmla="*/ 0 h 4492350"/>
              <a:gd name="connsiteX14-1425" fmla="*/ 2083982 w 3742661"/>
              <a:gd name="connsiteY14-1426" fmla="*/ 978195 h 4492350"/>
              <a:gd name="connsiteX15-1427" fmla="*/ 1881963 w 3742661"/>
              <a:gd name="connsiteY15-1428" fmla="*/ 2232837 h 4492350"/>
              <a:gd name="connsiteX16-1429" fmla="*/ 2057494 w 3742661"/>
              <a:gd name="connsiteY16-1430" fmla="*/ 3046321 h 4492350"/>
              <a:gd name="connsiteX17-1431" fmla="*/ 2647507 w 3742661"/>
              <a:gd name="connsiteY17-1432" fmla="*/ 2519916 h 4492350"/>
              <a:gd name="connsiteX18-1433" fmla="*/ 2913694 w 3742661"/>
              <a:gd name="connsiteY18-1434" fmla="*/ 1291762 h 4492350"/>
              <a:gd name="connsiteX19-1435" fmla="*/ 2806809 w 3742661"/>
              <a:gd name="connsiteY19-1436" fmla="*/ 2383091 h 4492350"/>
              <a:gd name="connsiteX20-1437" fmla="*/ 3742661 w 3742661"/>
              <a:gd name="connsiteY20-1438" fmla="*/ 1148316 h 4492350"/>
              <a:gd name="connsiteX21-1439" fmla="*/ 2222205 w 3742661"/>
              <a:gd name="connsiteY21-1440" fmla="*/ 3370521 h 4492350"/>
              <a:gd name="connsiteX22-1441" fmla="*/ 2169042 w 3742661"/>
              <a:gd name="connsiteY22-1442" fmla="*/ 3817088 h 4492350"/>
              <a:gd name="connsiteX23-1443" fmla="*/ 3317358 w 3742661"/>
              <a:gd name="connsiteY23-1444" fmla="*/ 3094074 h 4492350"/>
              <a:gd name="connsiteX24-1445" fmla="*/ 2194317 w 3742661"/>
              <a:gd name="connsiteY24-1446" fmla="*/ 4030951 h 4492350"/>
              <a:gd name="connsiteX25-1447" fmla="*/ 2232838 w 3742661"/>
              <a:gd name="connsiteY25-1448" fmla="*/ 4476307 h 4492350"/>
              <a:gd name="connsiteX26-1449" fmla="*/ 2218194 w 3742661"/>
              <a:gd name="connsiteY26-1450" fmla="*/ 4491415 h 4492350"/>
              <a:gd name="connsiteX27-1451" fmla="*/ 1743740 w 3742661"/>
              <a:gd name="connsiteY27-1452" fmla="*/ 4492350 h 4492350"/>
              <a:gd name="connsiteX0-1453" fmla="*/ 1743740 w 3742661"/>
              <a:gd name="connsiteY0-1454" fmla="*/ 4492350 h 4492350"/>
              <a:gd name="connsiteX1-1455" fmla="*/ 1796903 w 3742661"/>
              <a:gd name="connsiteY1-1456" fmla="*/ 3785190 h 4492350"/>
              <a:gd name="connsiteX2-1457" fmla="*/ 1307805 w 3742661"/>
              <a:gd name="connsiteY2-1458" fmla="*/ 3381153 h 4492350"/>
              <a:gd name="connsiteX3-1459" fmla="*/ 31898 w 3742661"/>
              <a:gd name="connsiteY3-1460" fmla="*/ 2945218 h 4492350"/>
              <a:gd name="connsiteX4-1461" fmla="*/ 1127052 w 3742661"/>
              <a:gd name="connsiteY4-1462" fmla="*/ 3242930 h 4492350"/>
              <a:gd name="connsiteX5-1463" fmla="*/ 393405 w 3742661"/>
              <a:gd name="connsiteY5-1464" fmla="*/ 2456121 h 4492350"/>
              <a:gd name="connsiteX6-1465" fmla="*/ 1775638 w 3742661"/>
              <a:gd name="connsiteY6-1466" fmla="*/ 3519376 h 4492350"/>
              <a:gd name="connsiteX7-1467" fmla="*/ 1679945 w 3742661"/>
              <a:gd name="connsiteY7-1468" fmla="*/ 2392325 h 4492350"/>
              <a:gd name="connsiteX8-1469" fmla="*/ 0 w 3742661"/>
              <a:gd name="connsiteY8-1470" fmla="*/ 754911 h 4492350"/>
              <a:gd name="connsiteX9-1471" fmla="*/ 988828 w 3742661"/>
              <a:gd name="connsiteY9-1472" fmla="*/ 1924493 h 4492350"/>
              <a:gd name="connsiteX10-1473" fmla="*/ 1137684 w 3742661"/>
              <a:gd name="connsiteY10-1474" fmla="*/ 861237 h 4492350"/>
              <a:gd name="connsiteX11-1475" fmla="*/ 1222745 w 3742661"/>
              <a:gd name="connsiteY11-1476" fmla="*/ 2062716 h 4492350"/>
              <a:gd name="connsiteX12-1477" fmla="*/ 1690577 w 3742661"/>
              <a:gd name="connsiteY12-1478" fmla="*/ 2190307 h 4492350"/>
              <a:gd name="connsiteX13-1479" fmla="*/ 1956391 w 3742661"/>
              <a:gd name="connsiteY13-1480" fmla="*/ 0 h 4492350"/>
              <a:gd name="connsiteX14-1481" fmla="*/ 2083982 w 3742661"/>
              <a:gd name="connsiteY14-1482" fmla="*/ 978195 h 4492350"/>
              <a:gd name="connsiteX15-1483" fmla="*/ 1881963 w 3742661"/>
              <a:gd name="connsiteY15-1484" fmla="*/ 2232837 h 4492350"/>
              <a:gd name="connsiteX16-1485" fmla="*/ 2057494 w 3742661"/>
              <a:gd name="connsiteY16-1486" fmla="*/ 3046321 h 4492350"/>
              <a:gd name="connsiteX17-1487" fmla="*/ 2647507 w 3742661"/>
              <a:gd name="connsiteY17-1488" fmla="*/ 2519916 h 4492350"/>
              <a:gd name="connsiteX18-1489" fmla="*/ 2913694 w 3742661"/>
              <a:gd name="connsiteY18-1490" fmla="*/ 1291762 h 4492350"/>
              <a:gd name="connsiteX19-1491" fmla="*/ 2806809 w 3742661"/>
              <a:gd name="connsiteY19-1492" fmla="*/ 2383091 h 4492350"/>
              <a:gd name="connsiteX20-1493" fmla="*/ 3742661 w 3742661"/>
              <a:gd name="connsiteY20-1494" fmla="*/ 1148316 h 4492350"/>
              <a:gd name="connsiteX21-1495" fmla="*/ 2222205 w 3742661"/>
              <a:gd name="connsiteY21-1496" fmla="*/ 3370521 h 4492350"/>
              <a:gd name="connsiteX22-1497" fmla="*/ 2169042 w 3742661"/>
              <a:gd name="connsiteY22-1498" fmla="*/ 3817088 h 4492350"/>
              <a:gd name="connsiteX23-1499" fmla="*/ 3317358 w 3742661"/>
              <a:gd name="connsiteY23-1500" fmla="*/ 3094074 h 4492350"/>
              <a:gd name="connsiteX24-1501" fmla="*/ 2194317 w 3742661"/>
              <a:gd name="connsiteY24-1502" fmla="*/ 4030951 h 4492350"/>
              <a:gd name="connsiteX25-1503" fmla="*/ 2232838 w 3742661"/>
              <a:gd name="connsiteY25-1504" fmla="*/ 4476307 h 4492350"/>
              <a:gd name="connsiteX26-1505" fmla="*/ 2218194 w 3742661"/>
              <a:gd name="connsiteY26-1506" fmla="*/ 4491415 h 4492350"/>
              <a:gd name="connsiteX27-1507" fmla="*/ 1743740 w 3742661"/>
              <a:gd name="connsiteY27-1508" fmla="*/ 4492350 h 4492350"/>
              <a:gd name="connsiteX0-1509" fmla="*/ 1743740 w 3742661"/>
              <a:gd name="connsiteY0-1510" fmla="*/ 4492350 h 4492350"/>
              <a:gd name="connsiteX1-1511" fmla="*/ 1796903 w 3742661"/>
              <a:gd name="connsiteY1-1512" fmla="*/ 3785190 h 4492350"/>
              <a:gd name="connsiteX2-1513" fmla="*/ 1307805 w 3742661"/>
              <a:gd name="connsiteY2-1514" fmla="*/ 3381153 h 4492350"/>
              <a:gd name="connsiteX3-1515" fmla="*/ 31898 w 3742661"/>
              <a:gd name="connsiteY3-1516" fmla="*/ 2945218 h 4492350"/>
              <a:gd name="connsiteX4-1517" fmla="*/ 1127052 w 3742661"/>
              <a:gd name="connsiteY4-1518" fmla="*/ 3242930 h 4492350"/>
              <a:gd name="connsiteX5-1519" fmla="*/ 393405 w 3742661"/>
              <a:gd name="connsiteY5-1520" fmla="*/ 2456121 h 4492350"/>
              <a:gd name="connsiteX6-1521" fmla="*/ 1775638 w 3742661"/>
              <a:gd name="connsiteY6-1522" fmla="*/ 3519376 h 4492350"/>
              <a:gd name="connsiteX7-1523" fmla="*/ 1679945 w 3742661"/>
              <a:gd name="connsiteY7-1524" fmla="*/ 2392325 h 4492350"/>
              <a:gd name="connsiteX8-1525" fmla="*/ 0 w 3742661"/>
              <a:gd name="connsiteY8-1526" fmla="*/ 754911 h 4492350"/>
              <a:gd name="connsiteX9-1527" fmla="*/ 988828 w 3742661"/>
              <a:gd name="connsiteY9-1528" fmla="*/ 1924493 h 4492350"/>
              <a:gd name="connsiteX10-1529" fmla="*/ 1137684 w 3742661"/>
              <a:gd name="connsiteY10-1530" fmla="*/ 861237 h 4492350"/>
              <a:gd name="connsiteX11-1531" fmla="*/ 1222745 w 3742661"/>
              <a:gd name="connsiteY11-1532" fmla="*/ 2062716 h 4492350"/>
              <a:gd name="connsiteX12-1533" fmla="*/ 1690577 w 3742661"/>
              <a:gd name="connsiteY12-1534" fmla="*/ 2190307 h 4492350"/>
              <a:gd name="connsiteX13-1535" fmla="*/ 1956391 w 3742661"/>
              <a:gd name="connsiteY13-1536" fmla="*/ 0 h 4492350"/>
              <a:gd name="connsiteX14-1537" fmla="*/ 2083982 w 3742661"/>
              <a:gd name="connsiteY14-1538" fmla="*/ 978195 h 4492350"/>
              <a:gd name="connsiteX15-1539" fmla="*/ 1881963 w 3742661"/>
              <a:gd name="connsiteY15-1540" fmla="*/ 2232837 h 4492350"/>
              <a:gd name="connsiteX16-1541" fmla="*/ 2057494 w 3742661"/>
              <a:gd name="connsiteY16-1542" fmla="*/ 3046321 h 4492350"/>
              <a:gd name="connsiteX17-1543" fmla="*/ 2647507 w 3742661"/>
              <a:gd name="connsiteY17-1544" fmla="*/ 2519916 h 4492350"/>
              <a:gd name="connsiteX18-1545" fmla="*/ 2913694 w 3742661"/>
              <a:gd name="connsiteY18-1546" fmla="*/ 1291762 h 4492350"/>
              <a:gd name="connsiteX19-1547" fmla="*/ 2806809 w 3742661"/>
              <a:gd name="connsiteY19-1548" fmla="*/ 2383091 h 4492350"/>
              <a:gd name="connsiteX20-1549" fmla="*/ 3742661 w 3742661"/>
              <a:gd name="connsiteY20-1550" fmla="*/ 1148316 h 4492350"/>
              <a:gd name="connsiteX21-1551" fmla="*/ 2222205 w 3742661"/>
              <a:gd name="connsiteY21-1552" fmla="*/ 3370521 h 4492350"/>
              <a:gd name="connsiteX22-1553" fmla="*/ 2169042 w 3742661"/>
              <a:gd name="connsiteY22-1554" fmla="*/ 3817088 h 4492350"/>
              <a:gd name="connsiteX23-1555" fmla="*/ 3317358 w 3742661"/>
              <a:gd name="connsiteY23-1556" fmla="*/ 3094074 h 4492350"/>
              <a:gd name="connsiteX24-1557" fmla="*/ 2194317 w 3742661"/>
              <a:gd name="connsiteY24-1558" fmla="*/ 4030951 h 4492350"/>
              <a:gd name="connsiteX25-1559" fmla="*/ 2232838 w 3742661"/>
              <a:gd name="connsiteY25-1560" fmla="*/ 4476307 h 4492350"/>
              <a:gd name="connsiteX26-1561" fmla="*/ 2218194 w 3742661"/>
              <a:gd name="connsiteY26-1562" fmla="*/ 4491415 h 4492350"/>
              <a:gd name="connsiteX27-1563" fmla="*/ 1743740 w 3742661"/>
              <a:gd name="connsiteY27-1564" fmla="*/ 4492350 h 4492350"/>
              <a:gd name="connsiteX0-1565" fmla="*/ 1743740 w 3742661"/>
              <a:gd name="connsiteY0-1566" fmla="*/ 4492350 h 4492350"/>
              <a:gd name="connsiteX1-1567" fmla="*/ 1796903 w 3742661"/>
              <a:gd name="connsiteY1-1568" fmla="*/ 3785190 h 4492350"/>
              <a:gd name="connsiteX2-1569" fmla="*/ 1307805 w 3742661"/>
              <a:gd name="connsiteY2-1570" fmla="*/ 3381153 h 4492350"/>
              <a:gd name="connsiteX3-1571" fmla="*/ 31898 w 3742661"/>
              <a:gd name="connsiteY3-1572" fmla="*/ 2945218 h 4492350"/>
              <a:gd name="connsiteX4-1573" fmla="*/ 1127052 w 3742661"/>
              <a:gd name="connsiteY4-1574" fmla="*/ 3242930 h 4492350"/>
              <a:gd name="connsiteX5-1575" fmla="*/ 393405 w 3742661"/>
              <a:gd name="connsiteY5-1576" fmla="*/ 2456121 h 4492350"/>
              <a:gd name="connsiteX6-1577" fmla="*/ 1775638 w 3742661"/>
              <a:gd name="connsiteY6-1578" fmla="*/ 3519376 h 4492350"/>
              <a:gd name="connsiteX7-1579" fmla="*/ 1679945 w 3742661"/>
              <a:gd name="connsiteY7-1580" fmla="*/ 2392325 h 4492350"/>
              <a:gd name="connsiteX8-1581" fmla="*/ 0 w 3742661"/>
              <a:gd name="connsiteY8-1582" fmla="*/ 754911 h 4492350"/>
              <a:gd name="connsiteX9-1583" fmla="*/ 988828 w 3742661"/>
              <a:gd name="connsiteY9-1584" fmla="*/ 1924493 h 4492350"/>
              <a:gd name="connsiteX10-1585" fmla="*/ 1137684 w 3742661"/>
              <a:gd name="connsiteY10-1586" fmla="*/ 861237 h 4492350"/>
              <a:gd name="connsiteX11-1587" fmla="*/ 1222745 w 3742661"/>
              <a:gd name="connsiteY11-1588" fmla="*/ 2062716 h 4492350"/>
              <a:gd name="connsiteX12-1589" fmla="*/ 1690577 w 3742661"/>
              <a:gd name="connsiteY12-1590" fmla="*/ 2190307 h 4492350"/>
              <a:gd name="connsiteX13-1591" fmla="*/ 1956391 w 3742661"/>
              <a:gd name="connsiteY13-1592" fmla="*/ 0 h 4492350"/>
              <a:gd name="connsiteX14-1593" fmla="*/ 2083982 w 3742661"/>
              <a:gd name="connsiteY14-1594" fmla="*/ 978195 h 4492350"/>
              <a:gd name="connsiteX15-1595" fmla="*/ 1881963 w 3742661"/>
              <a:gd name="connsiteY15-1596" fmla="*/ 2232837 h 4492350"/>
              <a:gd name="connsiteX16-1597" fmla="*/ 2057494 w 3742661"/>
              <a:gd name="connsiteY16-1598" fmla="*/ 3046321 h 4492350"/>
              <a:gd name="connsiteX17-1599" fmla="*/ 2647507 w 3742661"/>
              <a:gd name="connsiteY17-1600" fmla="*/ 2519916 h 4492350"/>
              <a:gd name="connsiteX18-1601" fmla="*/ 2913694 w 3742661"/>
              <a:gd name="connsiteY18-1602" fmla="*/ 1291762 h 4492350"/>
              <a:gd name="connsiteX19-1603" fmla="*/ 2806809 w 3742661"/>
              <a:gd name="connsiteY19-1604" fmla="*/ 2383091 h 4492350"/>
              <a:gd name="connsiteX20-1605" fmla="*/ 3742661 w 3742661"/>
              <a:gd name="connsiteY20-1606" fmla="*/ 1148316 h 4492350"/>
              <a:gd name="connsiteX21-1607" fmla="*/ 2222205 w 3742661"/>
              <a:gd name="connsiteY21-1608" fmla="*/ 3370521 h 4492350"/>
              <a:gd name="connsiteX22-1609" fmla="*/ 2169042 w 3742661"/>
              <a:gd name="connsiteY22-1610" fmla="*/ 3817088 h 4492350"/>
              <a:gd name="connsiteX23-1611" fmla="*/ 3317358 w 3742661"/>
              <a:gd name="connsiteY23-1612" fmla="*/ 3094074 h 4492350"/>
              <a:gd name="connsiteX24-1613" fmla="*/ 2194317 w 3742661"/>
              <a:gd name="connsiteY24-1614" fmla="*/ 4030951 h 4492350"/>
              <a:gd name="connsiteX25-1615" fmla="*/ 2232838 w 3742661"/>
              <a:gd name="connsiteY25-1616" fmla="*/ 4476307 h 4492350"/>
              <a:gd name="connsiteX26-1617" fmla="*/ 2218194 w 3742661"/>
              <a:gd name="connsiteY26-1618" fmla="*/ 4491415 h 4492350"/>
              <a:gd name="connsiteX27-1619" fmla="*/ 1743740 w 3742661"/>
              <a:gd name="connsiteY27-1620" fmla="*/ 4492350 h 4492350"/>
              <a:gd name="connsiteX0-1621" fmla="*/ 1743740 w 3718598"/>
              <a:gd name="connsiteY0-1622" fmla="*/ 4492350 h 4492350"/>
              <a:gd name="connsiteX1-1623" fmla="*/ 1796903 w 3718598"/>
              <a:gd name="connsiteY1-1624" fmla="*/ 3785190 h 4492350"/>
              <a:gd name="connsiteX2-1625" fmla="*/ 1307805 w 3718598"/>
              <a:gd name="connsiteY2-1626" fmla="*/ 3381153 h 4492350"/>
              <a:gd name="connsiteX3-1627" fmla="*/ 31898 w 3718598"/>
              <a:gd name="connsiteY3-1628" fmla="*/ 2945218 h 4492350"/>
              <a:gd name="connsiteX4-1629" fmla="*/ 1127052 w 3718598"/>
              <a:gd name="connsiteY4-1630" fmla="*/ 3242930 h 4492350"/>
              <a:gd name="connsiteX5-1631" fmla="*/ 393405 w 3718598"/>
              <a:gd name="connsiteY5-1632" fmla="*/ 2456121 h 4492350"/>
              <a:gd name="connsiteX6-1633" fmla="*/ 1775638 w 3718598"/>
              <a:gd name="connsiteY6-1634" fmla="*/ 3519376 h 4492350"/>
              <a:gd name="connsiteX7-1635" fmla="*/ 1679945 w 3718598"/>
              <a:gd name="connsiteY7-1636" fmla="*/ 2392325 h 4492350"/>
              <a:gd name="connsiteX8-1637" fmla="*/ 0 w 3718598"/>
              <a:gd name="connsiteY8-1638" fmla="*/ 754911 h 4492350"/>
              <a:gd name="connsiteX9-1639" fmla="*/ 988828 w 3718598"/>
              <a:gd name="connsiteY9-1640" fmla="*/ 1924493 h 4492350"/>
              <a:gd name="connsiteX10-1641" fmla="*/ 1137684 w 3718598"/>
              <a:gd name="connsiteY10-1642" fmla="*/ 861237 h 4492350"/>
              <a:gd name="connsiteX11-1643" fmla="*/ 1222745 w 3718598"/>
              <a:gd name="connsiteY11-1644" fmla="*/ 2062716 h 4492350"/>
              <a:gd name="connsiteX12-1645" fmla="*/ 1690577 w 3718598"/>
              <a:gd name="connsiteY12-1646" fmla="*/ 2190307 h 4492350"/>
              <a:gd name="connsiteX13-1647" fmla="*/ 1956391 w 3718598"/>
              <a:gd name="connsiteY13-1648" fmla="*/ 0 h 4492350"/>
              <a:gd name="connsiteX14-1649" fmla="*/ 2083982 w 3718598"/>
              <a:gd name="connsiteY14-1650" fmla="*/ 978195 h 4492350"/>
              <a:gd name="connsiteX15-1651" fmla="*/ 1881963 w 3718598"/>
              <a:gd name="connsiteY15-1652" fmla="*/ 2232837 h 4492350"/>
              <a:gd name="connsiteX16-1653" fmla="*/ 2057494 w 3718598"/>
              <a:gd name="connsiteY16-1654" fmla="*/ 3046321 h 4492350"/>
              <a:gd name="connsiteX17-1655" fmla="*/ 2647507 w 3718598"/>
              <a:gd name="connsiteY17-1656" fmla="*/ 2519916 h 4492350"/>
              <a:gd name="connsiteX18-1657" fmla="*/ 2913694 w 3718598"/>
              <a:gd name="connsiteY18-1658" fmla="*/ 1291762 h 4492350"/>
              <a:gd name="connsiteX19-1659" fmla="*/ 2806809 w 3718598"/>
              <a:gd name="connsiteY19-1660" fmla="*/ 2383091 h 4492350"/>
              <a:gd name="connsiteX20-1661" fmla="*/ 3718598 w 3718598"/>
              <a:gd name="connsiteY20-1662" fmla="*/ 1120242 h 4492350"/>
              <a:gd name="connsiteX21-1663" fmla="*/ 2222205 w 3718598"/>
              <a:gd name="connsiteY21-1664" fmla="*/ 3370521 h 4492350"/>
              <a:gd name="connsiteX22-1665" fmla="*/ 2169042 w 3718598"/>
              <a:gd name="connsiteY22-1666" fmla="*/ 3817088 h 4492350"/>
              <a:gd name="connsiteX23-1667" fmla="*/ 3317358 w 3718598"/>
              <a:gd name="connsiteY23-1668" fmla="*/ 3094074 h 4492350"/>
              <a:gd name="connsiteX24-1669" fmla="*/ 2194317 w 3718598"/>
              <a:gd name="connsiteY24-1670" fmla="*/ 4030951 h 4492350"/>
              <a:gd name="connsiteX25-1671" fmla="*/ 2232838 w 3718598"/>
              <a:gd name="connsiteY25-1672" fmla="*/ 4476307 h 4492350"/>
              <a:gd name="connsiteX26-1673" fmla="*/ 2218194 w 3718598"/>
              <a:gd name="connsiteY26-1674" fmla="*/ 4491415 h 4492350"/>
              <a:gd name="connsiteX27-1675" fmla="*/ 1743740 w 3718598"/>
              <a:gd name="connsiteY27-1676" fmla="*/ 4492350 h 4492350"/>
              <a:gd name="connsiteX0-1677" fmla="*/ 1743740 w 3718598"/>
              <a:gd name="connsiteY0-1678" fmla="*/ 4492350 h 4492350"/>
              <a:gd name="connsiteX1-1679" fmla="*/ 1796903 w 3718598"/>
              <a:gd name="connsiteY1-1680" fmla="*/ 3785190 h 4492350"/>
              <a:gd name="connsiteX2-1681" fmla="*/ 1307805 w 3718598"/>
              <a:gd name="connsiteY2-1682" fmla="*/ 3381153 h 4492350"/>
              <a:gd name="connsiteX3-1683" fmla="*/ 31898 w 3718598"/>
              <a:gd name="connsiteY3-1684" fmla="*/ 2945218 h 4492350"/>
              <a:gd name="connsiteX4-1685" fmla="*/ 1127052 w 3718598"/>
              <a:gd name="connsiteY4-1686" fmla="*/ 3242930 h 4492350"/>
              <a:gd name="connsiteX5-1687" fmla="*/ 393405 w 3718598"/>
              <a:gd name="connsiteY5-1688" fmla="*/ 2456121 h 4492350"/>
              <a:gd name="connsiteX6-1689" fmla="*/ 1775638 w 3718598"/>
              <a:gd name="connsiteY6-1690" fmla="*/ 3519376 h 4492350"/>
              <a:gd name="connsiteX7-1691" fmla="*/ 1679945 w 3718598"/>
              <a:gd name="connsiteY7-1692" fmla="*/ 2392325 h 4492350"/>
              <a:gd name="connsiteX8-1693" fmla="*/ 0 w 3718598"/>
              <a:gd name="connsiteY8-1694" fmla="*/ 754911 h 4492350"/>
              <a:gd name="connsiteX9-1695" fmla="*/ 988828 w 3718598"/>
              <a:gd name="connsiteY9-1696" fmla="*/ 1924493 h 4492350"/>
              <a:gd name="connsiteX10-1697" fmla="*/ 1137684 w 3718598"/>
              <a:gd name="connsiteY10-1698" fmla="*/ 861237 h 4492350"/>
              <a:gd name="connsiteX11-1699" fmla="*/ 1222745 w 3718598"/>
              <a:gd name="connsiteY11-1700" fmla="*/ 2062716 h 4492350"/>
              <a:gd name="connsiteX12-1701" fmla="*/ 1690577 w 3718598"/>
              <a:gd name="connsiteY12-1702" fmla="*/ 2190307 h 4492350"/>
              <a:gd name="connsiteX13-1703" fmla="*/ 1956391 w 3718598"/>
              <a:gd name="connsiteY13-1704" fmla="*/ 0 h 4492350"/>
              <a:gd name="connsiteX14-1705" fmla="*/ 2083982 w 3718598"/>
              <a:gd name="connsiteY14-1706" fmla="*/ 978195 h 4492350"/>
              <a:gd name="connsiteX15-1707" fmla="*/ 1881963 w 3718598"/>
              <a:gd name="connsiteY15-1708" fmla="*/ 2232837 h 4492350"/>
              <a:gd name="connsiteX16-1709" fmla="*/ 2057494 w 3718598"/>
              <a:gd name="connsiteY16-1710" fmla="*/ 3046321 h 4492350"/>
              <a:gd name="connsiteX17-1711" fmla="*/ 2647507 w 3718598"/>
              <a:gd name="connsiteY17-1712" fmla="*/ 2519916 h 4492350"/>
              <a:gd name="connsiteX18-1713" fmla="*/ 2913694 w 3718598"/>
              <a:gd name="connsiteY18-1714" fmla="*/ 1291762 h 4492350"/>
              <a:gd name="connsiteX19-1715" fmla="*/ 2806809 w 3718598"/>
              <a:gd name="connsiteY19-1716" fmla="*/ 2383091 h 4492350"/>
              <a:gd name="connsiteX20-1717" fmla="*/ 3718598 w 3718598"/>
              <a:gd name="connsiteY20-1718" fmla="*/ 1120242 h 4492350"/>
              <a:gd name="connsiteX21-1719" fmla="*/ 2222205 w 3718598"/>
              <a:gd name="connsiteY21-1720" fmla="*/ 3370521 h 4492350"/>
              <a:gd name="connsiteX22-1721" fmla="*/ 2169042 w 3718598"/>
              <a:gd name="connsiteY22-1722" fmla="*/ 3817088 h 4492350"/>
              <a:gd name="connsiteX23-1723" fmla="*/ 3317358 w 3718598"/>
              <a:gd name="connsiteY23-1724" fmla="*/ 3094074 h 4492350"/>
              <a:gd name="connsiteX24-1725" fmla="*/ 2194317 w 3718598"/>
              <a:gd name="connsiteY24-1726" fmla="*/ 4030951 h 4492350"/>
              <a:gd name="connsiteX25-1727" fmla="*/ 2232838 w 3718598"/>
              <a:gd name="connsiteY25-1728" fmla="*/ 4476307 h 4492350"/>
              <a:gd name="connsiteX26-1729" fmla="*/ 2218194 w 3718598"/>
              <a:gd name="connsiteY26-1730" fmla="*/ 4491415 h 4492350"/>
              <a:gd name="connsiteX27-1731" fmla="*/ 1743740 w 3718598"/>
              <a:gd name="connsiteY27-1732" fmla="*/ 4492350 h 4492350"/>
              <a:gd name="connsiteX0-1733" fmla="*/ 1743740 w 3718598"/>
              <a:gd name="connsiteY0-1734" fmla="*/ 4492350 h 4492350"/>
              <a:gd name="connsiteX1-1735" fmla="*/ 1796903 w 3718598"/>
              <a:gd name="connsiteY1-1736" fmla="*/ 3785190 h 4492350"/>
              <a:gd name="connsiteX2-1737" fmla="*/ 1307805 w 3718598"/>
              <a:gd name="connsiteY2-1738" fmla="*/ 3381153 h 4492350"/>
              <a:gd name="connsiteX3-1739" fmla="*/ 31898 w 3718598"/>
              <a:gd name="connsiteY3-1740" fmla="*/ 2945218 h 4492350"/>
              <a:gd name="connsiteX4-1741" fmla="*/ 1127052 w 3718598"/>
              <a:gd name="connsiteY4-1742" fmla="*/ 3242930 h 4492350"/>
              <a:gd name="connsiteX5-1743" fmla="*/ 393405 w 3718598"/>
              <a:gd name="connsiteY5-1744" fmla="*/ 2456121 h 4492350"/>
              <a:gd name="connsiteX6-1745" fmla="*/ 1775638 w 3718598"/>
              <a:gd name="connsiteY6-1746" fmla="*/ 3519376 h 4492350"/>
              <a:gd name="connsiteX7-1747" fmla="*/ 1679945 w 3718598"/>
              <a:gd name="connsiteY7-1748" fmla="*/ 2392325 h 4492350"/>
              <a:gd name="connsiteX8-1749" fmla="*/ 0 w 3718598"/>
              <a:gd name="connsiteY8-1750" fmla="*/ 754911 h 4492350"/>
              <a:gd name="connsiteX9-1751" fmla="*/ 988828 w 3718598"/>
              <a:gd name="connsiteY9-1752" fmla="*/ 1924493 h 4492350"/>
              <a:gd name="connsiteX10-1753" fmla="*/ 1137684 w 3718598"/>
              <a:gd name="connsiteY10-1754" fmla="*/ 861237 h 4492350"/>
              <a:gd name="connsiteX11-1755" fmla="*/ 1222745 w 3718598"/>
              <a:gd name="connsiteY11-1756" fmla="*/ 2062716 h 4492350"/>
              <a:gd name="connsiteX12-1757" fmla="*/ 1690577 w 3718598"/>
              <a:gd name="connsiteY12-1758" fmla="*/ 2190307 h 4492350"/>
              <a:gd name="connsiteX13-1759" fmla="*/ 1956391 w 3718598"/>
              <a:gd name="connsiteY13-1760" fmla="*/ 0 h 4492350"/>
              <a:gd name="connsiteX14-1761" fmla="*/ 2083982 w 3718598"/>
              <a:gd name="connsiteY14-1762" fmla="*/ 978195 h 4492350"/>
              <a:gd name="connsiteX15-1763" fmla="*/ 1881963 w 3718598"/>
              <a:gd name="connsiteY15-1764" fmla="*/ 2232837 h 4492350"/>
              <a:gd name="connsiteX16-1765" fmla="*/ 2057494 w 3718598"/>
              <a:gd name="connsiteY16-1766" fmla="*/ 3046321 h 4492350"/>
              <a:gd name="connsiteX17-1767" fmla="*/ 2647507 w 3718598"/>
              <a:gd name="connsiteY17-1768" fmla="*/ 2519916 h 4492350"/>
              <a:gd name="connsiteX18-1769" fmla="*/ 2913694 w 3718598"/>
              <a:gd name="connsiteY18-1770" fmla="*/ 1291762 h 4492350"/>
              <a:gd name="connsiteX19-1771" fmla="*/ 2806809 w 3718598"/>
              <a:gd name="connsiteY19-1772" fmla="*/ 2383091 h 4492350"/>
              <a:gd name="connsiteX20-1773" fmla="*/ 3718598 w 3718598"/>
              <a:gd name="connsiteY20-1774" fmla="*/ 1120242 h 4492350"/>
              <a:gd name="connsiteX21-1775" fmla="*/ 2222205 w 3718598"/>
              <a:gd name="connsiteY21-1776" fmla="*/ 3370521 h 4492350"/>
              <a:gd name="connsiteX22-1777" fmla="*/ 2169042 w 3718598"/>
              <a:gd name="connsiteY22-1778" fmla="*/ 3817088 h 4492350"/>
              <a:gd name="connsiteX23-1779" fmla="*/ 3317358 w 3718598"/>
              <a:gd name="connsiteY23-1780" fmla="*/ 3094074 h 4492350"/>
              <a:gd name="connsiteX24-1781" fmla="*/ 2194317 w 3718598"/>
              <a:gd name="connsiteY24-1782" fmla="*/ 4030951 h 4492350"/>
              <a:gd name="connsiteX25-1783" fmla="*/ 2232838 w 3718598"/>
              <a:gd name="connsiteY25-1784" fmla="*/ 4476307 h 4492350"/>
              <a:gd name="connsiteX26-1785" fmla="*/ 2218194 w 3718598"/>
              <a:gd name="connsiteY26-1786" fmla="*/ 4491415 h 4492350"/>
              <a:gd name="connsiteX27-1787" fmla="*/ 1743740 w 3718598"/>
              <a:gd name="connsiteY27-1788" fmla="*/ 4492350 h 4492350"/>
              <a:gd name="connsiteX0-1789" fmla="*/ 1743740 w 3718598"/>
              <a:gd name="connsiteY0-1790" fmla="*/ 4492350 h 4492350"/>
              <a:gd name="connsiteX1-1791" fmla="*/ 1796903 w 3718598"/>
              <a:gd name="connsiteY1-1792" fmla="*/ 3785190 h 4492350"/>
              <a:gd name="connsiteX2-1793" fmla="*/ 1307805 w 3718598"/>
              <a:gd name="connsiteY2-1794" fmla="*/ 3381153 h 4492350"/>
              <a:gd name="connsiteX3-1795" fmla="*/ 31898 w 3718598"/>
              <a:gd name="connsiteY3-1796" fmla="*/ 2945218 h 4492350"/>
              <a:gd name="connsiteX4-1797" fmla="*/ 1127052 w 3718598"/>
              <a:gd name="connsiteY4-1798" fmla="*/ 3242930 h 4492350"/>
              <a:gd name="connsiteX5-1799" fmla="*/ 393405 w 3718598"/>
              <a:gd name="connsiteY5-1800" fmla="*/ 2456121 h 4492350"/>
              <a:gd name="connsiteX6-1801" fmla="*/ 1775638 w 3718598"/>
              <a:gd name="connsiteY6-1802" fmla="*/ 3519376 h 4492350"/>
              <a:gd name="connsiteX7-1803" fmla="*/ 1679945 w 3718598"/>
              <a:gd name="connsiteY7-1804" fmla="*/ 2392325 h 4492350"/>
              <a:gd name="connsiteX8-1805" fmla="*/ 0 w 3718598"/>
              <a:gd name="connsiteY8-1806" fmla="*/ 754911 h 4492350"/>
              <a:gd name="connsiteX9-1807" fmla="*/ 988828 w 3718598"/>
              <a:gd name="connsiteY9-1808" fmla="*/ 1924493 h 4492350"/>
              <a:gd name="connsiteX10-1809" fmla="*/ 1137684 w 3718598"/>
              <a:gd name="connsiteY10-1810" fmla="*/ 861237 h 4492350"/>
              <a:gd name="connsiteX11-1811" fmla="*/ 1222745 w 3718598"/>
              <a:gd name="connsiteY11-1812" fmla="*/ 2062716 h 4492350"/>
              <a:gd name="connsiteX12-1813" fmla="*/ 1690577 w 3718598"/>
              <a:gd name="connsiteY12-1814" fmla="*/ 2190307 h 4492350"/>
              <a:gd name="connsiteX13-1815" fmla="*/ 1956391 w 3718598"/>
              <a:gd name="connsiteY13-1816" fmla="*/ 0 h 4492350"/>
              <a:gd name="connsiteX14-1817" fmla="*/ 2083982 w 3718598"/>
              <a:gd name="connsiteY14-1818" fmla="*/ 978195 h 4492350"/>
              <a:gd name="connsiteX15-1819" fmla="*/ 1881963 w 3718598"/>
              <a:gd name="connsiteY15-1820" fmla="*/ 2232837 h 4492350"/>
              <a:gd name="connsiteX16-1821" fmla="*/ 2057494 w 3718598"/>
              <a:gd name="connsiteY16-1822" fmla="*/ 3046321 h 4492350"/>
              <a:gd name="connsiteX17-1823" fmla="*/ 2647507 w 3718598"/>
              <a:gd name="connsiteY17-1824" fmla="*/ 2519916 h 4492350"/>
              <a:gd name="connsiteX18-1825" fmla="*/ 2913694 w 3718598"/>
              <a:gd name="connsiteY18-1826" fmla="*/ 1291762 h 4492350"/>
              <a:gd name="connsiteX19-1827" fmla="*/ 2806809 w 3718598"/>
              <a:gd name="connsiteY19-1828" fmla="*/ 2383091 h 4492350"/>
              <a:gd name="connsiteX20-1829" fmla="*/ 3718598 w 3718598"/>
              <a:gd name="connsiteY20-1830" fmla="*/ 1120242 h 4492350"/>
              <a:gd name="connsiteX21-1831" fmla="*/ 2222205 w 3718598"/>
              <a:gd name="connsiteY21-1832" fmla="*/ 3370521 h 4492350"/>
              <a:gd name="connsiteX22-1833" fmla="*/ 2169042 w 3718598"/>
              <a:gd name="connsiteY22-1834" fmla="*/ 3817088 h 4492350"/>
              <a:gd name="connsiteX23-1835" fmla="*/ 3317358 w 3718598"/>
              <a:gd name="connsiteY23-1836" fmla="*/ 3094074 h 4492350"/>
              <a:gd name="connsiteX24-1837" fmla="*/ 2194317 w 3718598"/>
              <a:gd name="connsiteY24-1838" fmla="*/ 4030951 h 4492350"/>
              <a:gd name="connsiteX25-1839" fmla="*/ 2232838 w 3718598"/>
              <a:gd name="connsiteY25-1840" fmla="*/ 4476307 h 4492350"/>
              <a:gd name="connsiteX26-1841" fmla="*/ 2218194 w 3718598"/>
              <a:gd name="connsiteY26-1842" fmla="*/ 4491415 h 4492350"/>
              <a:gd name="connsiteX27-1843" fmla="*/ 1743740 w 3718598"/>
              <a:gd name="connsiteY27-1844" fmla="*/ 4492350 h 4492350"/>
              <a:gd name="connsiteX0-1845" fmla="*/ 1743740 w 3718598"/>
              <a:gd name="connsiteY0-1846" fmla="*/ 4492350 h 4492350"/>
              <a:gd name="connsiteX1-1847" fmla="*/ 1796903 w 3718598"/>
              <a:gd name="connsiteY1-1848" fmla="*/ 3785190 h 4492350"/>
              <a:gd name="connsiteX2-1849" fmla="*/ 1307805 w 3718598"/>
              <a:gd name="connsiteY2-1850" fmla="*/ 3381153 h 4492350"/>
              <a:gd name="connsiteX3-1851" fmla="*/ 31898 w 3718598"/>
              <a:gd name="connsiteY3-1852" fmla="*/ 2945218 h 4492350"/>
              <a:gd name="connsiteX4-1853" fmla="*/ 1127052 w 3718598"/>
              <a:gd name="connsiteY4-1854" fmla="*/ 3242930 h 4492350"/>
              <a:gd name="connsiteX5-1855" fmla="*/ 393405 w 3718598"/>
              <a:gd name="connsiteY5-1856" fmla="*/ 2456121 h 4492350"/>
              <a:gd name="connsiteX6-1857" fmla="*/ 1775638 w 3718598"/>
              <a:gd name="connsiteY6-1858" fmla="*/ 3519376 h 4492350"/>
              <a:gd name="connsiteX7-1859" fmla="*/ 1679945 w 3718598"/>
              <a:gd name="connsiteY7-1860" fmla="*/ 2392325 h 4492350"/>
              <a:gd name="connsiteX8-1861" fmla="*/ 0 w 3718598"/>
              <a:gd name="connsiteY8-1862" fmla="*/ 754911 h 4492350"/>
              <a:gd name="connsiteX9-1863" fmla="*/ 988828 w 3718598"/>
              <a:gd name="connsiteY9-1864" fmla="*/ 1924493 h 4492350"/>
              <a:gd name="connsiteX10-1865" fmla="*/ 1137684 w 3718598"/>
              <a:gd name="connsiteY10-1866" fmla="*/ 861237 h 4492350"/>
              <a:gd name="connsiteX11-1867" fmla="*/ 1222745 w 3718598"/>
              <a:gd name="connsiteY11-1868" fmla="*/ 2062716 h 4492350"/>
              <a:gd name="connsiteX12-1869" fmla="*/ 1690577 w 3718598"/>
              <a:gd name="connsiteY12-1870" fmla="*/ 2190307 h 4492350"/>
              <a:gd name="connsiteX13-1871" fmla="*/ 1956391 w 3718598"/>
              <a:gd name="connsiteY13-1872" fmla="*/ 0 h 4492350"/>
              <a:gd name="connsiteX14-1873" fmla="*/ 2083982 w 3718598"/>
              <a:gd name="connsiteY14-1874" fmla="*/ 978195 h 4492350"/>
              <a:gd name="connsiteX15-1875" fmla="*/ 1881963 w 3718598"/>
              <a:gd name="connsiteY15-1876" fmla="*/ 2232837 h 4492350"/>
              <a:gd name="connsiteX16-1877" fmla="*/ 2057494 w 3718598"/>
              <a:gd name="connsiteY16-1878" fmla="*/ 3046321 h 4492350"/>
              <a:gd name="connsiteX17-1879" fmla="*/ 2647507 w 3718598"/>
              <a:gd name="connsiteY17-1880" fmla="*/ 2519916 h 4492350"/>
              <a:gd name="connsiteX18-1881" fmla="*/ 2913694 w 3718598"/>
              <a:gd name="connsiteY18-1882" fmla="*/ 1291762 h 4492350"/>
              <a:gd name="connsiteX19-1883" fmla="*/ 2806809 w 3718598"/>
              <a:gd name="connsiteY19-1884" fmla="*/ 2383091 h 4492350"/>
              <a:gd name="connsiteX20-1885" fmla="*/ 3718598 w 3718598"/>
              <a:gd name="connsiteY20-1886" fmla="*/ 1120242 h 4492350"/>
              <a:gd name="connsiteX21-1887" fmla="*/ 2222205 w 3718598"/>
              <a:gd name="connsiteY21-1888" fmla="*/ 3370521 h 4492350"/>
              <a:gd name="connsiteX22-1889" fmla="*/ 2169042 w 3718598"/>
              <a:gd name="connsiteY22-1890" fmla="*/ 3817088 h 4492350"/>
              <a:gd name="connsiteX23-1891" fmla="*/ 3317358 w 3718598"/>
              <a:gd name="connsiteY23-1892" fmla="*/ 3094074 h 4492350"/>
              <a:gd name="connsiteX24-1893" fmla="*/ 2194317 w 3718598"/>
              <a:gd name="connsiteY24-1894" fmla="*/ 4030951 h 4492350"/>
              <a:gd name="connsiteX25-1895" fmla="*/ 2232838 w 3718598"/>
              <a:gd name="connsiteY25-1896" fmla="*/ 4476307 h 4492350"/>
              <a:gd name="connsiteX26-1897" fmla="*/ 2218194 w 3718598"/>
              <a:gd name="connsiteY26-1898" fmla="*/ 4491415 h 4492350"/>
              <a:gd name="connsiteX27-1899" fmla="*/ 1743740 w 3718598"/>
              <a:gd name="connsiteY27-1900" fmla="*/ 4492350 h 4492350"/>
              <a:gd name="connsiteX0-1901" fmla="*/ 1743740 w 3718598"/>
              <a:gd name="connsiteY0-1902" fmla="*/ 4492350 h 4492350"/>
              <a:gd name="connsiteX1-1903" fmla="*/ 1796903 w 3718598"/>
              <a:gd name="connsiteY1-1904" fmla="*/ 3785190 h 4492350"/>
              <a:gd name="connsiteX2-1905" fmla="*/ 1307805 w 3718598"/>
              <a:gd name="connsiteY2-1906" fmla="*/ 3381153 h 4492350"/>
              <a:gd name="connsiteX3-1907" fmla="*/ 31898 w 3718598"/>
              <a:gd name="connsiteY3-1908" fmla="*/ 2945218 h 4492350"/>
              <a:gd name="connsiteX4-1909" fmla="*/ 1127052 w 3718598"/>
              <a:gd name="connsiteY4-1910" fmla="*/ 3242930 h 4492350"/>
              <a:gd name="connsiteX5-1911" fmla="*/ 393405 w 3718598"/>
              <a:gd name="connsiteY5-1912" fmla="*/ 2456121 h 4492350"/>
              <a:gd name="connsiteX6-1913" fmla="*/ 1775638 w 3718598"/>
              <a:gd name="connsiteY6-1914" fmla="*/ 3519376 h 4492350"/>
              <a:gd name="connsiteX7-1915" fmla="*/ 1679945 w 3718598"/>
              <a:gd name="connsiteY7-1916" fmla="*/ 2392325 h 4492350"/>
              <a:gd name="connsiteX8-1917" fmla="*/ 0 w 3718598"/>
              <a:gd name="connsiteY8-1918" fmla="*/ 754911 h 4492350"/>
              <a:gd name="connsiteX9-1919" fmla="*/ 988828 w 3718598"/>
              <a:gd name="connsiteY9-1920" fmla="*/ 1924493 h 4492350"/>
              <a:gd name="connsiteX10-1921" fmla="*/ 1137684 w 3718598"/>
              <a:gd name="connsiteY10-1922" fmla="*/ 861237 h 4492350"/>
              <a:gd name="connsiteX11-1923" fmla="*/ 1222745 w 3718598"/>
              <a:gd name="connsiteY11-1924" fmla="*/ 2062716 h 4492350"/>
              <a:gd name="connsiteX12-1925" fmla="*/ 1690577 w 3718598"/>
              <a:gd name="connsiteY12-1926" fmla="*/ 2190307 h 4492350"/>
              <a:gd name="connsiteX13-1927" fmla="*/ 1956391 w 3718598"/>
              <a:gd name="connsiteY13-1928" fmla="*/ 0 h 4492350"/>
              <a:gd name="connsiteX14-1929" fmla="*/ 2083982 w 3718598"/>
              <a:gd name="connsiteY14-1930" fmla="*/ 978195 h 4492350"/>
              <a:gd name="connsiteX15-1931" fmla="*/ 1881963 w 3718598"/>
              <a:gd name="connsiteY15-1932" fmla="*/ 2232837 h 4492350"/>
              <a:gd name="connsiteX16-1933" fmla="*/ 2057494 w 3718598"/>
              <a:gd name="connsiteY16-1934" fmla="*/ 3046321 h 4492350"/>
              <a:gd name="connsiteX17-1935" fmla="*/ 2647507 w 3718598"/>
              <a:gd name="connsiteY17-1936" fmla="*/ 2519916 h 4492350"/>
              <a:gd name="connsiteX18-1937" fmla="*/ 2913694 w 3718598"/>
              <a:gd name="connsiteY18-1938" fmla="*/ 1291762 h 4492350"/>
              <a:gd name="connsiteX19-1939" fmla="*/ 2806809 w 3718598"/>
              <a:gd name="connsiteY19-1940" fmla="*/ 2383091 h 4492350"/>
              <a:gd name="connsiteX20-1941" fmla="*/ 3718598 w 3718598"/>
              <a:gd name="connsiteY20-1942" fmla="*/ 1120242 h 4492350"/>
              <a:gd name="connsiteX21-1943" fmla="*/ 2222205 w 3718598"/>
              <a:gd name="connsiteY21-1944" fmla="*/ 3370521 h 4492350"/>
              <a:gd name="connsiteX22-1945" fmla="*/ 2169042 w 3718598"/>
              <a:gd name="connsiteY22-1946" fmla="*/ 3817088 h 4492350"/>
              <a:gd name="connsiteX23-1947" fmla="*/ 3317358 w 3718598"/>
              <a:gd name="connsiteY23-1948" fmla="*/ 3094074 h 4492350"/>
              <a:gd name="connsiteX24-1949" fmla="*/ 2194317 w 3718598"/>
              <a:gd name="connsiteY24-1950" fmla="*/ 4030951 h 4492350"/>
              <a:gd name="connsiteX25-1951" fmla="*/ 2232838 w 3718598"/>
              <a:gd name="connsiteY25-1952" fmla="*/ 4476307 h 4492350"/>
              <a:gd name="connsiteX26-1953" fmla="*/ 2218194 w 3718598"/>
              <a:gd name="connsiteY26-1954" fmla="*/ 4491415 h 4492350"/>
              <a:gd name="connsiteX27-1955" fmla="*/ 1743740 w 3718598"/>
              <a:gd name="connsiteY27-1956" fmla="*/ 4492350 h 4492350"/>
              <a:gd name="connsiteX0-1957" fmla="*/ 1743740 w 3718598"/>
              <a:gd name="connsiteY0-1958" fmla="*/ 4492350 h 4492350"/>
              <a:gd name="connsiteX1-1959" fmla="*/ 1796903 w 3718598"/>
              <a:gd name="connsiteY1-1960" fmla="*/ 3785190 h 4492350"/>
              <a:gd name="connsiteX2-1961" fmla="*/ 1307805 w 3718598"/>
              <a:gd name="connsiteY2-1962" fmla="*/ 3381153 h 4492350"/>
              <a:gd name="connsiteX3-1963" fmla="*/ 31898 w 3718598"/>
              <a:gd name="connsiteY3-1964" fmla="*/ 2945218 h 4492350"/>
              <a:gd name="connsiteX4-1965" fmla="*/ 1127052 w 3718598"/>
              <a:gd name="connsiteY4-1966" fmla="*/ 3242930 h 4492350"/>
              <a:gd name="connsiteX5-1967" fmla="*/ 393405 w 3718598"/>
              <a:gd name="connsiteY5-1968" fmla="*/ 2456121 h 4492350"/>
              <a:gd name="connsiteX6-1969" fmla="*/ 1775638 w 3718598"/>
              <a:gd name="connsiteY6-1970" fmla="*/ 3519376 h 4492350"/>
              <a:gd name="connsiteX7-1971" fmla="*/ 1679945 w 3718598"/>
              <a:gd name="connsiteY7-1972" fmla="*/ 2392325 h 4492350"/>
              <a:gd name="connsiteX8-1973" fmla="*/ 0 w 3718598"/>
              <a:gd name="connsiteY8-1974" fmla="*/ 754911 h 4492350"/>
              <a:gd name="connsiteX9-1975" fmla="*/ 988828 w 3718598"/>
              <a:gd name="connsiteY9-1976" fmla="*/ 1924493 h 4492350"/>
              <a:gd name="connsiteX10-1977" fmla="*/ 1137684 w 3718598"/>
              <a:gd name="connsiteY10-1978" fmla="*/ 861237 h 4492350"/>
              <a:gd name="connsiteX11-1979" fmla="*/ 1222745 w 3718598"/>
              <a:gd name="connsiteY11-1980" fmla="*/ 2062716 h 4492350"/>
              <a:gd name="connsiteX12-1981" fmla="*/ 1690577 w 3718598"/>
              <a:gd name="connsiteY12-1982" fmla="*/ 2190307 h 4492350"/>
              <a:gd name="connsiteX13-1983" fmla="*/ 1956391 w 3718598"/>
              <a:gd name="connsiteY13-1984" fmla="*/ 0 h 4492350"/>
              <a:gd name="connsiteX14-1985" fmla="*/ 2083982 w 3718598"/>
              <a:gd name="connsiteY14-1986" fmla="*/ 978195 h 4492350"/>
              <a:gd name="connsiteX15-1987" fmla="*/ 1881963 w 3718598"/>
              <a:gd name="connsiteY15-1988" fmla="*/ 2232837 h 4492350"/>
              <a:gd name="connsiteX16-1989" fmla="*/ 2057494 w 3718598"/>
              <a:gd name="connsiteY16-1990" fmla="*/ 3046321 h 4492350"/>
              <a:gd name="connsiteX17-1991" fmla="*/ 2647507 w 3718598"/>
              <a:gd name="connsiteY17-1992" fmla="*/ 2519916 h 4492350"/>
              <a:gd name="connsiteX18-1993" fmla="*/ 2913694 w 3718598"/>
              <a:gd name="connsiteY18-1994" fmla="*/ 1291762 h 4492350"/>
              <a:gd name="connsiteX19-1995" fmla="*/ 2806809 w 3718598"/>
              <a:gd name="connsiteY19-1996" fmla="*/ 2383091 h 4492350"/>
              <a:gd name="connsiteX20-1997" fmla="*/ 3718598 w 3718598"/>
              <a:gd name="connsiteY20-1998" fmla="*/ 1120242 h 4492350"/>
              <a:gd name="connsiteX21-1999" fmla="*/ 2222205 w 3718598"/>
              <a:gd name="connsiteY21-2000" fmla="*/ 3370521 h 4492350"/>
              <a:gd name="connsiteX22-2001" fmla="*/ 2169042 w 3718598"/>
              <a:gd name="connsiteY22-2002" fmla="*/ 3817088 h 4492350"/>
              <a:gd name="connsiteX23-2003" fmla="*/ 3317358 w 3718598"/>
              <a:gd name="connsiteY23-2004" fmla="*/ 3094074 h 4492350"/>
              <a:gd name="connsiteX24-2005" fmla="*/ 2194317 w 3718598"/>
              <a:gd name="connsiteY24-2006" fmla="*/ 4030951 h 4492350"/>
              <a:gd name="connsiteX25-2007" fmla="*/ 2232838 w 3718598"/>
              <a:gd name="connsiteY25-2008" fmla="*/ 4476307 h 4492350"/>
              <a:gd name="connsiteX26-2009" fmla="*/ 2218194 w 3718598"/>
              <a:gd name="connsiteY26-2010" fmla="*/ 4491415 h 4492350"/>
              <a:gd name="connsiteX27-2011" fmla="*/ 1743740 w 3718598"/>
              <a:gd name="connsiteY27-2012" fmla="*/ 4492350 h 4492350"/>
              <a:gd name="connsiteX0-2013" fmla="*/ 1743740 w 3694535"/>
              <a:gd name="connsiteY0-2014" fmla="*/ 4492350 h 4492350"/>
              <a:gd name="connsiteX1-2015" fmla="*/ 1796903 w 3694535"/>
              <a:gd name="connsiteY1-2016" fmla="*/ 3785190 h 4492350"/>
              <a:gd name="connsiteX2-2017" fmla="*/ 1307805 w 3694535"/>
              <a:gd name="connsiteY2-2018" fmla="*/ 3381153 h 4492350"/>
              <a:gd name="connsiteX3-2019" fmla="*/ 31898 w 3694535"/>
              <a:gd name="connsiteY3-2020" fmla="*/ 2945218 h 4492350"/>
              <a:gd name="connsiteX4-2021" fmla="*/ 1127052 w 3694535"/>
              <a:gd name="connsiteY4-2022" fmla="*/ 3242930 h 4492350"/>
              <a:gd name="connsiteX5-2023" fmla="*/ 393405 w 3694535"/>
              <a:gd name="connsiteY5-2024" fmla="*/ 2456121 h 4492350"/>
              <a:gd name="connsiteX6-2025" fmla="*/ 1775638 w 3694535"/>
              <a:gd name="connsiteY6-2026" fmla="*/ 3519376 h 4492350"/>
              <a:gd name="connsiteX7-2027" fmla="*/ 1679945 w 3694535"/>
              <a:gd name="connsiteY7-2028" fmla="*/ 2392325 h 4492350"/>
              <a:gd name="connsiteX8-2029" fmla="*/ 0 w 3694535"/>
              <a:gd name="connsiteY8-2030" fmla="*/ 754911 h 4492350"/>
              <a:gd name="connsiteX9-2031" fmla="*/ 988828 w 3694535"/>
              <a:gd name="connsiteY9-2032" fmla="*/ 1924493 h 4492350"/>
              <a:gd name="connsiteX10-2033" fmla="*/ 1137684 w 3694535"/>
              <a:gd name="connsiteY10-2034" fmla="*/ 861237 h 4492350"/>
              <a:gd name="connsiteX11-2035" fmla="*/ 1222745 w 3694535"/>
              <a:gd name="connsiteY11-2036" fmla="*/ 2062716 h 4492350"/>
              <a:gd name="connsiteX12-2037" fmla="*/ 1690577 w 3694535"/>
              <a:gd name="connsiteY12-2038" fmla="*/ 2190307 h 4492350"/>
              <a:gd name="connsiteX13-2039" fmla="*/ 1956391 w 3694535"/>
              <a:gd name="connsiteY13-2040" fmla="*/ 0 h 4492350"/>
              <a:gd name="connsiteX14-2041" fmla="*/ 2083982 w 3694535"/>
              <a:gd name="connsiteY14-2042" fmla="*/ 978195 h 4492350"/>
              <a:gd name="connsiteX15-2043" fmla="*/ 1881963 w 3694535"/>
              <a:gd name="connsiteY15-2044" fmla="*/ 2232837 h 4492350"/>
              <a:gd name="connsiteX16-2045" fmla="*/ 2057494 w 3694535"/>
              <a:gd name="connsiteY16-2046" fmla="*/ 3046321 h 4492350"/>
              <a:gd name="connsiteX17-2047" fmla="*/ 2647507 w 3694535"/>
              <a:gd name="connsiteY17-2048" fmla="*/ 2519916 h 4492350"/>
              <a:gd name="connsiteX18-2049" fmla="*/ 2913694 w 3694535"/>
              <a:gd name="connsiteY18-2050" fmla="*/ 1291762 h 4492350"/>
              <a:gd name="connsiteX19-2051" fmla="*/ 2806809 w 3694535"/>
              <a:gd name="connsiteY19-2052" fmla="*/ 2383091 h 4492350"/>
              <a:gd name="connsiteX20-2053" fmla="*/ 3694535 w 3694535"/>
              <a:gd name="connsiteY20-2054" fmla="*/ 1124252 h 4492350"/>
              <a:gd name="connsiteX21-2055" fmla="*/ 2222205 w 3694535"/>
              <a:gd name="connsiteY21-2056" fmla="*/ 3370521 h 4492350"/>
              <a:gd name="connsiteX22-2057" fmla="*/ 2169042 w 3694535"/>
              <a:gd name="connsiteY22-2058" fmla="*/ 3817088 h 4492350"/>
              <a:gd name="connsiteX23-2059" fmla="*/ 3317358 w 3694535"/>
              <a:gd name="connsiteY23-2060" fmla="*/ 3094074 h 4492350"/>
              <a:gd name="connsiteX24-2061" fmla="*/ 2194317 w 3694535"/>
              <a:gd name="connsiteY24-2062" fmla="*/ 4030951 h 4492350"/>
              <a:gd name="connsiteX25-2063" fmla="*/ 2232838 w 3694535"/>
              <a:gd name="connsiteY25-2064" fmla="*/ 4476307 h 4492350"/>
              <a:gd name="connsiteX26-2065" fmla="*/ 2218194 w 3694535"/>
              <a:gd name="connsiteY26-2066" fmla="*/ 4491415 h 4492350"/>
              <a:gd name="connsiteX27-2067" fmla="*/ 1743740 w 3694535"/>
              <a:gd name="connsiteY27-2068" fmla="*/ 4492350 h 4492350"/>
              <a:gd name="connsiteX0-2069" fmla="*/ 1743740 w 3694535"/>
              <a:gd name="connsiteY0-2070" fmla="*/ 4492350 h 4492350"/>
              <a:gd name="connsiteX1-2071" fmla="*/ 1796903 w 3694535"/>
              <a:gd name="connsiteY1-2072" fmla="*/ 3785190 h 4492350"/>
              <a:gd name="connsiteX2-2073" fmla="*/ 1307805 w 3694535"/>
              <a:gd name="connsiteY2-2074" fmla="*/ 3381153 h 4492350"/>
              <a:gd name="connsiteX3-2075" fmla="*/ 31898 w 3694535"/>
              <a:gd name="connsiteY3-2076" fmla="*/ 2945218 h 4492350"/>
              <a:gd name="connsiteX4-2077" fmla="*/ 1127052 w 3694535"/>
              <a:gd name="connsiteY4-2078" fmla="*/ 3242930 h 4492350"/>
              <a:gd name="connsiteX5-2079" fmla="*/ 393405 w 3694535"/>
              <a:gd name="connsiteY5-2080" fmla="*/ 2456121 h 4492350"/>
              <a:gd name="connsiteX6-2081" fmla="*/ 1775638 w 3694535"/>
              <a:gd name="connsiteY6-2082" fmla="*/ 3519376 h 4492350"/>
              <a:gd name="connsiteX7-2083" fmla="*/ 1679945 w 3694535"/>
              <a:gd name="connsiteY7-2084" fmla="*/ 2392325 h 4492350"/>
              <a:gd name="connsiteX8-2085" fmla="*/ 0 w 3694535"/>
              <a:gd name="connsiteY8-2086" fmla="*/ 754911 h 4492350"/>
              <a:gd name="connsiteX9-2087" fmla="*/ 988828 w 3694535"/>
              <a:gd name="connsiteY9-2088" fmla="*/ 1924493 h 4492350"/>
              <a:gd name="connsiteX10-2089" fmla="*/ 1137684 w 3694535"/>
              <a:gd name="connsiteY10-2090" fmla="*/ 861237 h 4492350"/>
              <a:gd name="connsiteX11-2091" fmla="*/ 1222745 w 3694535"/>
              <a:gd name="connsiteY11-2092" fmla="*/ 2062716 h 4492350"/>
              <a:gd name="connsiteX12-2093" fmla="*/ 1690577 w 3694535"/>
              <a:gd name="connsiteY12-2094" fmla="*/ 2190307 h 4492350"/>
              <a:gd name="connsiteX13-2095" fmla="*/ 1956391 w 3694535"/>
              <a:gd name="connsiteY13-2096" fmla="*/ 0 h 4492350"/>
              <a:gd name="connsiteX14-2097" fmla="*/ 2083982 w 3694535"/>
              <a:gd name="connsiteY14-2098" fmla="*/ 978195 h 4492350"/>
              <a:gd name="connsiteX15-2099" fmla="*/ 1881963 w 3694535"/>
              <a:gd name="connsiteY15-2100" fmla="*/ 2232837 h 4492350"/>
              <a:gd name="connsiteX16-2101" fmla="*/ 2057494 w 3694535"/>
              <a:gd name="connsiteY16-2102" fmla="*/ 3046321 h 4492350"/>
              <a:gd name="connsiteX17-2103" fmla="*/ 2647507 w 3694535"/>
              <a:gd name="connsiteY17-2104" fmla="*/ 2519916 h 4492350"/>
              <a:gd name="connsiteX18-2105" fmla="*/ 2913694 w 3694535"/>
              <a:gd name="connsiteY18-2106" fmla="*/ 1291762 h 4492350"/>
              <a:gd name="connsiteX19-2107" fmla="*/ 2806809 w 3694535"/>
              <a:gd name="connsiteY19-2108" fmla="*/ 2383091 h 4492350"/>
              <a:gd name="connsiteX20-2109" fmla="*/ 3694535 w 3694535"/>
              <a:gd name="connsiteY20-2110" fmla="*/ 1124252 h 4492350"/>
              <a:gd name="connsiteX21-2111" fmla="*/ 2222205 w 3694535"/>
              <a:gd name="connsiteY21-2112" fmla="*/ 3370521 h 4492350"/>
              <a:gd name="connsiteX22-2113" fmla="*/ 2169042 w 3694535"/>
              <a:gd name="connsiteY22-2114" fmla="*/ 3817088 h 4492350"/>
              <a:gd name="connsiteX23-2115" fmla="*/ 3317358 w 3694535"/>
              <a:gd name="connsiteY23-2116" fmla="*/ 3094074 h 4492350"/>
              <a:gd name="connsiteX24-2117" fmla="*/ 2194317 w 3694535"/>
              <a:gd name="connsiteY24-2118" fmla="*/ 4030951 h 4492350"/>
              <a:gd name="connsiteX25-2119" fmla="*/ 2232838 w 3694535"/>
              <a:gd name="connsiteY25-2120" fmla="*/ 4476307 h 4492350"/>
              <a:gd name="connsiteX26-2121" fmla="*/ 2218194 w 3694535"/>
              <a:gd name="connsiteY26-2122" fmla="*/ 4491415 h 4492350"/>
              <a:gd name="connsiteX27-2123" fmla="*/ 1743740 w 3694535"/>
              <a:gd name="connsiteY27-2124" fmla="*/ 4492350 h 4492350"/>
              <a:gd name="connsiteX0-2125" fmla="*/ 1743740 w 3694535"/>
              <a:gd name="connsiteY0-2126" fmla="*/ 4492350 h 4492350"/>
              <a:gd name="connsiteX1-2127" fmla="*/ 1796903 w 3694535"/>
              <a:gd name="connsiteY1-2128" fmla="*/ 3785190 h 4492350"/>
              <a:gd name="connsiteX2-2129" fmla="*/ 1307805 w 3694535"/>
              <a:gd name="connsiteY2-2130" fmla="*/ 3381153 h 4492350"/>
              <a:gd name="connsiteX3-2131" fmla="*/ 31898 w 3694535"/>
              <a:gd name="connsiteY3-2132" fmla="*/ 2945218 h 4492350"/>
              <a:gd name="connsiteX4-2133" fmla="*/ 1127052 w 3694535"/>
              <a:gd name="connsiteY4-2134" fmla="*/ 3242930 h 4492350"/>
              <a:gd name="connsiteX5-2135" fmla="*/ 393405 w 3694535"/>
              <a:gd name="connsiteY5-2136" fmla="*/ 2456121 h 4492350"/>
              <a:gd name="connsiteX6-2137" fmla="*/ 1775638 w 3694535"/>
              <a:gd name="connsiteY6-2138" fmla="*/ 3519376 h 4492350"/>
              <a:gd name="connsiteX7-2139" fmla="*/ 1679945 w 3694535"/>
              <a:gd name="connsiteY7-2140" fmla="*/ 2392325 h 4492350"/>
              <a:gd name="connsiteX8-2141" fmla="*/ 0 w 3694535"/>
              <a:gd name="connsiteY8-2142" fmla="*/ 754911 h 4492350"/>
              <a:gd name="connsiteX9-2143" fmla="*/ 988828 w 3694535"/>
              <a:gd name="connsiteY9-2144" fmla="*/ 1924493 h 4492350"/>
              <a:gd name="connsiteX10-2145" fmla="*/ 1137684 w 3694535"/>
              <a:gd name="connsiteY10-2146" fmla="*/ 861237 h 4492350"/>
              <a:gd name="connsiteX11-2147" fmla="*/ 1222745 w 3694535"/>
              <a:gd name="connsiteY11-2148" fmla="*/ 2062716 h 4492350"/>
              <a:gd name="connsiteX12-2149" fmla="*/ 1690577 w 3694535"/>
              <a:gd name="connsiteY12-2150" fmla="*/ 2190307 h 4492350"/>
              <a:gd name="connsiteX13-2151" fmla="*/ 1956391 w 3694535"/>
              <a:gd name="connsiteY13-2152" fmla="*/ 0 h 4492350"/>
              <a:gd name="connsiteX14-2153" fmla="*/ 2083982 w 3694535"/>
              <a:gd name="connsiteY14-2154" fmla="*/ 978195 h 4492350"/>
              <a:gd name="connsiteX15-2155" fmla="*/ 1881963 w 3694535"/>
              <a:gd name="connsiteY15-2156" fmla="*/ 2232837 h 4492350"/>
              <a:gd name="connsiteX16-2157" fmla="*/ 2057494 w 3694535"/>
              <a:gd name="connsiteY16-2158" fmla="*/ 3046321 h 4492350"/>
              <a:gd name="connsiteX17-2159" fmla="*/ 2647507 w 3694535"/>
              <a:gd name="connsiteY17-2160" fmla="*/ 2519916 h 4492350"/>
              <a:gd name="connsiteX18-2161" fmla="*/ 2913694 w 3694535"/>
              <a:gd name="connsiteY18-2162" fmla="*/ 1291762 h 4492350"/>
              <a:gd name="connsiteX19-2163" fmla="*/ 2806809 w 3694535"/>
              <a:gd name="connsiteY19-2164" fmla="*/ 2383091 h 4492350"/>
              <a:gd name="connsiteX20-2165" fmla="*/ 3694535 w 3694535"/>
              <a:gd name="connsiteY20-2166" fmla="*/ 1124252 h 4492350"/>
              <a:gd name="connsiteX21-2167" fmla="*/ 2222205 w 3694535"/>
              <a:gd name="connsiteY21-2168" fmla="*/ 3370521 h 4492350"/>
              <a:gd name="connsiteX22-2169" fmla="*/ 2169042 w 3694535"/>
              <a:gd name="connsiteY22-2170" fmla="*/ 3817088 h 4492350"/>
              <a:gd name="connsiteX23-2171" fmla="*/ 3317358 w 3694535"/>
              <a:gd name="connsiteY23-2172" fmla="*/ 3094074 h 4492350"/>
              <a:gd name="connsiteX24-2173" fmla="*/ 2194317 w 3694535"/>
              <a:gd name="connsiteY24-2174" fmla="*/ 4030951 h 4492350"/>
              <a:gd name="connsiteX25-2175" fmla="*/ 2232838 w 3694535"/>
              <a:gd name="connsiteY25-2176" fmla="*/ 4476307 h 4492350"/>
              <a:gd name="connsiteX26-2177" fmla="*/ 2218194 w 3694535"/>
              <a:gd name="connsiteY26-2178" fmla="*/ 4491415 h 4492350"/>
              <a:gd name="connsiteX27-2179" fmla="*/ 1743740 w 3694535"/>
              <a:gd name="connsiteY27-2180" fmla="*/ 4492350 h 4492350"/>
              <a:gd name="connsiteX0-2181" fmla="*/ 1743740 w 3694535"/>
              <a:gd name="connsiteY0-2182" fmla="*/ 4492350 h 4492350"/>
              <a:gd name="connsiteX1-2183" fmla="*/ 1796903 w 3694535"/>
              <a:gd name="connsiteY1-2184" fmla="*/ 3785190 h 4492350"/>
              <a:gd name="connsiteX2-2185" fmla="*/ 1307805 w 3694535"/>
              <a:gd name="connsiteY2-2186" fmla="*/ 3381153 h 4492350"/>
              <a:gd name="connsiteX3-2187" fmla="*/ 31898 w 3694535"/>
              <a:gd name="connsiteY3-2188" fmla="*/ 2945218 h 4492350"/>
              <a:gd name="connsiteX4-2189" fmla="*/ 1127052 w 3694535"/>
              <a:gd name="connsiteY4-2190" fmla="*/ 3242930 h 4492350"/>
              <a:gd name="connsiteX5-2191" fmla="*/ 393405 w 3694535"/>
              <a:gd name="connsiteY5-2192" fmla="*/ 2456121 h 4492350"/>
              <a:gd name="connsiteX6-2193" fmla="*/ 1775638 w 3694535"/>
              <a:gd name="connsiteY6-2194" fmla="*/ 3519376 h 4492350"/>
              <a:gd name="connsiteX7-2195" fmla="*/ 1679945 w 3694535"/>
              <a:gd name="connsiteY7-2196" fmla="*/ 2392325 h 4492350"/>
              <a:gd name="connsiteX8-2197" fmla="*/ 0 w 3694535"/>
              <a:gd name="connsiteY8-2198" fmla="*/ 754911 h 4492350"/>
              <a:gd name="connsiteX9-2199" fmla="*/ 988828 w 3694535"/>
              <a:gd name="connsiteY9-2200" fmla="*/ 1924493 h 4492350"/>
              <a:gd name="connsiteX10-2201" fmla="*/ 1137684 w 3694535"/>
              <a:gd name="connsiteY10-2202" fmla="*/ 861237 h 4492350"/>
              <a:gd name="connsiteX11-2203" fmla="*/ 1222745 w 3694535"/>
              <a:gd name="connsiteY11-2204" fmla="*/ 2062716 h 4492350"/>
              <a:gd name="connsiteX12-2205" fmla="*/ 1690577 w 3694535"/>
              <a:gd name="connsiteY12-2206" fmla="*/ 2190307 h 4492350"/>
              <a:gd name="connsiteX13-2207" fmla="*/ 1956391 w 3694535"/>
              <a:gd name="connsiteY13-2208" fmla="*/ 0 h 4492350"/>
              <a:gd name="connsiteX14-2209" fmla="*/ 2083982 w 3694535"/>
              <a:gd name="connsiteY14-2210" fmla="*/ 978195 h 4492350"/>
              <a:gd name="connsiteX15-2211" fmla="*/ 1881963 w 3694535"/>
              <a:gd name="connsiteY15-2212" fmla="*/ 2232837 h 4492350"/>
              <a:gd name="connsiteX16-2213" fmla="*/ 2057494 w 3694535"/>
              <a:gd name="connsiteY16-2214" fmla="*/ 3046321 h 4492350"/>
              <a:gd name="connsiteX17-2215" fmla="*/ 2647507 w 3694535"/>
              <a:gd name="connsiteY17-2216" fmla="*/ 2519916 h 4492350"/>
              <a:gd name="connsiteX18-2217" fmla="*/ 2913694 w 3694535"/>
              <a:gd name="connsiteY18-2218" fmla="*/ 1291762 h 4492350"/>
              <a:gd name="connsiteX19-2219" fmla="*/ 2806809 w 3694535"/>
              <a:gd name="connsiteY19-2220" fmla="*/ 2383091 h 4492350"/>
              <a:gd name="connsiteX20-2221" fmla="*/ 3694535 w 3694535"/>
              <a:gd name="connsiteY20-2222" fmla="*/ 1124252 h 4492350"/>
              <a:gd name="connsiteX21-2223" fmla="*/ 2222205 w 3694535"/>
              <a:gd name="connsiteY21-2224" fmla="*/ 3370521 h 4492350"/>
              <a:gd name="connsiteX22-2225" fmla="*/ 2169042 w 3694535"/>
              <a:gd name="connsiteY22-2226" fmla="*/ 3817088 h 4492350"/>
              <a:gd name="connsiteX23-2227" fmla="*/ 3317358 w 3694535"/>
              <a:gd name="connsiteY23-2228" fmla="*/ 3094074 h 4492350"/>
              <a:gd name="connsiteX24-2229" fmla="*/ 2194317 w 3694535"/>
              <a:gd name="connsiteY24-2230" fmla="*/ 4030951 h 4492350"/>
              <a:gd name="connsiteX25-2231" fmla="*/ 2232838 w 3694535"/>
              <a:gd name="connsiteY25-2232" fmla="*/ 4476307 h 4492350"/>
              <a:gd name="connsiteX26-2233" fmla="*/ 2218194 w 3694535"/>
              <a:gd name="connsiteY26-2234" fmla="*/ 4491415 h 4492350"/>
              <a:gd name="connsiteX27-2235" fmla="*/ 1743740 w 3694535"/>
              <a:gd name="connsiteY27-2236" fmla="*/ 4492350 h 4492350"/>
              <a:gd name="connsiteX0-2237" fmla="*/ 1743740 w 3694535"/>
              <a:gd name="connsiteY0-2238" fmla="*/ 4492350 h 4492350"/>
              <a:gd name="connsiteX1-2239" fmla="*/ 1796903 w 3694535"/>
              <a:gd name="connsiteY1-2240" fmla="*/ 3785190 h 4492350"/>
              <a:gd name="connsiteX2-2241" fmla="*/ 1307805 w 3694535"/>
              <a:gd name="connsiteY2-2242" fmla="*/ 3381153 h 4492350"/>
              <a:gd name="connsiteX3-2243" fmla="*/ 31898 w 3694535"/>
              <a:gd name="connsiteY3-2244" fmla="*/ 2945218 h 4492350"/>
              <a:gd name="connsiteX4-2245" fmla="*/ 1127052 w 3694535"/>
              <a:gd name="connsiteY4-2246" fmla="*/ 3242930 h 4492350"/>
              <a:gd name="connsiteX5-2247" fmla="*/ 393405 w 3694535"/>
              <a:gd name="connsiteY5-2248" fmla="*/ 2456121 h 4492350"/>
              <a:gd name="connsiteX6-2249" fmla="*/ 1775638 w 3694535"/>
              <a:gd name="connsiteY6-2250" fmla="*/ 3519376 h 4492350"/>
              <a:gd name="connsiteX7-2251" fmla="*/ 1679945 w 3694535"/>
              <a:gd name="connsiteY7-2252" fmla="*/ 2392325 h 4492350"/>
              <a:gd name="connsiteX8-2253" fmla="*/ 0 w 3694535"/>
              <a:gd name="connsiteY8-2254" fmla="*/ 754911 h 4492350"/>
              <a:gd name="connsiteX9-2255" fmla="*/ 988828 w 3694535"/>
              <a:gd name="connsiteY9-2256" fmla="*/ 1924493 h 4492350"/>
              <a:gd name="connsiteX10-2257" fmla="*/ 1137684 w 3694535"/>
              <a:gd name="connsiteY10-2258" fmla="*/ 861237 h 4492350"/>
              <a:gd name="connsiteX11-2259" fmla="*/ 1222745 w 3694535"/>
              <a:gd name="connsiteY11-2260" fmla="*/ 2062716 h 4492350"/>
              <a:gd name="connsiteX12-2261" fmla="*/ 1690577 w 3694535"/>
              <a:gd name="connsiteY12-2262" fmla="*/ 2190307 h 4492350"/>
              <a:gd name="connsiteX13-2263" fmla="*/ 1956391 w 3694535"/>
              <a:gd name="connsiteY13-2264" fmla="*/ 0 h 4492350"/>
              <a:gd name="connsiteX14-2265" fmla="*/ 2083982 w 3694535"/>
              <a:gd name="connsiteY14-2266" fmla="*/ 978195 h 4492350"/>
              <a:gd name="connsiteX15-2267" fmla="*/ 1881963 w 3694535"/>
              <a:gd name="connsiteY15-2268" fmla="*/ 2232837 h 4492350"/>
              <a:gd name="connsiteX16-2269" fmla="*/ 2057494 w 3694535"/>
              <a:gd name="connsiteY16-2270" fmla="*/ 3046321 h 4492350"/>
              <a:gd name="connsiteX17-2271" fmla="*/ 2647507 w 3694535"/>
              <a:gd name="connsiteY17-2272" fmla="*/ 2519916 h 4492350"/>
              <a:gd name="connsiteX18-2273" fmla="*/ 2913694 w 3694535"/>
              <a:gd name="connsiteY18-2274" fmla="*/ 1291762 h 4492350"/>
              <a:gd name="connsiteX19-2275" fmla="*/ 2806809 w 3694535"/>
              <a:gd name="connsiteY19-2276" fmla="*/ 2383091 h 4492350"/>
              <a:gd name="connsiteX20-2277" fmla="*/ 3694535 w 3694535"/>
              <a:gd name="connsiteY20-2278" fmla="*/ 1124252 h 4492350"/>
              <a:gd name="connsiteX21-2279" fmla="*/ 2222205 w 3694535"/>
              <a:gd name="connsiteY21-2280" fmla="*/ 3370521 h 4492350"/>
              <a:gd name="connsiteX22-2281" fmla="*/ 2169042 w 3694535"/>
              <a:gd name="connsiteY22-2282" fmla="*/ 3817088 h 4492350"/>
              <a:gd name="connsiteX23-2283" fmla="*/ 3317358 w 3694535"/>
              <a:gd name="connsiteY23-2284" fmla="*/ 3094074 h 4492350"/>
              <a:gd name="connsiteX24-2285" fmla="*/ 2194317 w 3694535"/>
              <a:gd name="connsiteY24-2286" fmla="*/ 4030951 h 4492350"/>
              <a:gd name="connsiteX25-2287" fmla="*/ 2232838 w 3694535"/>
              <a:gd name="connsiteY25-2288" fmla="*/ 4476307 h 4492350"/>
              <a:gd name="connsiteX26-2289" fmla="*/ 2218194 w 3694535"/>
              <a:gd name="connsiteY26-2290" fmla="*/ 4491415 h 4492350"/>
              <a:gd name="connsiteX27-2291" fmla="*/ 1743740 w 3694535"/>
              <a:gd name="connsiteY27-2292" fmla="*/ 4492350 h 4492350"/>
              <a:gd name="connsiteX0-2293" fmla="*/ 1743740 w 3694535"/>
              <a:gd name="connsiteY0-2294" fmla="*/ 4492350 h 4492350"/>
              <a:gd name="connsiteX1-2295" fmla="*/ 1796903 w 3694535"/>
              <a:gd name="connsiteY1-2296" fmla="*/ 3785190 h 4492350"/>
              <a:gd name="connsiteX2-2297" fmla="*/ 1307805 w 3694535"/>
              <a:gd name="connsiteY2-2298" fmla="*/ 3381153 h 4492350"/>
              <a:gd name="connsiteX3-2299" fmla="*/ 31898 w 3694535"/>
              <a:gd name="connsiteY3-2300" fmla="*/ 2945218 h 4492350"/>
              <a:gd name="connsiteX4-2301" fmla="*/ 1127052 w 3694535"/>
              <a:gd name="connsiteY4-2302" fmla="*/ 3242930 h 4492350"/>
              <a:gd name="connsiteX5-2303" fmla="*/ 393405 w 3694535"/>
              <a:gd name="connsiteY5-2304" fmla="*/ 2456121 h 4492350"/>
              <a:gd name="connsiteX6-2305" fmla="*/ 1775638 w 3694535"/>
              <a:gd name="connsiteY6-2306" fmla="*/ 3519376 h 4492350"/>
              <a:gd name="connsiteX7-2307" fmla="*/ 1679945 w 3694535"/>
              <a:gd name="connsiteY7-2308" fmla="*/ 2392325 h 4492350"/>
              <a:gd name="connsiteX8-2309" fmla="*/ 0 w 3694535"/>
              <a:gd name="connsiteY8-2310" fmla="*/ 754911 h 4492350"/>
              <a:gd name="connsiteX9-2311" fmla="*/ 988828 w 3694535"/>
              <a:gd name="connsiteY9-2312" fmla="*/ 1924493 h 4492350"/>
              <a:gd name="connsiteX10-2313" fmla="*/ 1137684 w 3694535"/>
              <a:gd name="connsiteY10-2314" fmla="*/ 861237 h 4492350"/>
              <a:gd name="connsiteX11-2315" fmla="*/ 1222745 w 3694535"/>
              <a:gd name="connsiteY11-2316" fmla="*/ 2062716 h 4492350"/>
              <a:gd name="connsiteX12-2317" fmla="*/ 1690577 w 3694535"/>
              <a:gd name="connsiteY12-2318" fmla="*/ 2190307 h 4492350"/>
              <a:gd name="connsiteX13-2319" fmla="*/ 1956391 w 3694535"/>
              <a:gd name="connsiteY13-2320" fmla="*/ 0 h 4492350"/>
              <a:gd name="connsiteX14-2321" fmla="*/ 2083982 w 3694535"/>
              <a:gd name="connsiteY14-2322" fmla="*/ 978195 h 4492350"/>
              <a:gd name="connsiteX15-2323" fmla="*/ 1881963 w 3694535"/>
              <a:gd name="connsiteY15-2324" fmla="*/ 2232837 h 4492350"/>
              <a:gd name="connsiteX16-2325" fmla="*/ 2057494 w 3694535"/>
              <a:gd name="connsiteY16-2326" fmla="*/ 3046321 h 4492350"/>
              <a:gd name="connsiteX17-2327" fmla="*/ 2647507 w 3694535"/>
              <a:gd name="connsiteY17-2328" fmla="*/ 2519916 h 4492350"/>
              <a:gd name="connsiteX18-2329" fmla="*/ 2913694 w 3694535"/>
              <a:gd name="connsiteY18-2330" fmla="*/ 1291762 h 4492350"/>
              <a:gd name="connsiteX19-2331" fmla="*/ 2806809 w 3694535"/>
              <a:gd name="connsiteY19-2332" fmla="*/ 2383091 h 4492350"/>
              <a:gd name="connsiteX20-2333" fmla="*/ 3694535 w 3694535"/>
              <a:gd name="connsiteY20-2334" fmla="*/ 1124252 h 4492350"/>
              <a:gd name="connsiteX21-2335" fmla="*/ 2222205 w 3694535"/>
              <a:gd name="connsiteY21-2336" fmla="*/ 3370521 h 4492350"/>
              <a:gd name="connsiteX22-2337" fmla="*/ 2169042 w 3694535"/>
              <a:gd name="connsiteY22-2338" fmla="*/ 3817088 h 4492350"/>
              <a:gd name="connsiteX23-2339" fmla="*/ 3317358 w 3694535"/>
              <a:gd name="connsiteY23-2340" fmla="*/ 3094074 h 4492350"/>
              <a:gd name="connsiteX24-2341" fmla="*/ 2194317 w 3694535"/>
              <a:gd name="connsiteY24-2342" fmla="*/ 4030951 h 4492350"/>
              <a:gd name="connsiteX25-2343" fmla="*/ 2232838 w 3694535"/>
              <a:gd name="connsiteY25-2344" fmla="*/ 4476307 h 4492350"/>
              <a:gd name="connsiteX26-2345" fmla="*/ 2218194 w 3694535"/>
              <a:gd name="connsiteY26-2346" fmla="*/ 4491415 h 4492350"/>
              <a:gd name="connsiteX27-2347" fmla="*/ 1743740 w 3694535"/>
              <a:gd name="connsiteY27-2348" fmla="*/ 4492350 h 4492350"/>
              <a:gd name="connsiteX0-2349" fmla="*/ 1743740 w 3694535"/>
              <a:gd name="connsiteY0-2350" fmla="*/ 4492350 h 4492350"/>
              <a:gd name="connsiteX1-2351" fmla="*/ 1796903 w 3694535"/>
              <a:gd name="connsiteY1-2352" fmla="*/ 3785190 h 4492350"/>
              <a:gd name="connsiteX2-2353" fmla="*/ 1307805 w 3694535"/>
              <a:gd name="connsiteY2-2354" fmla="*/ 3381153 h 4492350"/>
              <a:gd name="connsiteX3-2355" fmla="*/ 31898 w 3694535"/>
              <a:gd name="connsiteY3-2356" fmla="*/ 2945218 h 4492350"/>
              <a:gd name="connsiteX4-2357" fmla="*/ 1127052 w 3694535"/>
              <a:gd name="connsiteY4-2358" fmla="*/ 3242930 h 4492350"/>
              <a:gd name="connsiteX5-2359" fmla="*/ 393405 w 3694535"/>
              <a:gd name="connsiteY5-2360" fmla="*/ 2456121 h 4492350"/>
              <a:gd name="connsiteX6-2361" fmla="*/ 1775638 w 3694535"/>
              <a:gd name="connsiteY6-2362" fmla="*/ 3519376 h 4492350"/>
              <a:gd name="connsiteX7-2363" fmla="*/ 1679945 w 3694535"/>
              <a:gd name="connsiteY7-2364" fmla="*/ 2392325 h 4492350"/>
              <a:gd name="connsiteX8-2365" fmla="*/ 0 w 3694535"/>
              <a:gd name="connsiteY8-2366" fmla="*/ 754911 h 4492350"/>
              <a:gd name="connsiteX9-2367" fmla="*/ 988828 w 3694535"/>
              <a:gd name="connsiteY9-2368" fmla="*/ 1924493 h 4492350"/>
              <a:gd name="connsiteX10-2369" fmla="*/ 1137684 w 3694535"/>
              <a:gd name="connsiteY10-2370" fmla="*/ 861237 h 4492350"/>
              <a:gd name="connsiteX11-2371" fmla="*/ 1222745 w 3694535"/>
              <a:gd name="connsiteY11-2372" fmla="*/ 2062716 h 4492350"/>
              <a:gd name="connsiteX12-2373" fmla="*/ 1690577 w 3694535"/>
              <a:gd name="connsiteY12-2374" fmla="*/ 2190307 h 4492350"/>
              <a:gd name="connsiteX13-2375" fmla="*/ 1956391 w 3694535"/>
              <a:gd name="connsiteY13-2376" fmla="*/ 0 h 4492350"/>
              <a:gd name="connsiteX14-2377" fmla="*/ 2083982 w 3694535"/>
              <a:gd name="connsiteY14-2378" fmla="*/ 978195 h 4492350"/>
              <a:gd name="connsiteX15-2379" fmla="*/ 1881963 w 3694535"/>
              <a:gd name="connsiteY15-2380" fmla="*/ 2232837 h 4492350"/>
              <a:gd name="connsiteX16-2381" fmla="*/ 2057494 w 3694535"/>
              <a:gd name="connsiteY16-2382" fmla="*/ 3046321 h 4492350"/>
              <a:gd name="connsiteX17-2383" fmla="*/ 2647507 w 3694535"/>
              <a:gd name="connsiteY17-2384" fmla="*/ 2519916 h 4492350"/>
              <a:gd name="connsiteX18-2385" fmla="*/ 2913694 w 3694535"/>
              <a:gd name="connsiteY18-2386" fmla="*/ 1291762 h 4492350"/>
              <a:gd name="connsiteX19-2387" fmla="*/ 2806809 w 3694535"/>
              <a:gd name="connsiteY19-2388" fmla="*/ 2383091 h 4492350"/>
              <a:gd name="connsiteX20-2389" fmla="*/ 3694535 w 3694535"/>
              <a:gd name="connsiteY20-2390" fmla="*/ 1124252 h 4492350"/>
              <a:gd name="connsiteX21-2391" fmla="*/ 2222205 w 3694535"/>
              <a:gd name="connsiteY21-2392" fmla="*/ 3370521 h 4492350"/>
              <a:gd name="connsiteX22-2393" fmla="*/ 2169042 w 3694535"/>
              <a:gd name="connsiteY22-2394" fmla="*/ 3817088 h 4492350"/>
              <a:gd name="connsiteX23-2395" fmla="*/ 3317358 w 3694535"/>
              <a:gd name="connsiteY23-2396" fmla="*/ 3094074 h 4492350"/>
              <a:gd name="connsiteX24-2397" fmla="*/ 2194317 w 3694535"/>
              <a:gd name="connsiteY24-2398" fmla="*/ 4030951 h 4492350"/>
              <a:gd name="connsiteX25-2399" fmla="*/ 2232838 w 3694535"/>
              <a:gd name="connsiteY25-2400" fmla="*/ 4476307 h 4492350"/>
              <a:gd name="connsiteX26-2401" fmla="*/ 2218194 w 3694535"/>
              <a:gd name="connsiteY26-2402" fmla="*/ 4491415 h 4492350"/>
              <a:gd name="connsiteX27-2403" fmla="*/ 1743740 w 3694535"/>
              <a:gd name="connsiteY27-2404" fmla="*/ 4492350 h 4492350"/>
              <a:gd name="connsiteX0-2405" fmla="*/ 1743740 w 3694535"/>
              <a:gd name="connsiteY0-2406" fmla="*/ 4492350 h 4492350"/>
              <a:gd name="connsiteX1-2407" fmla="*/ 1796903 w 3694535"/>
              <a:gd name="connsiteY1-2408" fmla="*/ 3785190 h 4492350"/>
              <a:gd name="connsiteX2-2409" fmla="*/ 1307805 w 3694535"/>
              <a:gd name="connsiteY2-2410" fmla="*/ 3381153 h 4492350"/>
              <a:gd name="connsiteX3-2411" fmla="*/ 31898 w 3694535"/>
              <a:gd name="connsiteY3-2412" fmla="*/ 2945218 h 4492350"/>
              <a:gd name="connsiteX4-2413" fmla="*/ 1127052 w 3694535"/>
              <a:gd name="connsiteY4-2414" fmla="*/ 3242930 h 4492350"/>
              <a:gd name="connsiteX5-2415" fmla="*/ 393405 w 3694535"/>
              <a:gd name="connsiteY5-2416" fmla="*/ 2456121 h 4492350"/>
              <a:gd name="connsiteX6-2417" fmla="*/ 1775638 w 3694535"/>
              <a:gd name="connsiteY6-2418" fmla="*/ 3519376 h 4492350"/>
              <a:gd name="connsiteX7-2419" fmla="*/ 1679945 w 3694535"/>
              <a:gd name="connsiteY7-2420" fmla="*/ 2392325 h 4492350"/>
              <a:gd name="connsiteX8-2421" fmla="*/ 0 w 3694535"/>
              <a:gd name="connsiteY8-2422" fmla="*/ 754911 h 4492350"/>
              <a:gd name="connsiteX9-2423" fmla="*/ 988828 w 3694535"/>
              <a:gd name="connsiteY9-2424" fmla="*/ 1924493 h 4492350"/>
              <a:gd name="connsiteX10-2425" fmla="*/ 1137684 w 3694535"/>
              <a:gd name="connsiteY10-2426" fmla="*/ 861237 h 4492350"/>
              <a:gd name="connsiteX11-2427" fmla="*/ 1222745 w 3694535"/>
              <a:gd name="connsiteY11-2428" fmla="*/ 2062716 h 4492350"/>
              <a:gd name="connsiteX12-2429" fmla="*/ 1690577 w 3694535"/>
              <a:gd name="connsiteY12-2430" fmla="*/ 2190307 h 4492350"/>
              <a:gd name="connsiteX13-2431" fmla="*/ 1956391 w 3694535"/>
              <a:gd name="connsiteY13-2432" fmla="*/ 0 h 4492350"/>
              <a:gd name="connsiteX14-2433" fmla="*/ 2083982 w 3694535"/>
              <a:gd name="connsiteY14-2434" fmla="*/ 978195 h 4492350"/>
              <a:gd name="connsiteX15-2435" fmla="*/ 1881963 w 3694535"/>
              <a:gd name="connsiteY15-2436" fmla="*/ 2232837 h 4492350"/>
              <a:gd name="connsiteX16-2437" fmla="*/ 2057494 w 3694535"/>
              <a:gd name="connsiteY16-2438" fmla="*/ 3046321 h 4492350"/>
              <a:gd name="connsiteX17-2439" fmla="*/ 2647507 w 3694535"/>
              <a:gd name="connsiteY17-2440" fmla="*/ 2519916 h 4492350"/>
              <a:gd name="connsiteX18-2441" fmla="*/ 2913694 w 3694535"/>
              <a:gd name="connsiteY18-2442" fmla="*/ 1291762 h 4492350"/>
              <a:gd name="connsiteX19-2443" fmla="*/ 2806809 w 3694535"/>
              <a:gd name="connsiteY19-2444" fmla="*/ 2383091 h 4492350"/>
              <a:gd name="connsiteX20-2445" fmla="*/ 3694535 w 3694535"/>
              <a:gd name="connsiteY20-2446" fmla="*/ 1124252 h 4492350"/>
              <a:gd name="connsiteX21-2447" fmla="*/ 2222205 w 3694535"/>
              <a:gd name="connsiteY21-2448" fmla="*/ 3370521 h 4492350"/>
              <a:gd name="connsiteX22-2449" fmla="*/ 2169042 w 3694535"/>
              <a:gd name="connsiteY22-2450" fmla="*/ 3817088 h 4492350"/>
              <a:gd name="connsiteX23-2451" fmla="*/ 3317358 w 3694535"/>
              <a:gd name="connsiteY23-2452" fmla="*/ 3094074 h 4492350"/>
              <a:gd name="connsiteX24-2453" fmla="*/ 2194317 w 3694535"/>
              <a:gd name="connsiteY24-2454" fmla="*/ 4030951 h 4492350"/>
              <a:gd name="connsiteX25-2455" fmla="*/ 2232838 w 3694535"/>
              <a:gd name="connsiteY25-2456" fmla="*/ 4476307 h 4492350"/>
              <a:gd name="connsiteX26-2457" fmla="*/ 2218194 w 3694535"/>
              <a:gd name="connsiteY26-2458" fmla="*/ 4491415 h 4492350"/>
              <a:gd name="connsiteX27-2459" fmla="*/ 1743740 w 3694535"/>
              <a:gd name="connsiteY27-2460" fmla="*/ 4492350 h 4492350"/>
              <a:gd name="connsiteX0-2461" fmla="*/ 1743740 w 3694535"/>
              <a:gd name="connsiteY0-2462" fmla="*/ 4492350 h 4492350"/>
              <a:gd name="connsiteX1-2463" fmla="*/ 1796903 w 3694535"/>
              <a:gd name="connsiteY1-2464" fmla="*/ 3785190 h 4492350"/>
              <a:gd name="connsiteX2-2465" fmla="*/ 1307805 w 3694535"/>
              <a:gd name="connsiteY2-2466" fmla="*/ 3381153 h 4492350"/>
              <a:gd name="connsiteX3-2467" fmla="*/ 31898 w 3694535"/>
              <a:gd name="connsiteY3-2468" fmla="*/ 2945218 h 4492350"/>
              <a:gd name="connsiteX4-2469" fmla="*/ 1127052 w 3694535"/>
              <a:gd name="connsiteY4-2470" fmla="*/ 3242930 h 4492350"/>
              <a:gd name="connsiteX5-2471" fmla="*/ 393405 w 3694535"/>
              <a:gd name="connsiteY5-2472" fmla="*/ 2456121 h 4492350"/>
              <a:gd name="connsiteX6-2473" fmla="*/ 1775638 w 3694535"/>
              <a:gd name="connsiteY6-2474" fmla="*/ 3519376 h 4492350"/>
              <a:gd name="connsiteX7-2475" fmla="*/ 1679945 w 3694535"/>
              <a:gd name="connsiteY7-2476" fmla="*/ 2392325 h 4492350"/>
              <a:gd name="connsiteX8-2477" fmla="*/ 0 w 3694535"/>
              <a:gd name="connsiteY8-2478" fmla="*/ 754911 h 4492350"/>
              <a:gd name="connsiteX9-2479" fmla="*/ 988828 w 3694535"/>
              <a:gd name="connsiteY9-2480" fmla="*/ 1924493 h 4492350"/>
              <a:gd name="connsiteX10-2481" fmla="*/ 1137684 w 3694535"/>
              <a:gd name="connsiteY10-2482" fmla="*/ 861237 h 4492350"/>
              <a:gd name="connsiteX11-2483" fmla="*/ 1222745 w 3694535"/>
              <a:gd name="connsiteY11-2484" fmla="*/ 2062716 h 4492350"/>
              <a:gd name="connsiteX12-2485" fmla="*/ 1690577 w 3694535"/>
              <a:gd name="connsiteY12-2486" fmla="*/ 2190307 h 4492350"/>
              <a:gd name="connsiteX13-2487" fmla="*/ 1956391 w 3694535"/>
              <a:gd name="connsiteY13-2488" fmla="*/ 0 h 4492350"/>
              <a:gd name="connsiteX14-2489" fmla="*/ 2083982 w 3694535"/>
              <a:gd name="connsiteY14-2490" fmla="*/ 978195 h 4492350"/>
              <a:gd name="connsiteX15-2491" fmla="*/ 1881963 w 3694535"/>
              <a:gd name="connsiteY15-2492" fmla="*/ 2232837 h 4492350"/>
              <a:gd name="connsiteX16-2493" fmla="*/ 2057494 w 3694535"/>
              <a:gd name="connsiteY16-2494" fmla="*/ 3046321 h 4492350"/>
              <a:gd name="connsiteX17-2495" fmla="*/ 2647507 w 3694535"/>
              <a:gd name="connsiteY17-2496" fmla="*/ 2519916 h 4492350"/>
              <a:gd name="connsiteX18-2497" fmla="*/ 2913694 w 3694535"/>
              <a:gd name="connsiteY18-2498" fmla="*/ 1291762 h 4492350"/>
              <a:gd name="connsiteX19-2499" fmla="*/ 2806809 w 3694535"/>
              <a:gd name="connsiteY19-2500" fmla="*/ 2383091 h 4492350"/>
              <a:gd name="connsiteX20-2501" fmla="*/ 3694535 w 3694535"/>
              <a:gd name="connsiteY20-2502" fmla="*/ 1124252 h 4492350"/>
              <a:gd name="connsiteX21-2503" fmla="*/ 2222205 w 3694535"/>
              <a:gd name="connsiteY21-2504" fmla="*/ 3370521 h 4492350"/>
              <a:gd name="connsiteX22-2505" fmla="*/ 2169042 w 3694535"/>
              <a:gd name="connsiteY22-2506" fmla="*/ 3817088 h 4492350"/>
              <a:gd name="connsiteX23-2507" fmla="*/ 3317358 w 3694535"/>
              <a:gd name="connsiteY23-2508" fmla="*/ 3094074 h 4492350"/>
              <a:gd name="connsiteX24-2509" fmla="*/ 2194317 w 3694535"/>
              <a:gd name="connsiteY24-2510" fmla="*/ 4030951 h 4492350"/>
              <a:gd name="connsiteX25-2511" fmla="*/ 2232838 w 3694535"/>
              <a:gd name="connsiteY25-2512" fmla="*/ 4476307 h 4492350"/>
              <a:gd name="connsiteX26-2513" fmla="*/ 2218194 w 3694535"/>
              <a:gd name="connsiteY26-2514" fmla="*/ 4491415 h 4492350"/>
              <a:gd name="connsiteX27-2515" fmla="*/ 1743740 w 3694535"/>
              <a:gd name="connsiteY27-2516" fmla="*/ 4492350 h 4492350"/>
              <a:gd name="connsiteX0-2517" fmla="*/ 1743740 w 3694535"/>
              <a:gd name="connsiteY0-2518" fmla="*/ 4492350 h 4492350"/>
              <a:gd name="connsiteX1-2519" fmla="*/ 1796903 w 3694535"/>
              <a:gd name="connsiteY1-2520" fmla="*/ 3785190 h 4492350"/>
              <a:gd name="connsiteX2-2521" fmla="*/ 1307805 w 3694535"/>
              <a:gd name="connsiteY2-2522" fmla="*/ 3381153 h 4492350"/>
              <a:gd name="connsiteX3-2523" fmla="*/ 31898 w 3694535"/>
              <a:gd name="connsiteY3-2524" fmla="*/ 2945218 h 4492350"/>
              <a:gd name="connsiteX4-2525" fmla="*/ 1127052 w 3694535"/>
              <a:gd name="connsiteY4-2526" fmla="*/ 3242930 h 4492350"/>
              <a:gd name="connsiteX5-2527" fmla="*/ 393405 w 3694535"/>
              <a:gd name="connsiteY5-2528" fmla="*/ 2456121 h 4492350"/>
              <a:gd name="connsiteX6-2529" fmla="*/ 1775638 w 3694535"/>
              <a:gd name="connsiteY6-2530" fmla="*/ 3519376 h 4492350"/>
              <a:gd name="connsiteX7-2531" fmla="*/ 1679945 w 3694535"/>
              <a:gd name="connsiteY7-2532" fmla="*/ 2392325 h 4492350"/>
              <a:gd name="connsiteX8-2533" fmla="*/ 0 w 3694535"/>
              <a:gd name="connsiteY8-2534" fmla="*/ 754911 h 4492350"/>
              <a:gd name="connsiteX9-2535" fmla="*/ 988828 w 3694535"/>
              <a:gd name="connsiteY9-2536" fmla="*/ 1924493 h 4492350"/>
              <a:gd name="connsiteX10-2537" fmla="*/ 1137684 w 3694535"/>
              <a:gd name="connsiteY10-2538" fmla="*/ 861237 h 4492350"/>
              <a:gd name="connsiteX11-2539" fmla="*/ 1222745 w 3694535"/>
              <a:gd name="connsiteY11-2540" fmla="*/ 2062716 h 4492350"/>
              <a:gd name="connsiteX12-2541" fmla="*/ 1690577 w 3694535"/>
              <a:gd name="connsiteY12-2542" fmla="*/ 2190307 h 4492350"/>
              <a:gd name="connsiteX13-2543" fmla="*/ 1956391 w 3694535"/>
              <a:gd name="connsiteY13-2544" fmla="*/ 0 h 4492350"/>
              <a:gd name="connsiteX14-2545" fmla="*/ 2083982 w 3694535"/>
              <a:gd name="connsiteY14-2546" fmla="*/ 978195 h 4492350"/>
              <a:gd name="connsiteX15-2547" fmla="*/ 1881963 w 3694535"/>
              <a:gd name="connsiteY15-2548" fmla="*/ 2232837 h 4492350"/>
              <a:gd name="connsiteX16-2549" fmla="*/ 2057494 w 3694535"/>
              <a:gd name="connsiteY16-2550" fmla="*/ 3046321 h 4492350"/>
              <a:gd name="connsiteX17-2551" fmla="*/ 2647507 w 3694535"/>
              <a:gd name="connsiteY17-2552" fmla="*/ 2519916 h 4492350"/>
              <a:gd name="connsiteX18-2553" fmla="*/ 2913694 w 3694535"/>
              <a:gd name="connsiteY18-2554" fmla="*/ 1291762 h 4492350"/>
              <a:gd name="connsiteX19-2555" fmla="*/ 2806809 w 3694535"/>
              <a:gd name="connsiteY19-2556" fmla="*/ 2383091 h 4492350"/>
              <a:gd name="connsiteX20-2557" fmla="*/ 3694535 w 3694535"/>
              <a:gd name="connsiteY20-2558" fmla="*/ 1124252 h 4492350"/>
              <a:gd name="connsiteX21-2559" fmla="*/ 2222205 w 3694535"/>
              <a:gd name="connsiteY21-2560" fmla="*/ 3370521 h 4492350"/>
              <a:gd name="connsiteX22-2561" fmla="*/ 2169042 w 3694535"/>
              <a:gd name="connsiteY22-2562" fmla="*/ 3817088 h 4492350"/>
              <a:gd name="connsiteX23-2563" fmla="*/ 3317358 w 3694535"/>
              <a:gd name="connsiteY23-2564" fmla="*/ 3094074 h 4492350"/>
              <a:gd name="connsiteX24-2565" fmla="*/ 2194317 w 3694535"/>
              <a:gd name="connsiteY24-2566" fmla="*/ 4030951 h 4492350"/>
              <a:gd name="connsiteX25-2567" fmla="*/ 2232838 w 3694535"/>
              <a:gd name="connsiteY25-2568" fmla="*/ 4476307 h 4492350"/>
              <a:gd name="connsiteX26-2569" fmla="*/ 2218194 w 3694535"/>
              <a:gd name="connsiteY26-2570" fmla="*/ 4491415 h 4492350"/>
              <a:gd name="connsiteX27-2571" fmla="*/ 1743740 w 3694535"/>
              <a:gd name="connsiteY27-2572" fmla="*/ 4492350 h 4492350"/>
              <a:gd name="connsiteX0-2573" fmla="*/ 1743740 w 3694535"/>
              <a:gd name="connsiteY0-2574" fmla="*/ 4492350 h 4492350"/>
              <a:gd name="connsiteX1-2575" fmla="*/ 1796903 w 3694535"/>
              <a:gd name="connsiteY1-2576" fmla="*/ 3785190 h 4492350"/>
              <a:gd name="connsiteX2-2577" fmla="*/ 1307805 w 3694535"/>
              <a:gd name="connsiteY2-2578" fmla="*/ 3381153 h 4492350"/>
              <a:gd name="connsiteX3-2579" fmla="*/ 31898 w 3694535"/>
              <a:gd name="connsiteY3-2580" fmla="*/ 2945218 h 4492350"/>
              <a:gd name="connsiteX4-2581" fmla="*/ 1127052 w 3694535"/>
              <a:gd name="connsiteY4-2582" fmla="*/ 3242930 h 4492350"/>
              <a:gd name="connsiteX5-2583" fmla="*/ 393405 w 3694535"/>
              <a:gd name="connsiteY5-2584" fmla="*/ 2456121 h 4492350"/>
              <a:gd name="connsiteX6-2585" fmla="*/ 1775638 w 3694535"/>
              <a:gd name="connsiteY6-2586" fmla="*/ 3519376 h 4492350"/>
              <a:gd name="connsiteX7-2587" fmla="*/ 1679945 w 3694535"/>
              <a:gd name="connsiteY7-2588" fmla="*/ 2392325 h 4492350"/>
              <a:gd name="connsiteX8-2589" fmla="*/ 0 w 3694535"/>
              <a:gd name="connsiteY8-2590" fmla="*/ 754911 h 4492350"/>
              <a:gd name="connsiteX9-2591" fmla="*/ 988828 w 3694535"/>
              <a:gd name="connsiteY9-2592" fmla="*/ 1924493 h 4492350"/>
              <a:gd name="connsiteX10-2593" fmla="*/ 1137684 w 3694535"/>
              <a:gd name="connsiteY10-2594" fmla="*/ 861237 h 4492350"/>
              <a:gd name="connsiteX11-2595" fmla="*/ 1222745 w 3694535"/>
              <a:gd name="connsiteY11-2596" fmla="*/ 2062716 h 4492350"/>
              <a:gd name="connsiteX12-2597" fmla="*/ 1690577 w 3694535"/>
              <a:gd name="connsiteY12-2598" fmla="*/ 2190307 h 4492350"/>
              <a:gd name="connsiteX13-2599" fmla="*/ 1956391 w 3694535"/>
              <a:gd name="connsiteY13-2600" fmla="*/ 0 h 4492350"/>
              <a:gd name="connsiteX14-2601" fmla="*/ 2083982 w 3694535"/>
              <a:gd name="connsiteY14-2602" fmla="*/ 978195 h 4492350"/>
              <a:gd name="connsiteX15-2603" fmla="*/ 1881963 w 3694535"/>
              <a:gd name="connsiteY15-2604" fmla="*/ 2232837 h 4492350"/>
              <a:gd name="connsiteX16-2605" fmla="*/ 2057494 w 3694535"/>
              <a:gd name="connsiteY16-2606" fmla="*/ 3046321 h 4492350"/>
              <a:gd name="connsiteX17-2607" fmla="*/ 2647507 w 3694535"/>
              <a:gd name="connsiteY17-2608" fmla="*/ 2519916 h 4492350"/>
              <a:gd name="connsiteX18-2609" fmla="*/ 2913694 w 3694535"/>
              <a:gd name="connsiteY18-2610" fmla="*/ 1291762 h 4492350"/>
              <a:gd name="connsiteX19-2611" fmla="*/ 2806809 w 3694535"/>
              <a:gd name="connsiteY19-2612" fmla="*/ 2383091 h 4492350"/>
              <a:gd name="connsiteX20-2613" fmla="*/ 3694535 w 3694535"/>
              <a:gd name="connsiteY20-2614" fmla="*/ 1124252 h 4492350"/>
              <a:gd name="connsiteX21-2615" fmla="*/ 2222205 w 3694535"/>
              <a:gd name="connsiteY21-2616" fmla="*/ 3370521 h 4492350"/>
              <a:gd name="connsiteX22-2617" fmla="*/ 2169042 w 3694535"/>
              <a:gd name="connsiteY22-2618" fmla="*/ 3817088 h 4492350"/>
              <a:gd name="connsiteX23-2619" fmla="*/ 3317358 w 3694535"/>
              <a:gd name="connsiteY23-2620" fmla="*/ 3094074 h 4492350"/>
              <a:gd name="connsiteX24-2621" fmla="*/ 2194317 w 3694535"/>
              <a:gd name="connsiteY24-2622" fmla="*/ 4030951 h 4492350"/>
              <a:gd name="connsiteX25-2623" fmla="*/ 2232838 w 3694535"/>
              <a:gd name="connsiteY25-2624" fmla="*/ 4476307 h 4492350"/>
              <a:gd name="connsiteX26-2625" fmla="*/ 2218194 w 3694535"/>
              <a:gd name="connsiteY26-2626" fmla="*/ 4491415 h 4492350"/>
              <a:gd name="connsiteX27-2627" fmla="*/ 1743740 w 3694535"/>
              <a:gd name="connsiteY27-2628" fmla="*/ 4492350 h 4492350"/>
              <a:gd name="connsiteX0-2629" fmla="*/ 1743740 w 3694535"/>
              <a:gd name="connsiteY0-2630" fmla="*/ 4492350 h 4492350"/>
              <a:gd name="connsiteX1-2631" fmla="*/ 1796903 w 3694535"/>
              <a:gd name="connsiteY1-2632" fmla="*/ 3785190 h 4492350"/>
              <a:gd name="connsiteX2-2633" fmla="*/ 1307805 w 3694535"/>
              <a:gd name="connsiteY2-2634" fmla="*/ 3381153 h 4492350"/>
              <a:gd name="connsiteX3-2635" fmla="*/ 31898 w 3694535"/>
              <a:gd name="connsiteY3-2636" fmla="*/ 2945218 h 4492350"/>
              <a:gd name="connsiteX4-2637" fmla="*/ 1127052 w 3694535"/>
              <a:gd name="connsiteY4-2638" fmla="*/ 3242930 h 4492350"/>
              <a:gd name="connsiteX5-2639" fmla="*/ 393405 w 3694535"/>
              <a:gd name="connsiteY5-2640" fmla="*/ 2456121 h 4492350"/>
              <a:gd name="connsiteX6-2641" fmla="*/ 1775638 w 3694535"/>
              <a:gd name="connsiteY6-2642" fmla="*/ 3519376 h 4492350"/>
              <a:gd name="connsiteX7-2643" fmla="*/ 1679945 w 3694535"/>
              <a:gd name="connsiteY7-2644" fmla="*/ 2392325 h 4492350"/>
              <a:gd name="connsiteX8-2645" fmla="*/ 0 w 3694535"/>
              <a:gd name="connsiteY8-2646" fmla="*/ 754911 h 4492350"/>
              <a:gd name="connsiteX9-2647" fmla="*/ 988828 w 3694535"/>
              <a:gd name="connsiteY9-2648" fmla="*/ 1924493 h 4492350"/>
              <a:gd name="connsiteX10-2649" fmla="*/ 1137684 w 3694535"/>
              <a:gd name="connsiteY10-2650" fmla="*/ 861237 h 4492350"/>
              <a:gd name="connsiteX11-2651" fmla="*/ 1222745 w 3694535"/>
              <a:gd name="connsiteY11-2652" fmla="*/ 2062716 h 4492350"/>
              <a:gd name="connsiteX12-2653" fmla="*/ 1690577 w 3694535"/>
              <a:gd name="connsiteY12-2654" fmla="*/ 2190307 h 4492350"/>
              <a:gd name="connsiteX13-2655" fmla="*/ 1956391 w 3694535"/>
              <a:gd name="connsiteY13-2656" fmla="*/ 0 h 4492350"/>
              <a:gd name="connsiteX14-2657" fmla="*/ 2083982 w 3694535"/>
              <a:gd name="connsiteY14-2658" fmla="*/ 978195 h 4492350"/>
              <a:gd name="connsiteX15-2659" fmla="*/ 1881963 w 3694535"/>
              <a:gd name="connsiteY15-2660" fmla="*/ 2232837 h 4492350"/>
              <a:gd name="connsiteX16-2661" fmla="*/ 2057494 w 3694535"/>
              <a:gd name="connsiteY16-2662" fmla="*/ 3046321 h 4492350"/>
              <a:gd name="connsiteX17-2663" fmla="*/ 2647507 w 3694535"/>
              <a:gd name="connsiteY17-2664" fmla="*/ 2519916 h 4492350"/>
              <a:gd name="connsiteX18-2665" fmla="*/ 2913694 w 3694535"/>
              <a:gd name="connsiteY18-2666" fmla="*/ 1291762 h 4492350"/>
              <a:gd name="connsiteX19-2667" fmla="*/ 2806809 w 3694535"/>
              <a:gd name="connsiteY19-2668" fmla="*/ 2383091 h 4492350"/>
              <a:gd name="connsiteX20-2669" fmla="*/ 3694535 w 3694535"/>
              <a:gd name="connsiteY20-2670" fmla="*/ 1124252 h 4492350"/>
              <a:gd name="connsiteX21-2671" fmla="*/ 2222205 w 3694535"/>
              <a:gd name="connsiteY21-2672" fmla="*/ 3370521 h 4492350"/>
              <a:gd name="connsiteX22-2673" fmla="*/ 2169042 w 3694535"/>
              <a:gd name="connsiteY22-2674" fmla="*/ 3817088 h 4492350"/>
              <a:gd name="connsiteX23-2675" fmla="*/ 3317358 w 3694535"/>
              <a:gd name="connsiteY23-2676" fmla="*/ 3094074 h 4492350"/>
              <a:gd name="connsiteX24-2677" fmla="*/ 2194317 w 3694535"/>
              <a:gd name="connsiteY24-2678" fmla="*/ 4030951 h 4492350"/>
              <a:gd name="connsiteX25-2679" fmla="*/ 2232838 w 3694535"/>
              <a:gd name="connsiteY25-2680" fmla="*/ 4476307 h 4492350"/>
              <a:gd name="connsiteX26-2681" fmla="*/ 2218194 w 3694535"/>
              <a:gd name="connsiteY26-2682" fmla="*/ 4491415 h 4492350"/>
              <a:gd name="connsiteX27-2683" fmla="*/ 1743740 w 3694535"/>
              <a:gd name="connsiteY27-2684" fmla="*/ 4492350 h 4492350"/>
              <a:gd name="connsiteX0-2685" fmla="*/ 1743740 w 3694535"/>
              <a:gd name="connsiteY0-2686" fmla="*/ 4492350 h 4492350"/>
              <a:gd name="connsiteX1-2687" fmla="*/ 1796903 w 3694535"/>
              <a:gd name="connsiteY1-2688" fmla="*/ 3785190 h 4492350"/>
              <a:gd name="connsiteX2-2689" fmla="*/ 1307805 w 3694535"/>
              <a:gd name="connsiteY2-2690" fmla="*/ 3381153 h 4492350"/>
              <a:gd name="connsiteX3-2691" fmla="*/ 31898 w 3694535"/>
              <a:gd name="connsiteY3-2692" fmla="*/ 2945218 h 4492350"/>
              <a:gd name="connsiteX4-2693" fmla="*/ 1127052 w 3694535"/>
              <a:gd name="connsiteY4-2694" fmla="*/ 3242930 h 4492350"/>
              <a:gd name="connsiteX5-2695" fmla="*/ 393405 w 3694535"/>
              <a:gd name="connsiteY5-2696" fmla="*/ 2456121 h 4492350"/>
              <a:gd name="connsiteX6-2697" fmla="*/ 1775638 w 3694535"/>
              <a:gd name="connsiteY6-2698" fmla="*/ 3519376 h 4492350"/>
              <a:gd name="connsiteX7-2699" fmla="*/ 1679945 w 3694535"/>
              <a:gd name="connsiteY7-2700" fmla="*/ 2392325 h 4492350"/>
              <a:gd name="connsiteX8-2701" fmla="*/ 0 w 3694535"/>
              <a:gd name="connsiteY8-2702" fmla="*/ 754911 h 4492350"/>
              <a:gd name="connsiteX9-2703" fmla="*/ 988828 w 3694535"/>
              <a:gd name="connsiteY9-2704" fmla="*/ 1924493 h 4492350"/>
              <a:gd name="connsiteX10-2705" fmla="*/ 1137684 w 3694535"/>
              <a:gd name="connsiteY10-2706" fmla="*/ 861237 h 4492350"/>
              <a:gd name="connsiteX11-2707" fmla="*/ 1222745 w 3694535"/>
              <a:gd name="connsiteY11-2708" fmla="*/ 2062716 h 4492350"/>
              <a:gd name="connsiteX12-2709" fmla="*/ 1690577 w 3694535"/>
              <a:gd name="connsiteY12-2710" fmla="*/ 2190307 h 4492350"/>
              <a:gd name="connsiteX13-2711" fmla="*/ 1956391 w 3694535"/>
              <a:gd name="connsiteY13-2712" fmla="*/ 0 h 4492350"/>
              <a:gd name="connsiteX14-2713" fmla="*/ 2083982 w 3694535"/>
              <a:gd name="connsiteY14-2714" fmla="*/ 978195 h 4492350"/>
              <a:gd name="connsiteX15-2715" fmla="*/ 1881963 w 3694535"/>
              <a:gd name="connsiteY15-2716" fmla="*/ 2232837 h 4492350"/>
              <a:gd name="connsiteX16-2717" fmla="*/ 2057494 w 3694535"/>
              <a:gd name="connsiteY16-2718" fmla="*/ 3046321 h 4492350"/>
              <a:gd name="connsiteX17-2719" fmla="*/ 2647507 w 3694535"/>
              <a:gd name="connsiteY17-2720" fmla="*/ 2519916 h 4492350"/>
              <a:gd name="connsiteX18-2721" fmla="*/ 2913694 w 3694535"/>
              <a:gd name="connsiteY18-2722" fmla="*/ 1291762 h 4492350"/>
              <a:gd name="connsiteX19-2723" fmla="*/ 2806809 w 3694535"/>
              <a:gd name="connsiteY19-2724" fmla="*/ 2383091 h 4492350"/>
              <a:gd name="connsiteX20-2725" fmla="*/ 3694535 w 3694535"/>
              <a:gd name="connsiteY20-2726" fmla="*/ 1124252 h 4492350"/>
              <a:gd name="connsiteX21-2727" fmla="*/ 2222205 w 3694535"/>
              <a:gd name="connsiteY21-2728" fmla="*/ 3370521 h 4492350"/>
              <a:gd name="connsiteX22-2729" fmla="*/ 2169042 w 3694535"/>
              <a:gd name="connsiteY22-2730" fmla="*/ 3817088 h 4492350"/>
              <a:gd name="connsiteX23-2731" fmla="*/ 3317358 w 3694535"/>
              <a:gd name="connsiteY23-2732" fmla="*/ 3094074 h 4492350"/>
              <a:gd name="connsiteX24-2733" fmla="*/ 2194317 w 3694535"/>
              <a:gd name="connsiteY24-2734" fmla="*/ 4030951 h 4492350"/>
              <a:gd name="connsiteX25-2735" fmla="*/ 2232838 w 3694535"/>
              <a:gd name="connsiteY25-2736" fmla="*/ 4476307 h 4492350"/>
              <a:gd name="connsiteX26-2737" fmla="*/ 2218194 w 3694535"/>
              <a:gd name="connsiteY26-2738" fmla="*/ 4491415 h 4492350"/>
              <a:gd name="connsiteX27-2739" fmla="*/ 1743740 w 3694535"/>
              <a:gd name="connsiteY27-2740" fmla="*/ 4492350 h 4492350"/>
              <a:gd name="connsiteX0-2741" fmla="*/ 1743740 w 3694535"/>
              <a:gd name="connsiteY0-2742" fmla="*/ 4492350 h 4492350"/>
              <a:gd name="connsiteX1-2743" fmla="*/ 1796903 w 3694535"/>
              <a:gd name="connsiteY1-2744" fmla="*/ 3785190 h 4492350"/>
              <a:gd name="connsiteX2-2745" fmla="*/ 1307805 w 3694535"/>
              <a:gd name="connsiteY2-2746" fmla="*/ 3381153 h 4492350"/>
              <a:gd name="connsiteX3-2747" fmla="*/ 31898 w 3694535"/>
              <a:gd name="connsiteY3-2748" fmla="*/ 2945218 h 4492350"/>
              <a:gd name="connsiteX4-2749" fmla="*/ 1127052 w 3694535"/>
              <a:gd name="connsiteY4-2750" fmla="*/ 3242930 h 4492350"/>
              <a:gd name="connsiteX5-2751" fmla="*/ 393405 w 3694535"/>
              <a:gd name="connsiteY5-2752" fmla="*/ 2456121 h 4492350"/>
              <a:gd name="connsiteX6-2753" fmla="*/ 1775638 w 3694535"/>
              <a:gd name="connsiteY6-2754" fmla="*/ 3519376 h 4492350"/>
              <a:gd name="connsiteX7-2755" fmla="*/ 1679945 w 3694535"/>
              <a:gd name="connsiteY7-2756" fmla="*/ 2392325 h 4492350"/>
              <a:gd name="connsiteX8-2757" fmla="*/ 0 w 3694535"/>
              <a:gd name="connsiteY8-2758" fmla="*/ 754911 h 4492350"/>
              <a:gd name="connsiteX9-2759" fmla="*/ 988828 w 3694535"/>
              <a:gd name="connsiteY9-2760" fmla="*/ 1924493 h 4492350"/>
              <a:gd name="connsiteX10-2761" fmla="*/ 1137684 w 3694535"/>
              <a:gd name="connsiteY10-2762" fmla="*/ 861237 h 4492350"/>
              <a:gd name="connsiteX11-2763" fmla="*/ 1222745 w 3694535"/>
              <a:gd name="connsiteY11-2764" fmla="*/ 2062716 h 4492350"/>
              <a:gd name="connsiteX12-2765" fmla="*/ 1690577 w 3694535"/>
              <a:gd name="connsiteY12-2766" fmla="*/ 2190307 h 4492350"/>
              <a:gd name="connsiteX13-2767" fmla="*/ 1956391 w 3694535"/>
              <a:gd name="connsiteY13-2768" fmla="*/ 0 h 4492350"/>
              <a:gd name="connsiteX14-2769" fmla="*/ 2027834 w 3694535"/>
              <a:gd name="connsiteY14-2770" fmla="*/ 986216 h 4492350"/>
              <a:gd name="connsiteX15-2771" fmla="*/ 1881963 w 3694535"/>
              <a:gd name="connsiteY15-2772" fmla="*/ 2232837 h 4492350"/>
              <a:gd name="connsiteX16-2773" fmla="*/ 2057494 w 3694535"/>
              <a:gd name="connsiteY16-2774" fmla="*/ 3046321 h 4492350"/>
              <a:gd name="connsiteX17-2775" fmla="*/ 2647507 w 3694535"/>
              <a:gd name="connsiteY17-2776" fmla="*/ 2519916 h 4492350"/>
              <a:gd name="connsiteX18-2777" fmla="*/ 2913694 w 3694535"/>
              <a:gd name="connsiteY18-2778" fmla="*/ 1291762 h 4492350"/>
              <a:gd name="connsiteX19-2779" fmla="*/ 2806809 w 3694535"/>
              <a:gd name="connsiteY19-2780" fmla="*/ 2383091 h 4492350"/>
              <a:gd name="connsiteX20-2781" fmla="*/ 3694535 w 3694535"/>
              <a:gd name="connsiteY20-2782" fmla="*/ 1124252 h 4492350"/>
              <a:gd name="connsiteX21-2783" fmla="*/ 2222205 w 3694535"/>
              <a:gd name="connsiteY21-2784" fmla="*/ 3370521 h 4492350"/>
              <a:gd name="connsiteX22-2785" fmla="*/ 2169042 w 3694535"/>
              <a:gd name="connsiteY22-2786" fmla="*/ 3817088 h 4492350"/>
              <a:gd name="connsiteX23-2787" fmla="*/ 3317358 w 3694535"/>
              <a:gd name="connsiteY23-2788" fmla="*/ 3094074 h 4492350"/>
              <a:gd name="connsiteX24-2789" fmla="*/ 2194317 w 3694535"/>
              <a:gd name="connsiteY24-2790" fmla="*/ 4030951 h 4492350"/>
              <a:gd name="connsiteX25-2791" fmla="*/ 2232838 w 3694535"/>
              <a:gd name="connsiteY25-2792" fmla="*/ 4476307 h 4492350"/>
              <a:gd name="connsiteX26-2793" fmla="*/ 2218194 w 3694535"/>
              <a:gd name="connsiteY26-2794" fmla="*/ 4491415 h 4492350"/>
              <a:gd name="connsiteX27-2795" fmla="*/ 1743740 w 3694535"/>
              <a:gd name="connsiteY27-2796" fmla="*/ 4492350 h 4492350"/>
              <a:gd name="connsiteX0-2797" fmla="*/ 1743740 w 3694535"/>
              <a:gd name="connsiteY0-2798" fmla="*/ 4492350 h 4492350"/>
              <a:gd name="connsiteX1-2799" fmla="*/ 1796903 w 3694535"/>
              <a:gd name="connsiteY1-2800" fmla="*/ 3785190 h 4492350"/>
              <a:gd name="connsiteX2-2801" fmla="*/ 1307805 w 3694535"/>
              <a:gd name="connsiteY2-2802" fmla="*/ 3381153 h 4492350"/>
              <a:gd name="connsiteX3-2803" fmla="*/ 31898 w 3694535"/>
              <a:gd name="connsiteY3-2804" fmla="*/ 2945218 h 4492350"/>
              <a:gd name="connsiteX4-2805" fmla="*/ 1127052 w 3694535"/>
              <a:gd name="connsiteY4-2806" fmla="*/ 3242930 h 4492350"/>
              <a:gd name="connsiteX5-2807" fmla="*/ 393405 w 3694535"/>
              <a:gd name="connsiteY5-2808" fmla="*/ 2456121 h 4492350"/>
              <a:gd name="connsiteX6-2809" fmla="*/ 1775638 w 3694535"/>
              <a:gd name="connsiteY6-2810" fmla="*/ 3519376 h 4492350"/>
              <a:gd name="connsiteX7-2811" fmla="*/ 1679945 w 3694535"/>
              <a:gd name="connsiteY7-2812" fmla="*/ 2392325 h 4492350"/>
              <a:gd name="connsiteX8-2813" fmla="*/ 0 w 3694535"/>
              <a:gd name="connsiteY8-2814" fmla="*/ 754911 h 4492350"/>
              <a:gd name="connsiteX9-2815" fmla="*/ 988828 w 3694535"/>
              <a:gd name="connsiteY9-2816" fmla="*/ 1924493 h 4492350"/>
              <a:gd name="connsiteX10-2817" fmla="*/ 1137684 w 3694535"/>
              <a:gd name="connsiteY10-2818" fmla="*/ 861237 h 4492350"/>
              <a:gd name="connsiteX11-2819" fmla="*/ 1222745 w 3694535"/>
              <a:gd name="connsiteY11-2820" fmla="*/ 2062716 h 4492350"/>
              <a:gd name="connsiteX12-2821" fmla="*/ 1690577 w 3694535"/>
              <a:gd name="connsiteY12-2822" fmla="*/ 2190307 h 4492350"/>
              <a:gd name="connsiteX13-2823" fmla="*/ 1956391 w 3694535"/>
              <a:gd name="connsiteY13-2824" fmla="*/ 0 h 4492350"/>
              <a:gd name="connsiteX14-2825" fmla="*/ 2027834 w 3694535"/>
              <a:gd name="connsiteY14-2826" fmla="*/ 986216 h 4492350"/>
              <a:gd name="connsiteX15-2827" fmla="*/ 1881963 w 3694535"/>
              <a:gd name="connsiteY15-2828" fmla="*/ 2232837 h 4492350"/>
              <a:gd name="connsiteX16-2829" fmla="*/ 2057494 w 3694535"/>
              <a:gd name="connsiteY16-2830" fmla="*/ 3046321 h 4492350"/>
              <a:gd name="connsiteX17-2831" fmla="*/ 2647507 w 3694535"/>
              <a:gd name="connsiteY17-2832" fmla="*/ 2519916 h 4492350"/>
              <a:gd name="connsiteX18-2833" fmla="*/ 2913694 w 3694535"/>
              <a:gd name="connsiteY18-2834" fmla="*/ 1291762 h 4492350"/>
              <a:gd name="connsiteX19-2835" fmla="*/ 2806809 w 3694535"/>
              <a:gd name="connsiteY19-2836" fmla="*/ 2383091 h 4492350"/>
              <a:gd name="connsiteX20-2837" fmla="*/ 3694535 w 3694535"/>
              <a:gd name="connsiteY20-2838" fmla="*/ 1124252 h 4492350"/>
              <a:gd name="connsiteX21-2839" fmla="*/ 2222205 w 3694535"/>
              <a:gd name="connsiteY21-2840" fmla="*/ 3370521 h 4492350"/>
              <a:gd name="connsiteX22-2841" fmla="*/ 2169042 w 3694535"/>
              <a:gd name="connsiteY22-2842" fmla="*/ 3817088 h 4492350"/>
              <a:gd name="connsiteX23-2843" fmla="*/ 3317358 w 3694535"/>
              <a:gd name="connsiteY23-2844" fmla="*/ 3094074 h 4492350"/>
              <a:gd name="connsiteX24-2845" fmla="*/ 2194317 w 3694535"/>
              <a:gd name="connsiteY24-2846" fmla="*/ 4030951 h 4492350"/>
              <a:gd name="connsiteX25-2847" fmla="*/ 2232838 w 3694535"/>
              <a:gd name="connsiteY25-2848" fmla="*/ 4476307 h 4492350"/>
              <a:gd name="connsiteX26-2849" fmla="*/ 2218194 w 3694535"/>
              <a:gd name="connsiteY26-2850" fmla="*/ 4491415 h 4492350"/>
              <a:gd name="connsiteX27-2851" fmla="*/ 1743740 w 3694535"/>
              <a:gd name="connsiteY27-2852" fmla="*/ 4492350 h 4492350"/>
              <a:gd name="connsiteX0-2853" fmla="*/ 1743740 w 3694535"/>
              <a:gd name="connsiteY0-2854" fmla="*/ 4492350 h 4492350"/>
              <a:gd name="connsiteX1-2855" fmla="*/ 1796903 w 3694535"/>
              <a:gd name="connsiteY1-2856" fmla="*/ 3785190 h 4492350"/>
              <a:gd name="connsiteX2-2857" fmla="*/ 1307805 w 3694535"/>
              <a:gd name="connsiteY2-2858" fmla="*/ 3381153 h 4492350"/>
              <a:gd name="connsiteX3-2859" fmla="*/ 31898 w 3694535"/>
              <a:gd name="connsiteY3-2860" fmla="*/ 2945218 h 4492350"/>
              <a:gd name="connsiteX4-2861" fmla="*/ 1127052 w 3694535"/>
              <a:gd name="connsiteY4-2862" fmla="*/ 3242930 h 4492350"/>
              <a:gd name="connsiteX5-2863" fmla="*/ 393405 w 3694535"/>
              <a:gd name="connsiteY5-2864" fmla="*/ 2456121 h 4492350"/>
              <a:gd name="connsiteX6-2865" fmla="*/ 1775638 w 3694535"/>
              <a:gd name="connsiteY6-2866" fmla="*/ 3519376 h 4492350"/>
              <a:gd name="connsiteX7-2867" fmla="*/ 1679945 w 3694535"/>
              <a:gd name="connsiteY7-2868" fmla="*/ 2392325 h 4492350"/>
              <a:gd name="connsiteX8-2869" fmla="*/ 0 w 3694535"/>
              <a:gd name="connsiteY8-2870" fmla="*/ 754911 h 4492350"/>
              <a:gd name="connsiteX9-2871" fmla="*/ 988828 w 3694535"/>
              <a:gd name="connsiteY9-2872" fmla="*/ 1924493 h 4492350"/>
              <a:gd name="connsiteX10-2873" fmla="*/ 1137684 w 3694535"/>
              <a:gd name="connsiteY10-2874" fmla="*/ 861237 h 4492350"/>
              <a:gd name="connsiteX11-2875" fmla="*/ 1222745 w 3694535"/>
              <a:gd name="connsiteY11-2876" fmla="*/ 2062716 h 4492350"/>
              <a:gd name="connsiteX12-2877" fmla="*/ 1690577 w 3694535"/>
              <a:gd name="connsiteY12-2878" fmla="*/ 2190307 h 4492350"/>
              <a:gd name="connsiteX13-2879" fmla="*/ 1956391 w 3694535"/>
              <a:gd name="connsiteY13-2880" fmla="*/ 0 h 4492350"/>
              <a:gd name="connsiteX14-2881" fmla="*/ 2027834 w 3694535"/>
              <a:gd name="connsiteY14-2882" fmla="*/ 986216 h 4492350"/>
              <a:gd name="connsiteX15-2883" fmla="*/ 1881963 w 3694535"/>
              <a:gd name="connsiteY15-2884" fmla="*/ 2232837 h 4492350"/>
              <a:gd name="connsiteX16-2885" fmla="*/ 2057494 w 3694535"/>
              <a:gd name="connsiteY16-2886" fmla="*/ 3046321 h 4492350"/>
              <a:gd name="connsiteX17-2887" fmla="*/ 2647507 w 3694535"/>
              <a:gd name="connsiteY17-2888" fmla="*/ 2519916 h 4492350"/>
              <a:gd name="connsiteX18-2889" fmla="*/ 2913694 w 3694535"/>
              <a:gd name="connsiteY18-2890" fmla="*/ 1291762 h 4492350"/>
              <a:gd name="connsiteX19-2891" fmla="*/ 2806809 w 3694535"/>
              <a:gd name="connsiteY19-2892" fmla="*/ 2383091 h 4492350"/>
              <a:gd name="connsiteX20-2893" fmla="*/ 3694535 w 3694535"/>
              <a:gd name="connsiteY20-2894" fmla="*/ 1124252 h 4492350"/>
              <a:gd name="connsiteX21-2895" fmla="*/ 2222205 w 3694535"/>
              <a:gd name="connsiteY21-2896" fmla="*/ 3370521 h 4492350"/>
              <a:gd name="connsiteX22-2897" fmla="*/ 2169042 w 3694535"/>
              <a:gd name="connsiteY22-2898" fmla="*/ 3817088 h 4492350"/>
              <a:gd name="connsiteX23-2899" fmla="*/ 3317358 w 3694535"/>
              <a:gd name="connsiteY23-2900" fmla="*/ 3094074 h 4492350"/>
              <a:gd name="connsiteX24-2901" fmla="*/ 2194317 w 3694535"/>
              <a:gd name="connsiteY24-2902" fmla="*/ 4030951 h 4492350"/>
              <a:gd name="connsiteX25-2903" fmla="*/ 2232838 w 3694535"/>
              <a:gd name="connsiteY25-2904" fmla="*/ 4476307 h 4492350"/>
              <a:gd name="connsiteX26-2905" fmla="*/ 2218194 w 3694535"/>
              <a:gd name="connsiteY26-2906" fmla="*/ 4491415 h 4492350"/>
              <a:gd name="connsiteX27-2907" fmla="*/ 1743740 w 3694535"/>
              <a:gd name="connsiteY27-2908" fmla="*/ 4492350 h 4492350"/>
              <a:gd name="connsiteX0-2909" fmla="*/ 1743740 w 3694535"/>
              <a:gd name="connsiteY0-2910" fmla="*/ 4523651 h 4523651"/>
              <a:gd name="connsiteX1-2911" fmla="*/ 1796903 w 3694535"/>
              <a:gd name="connsiteY1-2912" fmla="*/ 3816491 h 4523651"/>
              <a:gd name="connsiteX2-2913" fmla="*/ 1307805 w 3694535"/>
              <a:gd name="connsiteY2-2914" fmla="*/ 3412454 h 4523651"/>
              <a:gd name="connsiteX3-2915" fmla="*/ 31898 w 3694535"/>
              <a:gd name="connsiteY3-2916" fmla="*/ 2976519 h 4523651"/>
              <a:gd name="connsiteX4-2917" fmla="*/ 1127052 w 3694535"/>
              <a:gd name="connsiteY4-2918" fmla="*/ 3274231 h 4523651"/>
              <a:gd name="connsiteX5-2919" fmla="*/ 393405 w 3694535"/>
              <a:gd name="connsiteY5-2920" fmla="*/ 2487422 h 4523651"/>
              <a:gd name="connsiteX6-2921" fmla="*/ 1775638 w 3694535"/>
              <a:gd name="connsiteY6-2922" fmla="*/ 3550677 h 4523651"/>
              <a:gd name="connsiteX7-2923" fmla="*/ 1679945 w 3694535"/>
              <a:gd name="connsiteY7-2924" fmla="*/ 2423626 h 4523651"/>
              <a:gd name="connsiteX8-2925" fmla="*/ 0 w 3694535"/>
              <a:gd name="connsiteY8-2926" fmla="*/ 786212 h 4523651"/>
              <a:gd name="connsiteX9-2927" fmla="*/ 988828 w 3694535"/>
              <a:gd name="connsiteY9-2928" fmla="*/ 1955794 h 4523651"/>
              <a:gd name="connsiteX10-2929" fmla="*/ 1137684 w 3694535"/>
              <a:gd name="connsiteY10-2930" fmla="*/ 892538 h 4523651"/>
              <a:gd name="connsiteX11-2931" fmla="*/ 1222745 w 3694535"/>
              <a:gd name="connsiteY11-2932" fmla="*/ 2094017 h 4523651"/>
              <a:gd name="connsiteX12-2933" fmla="*/ 1690577 w 3694535"/>
              <a:gd name="connsiteY12-2934" fmla="*/ 2221608 h 4523651"/>
              <a:gd name="connsiteX13-2935" fmla="*/ 1956391 w 3694535"/>
              <a:gd name="connsiteY13-2936" fmla="*/ 31301 h 4523651"/>
              <a:gd name="connsiteX14-2937" fmla="*/ 2027834 w 3694535"/>
              <a:gd name="connsiteY14-2938" fmla="*/ 1017517 h 4523651"/>
              <a:gd name="connsiteX15-2939" fmla="*/ 1881963 w 3694535"/>
              <a:gd name="connsiteY15-2940" fmla="*/ 2264138 h 4523651"/>
              <a:gd name="connsiteX16-2941" fmla="*/ 2057494 w 3694535"/>
              <a:gd name="connsiteY16-2942" fmla="*/ 3077622 h 4523651"/>
              <a:gd name="connsiteX17-2943" fmla="*/ 2647507 w 3694535"/>
              <a:gd name="connsiteY17-2944" fmla="*/ 2551217 h 4523651"/>
              <a:gd name="connsiteX18-2945" fmla="*/ 2913694 w 3694535"/>
              <a:gd name="connsiteY18-2946" fmla="*/ 1323063 h 4523651"/>
              <a:gd name="connsiteX19-2947" fmla="*/ 2806809 w 3694535"/>
              <a:gd name="connsiteY19-2948" fmla="*/ 2414392 h 4523651"/>
              <a:gd name="connsiteX20-2949" fmla="*/ 3694535 w 3694535"/>
              <a:gd name="connsiteY20-2950" fmla="*/ 1155553 h 4523651"/>
              <a:gd name="connsiteX21-2951" fmla="*/ 2222205 w 3694535"/>
              <a:gd name="connsiteY21-2952" fmla="*/ 3401822 h 4523651"/>
              <a:gd name="connsiteX22-2953" fmla="*/ 2169042 w 3694535"/>
              <a:gd name="connsiteY22-2954" fmla="*/ 3848389 h 4523651"/>
              <a:gd name="connsiteX23-2955" fmla="*/ 3317358 w 3694535"/>
              <a:gd name="connsiteY23-2956" fmla="*/ 3125375 h 4523651"/>
              <a:gd name="connsiteX24-2957" fmla="*/ 2194317 w 3694535"/>
              <a:gd name="connsiteY24-2958" fmla="*/ 4062252 h 4523651"/>
              <a:gd name="connsiteX25-2959" fmla="*/ 2232838 w 3694535"/>
              <a:gd name="connsiteY25-2960" fmla="*/ 4507608 h 4523651"/>
              <a:gd name="connsiteX26-2961" fmla="*/ 2218194 w 3694535"/>
              <a:gd name="connsiteY26-2962" fmla="*/ 4522716 h 4523651"/>
              <a:gd name="connsiteX27-2963" fmla="*/ 1743740 w 3694535"/>
              <a:gd name="connsiteY27-2964" fmla="*/ 4523651 h 4523651"/>
              <a:gd name="connsiteX0-2965" fmla="*/ 1743740 w 3694535"/>
              <a:gd name="connsiteY0-2966" fmla="*/ 4523651 h 4523651"/>
              <a:gd name="connsiteX1-2967" fmla="*/ 1796903 w 3694535"/>
              <a:gd name="connsiteY1-2968" fmla="*/ 3816491 h 4523651"/>
              <a:gd name="connsiteX2-2969" fmla="*/ 1307805 w 3694535"/>
              <a:gd name="connsiteY2-2970" fmla="*/ 3412454 h 4523651"/>
              <a:gd name="connsiteX3-2971" fmla="*/ 31898 w 3694535"/>
              <a:gd name="connsiteY3-2972" fmla="*/ 2976519 h 4523651"/>
              <a:gd name="connsiteX4-2973" fmla="*/ 1127052 w 3694535"/>
              <a:gd name="connsiteY4-2974" fmla="*/ 3274231 h 4523651"/>
              <a:gd name="connsiteX5-2975" fmla="*/ 393405 w 3694535"/>
              <a:gd name="connsiteY5-2976" fmla="*/ 2487422 h 4523651"/>
              <a:gd name="connsiteX6-2977" fmla="*/ 1775638 w 3694535"/>
              <a:gd name="connsiteY6-2978" fmla="*/ 3550677 h 4523651"/>
              <a:gd name="connsiteX7-2979" fmla="*/ 1679945 w 3694535"/>
              <a:gd name="connsiteY7-2980" fmla="*/ 2423626 h 4523651"/>
              <a:gd name="connsiteX8-2981" fmla="*/ 0 w 3694535"/>
              <a:gd name="connsiteY8-2982" fmla="*/ 786212 h 4523651"/>
              <a:gd name="connsiteX9-2983" fmla="*/ 988828 w 3694535"/>
              <a:gd name="connsiteY9-2984" fmla="*/ 1955794 h 4523651"/>
              <a:gd name="connsiteX10-2985" fmla="*/ 1137684 w 3694535"/>
              <a:gd name="connsiteY10-2986" fmla="*/ 892538 h 4523651"/>
              <a:gd name="connsiteX11-2987" fmla="*/ 1222745 w 3694535"/>
              <a:gd name="connsiteY11-2988" fmla="*/ 2094017 h 4523651"/>
              <a:gd name="connsiteX12-2989" fmla="*/ 1690577 w 3694535"/>
              <a:gd name="connsiteY12-2990" fmla="*/ 2221608 h 4523651"/>
              <a:gd name="connsiteX13-2991" fmla="*/ 1956391 w 3694535"/>
              <a:gd name="connsiteY13-2992" fmla="*/ 31301 h 4523651"/>
              <a:gd name="connsiteX14-2993" fmla="*/ 2027834 w 3694535"/>
              <a:gd name="connsiteY14-2994" fmla="*/ 1017517 h 4523651"/>
              <a:gd name="connsiteX15-2995" fmla="*/ 1881963 w 3694535"/>
              <a:gd name="connsiteY15-2996" fmla="*/ 2264138 h 4523651"/>
              <a:gd name="connsiteX16-2997" fmla="*/ 2057494 w 3694535"/>
              <a:gd name="connsiteY16-2998" fmla="*/ 3077622 h 4523651"/>
              <a:gd name="connsiteX17-2999" fmla="*/ 2647507 w 3694535"/>
              <a:gd name="connsiteY17-3000" fmla="*/ 2551217 h 4523651"/>
              <a:gd name="connsiteX18-3001" fmla="*/ 2913694 w 3694535"/>
              <a:gd name="connsiteY18-3002" fmla="*/ 1323063 h 4523651"/>
              <a:gd name="connsiteX19-3003" fmla="*/ 2806809 w 3694535"/>
              <a:gd name="connsiteY19-3004" fmla="*/ 2414392 h 4523651"/>
              <a:gd name="connsiteX20-3005" fmla="*/ 3694535 w 3694535"/>
              <a:gd name="connsiteY20-3006" fmla="*/ 1155553 h 4523651"/>
              <a:gd name="connsiteX21-3007" fmla="*/ 2222205 w 3694535"/>
              <a:gd name="connsiteY21-3008" fmla="*/ 3401822 h 4523651"/>
              <a:gd name="connsiteX22-3009" fmla="*/ 2169042 w 3694535"/>
              <a:gd name="connsiteY22-3010" fmla="*/ 3848389 h 4523651"/>
              <a:gd name="connsiteX23-3011" fmla="*/ 3317358 w 3694535"/>
              <a:gd name="connsiteY23-3012" fmla="*/ 3125375 h 4523651"/>
              <a:gd name="connsiteX24-3013" fmla="*/ 2194317 w 3694535"/>
              <a:gd name="connsiteY24-3014" fmla="*/ 4062252 h 4523651"/>
              <a:gd name="connsiteX25-3015" fmla="*/ 2232838 w 3694535"/>
              <a:gd name="connsiteY25-3016" fmla="*/ 4507608 h 4523651"/>
              <a:gd name="connsiteX26-3017" fmla="*/ 2218194 w 3694535"/>
              <a:gd name="connsiteY26-3018" fmla="*/ 4522716 h 4523651"/>
              <a:gd name="connsiteX27-3019" fmla="*/ 1743740 w 3694535"/>
              <a:gd name="connsiteY27-3020" fmla="*/ 4523651 h 4523651"/>
              <a:gd name="connsiteX0-3021" fmla="*/ 1743740 w 3694535"/>
              <a:gd name="connsiteY0-3022" fmla="*/ 4523651 h 4523651"/>
              <a:gd name="connsiteX1-3023" fmla="*/ 1796903 w 3694535"/>
              <a:gd name="connsiteY1-3024" fmla="*/ 3816491 h 4523651"/>
              <a:gd name="connsiteX2-3025" fmla="*/ 1307805 w 3694535"/>
              <a:gd name="connsiteY2-3026" fmla="*/ 3412454 h 4523651"/>
              <a:gd name="connsiteX3-3027" fmla="*/ 31898 w 3694535"/>
              <a:gd name="connsiteY3-3028" fmla="*/ 2976519 h 4523651"/>
              <a:gd name="connsiteX4-3029" fmla="*/ 1127052 w 3694535"/>
              <a:gd name="connsiteY4-3030" fmla="*/ 3274231 h 4523651"/>
              <a:gd name="connsiteX5-3031" fmla="*/ 393405 w 3694535"/>
              <a:gd name="connsiteY5-3032" fmla="*/ 2487422 h 4523651"/>
              <a:gd name="connsiteX6-3033" fmla="*/ 1775638 w 3694535"/>
              <a:gd name="connsiteY6-3034" fmla="*/ 3550677 h 4523651"/>
              <a:gd name="connsiteX7-3035" fmla="*/ 1679945 w 3694535"/>
              <a:gd name="connsiteY7-3036" fmla="*/ 2423626 h 4523651"/>
              <a:gd name="connsiteX8-3037" fmla="*/ 0 w 3694535"/>
              <a:gd name="connsiteY8-3038" fmla="*/ 786212 h 4523651"/>
              <a:gd name="connsiteX9-3039" fmla="*/ 988828 w 3694535"/>
              <a:gd name="connsiteY9-3040" fmla="*/ 1955794 h 4523651"/>
              <a:gd name="connsiteX10-3041" fmla="*/ 1137684 w 3694535"/>
              <a:gd name="connsiteY10-3042" fmla="*/ 892538 h 4523651"/>
              <a:gd name="connsiteX11-3043" fmla="*/ 1222745 w 3694535"/>
              <a:gd name="connsiteY11-3044" fmla="*/ 2094017 h 4523651"/>
              <a:gd name="connsiteX12-3045" fmla="*/ 1690577 w 3694535"/>
              <a:gd name="connsiteY12-3046" fmla="*/ 2221608 h 4523651"/>
              <a:gd name="connsiteX13-3047" fmla="*/ 1956391 w 3694535"/>
              <a:gd name="connsiteY13-3048" fmla="*/ 31301 h 4523651"/>
              <a:gd name="connsiteX14-3049" fmla="*/ 2027834 w 3694535"/>
              <a:gd name="connsiteY14-3050" fmla="*/ 1017517 h 4523651"/>
              <a:gd name="connsiteX15-3051" fmla="*/ 1881963 w 3694535"/>
              <a:gd name="connsiteY15-3052" fmla="*/ 2264138 h 4523651"/>
              <a:gd name="connsiteX16-3053" fmla="*/ 2057494 w 3694535"/>
              <a:gd name="connsiteY16-3054" fmla="*/ 3077622 h 4523651"/>
              <a:gd name="connsiteX17-3055" fmla="*/ 2647507 w 3694535"/>
              <a:gd name="connsiteY17-3056" fmla="*/ 2551217 h 4523651"/>
              <a:gd name="connsiteX18-3057" fmla="*/ 2913694 w 3694535"/>
              <a:gd name="connsiteY18-3058" fmla="*/ 1323063 h 4523651"/>
              <a:gd name="connsiteX19-3059" fmla="*/ 2806809 w 3694535"/>
              <a:gd name="connsiteY19-3060" fmla="*/ 2414392 h 4523651"/>
              <a:gd name="connsiteX20-3061" fmla="*/ 3694535 w 3694535"/>
              <a:gd name="connsiteY20-3062" fmla="*/ 1155553 h 4523651"/>
              <a:gd name="connsiteX21-3063" fmla="*/ 2222205 w 3694535"/>
              <a:gd name="connsiteY21-3064" fmla="*/ 3401822 h 4523651"/>
              <a:gd name="connsiteX22-3065" fmla="*/ 2169042 w 3694535"/>
              <a:gd name="connsiteY22-3066" fmla="*/ 3848389 h 4523651"/>
              <a:gd name="connsiteX23-3067" fmla="*/ 3317358 w 3694535"/>
              <a:gd name="connsiteY23-3068" fmla="*/ 3125375 h 4523651"/>
              <a:gd name="connsiteX24-3069" fmla="*/ 2194317 w 3694535"/>
              <a:gd name="connsiteY24-3070" fmla="*/ 4062252 h 4523651"/>
              <a:gd name="connsiteX25-3071" fmla="*/ 2232838 w 3694535"/>
              <a:gd name="connsiteY25-3072" fmla="*/ 4507608 h 4523651"/>
              <a:gd name="connsiteX26-3073" fmla="*/ 2218194 w 3694535"/>
              <a:gd name="connsiteY26-3074" fmla="*/ 4522716 h 4523651"/>
              <a:gd name="connsiteX27-3075" fmla="*/ 1743740 w 3694535"/>
              <a:gd name="connsiteY27-3076" fmla="*/ 4523651 h 4523651"/>
              <a:gd name="connsiteX0-3077" fmla="*/ 1743740 w 3694535"/>
              <a:gd name="connsiteY0-3078" fmla="*/ 4523651 h 4523651"/>
              <a:gd name="connsiteX1-3079" fmla="*/ 1796903 w 3694535"/>
              <a:gd name="connsiteY1-3080" fmla="*/ 3816491 h 4523651"/>
              <a:gd name="connsiteX2-3081" fmla="*/ 1307805 w 3694535"/>
              <a:gd name="connsiteY2-3082" fmla="*/ 3412454 h 4523651"/>
              <a:gd name="connsiteX3-3083" fmla="*/ 31898 w 3694535"/>
              <a:gd name="connsiteY3-3084" fmla="*/ 2976519 h 4523651"/>
              <a:gd name="connsiteX4-3085" fmla="*/ 1127052 w 3694535"/>
              <a:gd name="connsiteY4-3086" fmla="*/ 3274231 h 4523651"/>
              <a:gd name="connsiteX5-3087" fmla="*/ 393405 w 3694535"/>
              <a:gd name="connsiteY5-3088" fmla="*/ 2487422 h 4523651"/>
              <a:gd name="connsiteX6-3089" fmla="*/ 1775638 w 3694535"/>
              <a:gd name="connsiteY6-3090" fmla="*/ 3550677 h 4523651"/>
              <a:gd name="connsiteX7-3091" fmla="*/ 1679945 w 3694535"/>
              <a:gd name="connsiteY7-3092" fmla="*/ 2423626 h 4523651"/>
              <a:gd name="connsiteX8-3093" fmla="*/ 0 w 3694535"/>
              <a:gd name="connsiteY8-3094" fmla="*/ 786212 h 4523651"/>
              <a:gd name="connsiteX9-3095" fmla="*/ 988828 w 3694535"/>
              <a:gd name="connsiteY9-3096" fmla="*/ 1955794 h 4523651"/>
              <a:gd name="connsiteX10-3097" fmla="*/ 1137684 w 3694535"/>
              <a:gd name="connsiteY10-3098" fmla="*/ 892538 h 4523651"/>
              <a:gd name="connsiteX11-3099" fmla="*/ 1222745 w 3694535"/>
              <a:gd name="connsiteY11-3100" fmla="*/ 2094017 h 4523651"/>
              <a:gd name="connsiteX12-3101" fmla="*/ 1690577 w 3694535"/>
              <a:gd name="connsiteY12-3102" fmla="*/ 2221608 h 4523651"/>
              <a:gd name="connsiteX13-3103" fmla="*/ 1956391 w 3694535"/>
              <a:gd name="connsiteY13-3104" fmla="*/ 31301 h 4523651"/>
              <a:gd name="connsiteX14-3105" fmla="*/ 2027834 w 3694535"/>
              <a:gd name="connsiteY14-3106" fmla="*/ 1017517 h 4523651"/>
              <a:gd name="connsiteX15-3107" fmla="*/ 1881963 w 3694535"/>
              <a:gd name="connsiteY15-3108" fmla="*/ 2264138 h 4523651"/>
              <a:gd name="connsiteX16-3109" fmla="*/ 2057494 w 3694535"/>
              <a:gd name="connsiteY16-3110" fmla="*/ 3077622 h 4523651"/>
              <a:gd name="connsiteX17-3111" fmla="*/ 2647507 w 3694535"/>
              <a:gd name="connsiteY17-3112" fmla="*/ 2551217 h 4523651"/>
              <a:gd name="connsiteX18-3113" fmla="*/ 2913694 w 3694535"/>
              <a:gd name="connsiteY18-3114" fmla="*/ 1323063 h 4523651"/>
              <a:gd name="connsiteX19-3115" fmla="*/ 2806809 w 3694535"/>
              <a:gd name="connsiteY19-3116" fmla="*/ 2414392 h 4523651"/>
              <a:gd name="connsiteX20-3117" fmla="*/ 3694535 w 3694535"/>
              <a:gd name="connsiteY20-3118" fmla="*/ 1155553 h 4523651"/>
              <a:gd name="connsiteX21-3119" fmla="*/ 2222205 w 3694535"/>
              <a:gd name="connsiteY21-3120" fmla="*/ 3401822 h 4523651"/>
              <a:gd name="connsiteX22-3121" fmla="*/ 2169042 w 3694535"/>
              <a:gd name="connsiteY22-3122" fmla="*/ 3848389 h 4523651"/>
              <a:gd name="connsiteX23-3123" fmla="*/ 3317358 w 3694535"/>
              <a:gd name="connsiteY23-3124" fmla="*/ 3125375 h 4523651"/>
              <a:gd name="connsiteX24-3125" fmla="*/ 2194317 w 3694535"/>
              <a:gd name="connsiteY24-3126" fmla="*/ 4062252 h 4523651"/>
              <a:gd name="connsiteX25-3127" fmla="*/ 2232838 w 3694535"/>
              <a:gd name="connsiteY25-3128" fmla="*/ 4507608 h 4523651"/>
              <a:gd name="connsiteX26-3129" fmla="*/ 2218194 w 3694535"/>
              <a:gd name="connsiteY26-3130" fmla="*/ 4522716 h 4523651"/>
              <a:gd name="connsiteX27-3131" fmla="*/ 1743740 w 3694535"/>
              <a:gd name="connsiteY27-3132" fmla="*/ 4523651 h 4523651"/>
              <a:gd name="connsiteX0-3133" fmla="*/ 1743740 w 3694535"/>
              <a:gd name="connsiteY0-3134" fmla="*/ 4523651 h 4523651"/>
              <a:gd name="connsiteX1-3135" fmla="*/ 1796903 w 3694535"/>
              <a:gd name="connsiteY1-3136" fmla="*/ 3816491 h 4523651"/>
              <a:gd name="connsiteX2-3137" fmla="*/ 1307805 w 3694535"/>
              <a:gd name="connsiteY2-3138" fmla="*/ 3412454 h 4523651"/>
              <a:gd name="connsiteX3-3139" fmla="*/ 31898 w 3694535"/>
              <a:gd name="connsiteY3-3140" fmla="*/ 2976519 h 4523651"/>
              <a:gd name="connsiteX4-3141" fmla="*/ 1127052 w 3694535"/>
              <a:gd name="connsiteY4-3142" fmla="*/ 3274231 h 4523651"/>
              <a:gd name="connsiteX5-3143" fmla="*/ 393405 w 3694535"/>
              <a:gd name="connsiteY5-3144" fmla="*/ 2487422 h 4523651"/>
              <a:gd name="connsiteX6-3145" fmla="*/ 1775638 w 3694535"/>
              <a:gd name="connsiteY6-3146" fmla="*/ 3550677 h 4523651"/>
              <a:gd name="connsiteX7-3147" fmla="*/ 1679945 w 3694535"/>
              <a:gd name="connsiteY7-3148" fmla="*/ 2423626 h 4523651"/>
              <a:gd name="connsiteX8-3149" fmla="*/ 0 w 3694535"/>
              <a:gd name="connsiteY8-3150" fmla="*/ 786212 h 4523651"/>
              <a:gd name="connsiteX9-3151" fmla="*/ 988828 w 3694535"/>
              <a:gd name="connsiteY9-3152" fmla="*/ 1955794 h 4523651"/>
              <a:gd name="connsiteX10-3153" fmla="*/ 1137684 w 3694535"/>
              <a:gd name="connsiteY10-3154" fmla="*/ 892538 h 4523651"/>
              <a:gd name="connsiteX11-3155" fmla="*/ 1222745 w 3694535"/>
              <a:gd name="connsiteY11-3156" fmla="*/ 2094017 h 4523651"/>
              <a:gd name="connsiteX12-3157" fmla="*/ 1690577 w 3694535"/>
              <a:gd name="connsiteY12-3158" fmla="*/ 2221608 h 4523651"/>
              <a:gd name="connsiteX13-3159" fmla="*/ 1956391 w 3694535"/>
              <a:gd name="connsiteY13-3160" fmla="*/ 31301 h 4523651"/>
              <a:gd name="connsiteX14-3161" fmla="*/ 2027834 w 3694535"/>
              <a:gd name="connsiteY14-3162" fmla="*/ 1017517 h 4523651"/>
              <a:gd name="connsiteX15-3163" fmla="*/ 1881963 w 3694535"/>
              <a:gd name="connsiteY15-3164" fmla="*/ 2264138 h 4523651"/>
              <a:gd name="connsiteX16-3165" fmla="*/ 2057494 w 3694535"/>
              <a:gd name="connsiteY16-3166" fmla="*/ 3077622 h 4523651"/>
              <a:gd name="connsiteX17-3167" fmla="*/ 2647507 w 3694535"/>
              <a:gd name="connsiteY17-3168" fmla="*/ 2551217 h 4523651"/>
              <a:gd name="connsiteX18-3169" fmla="*/ 2913694 w 3694535"/>
              <a:gd name="connsiteY18-3170" fmla="*/ 1323063 h 4523651"/>
              <a:gd name="connsiteX19-3171" fmla="*/ 2806809 w 3694535"/>
              <a:gd name="connsiteY19-3172" fmla="*/ 2414392 h 4523651"/>
              <a:gd name="connsiteX20-3173" fmla="*/ 3694535 w 3694535"/>
              <a:gd name="connsiteY20-3174" fmla="*/ 1155553 h 4523651"/>
              <a:gd name="connsiteX21-3175" fmla="*/ 2222205 w 3694535"/>
              <a:gd name="connsiteY21-3176" fmla="*/ 3401822 h 4523651"/>
              <a:gd name="connsiteX22-3177" fmla="*/ 2169042 w 3694535"/>
              <a:gd name="connsiteY22-3178" fmla="*/ 3848389 h 4523651"/>
              <a:gd name="connsiteX23-3179" fmla="*/ 3317358 w 3694535"/>
              <a:gd name="connsiteY23-3180" fmla="*/ 3125375 h 4523651"/>
              <a:gd name="connsiteX24-3181" fmla="*/ 2194317 w 3694535"/>
              <a:gd name="connsiteY24-3182" fmla="*/ 4062252 h 4523651"/>
              <a:gd name="connsiteX25-3183" fmla="*/ 2232838 w 3694535"/>
              <a:gd name="connsiteY25-3184" fmla="*/ 4507608 h 4523651"/>
              <a:gd name="connsiteX26-3185" fmla="*/ 2218194 w 3694535"/>
              <a:gd name="connsiteY26-3186" fmla="*/ 4522716 h 4523651"/>
              <a:gd name="connsiteX27-3187" fmla="*/ 1743740 w 3694535"/>
              <a:gd name="connsiteY27-3188" fmla="*/ 4523651 h 4523651"/>
              <a:gd name="connsiteX0-3189" fmla="*/ 1743740 w 3694535"/>
              <a:gd name="connsiteY0-3190" fmla="*/ 4523651 h 4523651"/>
              <a:gd name="connsiteX1-3191" fmla="*/ 1796903 w 3694535"/>
              <a:gd name="connsiteY1-3192" fmla="*/ 3816491 h 4523651"/>
              <a:gd name="connsiteX2-3193" fmla="*/ 1307805 w 3694535"/>
              <a:gd name="connsiteY2-3194" fmla="*/ 3412454 h 4523651"/>
              <a:gd name="connsiteX3-3195" fmla="*/ 31898 w 3694535"/>
              <a:gd name="connsiteY3-3196" fmla="*/ 2976519 h 4523651"/>
              <a:gd name="connsiteX4-3197" fmla="*/ 1127052 w 3694535"/>
              <a:gd name="connsiteY4-3198" fmla="*/ 3274231 h 4523651"/>
              <a:gd name="connsiteX5-3199" fmla="*/ 393405 w 3694535"/>
              <a:gd name="connsiteY5-3200" fmla="*/ 2487422 h 4523651"/>
              <a:gd name="connsiteX6-3201" fmla="*/ 1775638 w 3694535"/>
              <a:gd name="connsiteY6-3202" fmla="*/ 3550677 h 4523651"/>
              <a:gd name="connsiteX7-3203" fmla="*/ 1679945 w 3694535"/>
              <a:gd name="connsiteY7-3204" fmla="*/ 2423626 h 4523651"/>
              <a:gd name="connsiteX8-3205" fmla="*/ 0 w 3694535"/>
              <a:gd name="connsiteY8-3206" fmla="*/ 786212 h 4523651"/>
              <a:gd name="connsiteX9-3207" fmla="*/ 988828 w 3694535"/>
              <a:gd name="connsiteY9-3208" fmla="*/ 1955794 h 4523651"/>
              <a:gd name="connsiteX10-3209" fmla="*/ 1137684 w 3694535"/>
              <a:gd name="connsiteY10-3210" fmla="*/ 892538 h 4523651"/>
              <a:gd name="connsiteX11-3211" fmla="*/ 1222745 w 3694535"/>
              <a:gd name="connsiteY11-3212" fmla="*/ 2094017 h 4523651"/>
              <a:gd name="connsiteX12-3213" fmla="*/ 1690577 w 3694535"/>
              <a:gd name="connsiteY12-3214" fmla="*/ 2221608 h 4523651"/>
              <a:gd name="connsiteX13-3215" fmla="*/ 1956391 w 3694535"/>
              <a:gd name="connsiteY13-3216" fmla="*/ 31301 h 4523651"/>
              <a:gd name="connsiteX14-3217" fmla="*/ 2027834 w 3694535"/>
              <a:gd name="connsiteY14-3218" fmla="*/ 1017517 h 4523651"/>
              <a:gd name="connsiteX15-3219" fmla="*/ 1881963 w 3694535"/>
              <a:gd name="connsiteY15-3220" fmla="*/ 2264138 h 4523651"/>
              <a:gd name="connsiteX16-3221" fmla="*/ 2057494 w 3694535"/>
              <a:gd name="connsiteY16-3222" fmla="*/ 3077622 h 4523651"/>
              <a:gd name="connsiteX17-3223" fmla="*/ 2647507 w 3694535"/>
              <a:gd name="connsiteY17-3224" fmla="*/ 2551217 h 4523651"/>
              <a:gd name="connsiteX18-3225" fmla="*/ 2913694 w 3694535"/>
              <a:gd name="connsiteY18-3226" fmla="*/ 1323063 h 4523651"/>
              <a:gd name="connsiteX19-3227" fmla="*/ 2806809 w 3694535"/>
              <a:gd name="connsiteY19-3228" fmla="*/ 2414392 h 4523651"/>
              <a:gd name="connsiteX20-3229" fmla="*/ 3694535 w 3694535"/>
              <a:gd name="connsiteY20-3230" fmla="*/ 1155553 h 4523651"/>
              <a:gd name="connsiteX21-3231" fmla="*/ 2222205 w 3694535"/>
              <a:gd name="connsiteY21-3232" fmla="*/ 3401822 h 4523651"/>
              <a:gd name="connsiteX22-3233" fmla="*/ 2169042 w 3694535"/>
              <a:gd name="connsiteY22-3234" fmla="*/ 3848389 h 4523651"/>
              <a:gd name="connsiteX23-3235" fmla="*/ 3317358 w 3694535"/>
              <a:gd name="connsiteY23-3236" fmla="*/ 3125375 h 4523651"/>
              <a:gd name="connsiteX24-3237" fmla="*/ 2194317 w 3694535"/>
              <a:gd name="connsiteY24-3238" fmla="*/ 4062252 h 4523651"/>
              <a:gd name="connsiteX25-3239" fmla="*/ 2232838 w 3694535"/>
              <a:gd name="connsiteY25-3240" fmla="*/ 4507608 h 4523651"/>
              <a:gd name="connsiteX26-3241" fmla="*/ 2218194 w 3694535"/>
              <a:gd name="connsiteY26-3242" fmla="*/ 4522716 h 4523651"/>
              <a:gd name="connsiteX27-3243" fmla="*/ 1743740 w 3694535"/>
              <a:gd name="connsiteY27-3244" fmla="*/ 4523651 h 4523651"/>
              <a:gd name="connsiteX0-3245" fmla="*/ 1743740 w 3694535"/>
              <a:gd name="connsiteY0-3246" fmla="*/ 4522819 h 4522819"/>
              <a:gd name="connsiteX1-3247" fmla="*/ 1796903 w 3694535"/>
              <a:gd name="connsiteY1-3248" fmla="*/ 3815659 h 4522819"/>
              <a:gd name="connsiteX2-3249" fmla="*/ 1307805 w 3694535"/>
              <a:gd name="connsiteY2-3250" fmla="*/ 3411622 h 4522819"/>
              <a:gd name="connsiteX3-3251" fmla="*/ 31898 w 3694535"/>
              <a:gd name="connsiteY3-3252" fmla="*/ 2975687 h 4522819"/>
              <a:gd name="connsiteX4-3253" fmla="*/ 1127052 w 3694535"/>
              <a:gd name="connsiteY4-3254" fmla="*/ 3273399 h 4522819"/>
              <a:gd name="connsiteX5-3255" fmla="*/ 393405 w 3694535"/>
              <a:gd name="connsiteY5-3256" fmla="*/ 2486590 h 4522819"/>
              <a:gd name="connsiteX6-3257" fmla="*/ 1775638 w 3694535"/>
              <a:gd name="connsiteY6-3258" fmla="*/ 3549845 h 4522819"/>
              <a:gd name="connsiteX7-3259" fmla="*/ 1679945 w 3694535"/>
              <a:gd name="connsiteY7-3260" fmla="*/ 2422794 h 4522819"/>
              <a:gd name="connsiteX8-3261" fmla="*/ 0 w 3694535"/>
              <a:gd name="connsiteY8-3262" fmla="*/ 785380 h 4522819"/>
              <a:gd name="connsiteX9-3263" fmla="*/ 988828 w 3694535"/>
              <a:gd name="connsiteY9-3264" fmla="*/ 1954962 h 4522819"/>
              <a:gd name="connsiteX10-3265" fmla="*/ 1137684 w 3694535"/>
              <a:gd name="connsiteY10-3266" fmla="*/ 891706 h 4522819"/>
              <a:gd name="connsiteX11-3267" fmla="*/ 1222745 w 3694535"/>
              <a:gd name="connsiteY11-3268" fmla="*/ 2093185 h 4522819"/>
              <a:gd name="connsiteX12-3269" fmla="*/ 1690577 w 3694535"/>
              <a:gd name="connsiteY12-3270" fmla="*/ 2220776 h 4522819"/>
              <a:gd name="connsiteX13-3271" fmla="*/ 1956391 w 3694535"/>
              <a:gd name="connsiteY13-3272" fmla="*/ 30469 h 4522819"/>
              <a:gd name="connsiteX14-3273" fmla="*/ 2027834 w 3694535"/>
              <a:gd name="connsiteY14-3274" fmla="*/ 1016685 h 4522819"/>
              <a:gd name="connsiteX15-3275" fmla="*/ 1881963 w 3694535"/>
              <a:gd name="connsiteY15-3276" fmla="*/ 2090854 h 4522819"/>
              <a:gd name="connsiteX16-3277" fmla="*/ 2057494 w 3694535"/>
              <a:gd name="connsiteY16-3278" fmla="*/ 3076790 h 4522819"/>
              <a:gd name="connsiteX17-3279" fmla="*/ 2647507 w 3694535"/>
              <a:gd name="connsiteY17-3280" fmla="*/ 2550385 h 4522819"/>
              <a:gd name="connsiteX18-3281" fmla="*/ 2913694 w 3694535"/>
              <a:gd name="connsiteY18-3282" fmla="*/ 1322231 h 4522819"/>
              <a:gd name="connsiteX19-3283" fmla="*/ 2806809 w 3694535"/>
              <a:gd name="connsiteY19-3284" fmla="*/ 2413560 h 4522819"/>
              <a:gd name="connsiteX20-3285" fmla="*/ 3694535 w 3694535"/>
              <a:gd name="connsiteY20-3286" fmla="*/ 1154721 h 4522819"/>
              <a:gd name="connsiteX21-3287" fmla="*/ 2222205 w 3694535"/>
              <a:gd name="connsiteY21-3288" fmla="*/ 3400990 h 4522819"/>
              <a:gd name="connsiteX22-3289" fmla="*/ 2169042 w 3694535"/>
              <a:gd name="connsiteY22-3290" fmla="*/ 3847557 h 4522819"/>
              <a:gd name="connsiteX23-3291" fmla="*/ 3317358 w 3694535"/>
              <a:gd name="connsiteY23-3292" fmla="*/ 3124543 h 4522819"/>
              <a:gd name="connsiteX24-3293" fmla="*/ 2194317 w 3694535"/>
              <a:gd name="connsiteY24-3294" fmla="*/ 4061420 h 4522819"/>
              <a:gd name="connsiteX25-3295" fmla="*/ 2232838 w 3694535"/>
              <a:gd name="connsiteY25-3296" fmla="*/ 4506776 h 4522819"/>
              <a:gd name="connsiteX26-3297" fmla="*/ 2218194 w 3694535"/>
              <a:gd name="connsiteY26-3298" fmla="*/ 4521884 h 4522819"/>
              <a:gd name="connsiteX27-3299" fmla="*/ 1743740 w 3694535"/>
              <a:gd name="connsiteY27-3300" fmla="*/ 4522819 h 4522819"/>
              <a:gd name="connsiteX0-3301" fmla="*/ 1743740 w 3694535"/>
              <a:gd name="connsiteY0-3302" fmla="*/ 4522819 h 4522819"/>
              <a:gd name="connsiteX1-3303" fmla="*/ 1796903 w 3694535"/>
              <a:gd name="connsiteY1-3304" fmla="*/ 3815659 h 4522819"/>
              <a:gd name="connsiteX2-3305" fmla="*/ 1307805 w 3694535"/>
              <a:gd name="connsiteY2-3306" fmla="*/ 3411622 h 4522819"/>
              <a:gd name="connsiteX3-3307" fmla="*/ 31898 w 3694535"/>
              <a:gd name="connsiteY3-3308" fmla="*/ 2975687 h 4522819"/>
              <a:gd name="connsiteX4-3309" fmla="*/ 1127052 w 3694535"/>
              <a:gd name="connsiteY4-3310" fmla="*/ 3273399 h 4522819"/>
              <a:gd name="connsiteX5-3311" fmla="*/ 393405 w 3694535"/>
              <a:gd name="connsiteY5-3312" fmla="*/ 2486590 h 4522819"/>
              <a:gd name="connsiteX6-3313" fmla="*/ 1775638 w 3694535"/>
              <a:gd name="connsiteY6-3314" fmla="*/ 3549845 h 4522819"/>
              <a:gd name="connsiteX7-3315" fmla="*/ 1679945 w 3694535"/>
              <a:gd name="connsiteY7-3316" fmla="*/ 2422794 h 4522819"/>
              <a:gd name="connsiteX8-3317" fmla="*/ 0 w 3694535"/>
              <a:gd name="connsiteY8-3318" fmla="*/ 785380 h 4522819"/>
              <a:gd name="connsiteX9-3319" fmla="*/ 988828 w 3694535"/>
              <a:gd name="connsiteY9-3320" fmla="*/ 1954962 h 4522819"/>
              <a:gd name="connsiteX10-3321" fmla="*/ 1137684 w 3694535"/>
              <a:gd name="connsiteY10-3322" fmla="*/ 891706 h 4522819"/>
              <a:gd name="connsiteX11-3323" fmla="*/ 1222745 w 3694535"/>
              <a:gd name="connsiteY11-3324" fmla="*/ 2093185 h 4522819"/>
              <a:gd name="connsiteX12-3325" fmla="*/ 1690577 w 3694535"/>
              <a:gd name="connsiteY12-3326" fmla="*/ 2220776 h 4522819"/>
              <a:gd name="connsiteX13-3327" fmla="*/ 1956391 w 3694535"/>
              <a:gd name="connsiteY13-3328" fmla="*/ 30469 h 4522819"/>
              <a:gd name="connsiteX14-3329" fmla="*/ 2027834 w 3694535"/>
              <a:gd name="connsiteY14-3330" fmla="*/ 1016685 h 4522819"/>
              <a:gd name="connsiteX15-3331" fmla="*/ 1881963 w 3694535"/>
              <a:gd name="connsiteY15-3332" fmla="*/ 2090854 h 4522819"/>
              <a:gd name="connsiteX16-3333" fmla="*/ 2057494 w 3694535"/>
              <a:gd name="connsiteY16-3334" fmla="*/ 3076790 h 4522819"/>
              <a:gd name="connsiteX17-3335" fmla="*/ 2647507 w 3694535"/>
              <a:gd name="connsiteY17-3336" fmla="*/ 2550385 h 4522819"/>
              <a:gd name="connsiteX18-3337" fmla="*/ 2913694 w 3694535"/>
              <a:gd name="connsiteY18-3338" fmla="*/ 1322231 h 4522819"/>
              <a:gd name="connsiteX19-3339" fmla="*/ 2806809 w 3694535"/>
              <a:gd name="connsiteY19-3340" fmla="*/ 2413560 h 4522819"/>
              <a:gd name="connsiteX20-3341" fmla="*/ 3694535 w 3694535"/>
              <a:gd name="connsiteY20-3342" fmla="*/ 1154721 h 4522819"/>
              <a:gd name="connsiteX21-3343" fmla="*/ 2222205 w 3694535"/>
              <a:gd name="connsiteY21-3344" fmla="*/ 3400990 h 4522819"/>
              <a:gd name="connsiteX22-3345" fmla="*/ 2169042 w 3694535"/>
              <a:gd name="connsiteY22-3346" fmla="*/ 3847557 h 4522819"/>
              <a:gd name="connsiteX23-3347" fmla="*/ 3317358 w 3694535"/>
              <a:gd name="connsiteY23-3348" fmla="*/ 3124543 h 4522819"/>
              <a:gd name="connsiteX24-3349" fmla="*/ 2194317 w 3694535"/>
              <a:gd name="connsiteY24-3350" fmla="*/ 4061420 h 4522819"/>
              <a:gd name="connsiteX25-3351" fmla="*/ 2232838 w 3694535"/>
              <a:gd name="connsiteY25-3352" fmla="*/ 4506776 h 4522819"/>
              <a:gd name="connsiteX26-3353" fmla="*/ 2218194 w 3694535"/>
              <a:gd name="connsiteY26-3354" fmla="*/ 4521884 h 4522819"/>
              <a:gd name="connsiteX27-3355" fmla="*/ 1743740 w 3694535"/>
              <a:gd name="connsiteY27-3356" fmla="*/ 4522819 h 4522819"/>
              <a:gd name="connsiteX0-3357" fmla="*/ 1743740 w 3694535"/>
              <a:gd name="connsiteY0-3358" fmla="*/ 4522814 h 4522814"/>
              <a:gd name="connsiteX1-3359" fmla="*/ 1796903 w 3694535"/>
              <a:gd name="connsiteY1-3360" fmla="*/ 3815654 h 4522814"/>
              <a:gd name="connsiteX2-3361" fmla="*/ 1307805 w 3694535"/>
              <a:gd name="connsiteY2-3362" fmla="*/ 3411617 h 4522814"/>
              <a:gd name="connsiteX3-3363" fmla="*/ 31898 w 3694535"/>
              <a:gd name="connsiteY3-3364" fmla="*/ 2975682 h 4522814"/>
              <a:gd name="connsiteX4-3365" fmla="*/ 1127052 w 3694535"/>
              <a:gd name="connsiteY4-3366" fmla="*/ 3273394 h 4522814"/>
              <a:gd name="connsiteX5-3367" fmla="*/ 393405 w 3694535"/>
              <a:gd name="connsiteY5-3368" fmla="*/ 2486585 h 4522814"/>
              <a:gd name="connsiteX6-3369" fmla="*/ 1775638 w 3694535"/>
              <a:gd name="connsiteY6-3370" fmla="*/ 3549840 h 4522814"/>
              <a:gd name="connsiteX7-3371" fmla="*/ 1679945 w 3694535"/>
              <a:gd name="connsiteY7-3372" fmla="*/ 2422789 h 4522814"/>
              <a:gd name="connsiteX8-3373" fmla="*/ 0 w 3694535"/>
              <a:gd name="connsiteY8-3374" fmla="*/ 785375 h 4522814"/>
              <a:gd name="connsiteX9-3375" fmla="*/ 988828 w 3694535"/>
              <a:gd name="connsiteY9-3376" fmla="*/ 1954957 h 4522814"/>
              <a:gd name="connsiteX10-3377" fmla="*/ 1137684 w 3694535"/>
              <a:gd name="connsiteY10-3378" fmla="*/ 891701 h 4522814"/>
              <a:gd name="connsiteX11-3379" fmla="*/ 1222745 w 3694535"/>
              <a:gd name="connsiteY11-3380" fmla="*/ 2093180 h 4522814"/>
              <a:gd name="connsiteX12-3381" fmla="*/ 1690577 w 3694535"/>
              <a:gd name="connsiteY12-3382" fmla="*/ 2220771 h 4522814"/>
              <a:gd name="connsiteX13-3383" fmla="*/ 1956391 w 3694535"/>
              <a:gd name="connsiteY13-3384" fmla="*/ 30464 h 4522814"/>
              <a:gd name="connsiteX14-3385" fmla="*/ 2027834 w 3694535"/>
              <a:gd name="connsiteY14-3386" fmla="*/ 1016680 h 4522814"/>
              <a:gd name="connsiteX15-3387" fmla="*/ 1881963 w 3694535"/>
              <a:gd name="connsiteY15-3388" fmla="*/ 2090849 h 4522814"/>
              <a:gd name="connsiteX16-3389" fmla="*/ 2057494 w 3694535"/>
              <a:gd name="connsiteY16-3390" fmla="*/ 3076785 h 4522814"/>
              <a:gd name="connsiteX17-3391" fmla="*/ 2647507 w 3694535"/>
              <a:gd name="connsiteY17-3392" fmla="*/ 2550380 h 4522814"/>
              <a:gd name="connsiteX18-3393" fmla="*/ 2913694 w 3694535"/>
              <a:gd name="connsiteY18-3394" fmla="*/ 1322226 h 4522814"/>
              <a:gd name="connsiteX19-3395" fmla="*/ 2806809 w 3694535"/>
              <a:gd name="connsiteY19-3396" fmla="*/ 2413555 h 4522814"/>
              <a:gd name="connsiteX20-3397" fmla="*/ 3694535 w 3694535"/>
              <a:gd name="connsiteY20-3398" fmla="*/ 1154716 h 4522814"/>
              <a:gd name="connsiteX21-3399" fmla="*/ 2222205 w 3694535"/>
              <a:gd name="connsiteY21-3400" fmla="*/ 3400985 h 4522814"/>
              <a:gd name="connsiteX22-3401" fmla="*/ 2169042 w 3694535"/>
              <a:gd name="connsiteY22-3402" fmla="*/ 3847552 h 4522814"/>
              <a:gd name="connsiteX23-3403" fmla="*/ 3317358 w 3694535"/>
              <a:gd name="connsiteY23-3404" fmla="*/ 3124538 h 4522814"/>
              <a:gd name="connsiteX24-3405" fmla="*/ 2194317 w 3694535"/>
              <a:gd name="connsiteY24-3406" fmla="*/ 4061415 h 4522814"/>
              <a:gd name="connsiteX25-3407" fmla="*/ 2232838 w 3694535"/>
              <a:gd name="connsiteY25-3408" fmla="*/ 4506771 h 4522814"/>
              <a:gd name="connsiteX26-3409" fmla="*/ 2218194 w 3694535"/>
              <a:gd name="connsiteY26-3410" fmla="*/ 4521879 h 4522814"/>
              <a:gd name="connsiteX27-3411" fmla="*/ 1743740 w 3694535"/>
              <a:gd name="connsiteY27-3412" fmla="*/ 4522814 h 4522814"/>
              <a:gd name="connsiteX0-3413" fmla="*/ 1743740 w 3694535"/>
              <a:gd name="connsiteY0-3414" fmla="*/ 4492350 h 4492350"/>
              <a:gd name="connsiteX1-3415" fmla="*/ 1796903 w 3694535"/>
              <a:gd name="connsiteY1-3416" fmla="*/ 3785190 h 4492350"/>
              <a:gd name="connsiteX2-3417" fmla="*/ 1307805 w 3694535"/>
              <a:gd name="connsiteY2-3418" fmla="*/ 3381153 h 4492350"/>
              <a:gd name="connsiteX3-3419" fmla="*/ 31898 w 3694535"/>
              <a:gd name="connsiteY3-3420" fmla="*/ 2945218 h 4492350"/>
              <a:gd name="connsiteX4-3421" fmla="*/ 1127052 w 3694535"/>
              <a:gd name="connsiteY4-3422" fmla="*/ 3242930 h 4492350"/>
              <a:gd name="connsiteX5-3423" fmla="*/ 393405 w 3694535"/>
              <a:gd name="connsiteY5-3424" fmla="*/ 2456121 h 4492350"/>
              <a:gd name="connsiteX6-3425" fmla="*/ 1775638 w 3694535"/>
              <a:gd name="connsiteY6-3426" fmla="*/ 3519376 h 4492350"/>
              <a:gd name="connsiteX7-3427" fmla="*/ 1679945 w 3694535"/>
              <a:gd name="connsiteY7-3428" fmla="*/ 2392325 h 4492350"/>
              <a:gd name="connsiteX8-3429" fmla="*/ 0 w 3694535"/>
              <a:gd name="connsiteY8-3430" fmla="*/ 754911 h 4492350"/>
              <a:gd name="connsiteX9-3431" fmla="*/ 988828 w 3694535"/>
              <a:gd name="connsiteY9-3432" fmla="*/ 1924493 h 4492350"/>
              <a:gd name="connsiteX10-3433" fmla="*/ 1137684 w 3694535"/>
              <a:gd name="connsiteY10-3434" fmla="*/ 861237 h 4492350"/>
              <a:gd name="connsiteX11-3435" fmla="*/ 1222745 w 3694535"/>
              <a:gd name="connsiteY11-3436" fmla="*/ 2062716 h 4492350"/>
              <a:gd name="connsiteX12-3437" fmla="*/ 1690577 w 3694535"/>
              <a:gd name="connsiteY12-3438" fmla="*/ 2190307 h 4492350"/>
              <a:gd name="connsiteX13-3439" fmla="*/ 1956391 w 3694535"/>
              <a:gd name="connsiteY13-3440" fmla="*/ 0 h 4492350"/>
              <a:gd name="connsiteX14-3441" fmla="*/ 2027834 w 3694535"/>
              <a:gd name="connsiteY14-3442" fmla="*/ 986216 h 4492350"/>
              <a:gd name="connsiteX15-3443" fmla="*/ 1881963 w 3694535"/>
              <a:gd name="connsiteY15-3444" fmla="*/ 2060385 h 4492350"/>
              <a:gd name="connsiteX16-3445" fmla="*/ 2057494 w 3694535"/>
              <a:gd name="connsiteY16-3446" fmla="*/ 3046321 h 4492350"/>
              <a:gd name="connsiteX17-3447" fmla="*/ 2647507 w 3694535"/>
              <a:gd name="connsiteY17-3448" fmla="*/ 2519916 h 4492350"/>
              <a:gd name="connsiteX18-3449" fmla="*/ 2913694 w 3694535"/>
              <a:gd name="connsiteY18-3450" fmla="*/ 1291762 h 4492350"/>
              <a:gd name="connsiteX19-3451" fmla="*/ 2806809 w 3694535"/>
              <a:gd name="connsiteY19-3452" fmla="*/ 2383091 h 4492350"/>
              <a:gd name="connsiteX20-3453" fmla="*/ 3694535 w 3694535"/>
              <a:gd name="connsiteY20-3454" fmla="*/ 1124252 h 4492350"/>
              <a:gd name="connsiteX21-3455" fmla="*/ 2222205 w 3694535"/>
              <a:gd name="connsiteY21-3456" fmla="*/ 3370521 h 4492350"/>
              <a:gd name="connsiteX22-3457" fmla="*/ 2169042 w 3694535"/>
              <a:gd name="connsiteY22-3458" fmla="*/ 3817088 h 4492350"/>
              <a:gd name="connsiteX23-3459" fmla="*/ 3317358 w 3694535"/>
              <a:gd name="connsiteY23-3460" fmla="*/ 3094074 h 4492350"/>
              <a:gd name="connsiteX24-3461" fmla="*/ 2194317 w 3694535"/>
              <a:gd name="connsiteY24-3462" fmla="*/ 4030951 h 4492350"/>
              <a:gd name="connsiteX25-3463" fmla="*/ 2232838 w 3694535"/>
              <a:gd name="connsiteY25-3464" fmla="*/ 4476307 h 4492350"/>
              <a:gd name="connsiteX26-3465" fmla="*/ 2218194 w 3694535"/>
              <a:gd name="connsiteY26-3466" fmla="*/ 4491415 h 4492350"/>
              <a:gd name="connsiteX27-3467" fmla="*/ 1743740 w 3694535"/>
              <a:gd name="connsiteY27-3468" fmla="*/ 4492350 h 4492350"/>
              <a:gd name="connsiteX0-3469" fmla="*/ 1743740 w 3694535"/>
              <a:gd name="connsiteY0-3470" fmla="*/ 4492350 h 4492350"/>
              <a:gd name="connsiteX1-3471" fmla="*/ 1796903 w 3694535"/>
              <a:gd name="connsiteY1-3472" fmla="*/ 3785190 h 4492350"/>
              <a:gd name="connsiteX2-3473" fmla="*/ 1307805 w 3694535"/>
              <a:gd name="connsiteY2-3474" fmla="*/ 3381153 h 4492350"/>
              <a:gd name="connsiteX3-3475" fmla="*/ 31898 w 3694535"/>
              <a:gd name="connsiteY3-3476" fmla="*/ 2945218 h 4492350"/>
              <a:gd name="connsiteX4-3477" fmla="*/ 1127052 w 3694535"/>
              <a:gd name="connsiteY4-3478" fmla="*/ 3242930 h 4492350"/>
              <a:gd name="connsiteX5-3479" fmla="*/ 393405 w 3694535"/>
              <a:gd name="connsiteY5-3480" fmla="*/ 2456121 h 4492350"/>
              <a:gd name="connsiteX6-3481" fmla="*/ 1775638 w 3694535"/>
              <a:gd name="connsiteY6-3482" fmla="*/ 3519376 h 4492350"/>
              <a:gd name="connsiteX7-3483" fmla="*/ 1679945 w 3694535"/>
              <a:gd name="connsiteY7-3484" fmla="*/ 2392325 h 4492350"/>
              <a:gd name="connsiteX8-3485" fmla="*/ 0 w 3694535"/>
              <a:gd name="connsiteY8-3486" fmla="*/ 754911 h 4492350"/>
              <a:gd name="connsiteX9-3487" fmla="*/ 988828 w 3694535"/>
              <a:gd name="connsiteY9-3488" fmla="*/ 1924493 h 4492350"/>
              <a:gd name="connsiteX10-3489" fmla="*/ 1137684 w 3694535"/>
              <a:gd name="connsiteY10-3490" fmla="*/ 861237 h 4492350"/>
              <a:gd name="connsiteX11-3491" fmla="*/ 1222745 w 3694535"/>
              <a:gd name="connsiteY11-3492" fmla="*/ 2062716 h 4492350"/>
              <a:gd name="connsiteX12-3493" fmla="*/ 1690577 w 3694535"/>
              <a:gd name="connsiteY12-3494" fmla="*/ 2190307 h 4492350"/>
              <a:gd name="connsiteX13-3495" fmla="*/ 1956391 w 3694535"/>
              <a:gd name="connsiteY13-3496" fmla="*/ 0 h 4492350"/>
              <a:gd name="connsiteX14-3497" fmla="*/ 2027834 w 3694535"/>
              <a:gd name="connsiteY14-3498" fmla="*/ 986216 h 4492350"/>
              <a:gd name="connsiteX15-3499" fmla="*/ 1881963 w 3694535"/>
              <a:gd name="connsiteY15-3500" fmla="*/ 2060385 h 4492350"/>
              <a:gd name="connsiteX16-3501" fmla="*/ 2057494 w 3694535"/>
              <a:gd name="connsiteY16-3502" fmla="*/ 3046321 h 4492350"/>
              <a:gd name="connsiteX17-3503" fmla="*/ 2647507 w 3694535"/>
              <a:gd name="connsiteY17-3504" fmla="*/ 2519916 h 4492350"/>
              <a:gd name="connsiteX18-3505" fmla="*/ 2913694 w 3694535"/>
              <a:gd name="connsiteY18-3506" fmla="*/ 1291762 h 4492350"/>
              <a:gd name="connsiteX19-3507" fmla="*/ 2806809 w 3694535"/>
              <a:gd name="connsiteY19-3508" fmla="*/ 2383091 h 4492350"/>
              <a:gd name="connsiteX20-3509" fmla="*/ 3694535 w 3694535"/>
              <a:gd name="connsiteY20-3510" fmla="*/ 1124252 h 4492350"/>
              <a:gd name="connsiteX21-3511" fmla="*/ 2222205 w 3694535"/>
              <a:gd name="connsiteY21-3512" fmla="*/ 3370521 h 4492350"/>
              <a:gd name="connsiteX22-3513" fmla="*/ 2169042 w 3694535"/>
              <a:gd name="connsiteY22-3514" fmla="*/ 3817088 h 4492350"/>
              <a:gd name="connsiteX23-3515" fmla="*/ 3317358 w 3694535"/>
              <a:gd name="connsiteY23-3516" fmla="*/ 3094074 h 4492350"/>
              <a:gd name="connsiteX24-3517" fmla="*/ 2194317 w 3694535"/>
              <a:gd name="connsiteY24-3518" fmla="*/ 4030951 h 4492350"/>
              <a:gd name="connsiteX25-3519" fmla="*/ 2232838 w 3694535"/>
              <a:gd name="connsiteY25-3520" fmla="*/ 4476307 h 4492350"/>
              <a:gd name="connsiteX26-3521" fmla="*/ 2218194 w 3694535"/>
              <a:gd name="connsiteY26-3522" fmla="*/ 4491415 h 4492350"/>
              <a:gd name="connsiteX27-3523" fmla="*/ 1743740 w 3694535"/>
              <a:gd name="connsiteY27-3524" fmla="*/ 4492350 h 4492350"/>
              <a:gd name="connsiteX0-3525" fmla="*/ 1743740 w 3694535"/>
              <a:gd name="connsiteY0-3526" fmla="*/ 4492350 h 4492350"/>
              <a:gd name="connsiteX1-3527" fmla="*/ 1796903 w 3694535"/>
              <a:gd name="connsiteY1-3528" fmla="*/ 3785190 h 4492350"/>
              <a:gd name="connsiteX2-3529" fmla="*/ 1307805 w 3694535"/>
              <a:gd name="connsiteY2-3530" fmla="*/ 3381153 h 4492350"/>
              <a:gd name="connsiteX3-3531" fmla="*/ 31898 w 3694535"/>
              <a:gd name="connsiteY3-3532" fmla="*/ 2945218 h 4492350"/>
              <a:gd name="connsiteX4-3533" fmla="*/ 1127052 w 3694535"/>
              <a:gd name="connsiteY4-3534" fmla="*/ 3242930 h 4492350"/>
              <a:gd name="connsiteX5-3535" fmla="*/ 393405 w 3694535"/>
              <a:gd name="connsiteY5-3536" fmla="*/ 2456121 h 4492350"/>
              <a:gd name="connsiteX6-3537" fmla="*/ 1775638 w 3694535"/>
              <a:gd name="connsiteY6-3538" fmla="*/ 3519376 h 4492350"/>
              <a:gd name="connsiteX7-3539" fmla="*/ 1679945 w 3694535"/>
              <a:gd name="connsiteY7-3540" fmla="*/ 2392325 h 4492350"/>
              <a:gd name="connsiteX8-3541" fmla="*/ 0 w 3694535"/>
              <a:gd name="connsiteY8-3542" fmla="*/ 754911 h 4492350"/>
              <a:gd name="connsiteX9-3543" fmla="*/ 988828 w 3694535"/>
              <a:gd name="connsiteY9-3544" fmla="*/ 1924493 h 4492350"/>
              <a:gd name="connsiteX10-3545" fmla="*/ 1137684 w 3694535"/>
              <a:gd name="connsiteY10-3546" fmla="*/ 861237 h 4492350"/>
              <a:gd name="connsiteX11-3547" fmla="*/ 1222745 w 3694535"/>
              <a:gd name="connsiteY11-3548" fmla="*/ 2062716 h 4492350"/>
              <a:gd name="connsiteX12-3549" fmla="*/ 1690577 w 3694535"/>
              <a:gd name="connsiteY12-3550" fmla="*/ 2190307 h 4492350"/>
              <a:gd name="connsiteX13-3551" fmla="*/ 1956391 w 3694535"/>
              <a:gd name="connsiteY13-3552" fmla="*/ 0 h 4492350"/>
              <a:gd name="connsiteX14-3553" fmla="*/ 2027834 w 3694535"/>
              <a:gd name="connsiteY14-3554" fmla="*/ 986216 h 4492350"/>
              <a:gd name="connsiteX15-3555" fmla="*/ 1881963 w 3694535"/>
              <a:gd name="connsiteY15-3556" fmla="*/ 2060385 h 4492350"/>
              <a:gd name="connsiteX16-3557" fmla="*/ 2057494 w 3694535"/>
              <a:gd name="connsiteY16-3558" fmla="*/ 3046321 h 4492350"/>
              <a:gd name="connsiteX17-3559" fmla="*/ 2647507 w 3694535"/>
              <a:gd name="connsiteY17-3560" fmla="*/ 2519916 h 4492350"/>
              <a:gd name="connsiteX18-3561" fmla="*/ 2913694 w 3694535"/>
              <a:gd name="connsiteY18-3562" fmla="*/ 1291762 h 4492350"/>
              <a:gd name="connsiteX19-3563" fmla="*/ 2806809 w 3694535"/>
              <a:gd name="connsiteY19-3564" fmla="*/ 2383091 h 4492350"/>
              <a:gd name="connsiteX20-3565" fmla="*/ 3694535 w 3694535"/>
              <a:gd name="connsiteY20-3566" fmla="*/ 1124252 h 4492350"/>
              <a:gd name="connsiteX21-3567" fmla="*/ 2222205 w 3694535"/>
              <a:gd name="connsiteY21-3568" fmla="*/ 3370521 h 4492350"/>
              <a:gd name="connsiteX22-3569" fmla="*/ 2169042 w 3694535"/>
              <a:gd name="connsiteY22-3570" fmla="*/ 3817088 h 4492350"/>
              <a:gd name="connsiteX23-3571" fmla="*/ 3317358 w 3694535"/>
              <a:gd name="connsiteY23-3572" fmla="*/ 3094074 h 4492350"/>
              <a:gd name="connsiteX24-3573" fmla="*/ 2194317 w 3694535"/>
              <a:gd name="connsiteY24-3574" fmla="*/ 4030951 h 4492350"/>
              <a:gd name="connsiteX25-3575" fmla="*/ 2232838 w 3694535"/>
              <a:gd name="connsiteY25-3576" fmla="*/ 4476307 h 4492350"/>
              <a:gd name="connsiteX26-3577" fmla="*/ 2218194 w 3694535"/>
              <a:gd name="connsiteY26-3578" fmla="*/ 4491415 h 4492350"/>
              <a:gd name="connsiteX27-3579" fmla="*/ 1743740 w 3694535"/>
              <a:gd name="connsiteY27-3580" fmla="*/ 4492350 h 4492350"/>
              <a:gd name="connsiteX0-3581" fmla="*/ 1743740 w 3694535"/>
              <a:gd name="connsiteY0-3582" fmla="*/ 4492350 h 4492350"/>
              <a:gd name="connsiteX1-3583" fmla="*/ 1796903 w 3694535"/>
              <a:gd name="connsiteY1-3584" fmla="*/ 3785190 h 4492350"/>
              <a:gd name="connsiteX2-3585" fmla="*/ 1307805 w 3694535"/>
              <a:gd name="connsiteY2-3586" fmla="*/ 3381153 h 4492350"/>
              <a:gd name="connsiteX3-3587" fmla="*/ 31898 w 3694535"/>
              <a:gd name="connsiteY3-3588" fmla="*/ 2945218 h 4492350"/>
              <a:gd name="connsiteX4-3589" fmla="*/ 1127052 w 3694535"/>
              <a:gd name="connsiteY4-3590" fmla="*/ 3242930 h 4492350"/>
              <a:gd name="connsiteX5-3591" fmla="*/ 393405 w 3694535"/>
              <a:gd name="connsiteY5-3592" fmla="*/ 2456121 h 4492350"/>
              <a:gd name="connsiteX6-3593" fmla="*/ 1775638 w 3694535"/>
              <a:gd name="connsiteY6-3594" fmla="*/ 3519376 h 4492350"/>
              <a:gd name="connsiteX7-3595" fmla="*/ 1679945 w 3694535"/>
              <a:gd name="connsiteY7-3596" fmla="*/ 2392325 h 4492350"/>
              <a:gd name="connsiteX8-3597" fmla="*/ 0 w 3694535"/>
              <a:gd name="connsiteY8-3598" fmla="*/ 754911 h 4492350"/>
              <a:gd name="connsiteX9-3599" fmla="*/ 988828 w 3694535"/>
              <a:gd name="connsiteY9-3600" fmla="*/ 1924493 h 4492350"/>
              <a:gd name="connsiteX10-3601" fmla="*/ 1137684 w 3694535"/>
              <a:gd name="connsiteY10-3602" fmla="*/ 861237 h 4492350"/>
              <a:gd name="connsiteX11-3603" fmla="*/ 1222745 w 3694535"/>
              <a:gd name="connsiteY11-3604" fmla="*/ 2062716 h 4492350"/>
              <a:gd name="connsiteX12-3605" fmla="*/ 1690577 w 3694535"/>
              <a:gd name="connsiteY12-3606" fmla="*/ 2190307 h 4492350"/>
              <a:gd name="connsiteX13-3607" fmla="*/ 1956391 w 3694535"/>
              <a:gd name="connsiteY13-3608" fmla="*/ 0 h 4492350"/>
              <a:gd name="connsiteX14-3609" fmla="*/ 2027834 w 3694535"/>
              <a:gd name="connsiteY14-3610" fmla="*/ 986216 h 4492350"/>
              <a:gd name="connsiteX15-3611" fmla="*/ 1881963 w 3694535"/>
              <a:gd name="connsiteY15-3612" fmla="*/ 2060385 h 4492350"/>
              <a:gd name="connsiteX16-3613" fmla="*/ 2057494 w 3694535"/>
              <a:gd name="connsiteY16-3614" fmla="*/ 3046321 h 4492350"/>
              <a:gd name="connsiteX17-3615" fmla="*/ 2647507 w 3694535"/>
              <a:gd name="connsiteY17-3616" fmla="*/ 2519916 h 4492350"/>
              <a:gd name="connsiteX18-3617" fmla="*/ 2913694 w 3694535"/>
              <a:gd name="connsiteY18-3618" fmla="*/ 1291762 h 4492350"/>
              <a:gd name="connsiteX19-3619" fmla="*/ 2806809 w 3694535"/>
              <a:gd name="connsiteY19-3620" fmla="*/ 2383091 h 4492350"/>
              <a:gd name="connsiteX20-3621" fmla="*/ 3694535 w 3694535"/>
              <a:gd name="connsiteY20-3622" fmla="*/ 1124252 h 4492350"/>
              <a:gd name="connsiteX21-3623" fmla="*/ 2222205 w 3694535"/>
              <a:gd name="connsiteY21-3624" fmla="*/ 3370521 h 4492350"/>
              <a:gd name="connsiteX22-3625" fmla="*/ 2169042 w 3694535"/>
              <a:gd name="connsiteY22-3626" fmla="*/ 3817088 h 4492350"/>
              <a:gd name="connsiteX23-3627" fmla="*/ 3317358 w 3694535"/>
              <a:gd name="connsiteY23-3628" fmla="*/ 3094074 h 4492350"/>
              <a:gd name="connsiteX24-3629" fmla="*/ 2194317 w 3694535"/>
              <a:gd name="connsiteY24-3630" fmla="*/ 4030951 h 4492350"/>
              <a:gd name="connsiteX25-3631" fmla="*/ 2232838 w 3694535"/>
              <a:gd name="connsiteY25-3632" fmla="*/ 4476307 h 4492350"/>
              <a:gd name="connsiteX26-3633" fmla="*/ 2218194 w 3694535"/>
              <a:gd name="connsiteY26-3634" fmla="*/ 4491415 h 4492350"/>
              <a:gd name="connsiteX27-3635" fmla="*/ 1743740 w 3694535"/>
              <a:gd name="connsiteY27-3636" fmla="*/ 4492350 h 4492350"/>
              <a:gd name="connsiteX0-3637" fmla="*/ 1743740 w 3694535"/>
              <a:gd name="connsiteY0-3638" fmla="*/ 4492350 h 4492350"/>
              <a:gd name="connsiteX1-3639" fmla="*/ 1796903 w 3694535"/>
              <a:gd name="connsiteY1-3640" fmla="*/ 3785190 h 4492350"/>
              <a:gd name="connsiteX2-3641" fmla="*/ 1307805 w 3694535"/>
              <a:gd name="connsiteY2-3642" fmla="*/ 3381153 h 4492350"/>
              <a:gd name="connsiteX3-3643" fmla="*/ 31898 w 3694535"/>
              <a:gd name="connsiteY3-3644" fmla="*/ 2945218 h 4492350"/>
              <a:gd name="connsiteX4-3645" fmla="*/ 1127052 w 3694535"/>
              <a:gd name="connsiteY4-3646" fmla="*/ 3242930 h 4492350"/>
              <a:gd name="connsiteX5-3647" fmla="*/ 393405 w 3694535"/>
              <a:gd name="connsiteY5-3648" fmla="*/ 2456121 h 4492350"/>
              <a:gd name="connsiteX6-3649" fmla="*/ 1775638 w 3694535"/>
              <a:gd name="connsiteY6-3650" fmla="*/ 3519376 h 4492350"/>
              <a:gd name="connsiteX7-3651" fmla="*/ 1679945 w 3694535"/>
              <a:gd name="connsiteY7-3652" fmla="*/ 2392325 h 4492350"/>
              <a:gd name="connsiteX8-3653" fmla="*/ 0 w 3694535"/>
              <a:gd name="connsiteY8-3654" fmla="*/ 754911 h 4492350"/>
              <a:gd name="connsiteX9-3655" fmla="*/ 988828 w 3694535"/>
              <a:gd name="connsiteY9-3656" fmla="*/ 1924493 h 4492350"/>
              <a:gd name="connsiteX10-3657" fmla="*/ 1137684 w 3694535"/>
              <a:gd name="connsiteY10-3658" fmla="*/ 861237 h 4492350"/>
              <a:gd name="connsiteX11-3659" fmla="*/ 1222745 w 3694535"/>
              <a:gd name="connsiteY11-3660" fmla="*/ 2062716 h 4492350"/>
              <a:gd name="connsiteX12-3661" fmla="*/ 1690577 w 3694535"/>
              <a:gd name="connsiteY12-3662" fmla="*/ 2190307 h 4492350"/>
              <a:gd name="connsiteX13-3663" fmla="*/ 1956391 w 3694535"/>
              <a:gd name="connsiteY13-3664" fmla="*/ 0 h 4492350"/>
              <a:gd name="connsiteX14-3665" fmla="*/ 2027834 w 3694535"/>
              <a:gd name="connsiteY14-3666" fmla="*/ 986216 h 4492350"/>
              <a:gd name="connsiteX15-3667" fmla="*/ 1881963 w 3694535"/>
              <a:gd name="connsiteY15-3668" fmla="*/ 2060385 h 4492350"/>
              <a:gd name="connsiteX16-3669" fmla="*/ 2057494 w 3694535"/>
              <a:gd name="connsiteY16-3670" fmla="*/ 3046321 h 4492350"/>
              <a:gd name="connsiteX17-3671" fmla="*/ 2647507 w 3694535"/>
              <a:gd name="connsiteY17-3672" fmla="*/ 2519916 h 4492350"/>
              <a:gd name="connsiteX18-3673" fmla="*/ 2913694 w 3694535"/>
              <a:gd name="connsiteY18-3674" fmla="*/ 1291762 h 4492350"/>
              <a:gd name="connsiteX19-3675" fmla="*/ 2806809 w 3694535"/>
              <a:gd name="connsiteY19-3676" fmla="*/ 2383091 h 4492350"/>
              <a:gd name="connsiteX20-3677" fmla="*/ 3694535 w 3694535"/>
              <a:gd name="connsiteY20-3678" fmla="*/ 1124252 h 4492350"/>
              <a:gd name="connsiteX21-3679" fmla="*/ 2222205 w 3694535"/>
              <a:gd name="connsiteY21-3680" fmla="*/ 3370521 h 4492350"/>
              <a:gd name="connsiteX22-3681" fmla="*/ 2169042 w 3694535"/>
              <a:gd name="connsiteY22-3682" fmla="*/ 3817088 h 4492350"/>
              <a:gd name="connsiteX23-3683" fmla="*/ 3317358 w 3694535"/>
              <a:gd name="connsiteY23-3684" fmla="*/ 3094074 h 4492350"/>
              <a:gd name="connsiteX24-3685" fmla="*/ 2194317 w 3694535"/>
              <a:gd name="connsiteY24-3686" fmla="*/ 4030951 h 4492350"/>
              <a:gd name="connsiteX25-3687" fmla="*/ 2232838 w 3694535"/>
              <a:gd name="connsiteY25-3688" fmla="*/ 4476307 h 4492350"/>
              <a:gd name="connsiteX26-3689" fmla="*/ 2218194 w 3694535"/>
              <a:gd name="connsiteY26-3690" fmla="*/ 4491415 h 4492350"/>
              <a:gd name="connsiteX27-3691" fmla="*/ 1743740 w 3694535"/>
              <a:gd name="connsiteY27-3692" fmla="*/ 4492350 h 4492350"/>
              <a:gd name="connsiteX0-3693" fmla="*/ 1743740 w 3694535"/>
              <a:gd name="connsiteY0-3694" fmla="*/ 4492350 h 4492350"/>
              <a:gd name="connsiteX1-3695" fmla="*/ 1796903 w 3694535"/>
              <a:gd name="connsiteY1-3696" fmla="*/ 3785190 h 4492350"/>
              <a:gd name="connsiteX2-3697" fmla="*/ 1307805 w 3694535"/>
              <a:gd name="connsiteY2-3698" fmla="*/ 3381153 h 4492350"/>
              <a:gd name="connsiteX3-3699" fmla="*/ 31898 w 3694535"/>
              <a:gd name="connsiteY3-3700" fmla="*/ 2945218 h 4492350"/>
              <a:gd name="connsiteX4-3701" fmla="*/ 1127052 w 3694535"/>
              <a:gd name="connsiteY4-3702" fmla="*/ 3242930 h 4492350"/>
              <a:gd name="connsiteX5-3703" fmla="*/ 393405 w 3694535"/>
              <a:gd name="connsiteY5-3704" fmla="*/ 2456121 h 4492350"/>
              <a:gd name="connsiteX6-3705" fmla="*/ 1775638 w 3694535"/>
              <a:gd name="connsiteY6-3706" fmla="*/ 3519376 h 4492350"/>
              <a:gd name="connsiteX7-3707" fmla="*/ 1679945 w 3694535"/>
              <a:gd name="connsiteY7-3708" fmla="*/ 2392325 h 4492350"/>
              <a:gd name="connsiteX8-3709" fmla="*/ 0 w 3694535"/>
              <a:gd name="connsiteY8-3710" fmla="*/ 754911 h 4492350"/>
              <a:gd name="connsiteX9-3711" fmla="*/ 988828 w 3694535"/>
              <a:gd name="connsiteY9-3712" fmla="*/ 1924493 h 4492350"/>
              <a:gd name="connsiteX10-3713" fmla="*/ 1137684 w 3694535"/>
              <a:gd name="connsiteY10-3714" fmla="*/ 861237 h 4492350"/>
              <a:gd name="connsiteX11-3715" fmla="*/ 1222745 w 3694535"/>
              <a:gd name="connsiteY11-3716" fmla="*/ 2062716 h 4492350"/>
              <a:gd name="connsiteX12-3717" fmla="*/ 1690577 w 3694535"/>
              <a:gd name="connsiteY12-3718" fmla="*/ 2190307 h 4492350"/>
              <a:gd name="connsiteX13-3719" fmla="*/ 1956391 w 3694535"/>
              <a:gd name="connsiteY13-3720" fmla="*/ 0 h 4492350"/>
              <a:gd name="connsiteX14-3721" fmla="*/ 2027834 w 3694535"/>
              <a:gd name="connsiteY14-3722" fmla="*/ 986216 h 4492350"/>
              <a:gd name="connsiteX15-3723" fmla="*/ 1881963 w 3694535"/>
              <a:gd name="connsiteY15-3724" fmla="*/ 2060385 h 4492350"/>
              <a:gd name="connsiteX16-3725" fmla="*/ 2057494 w 3694535"/>
              <a:gd name="connsiteY16-3726" fmla="*/ 3046321 h 4492350"/>
              <a:gd name="connsiteX17-3727" fmla="*/ 2647507 w 3694535"/>
              <a:gd name="connsiteY17-3728" fmla="*/ 2519916 h 4492350"/>
              <a:gd name="connsiteX18-3729" fmla="*/ 2913694 w 3694535"/>
              <a:gd name="connsiteY18-3730" fmla="*/ 1291762 h 4492350"/>
              <a:gd name="connsiteX19-3731" fmla="*/ 2806809 w 3694535"/>
              <a:gd name="connsiteY19-3732" fmla="*/ 2383091 h 4492350"/>
              <a:gd name="connsiteX20-3733" fmla="*/ 3694535 w 3694535"/>
              <a:gd name="connsiteY20-3734" fmla="*/ 1124252 h 4492350"/>
              <a:gd name="connsiteX21-3735" fmla="*/ 2222205 w 3694535"/>
              <a:gd name="connsiteY21-3736" fmla="*/ 3370521 h 4492350"/>
              <a:gd name="connsiteX22-3737" fmla="*/ 2169042 w 3694535"/>
              <a:gd name="connsiteY22-3738" fmla="*/ 3817088 h 4492350"/>
              <a:gd name="connsiteX23-3739" fmla="*/ 3317358 w 3694535"/>
              <a:gd name="connsiteY23-3740" fmla="*/ 3094074 h 4492350"/>
              <a:gd name="connsiteX24-3741" fmla="*/ 2194317 w 3694535"/>
              <a:gd name="connsiteY24-3742" fmla="*/ 4030951 h 4492350"/>
              <a:gd name="connsiteX25-3743" fmla="*/ 2232838 w 3694535"/>
              <a:gd name="connsiteY25-3744" fmla="*/ 4476307 h 4492350"/>
              <a:gd name="connsiteX26-3745" fmla="*/ 2218194 w 3694535"/>
              <a:gd name="connsiteY26-3746" fmla="*/ 4491415 h 4492350"/>
              <a:gd name="connsiteX27-3747" fmla="*/ 1743740 w 3694535"/>
              <a:gd name="connsiteY27-3748" fmla="*/ 4492350 h 4492350"/>
              <a:gd name="connsiteX0-3749" fmla="*/ 1743740 w 3694535"/>
              <a:gd name="connsiteY0-3750" fmla="*/ 4492350 h 4492350"/>
              <a:gd name="connsiteX1-3751" fmla="*/ 1796903 w 3694535"/>
              <a:gd name="connsiteY1-3752" fmla="*/ 3785190 h 4492350"/>
              <a:gd name="connsiteX2-3753" fmla="*/ 1307805 w 3694535"/>
              <a:gd name="connsiteY2-3754" fmla="*/ 3381153 h 4492350"/>
              <a:gd name="connsiteX3-3755" fmla="*/ 31898 w 3694535"/>
              <a:gd name="connsiteY3-3756" fmla="*/ 2945218 h 4492350"/>
              <a:gd name="connsiteX4-3757" fmla="*/ 1127052 w 3694535"/>
              <a:gd name="connsiteY4-3758" fmla="*/ 3242930 h 4492350"/>
              <a:gd name="connsiteX5-3759" fmla="*/ 393405 w 3694535"/>
              <a:gd name="connsiteY5-3760" fmla="*/ 2456121 h 4492350"/>
              <a:gd name="connsiteX6-3761" fmla="*/ 1775638 w 3694535"/>
              <a:gd name="connsiteY6-3762" fmla="*/ 3519376 h 4492350"/>
              <a:gd name="connsiteX7-3763" fmla="*/ 1679945 w 3694535"/>
              <a:gd name="connsiteY7-3764" fmla="*/ 2392325 h 4492350"/>
              <a:gd name="connsiteX8-3765" fmla="*/ 0 w 3694535"/>
              <a:gd name="connsiteY8-3766" fmla="*/ 754911 h 4492350"/>
              <a:gd name="connsiteX9-3767" fmla="*/ 988828 w 3694535"/>
              <a:gd name="connsiteY9-3768" fmla="*/ 1924493 h 4492350"/>
              <a:gd name="connsiteX10-3769" fmla="*/ 1137684 w 3694535"/>
              <a:gd name="connsiteY10-3770" fmla="*/ 861237 h 4492350"/>
              <a:gd name="connsiteX11-3771" fmla="*/ 1222745 w 3694535"/>
              <a:gd name="connsiteY11-3772" fmla="*/ 2062716 h 4492350"/>
              <a:gd name="connsiteX12-3773" fmla="*/ 1690577 w 3694535"/>
              <a:gd name="connsiteY12-3774" fmla="*/ 2190307 h 4492350"/>
              <a:gd name="connsiteX13-3775" fmla="*/ 1956391 w 3694535"/>
              <a:gd name="connsiteY13-3776" fmla="*/ 0 h 4492350"/>
              <a:gd name="connsiteX14-3777" fmla="*/ 2027834 w 3694535"/>
              <a:gd name="connsiteY14-3778" fmla="*/ 986216 h 4492350"/>
              <a:gd name="connsiteX15-3779" fmla="*/ 1881963 w 3694535"/>
              <a:gd name="connsiteY15-3780" fmla="*/ 2060385 h 4492350"/>
              <a:gd name="connsiteX16-3781" fmla="*/ 2057494 w 3694535"/>
              <a:gd name="connsiteY16-3782" fmla="*/ 3046321 h 4492350"/>
              <a:gd name="connsiteX17-3783" fmla="*/ 2647507 w 3694535"/>
              <a:gd name="connsiteY17-3784" fmla="*/ 2519916 h 4492350"/>
              <a:gd name="connsiteX18-3785" fmla="*/ 2913694 w 3694535"/>
              <a:gd name="connsiteY18-3786" fmla="*/ 1291762 h 4492350"/>
              <a:gd name="connsiteX19-3787" fmla="*/ 2806809 w 3694535"/>
              <a:gd name="connsiteY19-3788" fmla="*/ 2383091 h 4492350"/>
              <a:gd name="connsiteX20-3789" fmla="*/ 3694535 w 3694535"/>
              <a:gd name="connsiteY20-3790" fmla="*/ 1124252 h 4492350"/>
              <a:gd name="connsiteX21-3791" fmla="*/ 2222205 w 3694535"/>
              <a:gd name="connsiteY21-3792" fmla="*/ 3370521 h 4492350"/>
              <a:gd name="connsiteX22-3793" fmla="*/ 2169042 w 3694535"/>
              <a:gd name="connsiteY22-3794" fmla="*/ 3817088 h 4492350"/>
              <a:gd name="connsiteX23-3795" fmla="*/ 3317358 w 3694535"/>
              <a:gd name="connsiteY23-3796" fmla="*/ 3094074 h 4492350"/>
              <a:gd name="connsiteX24-3797" fmla="*/ 2194317 w 3694535"/>
              <a:gd name="connsiteY24-3798" fmla="*/ 4030951 h 4492350"/>
              <a:gd name="connsiteX25-3799" fmla="*/ 2232838 w 3694535"/>
              <a:gd name="connsiteY25-3800" fmla="*/ 4476307 h 4492350"/>
              <a:gd name="connsiteX26-3801" fmla="*/ 2218194 w 3694535"/>
              <a:gd name="connsiteY26-3802" fmla="*/ 4491415 h 4492350"/>
              <a:gd name="connsiteX27-3803" fmla="*/ 1743740 w 3694535"/>
              <a:gd name="connsiteY27-3804" fmla="*/ 4492350 h 4492350"/>
              <a:gd name="connsiteX0-3805" fmla="*/ 1743740 w 3694535"/>
              <a:gd name="connsiteY0-3806" fmla="*/ 4492350 h 4492350"/>
              <a:gd name="connsiteX1-3807" fmla="*/ 1796903 w 3694535"/>
              <a:gd name="connsiteY1-3808" fmla="*/ 3785190 h 4492350"/>
              <a:gd name="connsiteX2-3809" fmla="*/ 1307805 w 3694535"/>
              <a:gd name="connsiteY2-3810" fmla="*/ 3381153 h 4492350"/>
              <a:gd name="connsiteX3-3811" fmla="*/ 31898 w 3694535"/>
              <a:gd name="connsiteY3-3812" fmla="*/ 2945218 h 4492350"/>
              <a:gd name="connsiteX4-3813" fmla="*/ 1127052 w 3694535"/>
              <a:gd name="connsiteY4-3814" fmla="*/ 3242930 h 4492350"/>
              <a:gd name="connsiteX5-3815" fmla="*/ 393405 w 3694535"/>
              <a:gd name="connsiteY5-3816" fmla="*/ 2456121 h 4492350"/>
              <a:gd name="connsiteX6-3817" fmla="*/ 1775638 w 3694535"/>
              <a:gd name="connsiteY6-3818" fmla="*/ 3519376 h 4492350"/>
              <a:gd name="connsiteX7-3819" fmla="*/ 1683956 w 3694535"/>
              <a:gd name="connsiteY7-3820" fmla="*/ 2424409 h 4492350"/>
              <a:gd name="connsiteX8-3821" fmla="*/ 0 w 3694535"/>
              <a:gd name="connsiteY8-3822" fmla="*/ 754911 h 4492350"/>
              <a:gd name="connsiteX9-3823" fmla="*/ 988828 w 3694535"/>
              <a:gd name="connsiteY9-3824" fmla="*/ 1924493 h 4492350"/>
              <a:gd name="connsiteX10-3825" fmla="*/ 1137684 w 3694535"/>
              <a:gd name="connsiteY10-3826" fmla="*/ 861237 h 4492350"/>
              <a:gd name="connsiteX11-3827" fmla="*/ 1222745 w 3694535"/>
              <a:gd name="connsiteY11-3828" fmla="*/ 2062716 h 4492350"/>
              <a:gd name="connsiteX12-3829" fmla="*/ 1690577 w 3694535"/>
              <a:gd name="connsiteY12-3830" fmla="*/ 2190307 h 4492350"/>
              <a:gd name="connsiteX13-3831" fmla="*/ 1956391 w 3694535"/>
              <a:gd name="connsiteY13-3832" fmla="*/ 0 h 4492350"/>
              <a:gd name="connsiteX14-3833" fmla="*/ 2027834 w 3694535"/>
              <a:gd name="connsiteY14-3834" fmla="*/ 986216 h 4492350"/>
              <a:gd name="connsiteX15-3835" fmla="*/ 1881963 w 3694535"/>
              <a:gd name="connsiteY15-3836" fmla="*/ 2060385 h 4492350"/>
              <a:gd name="connsiteX16-3837" fmla="*/ 2057494 w 3694535"/>
              <a:gd name="connsiteY16-3838" fmla="*/ 3046321 h 4492350"/>
              <a:gd name="connsiteX17-3839" fmla="*/ 2647507 w 3694535"/>
              <a:gd name="connsiteY17-3840" fmla="*/ 2519916 h 4492350"/>
              <a:gd name="connsiteX18-3841" fmla="*/ 2913694 w 3694535"/>
              <a:gd name="connsiteY18-3842" fmla="*/ 1291762 h 4492350"/>
              <a:gd name="connsiteX19-3843" fmla="*/ 2806809 w 3694535"/>
              <a:gd name="connsiteY19-3844" fmla="*/ 2383091 h 4492350"/>
              <a:gd name="connsiteX20-3845" fmla="*/ 3694535 w 3694535"/>
              <a:gd name="connsiteY20-3846" fmla="*/ 1124252 h 4492350"/>
              <a:gd name="connsiteX21-3847" fmla="*/ 2222205 w 3694535"/>
              <a:gd name="connsiteY21-3848" fmla="*/ 3370521 h 4492350"/>
              <a:gd name="connsiteX22-3849" fmla="*/ 2169042 w 3694535"/>
              <a:gd name="connsiteY22-3850" fmla="*/ 3817088 h 4492350"/>
              <a:gd name="connsiteX23-3851" fmla="*/ 3317358 w 3694535"/>
              <a:gd name="connsiteY23-3852" fmla="*/ 3094074 h 4492350"/>
              <a:gd name="connsiteX24-3853" fmla="*/ 2194317 w 3694535"/>
              <a:gd name="connsiteY24-3854" fmla="*/ 4030951 h 4492350"/>
              <a:gd name="connsiteX25-3855" fmla="*/ 2232838 w 3694535"/>
              <a:gd name="connsiteY25-3856" fmla="*/ 4476307 h 4492350"/>
              <a:gd name="connsiteX26-3857" fmla="*/ 2218194 w 3694535"/>
              <a:gd name="connsiteY26-3858" fmla="*/ 4491415 h 4492350"/>
              <a:gd name="connsiteX27-3859" fmla="*/ 1743740 w 3694535"/>
              <a:gd name="connsiteY27-3860" fmla="*/ 4492350 h 4492350"/>
              <a:gd name="connsiteX0-3861" fmla="*/ 1743740 w 3694535"/>
              <a:gd name="connsiteY0-3862" fmla="*/ 4492350 h 4492350"/>
              <a:gd name="connsiteX1-3863" fmla="*/ 1796903 w 3694535"/>
              <a:gd name="connsiteY1-3864" fmla="*/ 3785190 h 4492350"/>
              <a:gd name="connsiteX2-3865" fmla="*/ 1307805 w 3694535"/>
              <a:gd name="connsiteY2-3866" fmla="*/ 3381153 h 4492350"/>
              <a:gd name="connsiteX3-3867" fmla="*/ 31898 w 3694535"/>
              <a:gd name="connsiteY3-3868" fmla="*/ 2945218 h 4492350"/>
              <a:gd name="connsiteX4-3869" fmla="*/ 1127052 w 3694535"/>
              <a:gd name="connsiteY4-3870" fmla="*/ 3242930 h 4492350"/>
              <a:gd name="connsiteX5-3871" fmla="*/ 393405 w 3694535"/>
              <a:gd name="connsiteY5-3872" fmla="*/ 2456121 h 4492350"/>
              <a:gd name="connsiteX6-3873" fmla="*/ 1775638 w 3694535"/>
              <a:gd name="connsiteY6-3874" fmla="*/ 3519376 h 4492350"/>
              <a:gd name="connsiteX7-3875" fmla="*/ 1683956 w 3694535"/>
              <a:gd name="connsiteY7-3876" fmla="*/ 2424409 h 4492350"/>
              <a:gd name="connsiteX8-3877" fmla="*/ 0 w 3694535"/>
              <a:gd name="connsiteY8-3878" fmla="*/ 754911 h 4492350"/>
              <a:gd name="connsiteX9-3879" fmla="*/ 988828 w 3694535"/>
              <a:gd name="connsiteY9-3880" fmla="*/ 1924493 h 4492350"/>
              <a:gd name="connsiteX10-3881" fmla="*/ 1137684 w 3694535"/>
              <a:gd name="connsiteY10-3882" fmla="*/ 861237 h 4492350"/>
              <a:gd name="connsiteX11-3883" fmla="*/ 1222745 w 3694535"/>
              <a:gd name="connsiteY11-3884" fmla="*/ 2062716 h 4492350"/>
              <a:gd name="connsiteX12-3885" fmla="*/ 1690577 w 3694535"/>
              <a:gd name="connsiteY12-3886" fmla="*/ 2190307 h 4492350"/>
              <a:gd name="connsiteX13-3887" fmla="*/ 1956391 w 3694535"/>
              <a:gd name="connsiteY13-3888" fmla="*/ 0 h 4492350"/>
              <a:gd name="connsiteX14-3889" fmla="*/ 2027834 w 3694535"/>
              <a:gd name="connsiteY14-3890" fmla="*/ 986216 h 4492350"/>
              <a:gd name="connsiteX15-3891" fmla="*/ 1881963 w 3694535"/>
              <a:gd name="connsiteY15-3892" fmla="*/ 2060385 h 4492350"/>
              <a:gd name="connsiteX16-3893" fmla="*/ 2057494 w 3694535"/>
              <a:gd name="connsiteY16-3894" fmla="*/ 3046321 h 4492350"/>
              <a:gd name="connsiteX17-3895" fmla="*/ 2647507 w 3694535"/>
              <a:gd name="connsiteY17-3896" fmla="*/ 2519916 h 4492350"/>
              <a:gd name="connsiteX18-3897" fmla="*/ 2913694 w 3694535"/>
              <a:gd name="connsiteY18-3898" fmla="*/ 1291762 h 4492350"/>
              <a:gd name="connsiteX19-3899" fmla="*/ 2806809 w 3694535"/>
              <a:gd name="connsiteY19-3900" fmla="*/ 2383091 h 4492350"/>
              <a:gd name="connsiteX20-3901" fmla="*/ 3694535 w 3694535"/>
              <a:gd name="connsiteY20-3902" fmla="*/ 1124252 h 4492350"/>
              <a:gd name="connsiteX21-3903" fmla="*/ 2222205 w 3694535"/>
              <a:gd name="connsiteY21-3904" fmla="*/ 3370521 h 4492350"/>
              <a:gd name="connsiteX22-3905" fmla="*/ 2169042 w 3694535"/>
              <a:gd name="connsiteY22-3906" fmla="*/ 3817088 h 4492350"/>
              <a:gd name="connsiteX23-3907" fmla="*/ 3317358 w 3694535"/>
              <a:gd name="connsiteY23-3908" fmla="*/ 3094074 h 4492350"/>
              <a:gd name="connsiteX24-3909" fmla="*/ 2194317 w 3694535"/>
              <a:gd name="connsiteY24-3910" fmla="*/ 4030951 h 4492350"/>
              <a:gd name="connsiteX25-3911" fmla="*/ 2232838 w 3694535"/>
              <a:gd name="connsiteY25-3912" fmla="*/ 4476307 h 4492350"/>
              <a:gd name="connsiteX26-3913" fmla="*/ 2218194 w 3694535"/>
              <a:gd name="connsiteY26-3914" fmla="*/ 4491415 h 4492350"/>
              <a:gd name="connsiteX27-3915" fmla="*/ 1743740 w 3694535"/>
              <a:gd name="connsiteY27-3916" fmla="*/ 4492350 h 4492350"/>
              <a:gd name="connsiteX0-3917" fmla="*/ 1743740 w 3694535"/>
              <a:gd name="connsiteY0-3918" fmla="*/ 4492350 h 4492350"/>
              <a:gd name="connsiteX1-3919" fmla="*/ 1796903 w 3694535"/>
              <a:gd name="connsiteY1-3920" fmla="*/ 3785190 h 4492350"/>
              <a:gd name="connsiteX2-3921" fmla="*/ 1307805 w 3694535"/>
              <a:gd name="connsiteY2-3922" fmla="*/ 3381153 h 4492350"/>
              <a:gd name="connsiteX3-3923" fmla="*/ 31898 w 3694535"/>
              <a:gd name="connsiteY3-3924" fmla="*/ 2945218 h 4492350"/>
              <a:gd name="connsiteX4-3925" fmla="*/ 1127052 w 3694535"/>
              <a:gd name="connsiteY4-3926" fmla="*/ 3242930 h 4492350"/>
              <a:gd name="connsiteX5-3927" fmla="*/ 393405 w 3694535"/>
              <a:gd name="connsiteY5-3928" fmla="*/ 2456121 h 4492350"/>
              <a:gd name="connsiteX6-3929" fmla="*/ 1775638 w 3694535"/>
              <a:gd name="connsiteY6-3930" fmla="*/ 3519376 h 4492350"/>
              <a:gd name="connsiteX7-3931" fmla="*/ 1683956 w 3694535"/>
              <a:gd name="connsiteY7-3932" fmla="*/ 2424409 h 4492350"/>
              <a:gd name="connsiteX8-3933" fmla="*/ 0 w 3694535"/>
              <a:gd name="connsiteY8-3934" fmla="*/ 754911 h 4492350"/>
              <a:gd name="connsiteX9-3935" fmla="*/ 988828 w 3694535"/>
              <a:gd name="connsiteY9-3936" fmla="*/ 1924493 h 4492350"/>
              <a:gd name="connsiteX10-3937" fmla="*/ 1137684 w 3694535"/>
              <a:gd name="connsiteY10-3938" fmla="*/ 861237 h 4492350"/>
              <a:gd name="connsiteX11-3939" fmla="*/ 1222745 w 3694535"/>
              <a:gd name="connsiteY11-3940" fmla="*/ 2062716 h 4492350"/>
              <a:gd name="connsiteX12-3941" fmla="*/ 1714640 w 3694535"/>
              <a:gd name="connsiteY12-3942" fmla="*/ 2194318 h 4492350"/>
              <a:gd name="connsiteX13-3943" fmla="*/ 1956391 w 3694535"/>
              <a:gd name="connsiteY13-3944" fmla="*/ 0 h 4492350"/>
              <a:gd name="connsiteX14-3945" fmla="*/ 2027834 w 3694535"/>
              <a:gd name="connsiteY14-3946" fmla="*/ 986216 h 4492350"/>
              <a:gd name="connsiteX15-3947" fmla="*/ 1881963 w 3694535"/>
              <a:gd name="connsiteY15-3948" fmla="*/ 2060385 h 4492350"/>
              <a:gd name="connsiteX16-3949" fmla="*/ 2057494 w 3694535"/>
              <a:gd name="connsiteY16-3950" fmla="*/ 3046321 h 4492350"/>
              <a:gd name="connsiteX17-3951" fmla="*/ 2647507 w 3694535"/>
              <a:gd name="connsiteY17-3952" fmla="*/ 2519916 h 4492350"/>
              <a:gd name="connsiteX18-3953" fmla="*/ 2913694 w 3694535"/>
              <a:gd name="connsiteY18-3954" fmla="*/ 1291762 h 4492350"/>
              <a:gd name="connsiteX19-3955" fmla="*/ 2806809 w 3694535"/>
              <a:gd name="connsiteY19-3956" fmla="*/ 2383091 h 4492350"/>
              <a:gd name="connsiteX20-3957" fmla="*/ 3694535 w 3694535"/>
              <a:gd name="connsiteY20-3958" fmla="*/ 1124252 h 4492350"/>
              <a:gd name="connsiteX21-3959" fmla="*/ 2222205 w 3694535"/>
              <a:gd name="connsiteY21-3960" fmla="*/ 3370521 h 4492350"/>
              <a:gd name="connsiteX22-3961" fmla="*/ 2169042 w 3694535"/>
              <a:gd name="connsiteY22-3962" fmla="*/ 3817088 h 4492350"/>
              <a:gd name="connsiteX23-3963" fmla="*/ 3317358 w 3694535"/>
              <a:gd name="connsiteY23-3964" fmla="*/ 3094074 h 4492350"/>
              <a:gd name="connsiteX24-3965" fmla="*/ 2194317 w 3694535"/>
              <a:gd name="connsiteY24-3966" fmla="*/ 4030951 h 4492350"/>
              <a:gd name="connsiteX25-3967" fmla="*/ 2232838 w 3694535"/>
              <a:gd name="connsiteY25-3968" fmla="*/ 4476307 h 4492350"/>
              <a:gd name="connsiteX26-3969" fmla="*/ 2218194 w 3694535"/>
              <a:gd name="connsiteY26-3970" fmla="*/ 4491415 h 4492350"/>
              <a:gd name="connsiteX27-3971" fmla="*/ 1743740 w 3694535"/>
              <a:gd name="connsiteY27-3972" fmla="*/ 4492350 h 4492350"/>
              <a:gd name="connsiteX0-3973" fmla="*/ 1743740 w 3694535"/>
              <a:gd name="connsiteY0-3974" fmla="*/ 4492350 h 4492350"/>
              <a:gd name="connsiteX1-3975" fmla="*/ 1796903 w 3694535"/>
              <a:gd name="connsiteY1-3976" fmla="*/ 3785190 h 4492350"/>
              <a:gd name="connsiteX2-3977" fmla="*/ 1307805 w 3694535"/>
              <a:gd name="connsiteY2-3978" fmla="*/ 3381153 h 4492350"/>
              <a:gd name="connsiteX3-3979" fmla="*/ 31898 w 3694535"/>
              <a:gd name="connsiteY3-3980" fmla="*/ 2945218 h 4492350"/>
              <a:gd name="connsiteX4-3981" fmla="*/ 1127052 w 3694535"/>
              <a:gd name="connsiteY4-3982" fmla="*/ 3242930 h 4492350"/>
              <a:gd name="connsiteX5-3983" fmla="*/ 393405 w 3694535"/>
              <a:gd name="connsiteY5-3984" fmla="*/ 2456121 h 4492350"/>
              <a:gd name="connsiteX6-3985" fmla="*/ 1775638 w 3694535"/>
              <a:gd name="connsiteY6-3986" fmla="*/ 3519376 h 4492350"/>
              <a:gd name="connsiteX7-3987" fmla="*/ 1683956 w 3694535"/>
              <a:gd name="connsiteY7-3988" fmla="*/ 2424409 h 4492350"/>
              <a:gd name="connsiteX8-3989" fmla="*/ 0 w 3694535"/>
              <a:gd name="connsiteY8-3990" fmla="*/ 754911 h 4492350"/>
              <a:gd name="connsiteX9-3991" fmla="*/ 988828 w 3694535"/>
              <a:gd name="connsiteY9-3992" fmla="*/ 1924493 h 4492350"/>
              <a:gd name="connsiteX10-3993" fmla="*/ 1137684 w 3694535"/>
              <a:gd name="connsiteY10-3994" fmla="*/ 861237 h 4492350"/>
              <a:gd name="connsiteX11-3995" fmla="*/ 1222745 w 3694535"/>
              <a:gd name="connsiteY11-3996" fmla="*/ 2062716 h 4492350"/>
              <a:gd name="connsiteX12-3997" fmla="*/ 1714640 w 3694535"/>
              <a:gd name="connsiteY12-3998" fmla="*/ 2194318 h 4492350"/>
              <a:gd name="connsiteX13-3999" fmla="*/ 1956391 w 3694535"/>
              <a:gd name="connsiteY13-4000" fmla="*/ 0 h 4492350"/>
              <a:gd name="connsiteX14-4001" fmla="*/ 2027834 w 3694535"/>
              <a:gd name="connsiteY14-4002" fmla="*/ 986216 h 4492350"/>
              <a:gd name="connsiteX15-4003" fmla="*/ 1881963 w 3694535"/>
              <a:gd name="connsiteY15-4004" fmla="*/ 2060385 h 4492350"/>
              <a:gd name="connsiteX16-4005" fmla="*/ 2057494 w 3694535"/>
              <a:gd name="connsiteY16-4006" fmla="*/ 3046321 h 4492350"/>
              <a:gd name="connsiteX17-4007" fmla="*/ 2647507 w 3694535"/>
              <a:gd name="connsiteY17-4008" fmla="*/ 2519916 h 4492350"/>
              <a:gd name="connsiteX18-4009" fmla="*/ 2913694 w 3694535"/>
              <a:gd name="connsiteY18-4010" fmla="*/ 1291762 h 4492350"/>
              <a:gd name="connsiteX19-4011" fmla="*/ 2806809 w 3694535"/>
              <a:gd name="connsiteY19-4012" fmla="*/ 2383091 h 4492350"/>
              <a:gd name="connsiteX20-4013" fmla="*/ 3694535 w 3694535"/>
              <a:gd name="connsiteY20-4014" fmla="*/ 1124252 h 4492350"/>
              <a:gd name="connsiteX21-4015" fmla="*/ 2222205 w 3694535"/>
              <a:gd name="connsiteY21-4016" fmla="*/ 3370521 h 4492350"/>
              <a:gd name="connsiteX22-4017" fmla="*/ 2169042 w 3694535"/>
              <a:gd name="connsiteY22-4018" fmla="*/ 3817088 h 4492350"/>
              <a:gd name="connsiteX23-4019" fmla="*/ 3317358 w 3694535"/>
              <a:gd name="connsiteY23-4020" fmla="*/ 3094074 h 4492350"/>
              <a:gd name="connsiteX24-4021" fmla="*/ 2194317 w 3694535"/>
              <a:gd name="connsiteY24-4022" fmla="*/ 4030951 h 4492350"/>
              <a:gd name="connsiteX25-4023" fmla="*/ 2232838 w 3694535"/>
              <a:gd name="connsiteY25-4024" fmla="*/ 4476307 h 4492350"/>
              <a:gd name="connsiteX26-4025" fmla="*/ 2218194 w 3694535"/>
              <a:gd name="connsiteY26-4026" fmla="*/ 4491415 h 4492350"/>
              <a:gd name="connsiteX27-4027" fmla="*/ 1743740 w 3694535"/>
              <a:gd name="connsiteY27-4028" fmla="*/ 4492350 h 4492350"/>
              <a:gd name="connsiteX0-4029" fmla="*/ 1743740 w 3694535"/>
              <a:gd name="connsiteY0-4030" fmla="*/ 4492350 h 4492350"/>
              <a:gd name="connsiteX1-4031" fmla="*/ 1796903 w 3694535"/>
              <a:gd name="connsiteY1-4032" fmla="*/ 3785190 h 4492350"/>
              <a:gd name="connsiteX2-4033" fmla="*/ 1307805 w 3694535"/>
              <a:gd name="connsiteY2-4034" fmla="*/ 3381153 h 4492350"/>
              <a:gd name="connsiteX3-4035" fmla="*/ 31898 w 3694535"/>
              <a:gd name="connsiteY3-4036" fmla="*/ 2945218 h 4492350"/>
              <a:gd name="connsiteX4-4037" fmla="*/ 1127052 w 3694535"/>
              <a:gd name="connsiteY4-4038" fmla="*/ 3242930 h 4492350"/>
              <a:gd name="connsiteX5-4039" fmla="*/ 393405 w 3694535"/>
              <a:gd name="connsiteY5-4040" fmla="*/ 2456121 h 4492350"/>
              <a:gd name="connsiteX6-4041" fmla="*/ 1775638 w 3694535"/>
              <a:gd name="connsiteY6-4042" fmla="*/ 3519376 h 4492350"/>
              <a:gd name="connsiteX7-4043" fmla="*/ 1683956 w 3694535"/>
              <a:gd name="connsiteY7-4044" fmla="*/ 2424409 h 4492350"/>
              <a:gd name="connsiteX8-4045" fmla="*/ 0 w 3694535"/>
              <a:gd name="connsiteY8-4046" fmla="*/ 754911 h 4492350"/>
              <a:gd name="connsiteX9-4047" fmla="*/ 988828 w 3694535"/>
              <a:gd name="connsiteY9-4048" fmla="*/ 1924493 h 4492350"/>
              <a:gd name="connsiteX10-4049" fmla="*/ 1137684 w 3694535"/>
              <a:gd name="connsiteY10-4050" fmla="*/ 861237 h 4492350"/>
              <a:gd name="connsiteX11-4051" fmla="*/ 1222745 w 3694535"/>
              <a:gd name="connsiteY11-4052" fmla="*/ 2062716 h 4492350"/>
              <a:gd name="connsiteX12-4053" fmla="*/ 1714640 w 3694535"/>
              <a:gd name="connsiteY12-4054" fmla="*/ 2194318 h 4492350"/>
              <a:gd name="connsiteX13-4055" fmla="*/ 1956391 w 3694535"/>
              <a:gd name="connsiteY13-4056" fmla="*/ 0 h 4492350"/>
              <a:gd name="connsiteX14-4057" fmla="*/ 2027834 w 3694535"/>
              <a:gd name="connsiteY14-4058" fmla="*/ 986216 h 4492350"/>
              <a:gd name="connsiteX15-4059" fmla="*/ 1881963 w 3694535"/>
              <a:gd name="connsiteY15-4060" fmla="*/ 2060385 h 4492350"/>
              <a:gd name="connsiteX16-4061" fmla="*/ 2057494 w 3694535"/>
              <a:gd name="connsiteY16-4062" fmla="*/ 3046321 h 4492350"/>
              <a:gd name="connsiteX17-4063" fmla="*/ 2647507 w 3694535"/>
              <a:gd name="connsiteY17-4064" fmla="*/ 2519916 h 4492350"/>
              <a:gd name="connsiteX18-4065" fmla="*/ 2913694 w 3694535"/>
              <a:gd name="connsiteY18-4066" fmla="*/ 1291762 h 4492350"/>
              <a:gd name="connsiteX19-4067" fmla="*/ 2806809 w 3694535"/>
              <a:gd name="connsiteY19-4068" fmla="*/ 2383091 h 4492350"/>
              <a:gd name="connsiteX20-4069" fmla="*/ 3694535 w 3694535"/>
              <a:gd name="connsiteY20-4070" fmla="*/ 1124252 h 4492350"/>
              <a:gd name="connsiteX21-4071" fmla="*/ 2222205 w 3694535"/>
              <a:gd name="connsiteY21-4072" fmla="*/ 3370521 h 4492350"/>
              <a:gd name="connsiteX22-4073" fmla="*/ 2169042 w 3694535"/>
              <a:gd name="connsiteY22-4074" fmla="*/ 3817088 h 4492350"/>
              <a:gd name="connsiteX23-4075" fmla="*/ 3317358 w 3694535"/>
              <a:gd name="connsiteY23-4076" fmla="*/ 3094074 h 4492350"/>
              <a:gd name="connsiteX24-4077" fmla="*/ 2194317 w 3694535"/>
              <a:gd name="connsiteY24-4078" fmla="*/ 4030951 h 4492350"/>
              <a:gd name="connsiteX25-4079" fmla="*/ 2232838 w 3694535"/>
              <a:gd name="connsiteY25-4080" fmla="*/ 4476307 h 4492350"/>
              <a:gd name="connsiteX26-4081" fmla="*/ 2218194 w 3694535"/>
              <a:gd name="connsiteY26-4082" fmla="*/ 4491415 h 4492350"/>
              <a:gd name="connsiteX27-4083" fmla="*/ 1743740 w 3694535"/>
              <a:gd name="connsiteY27-4084" fmla="*/ 4492350 h 4492350"/>
              <a:gd name="connsiteX0-4085" fmla="*/ 1743740 w 3694535"/>
              <a:gd name="connsiteY0-4086" fmla="*/ 4492350 h 4492350"/>
              <a:gd name="connsiteX1-4087" fmla="*/ 1796903 w 3694535"/>
              <a:gd name="connsiteY1-4088" fmla="*/ 3785190 h 4492350"/>
              <a:gd name="connsiteX2-4089" fmla="*/ 1307805 w 3694535"/>
              <a:gd name="connsiteY2-4090" fmla="*/ 3381153 h 4492350"/>
              <a:gd name="connsiteX3-4091" fmla="*/ 31898 w 3694535"/>
              <a:gd name="connsiteY3-4092" fmla="*/ 2945218 h 4492350"/>
              <a:gd name="connsiteX4-4093" fmla="*/ 1127052 w 3694535"/>
              <a:gd name="connsiteY4-4094" fmla="*/ 3242930 h 4492350"/>
              <a:gd name="connsiteX5-4095" fmla="*/ 393405 w 3694535"/>
              <a:gd name="connsiteY5-4096" fmla="*/ 2456121 h 4492350"/>
              <a:gd name="connsiteX6-4097" fmla="*/ 1775638 w 3694535"/>
              <a:gd name="connsiteY6-4098" fmla="*/ 3519376 h 4492350"/>
              <a:gd name="connsiteX7-4099" fmla="*/ 1683956 w 3694535"/>
              <a:gd name="connsiteY7-4100" fmla="*/ 2424409 h 4492350"/>
              <a:gd name="connsiteX8-4101" fmla="*/ 0 w 3694535"/>
              <a:gd name="connsiteY8-4102" fmla="*/ 754911 h 4492350"/>
              <a:gd name="connsiteX9-4103" fmla="*/ 988828 w 3694535"/>
              <a:gd name="connsiteY9-4104" fmla="*/ 1924493 h 4492350"/>
              <a:gd name="connsiteX10-4105" fmla="*/ 1137684 w 3694535"/>
              <a:gd name="connsiteY10-4106" fmla="*/ 861237 h 4492350"/>
              <a:gd name="connsiteX11-4107" fmla="*/ 1222745 w 3694535"/>
              <a:gd name="connsiteY11-4108" fmla="*/ 2062716 h 4492350"/>
              <a:gd name="connsiteX12-4109" fmla="*/ 1714640 w 3694535"/>
              <a:gd name="connsiteY12-4110" fmla="*/ 2194318 h 4492350"/>
              <a:gd name="connsiteX13-4111" fmla="*/ 1956391 w 3694535"/>
              <a:gd name="connsiteY13-4112" fmla="*/ 0 h 4492350"/>
              <a:gd name="connsiteX14-4113" fmla="*/ 2027834 w 3694535"/>
              <a:gd name="connsiteY14-4114" fmla="*/ 986216 h 4492350"/>
              <a:gd name="connsiteX15-4115" fmla="*/ 1881963 w 3694535"/>
              <a:gd name="connsiteY15-4116" fmla="*/ 2060385 h 4492350"/>
              <a:gd name="connsiteX16-4117" fmla="*/ 2057494 w 3694535"/>
              <a:gd name="connsiteY16-4118" fmla="*/ 3046321 h 4492350"/>
              <a:gd name="connsiteX17-4119" fmla="*/ 2647507 w 3694535"/>
              <a:gd name="connsiteY17-4120" fmla="*/ 2519916 h 4492350"/>
              <a:gd name="connsiteX18-4121" fmla="*/ 2913694 w 3694535"/>
              <a:gd name="connsiteY18-4122" fmla="*/ 1291762 h 4492350"/>
              <a:gd name="connsiteX19-4123" fmla="*/ 2806809 w 3694535"/>
              <a:gd name="connsiteY19-4124" fmla="*/ 2383091 h 4492350"/>
              <a:gd name="connsiteX20-4125" fmla="*/ 3694535 w 3694535"/>
              <a:gd name="connsiteY20-4126" fmla="*/ 1124252 h 4492350"/>
              <a:gd name="connsiteX21-4127" fmla="*/ 2222205 w 3694535"/>
              <a:gd name="connsiteY21-4128" fmla="*/ 3370521 h 4492350"/>
              <a:gd name="connsiteX22-4129" fmla="*/ 2169042 w 3694535"/>
              <a:gd name="connsiteY22-4130" fmla="*/ 3817088 h 4492350"/>
              <a:gd name="connsiteX23-4131" fmla="*/ 3317358 w 3694535"/>
              <a:gd name="connsiteY23-4132" fmla="*/ 3094074 h 4492350"/>
              <a:gd name="connsiteX24-4133" fmla="*/ 2194317 w 3694535"/>
              <a:gd name="connsiteY24-4134" fmla="*/ 4030951 h 4492350"/>
              <a:gd name="connsiteX25-4135" fmla="*/ 2232838 w 3694535"/>
              <a:gd name="connsiteY25-4136" fmla="*/ 4476307 h 4492350"/>
              <a:gd name="connsiteX26-4137" fmla="*/ 2218194 w 3694535"/>
              <a:gd name="connsiteY26-4138" fmla="*/ 4491415 h 4492350"/>
              <a:gd name="connsiteX27-4139" fmla="*/ 1743740 w 3694535"/>
              <a:gd name="connsiteY27-4140" fmla="*/ 4492350 h 4492350"/>
              <a:gd name="connsiteX0-4141" fmla="*/ 1743740 w 3694535"/>
              <a:gd name="connsiteY0-4142" fmla="*/ 4492350 h 4492350"/>
              <a:gd name="connsiteX1-4143" fmla="*/ 1796903 w 3694535"/>
              <a:gd name="connsiteY1-4144" fmla="*/ 3785190 h 4492350"/>
              <a:gd name="connsiteX2-4145" fmla="*/ 1307805 w 3694535"/>
              <a:gd name="connsiteY2-4146" fmla="*/ 3381153 h 4492350"/>
              <a:gd name="connsiteX3-4147" fmla="*/ 31898 w 3694535"/>
              <a:gd name="connsiteY3-4148" fmla="*/ 2945218 h 4492350"/>
              <a:gd name="connsiteX4-4149" fmla="*/ 1127052 w 3694535"/>
              <a:gd name="connsiteY4-4150" fmla="*/ 3242930 h 4492350"/>
              <a:gd name="connsiteX5-4151" fmla="*/ 393405 w 3694535"/>
              <a:gd name="connsiteY5-4152" fmla="*/ 2456121 h 4492350"/>
              <a:gd name="connsiteX6-4153" fmla="*/ 1775638 w 3694535"/>
              <a:gd name="connsiteY6-4154" fmla="*/ 3519376 h 4492350"/>
              <a:gd name="connsiteX7-4155" fmla="*/ 1683956 w 3694535"/>
              <a:gd name="connsiteY7-4156" fmla="*/ 2424409 h 4492350"/>
              <a:gd name="connsiteX8-4157" fmla="*/ 0 w 3694535"/>
              <a:gd name="connsiteY8-4158" fmla="*/ 754911 h 4492350"/>
              <a:gd name="connsiteX9-4159" fmla="*/ 988828 w 3694535"/>
              <a:gd name="connsiteY9-4160" fmla="*/ 1924493 h 4492350"/>
              <a:gd name="connsiteX10-4161" fmla="*/ 1137684 w 3694535"/>
              <a:gd name="connsiteY10-4162" fmla="*/ 861237 h 4492350"/>
              <a:gd name="connsiteX11-4163" fmla="*/ 1222745 w 3694535"/>
              <a:gd name="connsiteY11-4164" fmla="*/ 2062716 h 4492350"/>
              <a:gd name="connsiteX12-4165" fmla="*/ 1714640 w 3694535"/>
              <a:gd name="connsiteY12-4166" fmla="*/ 2194318 h 4492350"/>
              <a:gd name="connsiteX13-4167" fmla="*/ 1956391 w 3694535"/>
              <a:gd name="connsiteY13-4168" fmla="*/ 0 h 4492350"/>
              <a:gd name="connsiteX14-4169" fmla="*/ 2027834 w 3694535"/>
              <a:gd name="connsiteY14-4170" fmla="*/ 986216 h 4492350"/>
              <a:gd name="connsiteX15-4171" fmla="*/ 1881963 w 3694535"/>
              <a:gd name="connsiteY15-4172" fmla="*/ 2060385 h 4492350"/>
              <a:gd name="connsiteX16-4173" fmla="*/ 2057494 w 3694535"/>
              <a:gd name="connsiteY16-4174" fmla="*/ 3046321 h 4492350"/>
              <a:gd name="connsiteX17-4175" fmla="*/ 2647507 w 3694535"/>
              <a:gd name="connsiteY17-4176" fmla="*/ 2519916 h 4492350"/>
              <a:gd name="connsiteX18-4177" fmla="*/ 2913694 w 3694535"/>
              <a:gd name="connsiteY18-4178" fmla="*/ 1291762 h 4492350"/>
              <a:gd name="connsiteX19-4179" fmla="*/ 2806809 w 3694535"/>
              <a:gd name="connsiteY19-4180" fmla="*/ 2383091 h 4492350"/>
              <a:gd name="connsiteX20-4181" fmla="*/ 3694535 w 3694535"/>
              <a:gd name="connsiteY20-4182" fmla="*/ 1124252 h 4492350"/>
              <a:gd name="connsiteX21-4183" fmla="*/ 2222205 w 3694535"/>
              <a:gd name="connsiteY21-4184" fmla="*/ 3370521 h 4492350"/>
              <a:gd name="connsiteX22-4185" fmla="*/ 2169042 w 3694535"/>
              <a:gd name="connsiteY22-4186" fmla="*/ 3817088 h 4492350"/>
              <a:gd name="connsiteX23-4187" fmla="*/ 3317358 w 3694535"/>
              <a:gd name="connsiteY23-4188" fmla="*/ 3094074 h 4492350"/>
              <a:gd name="connsiteX24-4189" fmla="*/ 2194317 w 3694535"/>
              <a:gd name="connsiteY24-4190" fmla="*/ 4030951 h 4492350"/>
              <a:gd name="connsiteX25-4191" fmla="*/ 2232838 w 3694535"/>
              <a:gd name="connsiteY25-4192" fmla="*/ 4476307 h 4492350"/>
              <a:gd name="connsiteX26-4193" fmla="*/ 2218194 w 3694535"/>
              <a:gd name="connsiteY26-4194" fmla="*/ 4491415 h 4492350"/>
              <a:gd name="connsiteX27-4195" fmla="*/ 1743740 w 3694535"/>
              <a:gd name="connsiteY27-4196" fmla="*/ 4492350 h 4492350"/>
              <a:gd name="connsiteX0-4197" fmla="*/ 1743740 w 3694535"/>
              <a:gd name="connsiteY0-4198" fmla="*/ 4492350 h 4492350"/>
              <a:gd name="connsiteX1-4199" fmla="*/ 1796903 w 3694535"/>
              <a:gd name="connsiteY1-4200" fmla="*/ 3785190 h 4492350"/>
              <a:gd name="connsiteX2-4201" fmla="*/ 1307805 w 3694535"/>
              <a:gd name="connsiteY2-4202" fmla="*/ 3381153 h 4492350"/>
              <a:gd name="connsiteX3-4203" fmla="*/ 31898 w 3694535"/>
              <a:gd name="connsiteY3-4204" fmla="*/ 2945218 h 4492350"/>
              <a:gd name="connsiteX4-4205" fmla="*/ 1127052 w 3694535"/>
              <a:gd name="connsiteY4-4206" fmla="*/ 3242930 h 4492350"/>
              <a:gd name="connsiteX5-4207" fmla="*/ 393405 w 3694535"/>
              <a:gd name="connsiteY5-4208" fmla="*/ 2456121 h 4492350"/>
              <a:gd name="connsiteX6-4209" fmla="*/ 1775638 w 3694535"/>
              <a:gd name="connsiteY6-4210" fmla="*/ 3519376 h 4492350"/>
              <a:gd name="connsiteX7-4211" fmla="*/ 1683956 w 3694535"/>
              <a:gd name="connsiteY7-4212" fmla="*/ 2424409 h 4492350"/>
              <a:gd name="connsiteX8-4213" fmla="*/ 0 w 3694535"/>
              <a:gd name="connsiteY8-4214" fmla="*/ 754911 h 4492350"/>
              <a:gd name="connsiteX9-4215" fmla="*/ 988828 w 3694535"/>
              <a:gd name="connsiteY9-4216" fmla="*/ 1924493 h 4492350"/>
              <a:gd name="connsiteX10-4217" fmla="*/ 1137684 w 3694535"/>
              <a:gd name="connsiteY10-4218" fmla="*/ 861237 h 4492350"/>
              <a:gd name="connsiteX11-4219" fmla="*/ 1222745 w 3694535"/>
              <a:gd name="connsiteY11-4220" fmla="*/ 2062716 h 4492350"/>
              <a:gd name="connsiteX12-4221" fmla="*/ 1714640 w 3694535"/>
              <a:gd name="connsiteY12-4222" fmla="*/ 2194318 h 4492350"/>
              <a:gd name="connsiteX13-4223" fmla="*/ 1956391 w 3694535"/>
              <a:gd name="connsiteY13-4224" fmla="*/ 0 h 4492350"/>
              <a:gd name="connsiteX14-4225" fmla="*/ 2027834 w 3694535"/>
              <a:gd name="connsiteY14-4226" fmla="*/ 986216 h 4492350"/>
              <a:gd name="connsiteX15-4227" fmla="*/ 1881963 w 3694535"/>
              <a:gd name="connsiteY15-4228" fmla="*/ 2060385 h 4492350"/>
              <a:gd name="connsiteX16-4229" fmla="*/ 2057494 w 3694535"/>
              <a:gd name="connsiteY16-4230" fmla="*/ 3046321 h 4492350"/>
              <a:gd name="connsiteX17-4231" fmla="*/ 2647507 w 3694535"/>
              <a:gd name="connsiteY17-4232" fmla="*/ 2519916 h 4492350"/>
              <a:gd name="connsiteX18-4233" fmla="*/ 2913694 w 3694535"/>
              <a:gd name="connsiteY18-4234" fmla="*/ 1291762 h 4492350"/>
              <a:gd name="connsiteX19-4235" fmla="*/ 2806809 w 3694535"/>
              <a:gd name="connsiteY19-4236" fmla="*/ 2383091 h 4492350"/>
              <a:gd name="connsiteX20-4237" fmla="*/ 3694535 w 3694535"/>
              <a:gd name="connsiteY20-4238" fmla="*/ 1124252 h 4492350"/>
              <a:gd name="connsiteX21-4239" fmla="*/ 2222205 w 3694535"/>
              <a:gd name="connsiteY21-4240" fmla="*/ 3370521 h 4492350"/>
              <a:gd name="connsiteX22-4241" fmla="*/ 2169042 w 3694535"/>
              <a:gd name="connsiteY22-4242" fmla="*/ 3817088 h 4492350"/>
              <a:gd name="connsiteX23-4243" fmla="*/ 3317358 w 3694535"/>
              <a:gd name="connsiteY23-4244" fmla="*/ 3094074 h 4492350"/>
              <a:gd name="connsiteX24-4245" fmla="*/ 2194317 w 3694535"/>
              <a:gd name="connsiteY24-4246" fmla="*/ 4030951 h 4492350"/>
              <a:gd name="connsiteX25-4247" fmla="*/ 2232838 w 3694535"/>
              <a:gd name="connsiteY25-4248" fmla="*/ 4476307 h 4492350"/>
              <a:gd name="connsiteX26-4249" fmla="*/ 2218194 w 3694535"/>
              <a:gd name="connsiteY26-4250" fmla="*/ 4491415 h 4492350"/>
              <a:gd name="connsiteX27-4251" fmla="*/ 1743740 w 3694535"/>
              <a:gd name="connsiteY27-4252" fmla="*/ 4492350 h 4492350"/>
              <a:gd name="connsiteX0-4253" fmla="*/ 1743740 w 3694535"/>
              <a:gd name="connsiteY0-4254" fmla="*/ 4492350 h 4492350"/>
              <a:gd name="connsiteX1-4255" fmla="*/ 1796903 w 3694535"/>
              <a:gd name="connsiteY1-4256" fmla="*/ 3785190 h 4492350"/>
              <a:gd name="connsiteX2-4257" fmla="*/ 1307805 w 3694535"/>
              <a:gd name="connsiteY2-4258" fmla="*/ 3381153 h 4492350"/>
              <a:gd name="connsiteX3-4259" fmla="*/ 31898 w 3694535"/>
              <a:gd name="connsiteY3-4260" fmla="*/ 2945218 h 4492350"/>
              <a:gd name="connsiteX4-4261" fmla="*/ 1127052 w 3694535"/>
              <a:gd name="connsiteY4-4262" fmla="*/ 3242930 h 4492350"/>
              <a:gd name="connsiteX5-4263" fmla="*/ 393405 w 3694535"/>
              <a:gd name="connsiteY5-4264" fmla="*/ 2456121 h 4492350"/>
              <a:gd name="connsiteX6-4265" fmla="*/ 1775638 w 3694535"/>
              <a:gd name="connsiteY6-4266" fmla="*/ 3519376 h 4492350"/>
              <a:gd name="connsiteX7-4267" fmla="*/ 1683956 w 3694535"/>
              <a:gd name="connsiteY7-4268" fmla="*/ 2424409 h 4492350"/>
              <a:gd name="connsiteX8-4269" fmla="*/ 0 w 3694535"/>
              <a:gd name="connsiteY8-4270" fmla="*/ 754911 h 4492350"/>
              <a:gd name="connsiteX9-4271" fmla="*/ 988828 w 3694535"/>
              <a:gd name="connsiteY9-4272" fmla="*/ 1924493 h 4492350"/>
              <a:gd name="connsiteX10-4273" fmla="*/ 1137684 w 3694535"/>
              <a:gd name="connsiteY10-4274" fmla="*/ 861237 h 4492350"/>
              <a:gd name="connsiteX11-4275" fmla="*/ 1222745 w 3694535"/>
              <a:gd name="connsiteY11-4276" fmla="*/ 2062716 h 4492350"/>
              <a:gd name="connsiteX12-4277" fmla="*/ 1714640 w 3694535"/>
              <a:gd name="connsiteY12-4278" fmla="*/ 2194318 h 4492350"/>
              <a:gd name="connsiteX13-4279" fmla="*/ 1956391 w 3694535"/>
              <a:gd name="connsiteY13-4280" fmla="*/ 0 h 4492350"/>
              <a:gd name="connsiteX14-4281" fmla="*/ 2027834 w 3694535"/>
              <a:gd name="connsiteY14-4282" fmla="*/ 986216 h 4492350"/>
              <a:gd name="connsiteX15-4283" fmla="*/ 1881963 w 3694535"/>
              <a:gd name="connsiteY15-4284" fmla="*/ 2060385 h 4492350"/>
              <a:gd name="connsiteX16-4285" fmla="*/ 2057494 w 3694535"/>
              <a:gd name="connsiteY16-4286" fmla="*/ 3046321 h 4492350"/>
              <a:gd name="connsiteX17-4287" fmla="*/ 2647507 w 3694535"/>
              <a:gd name="connsiteY17-4288" fmla="*/ 2519916 h 4492350"/>
              <a:gd name="connsiteX18-4289" fmla="*/ 2913694 w 3694535"/>
              <a:gd name="connsiteY18-4290" fmla="*/ 1291762 h 4492350"/>
              <a:gd name="connsiteX19-4291" fmla="*/ 2806809 w 3694535"/>
              <a:gd name="connsiteY19-4292" fmla="*/ 2383091 h 4492350"/>
              <a:gd name="connsiteX20-4293" fmla="*/ 3694535 w 3694535"/>
              <a:gd name="connsiteY20-4294" fmla="*/ 1124252 h 4492350"/>
              <a:gd name="connsiteX21-4295" fmla="*/ 2222205 w 3694535"/>
              <a:gd name="connsiteY21-4296" fmla="*/ 3370521 h 4492350"/>
              <a:gd name="connsiteX22-4297" fmla="*/ 2169042 w 3694535"/>
              <a:gd name="connsiteY22-4298" fmla="*/ 3817088 h 4492350"/>
              <a:gd name="connsiteX23-4299" fmla="*/ 3317358 w 3694535"/>
              <a:gd name="connsiteY23-4300" fmla="*/ 3094074 h 4492350"/>
              <a:gd name="connsiteX24-4301" fmla="*/ 2194317 w 3694535"/>
              <a:gd name="connsiteY24-4302" fmla="*/ 4030951 h 4492350"/>
              <a:gd name="connsiteX25-4303" fmla="*/ 2232838 w 3694535"/>
              <a:gd name="connsiteY25-4304" fmla="*/ 4476307 h 4492350"/>
              <a:gd name="connsiteX26-4305" fmla="*/ 2218194 w 3694535"/>
              <a:gd name="connsiteY26-4306" fmla="*/ 4491415 h 4492350"/>
              <a:gd name="connsiteX27-4307" fmla="*/ 1743740 w 3694535"/>
              <a:gd name="connsiteY27-4308" fmla="*/ 4492350 h 4492350"/>
              <a:gd name="connsiteX0-4309" fmla="*/ 1743740 w 3694535"/>
              <a:gd name="connsiteY0-4310" fmla="*/ 4492350 h 4492350"/>
              <a:gd name="connsiteX1-4311" fmla="*/ 1796903 w 3694535"/>
              <a:gd name="connsiteY1-4312" fmla="*/ 3785190 h 4492350"/>
              <a:gd name="connsiteX2-4313" fmla="*/ 1307805 w 3694535"/>
              <a:gd name="connsiteY2-4314" fmla="*/ 3381153 h 4492350"/>
              <a:gd name="connsiteX3-4315" fmla="*/ 31898 w 3694535"/>
              <a:gd name="connsiteY3-4316" fmla="*/ 2945218 h 4492350"/>
              <a:gd name="connsiteX4-4317" fmla="*/ 1127052 w 3694535"/>
              <a:gd name="connsiteY4-4318" fmla="*/ 3242930 h 4492350"/>
              <a:gd name="connsiteX5-4319" fmla="*/ 393405 w 3694535"/>
              <a:gd name="connsiteY5-4320" fmla="*/ 2456121 h 4492350"/>
              <a:gd name="connsiteX6-4321" fmla="*/ 1775638 w 3694535"/>
              <a:gd name="connsiteY6-4322" fmla="*/ 3519376 h 4492350"/>
              <a:gd name="connsiteX7-4323" fmla="*/ 1683956 w 3694535"/>
              <a:gd name="connsiteY7-4324" fmla="*/ 2424409 h 4492350"/>
              <a:gd name="connsiteX8-4325" fmla="*/ 0 w 3694535"/>
              <a:gd name="connsiteY8-4326" fmla="*/ 754911 h 4492350"/>
              <a:gd name="connsiteX9-4327" fmla="*/ 988828 w 3694535"/>
              <a:gd name="connsiteY9-4328" fmla="*/ 1924493 h 4492350"/>
              <a:gd name="connsiteX10-4329" fmla="*/ 1137684 w 3694535"/>
              <a:gd name="connsiteY10-4330" fmla="*/ 861237 h 4492350"/>
              <a:gd name="connsiteX11-4331" fmla="*/ 1222745 w 3694535"/>
              <a:gd name="connsiteY11-4332" fmla="*/ 2062716 h 4492350"/>
              <a:gd name="connsiteX12-4333" fmla="*/ 1714640 w 3694535"/>
              <a:gd name="connsiteY12-4334" fmla="*/ 2194318 h 4492350"/>
              <a:gd name="connsiteX13-4335" fmla="*/ 1956391 w 3694535"/>
              <a:gd name="connsiteY13-4336" fmla="*/ 0 h 4492350"/>
              <a:gd name="connsiteX14-4337" fmla="*/ 2027834 w 3694535"/>
              <a:gd name="connsiteY14-4338" fmla="*/ 986216 h 4492350"/>
              <a:gd name="connsiteX15-4339" fmla="*/ 1881963 w 3694535"/>
              <a:gd name="connsiteY15-4340" fmla="*/ 2060385 h 4492350"/>
              <a:gd name="connsiteX16-4341" fmla="*/ 2057494 w 3694535"/>
              <a:gd name="connsiteY16-4342" fmla="*/ 3046321 h 4492350"/>
              <a:gd name="connsiteX17-4343" fmla="*/ 2647507 w 3694535"/>
              <a:gd name="connsiteY17-4344" fmla="*/ 2519916 h 4492350"/>
              <a:gd name="connsiteX18-4345" fmla="*/ 2913694 w 3694535"/>
              <a:gd name="connsiteY18-4346" fmla="*/ 1291762 h 4492350"/>
              <a:gd name="connsiteX19-4347" fmla="*/ 2806809 w 3694535"/>
              <a:gd name="connsiteY19-4348" fmla="*/ 2383091 h 4492350"/>
              <a:gd name="connsiteX20-4349" fmla="*/ 3694535 w 3694535"/>
              <a:gd name="connsiteY20-4350" fmla="*/ 1124252 h 4492350"/>
              <a:gd name="connsiteX21-4351" fmla="*/ 2222205 w 3694535"/>
              <a:gd name="connsiteY21-4352" fmla="*/ 3370521 h 4492350"/>
              <a:gd name="connsiteX22-4353" fmla="*/ 2169042 w 3694535"/>
              <a:gd name="connsiteY22-4354" fmla="*/ 3817088 h 4492350"/>
              <a:gd name="connsiteX23-4355" fmla="*/ 3317358 w 3694535"/>
              <a:gd name="connsiteY23-4356" fmla="*/ 3094074 h 4492350"/>
              <a:gd name="connsiteX24-4357" fmla="*/ 2194317 w 3694535"/>
              <a:gd name="connsiteY24-4358" fmla="*/ 4030951 h 4492350"/>
              <a:gd name="connsiteX25-4359" fmla="*/ 2232838 w 3694535"/>
              <a:gd name="connsiteY25-4360" fmla="*/ 4476307 h 4492350"/>
              <a:gd name="connsiteX26-4361" fmla="*/ 2218194 w 3694535"/>
              <a:gd name="connsiteY26-4362" fmla="*/ 4491415 h 4492350"/>
              <a:gd name="connsiteX27-4363" fmla="*/ 1743740 w 3694535"/>
              <a:gd name="connsiteY27-4364" fmla="*/ 4492350 h 4492350"/>
              <a:gd name="connsiteX0-4365" fmla="*/ 1743740 w 3694535"/>
              <a:gd name="connsiteY0-4366" fmla="*/ 4492350 h 4492350"/>
              <a:gd name="connsiteX1-4367" fmla="*/ 1796903 w 3694535"/>
              <a:gd name="connsiteY1-4368" fmla="*/ 3785190 h 4492350"/>
              <a:gd name="connsiteX2-4369" fmla="*/ 1307805 w 3694535"/>
              <a:gd name="connsiteY2-4370" fmla="*/ 3381153 h 4492350"/>
              <a:gd name="connsiteX3-4371" fmla="*/ 31898 w 3694535"/>
              <a:gd name="connsiteY3-4372" fmla="*/ 2945218 h 4492350"/>
              <a:gd name="connsiteX4-4373" fmla="*/ 1127052 w 3694535"/>
              <a:gd name="connsiteY4-4374" fmla="*/ 3242930 h 4492350"/>
              <a:gd name="connsiteX5-4375" fmla="*/ 393405 w 3694535"/>
              <a:gd name="connsiteY5-4376" fmla="*/ 2456121 h 4492350"/>
              <a:gd name="connsiteX6-4377" fmla="*/ 1775638 w 3694535"/>
              <a:gd name="connsiteY6-4378" fmla="*/ 3519376 h 4492350"/>
              <a:gd name="connsiteX7-4379" fmla="*/ 1683956 w 3694535"/>
              <a:gd name="connsiteY7-4380" fmla="*/ 2424409 h 4492350"/>
              <a:gd name="connsiteX8-4381" fmla="*/ 0 w 3694535"/>
              <a:gd name="connsiteY8-4382" fmla="*/ 754911 h 4492350"/>
              <a:gd name="connsiteX9-4383" fmla="*/ 988828 w 3694535"/>
              <a:gd name="connsiteY9-4384" fmla="*/ 1924493 h 4492350"/>
              <a:gd name="connsiteX10-4385" fmla="*/ 1137684 w 3694535"/>
              <a:gd name="connsiteY10-4386" fmla="*/ 861237 h 4492350"/>
              <a:gd name="connsiteX11-4387" fmla="*/ 1194671 w 3694535"/>
              <a:gd name="connsiteY11-4388" fmla="*/ 2026621 h 4492350"/>
              <a:gd name="connsiteX12-4389" fmla="*/ 1714640 w 3694535"/>
              <a:gd name="connsiteY12-4390" fmla="*/ 2194318 h 4492350"/>
              <a:gd name="connsiteX13-4391" fmla="*/ 1956391 w 3694535"/>
              <a:gd name="connsiteY13-4392" fmla="*/ 0 h 4492350"/>
              <a:gd name="connsiteX14-4393" fmla="*/ 2027834 w 3694535"/>
              <a:gd name="connsiteY14-4394" fmla="*/ 986216 h 4492350"/>
              <a:gd name="connsiteX15-4395" fmla="*/ 1881963 w 3694535"/>
              <a:gd name="connsiteY15-4396" fmla="*/ 2060385 h 4492350"/>
              <a:gd name="connsiteX16-4397" fmla="*/ 2057494 w 3694535"/>
              <a:gd name="connsiteY16-4398" fmla="*/ 3046321 h 4492350"/>
              <a:gd name="connsiteX17-4399" fmla="*/ 2647507 w 3694535"/>
              <a:gd name="connsiteY17-4400" fmla="*/ 2519916 h 4492350"/>
              <a:gd name="connsiteX18-4401" fmla="*/ 2913694 w 3694535"/>
              <a:gd name="connsiteY18-4402" fmla="*/ 1291762 h 4492350"/>
              <a:gd name="connsiteX19-4403" fmla="*/ 2806809 w 3694535"/>
              <a:gd name="connsiteY19-4404" fmla="*/ 2383091 h 4492350"/>
              <a:gd name="connsiteX20-4405" fmla="*/ 3694535 w 3694535"/>
              <a:gd name="connsiteY20-4406" fmla="*/ 1124252 h 4492350"/>
              <a:gd name="connsiteX21-4407" fmla="*/ 2222205 w 3694535"/>
              <a:gd name="connsiteY21-4408" fmla="*/ 3370521 h 4492350"/>
              <a:gd name="connsiteX22-4409" fmla="*/ 2169042 w 3694535"/>
              <a:gd name="connsiteY22-4410" fmla="*/ 3817088 h 4492350"/>
              <a:gd name="connsiteX23-4411" fmla="*/ 3317358 w 3694535"/>
              <a:gd name="connsiteY23-4412" fmla="*/ 3094074 h 4492350"/>
              <a:gd name="connsiteX24-4413" fmla="*/ 2194317 w 3694535"/>
              <a:gd name="connsiteY24-4414" fmla="*/ 4030951 h 4492350"/>
              <a:gd name="connsiteX25-4415" fmla="*/ 2232838 w 3694535"/>
              <a:gd name="connsiteY25-4416" fmla="*/ 4476307 h 4492350"/>
              <a:gd name="connsiteX26-4417" fmla="*/ 2218194 w 3694535"/>
              <a:gd name="connsiteY26-4418" fmla="*/ 4491415 h 4492350"/>
              <a:gd name="connsiteX27-4419" fmla="*/ 1743740 w 3694535"/>
              <a:gd name="connsiteY27-4420" fmla="*/ 4492350 h 4492350"/>
              <a:gd name="connsiteX0-4421" fmla="*/ 1743740 w 3694535"/>
              <a:gd name="connsiteY0-4422" fmla="*/ 4492350 h 4492350"/>
              <a:gd name="connsiteX1-4423" fmla="*/ 1796903 w 3694535"/>
              <a:gd name="connsiteY1-4424" fmla="*/ 3785190 h 4492350"/>
              <a:gd name="connsiteX2-4425" fmla="*/ 1307805 w 3694535"/>
              <a:gd name="connsiteY2-4426" fmla="*/ 3381153 h 4492350"/>
              <a:gd name="connsiteX3-4427" fmla="*/ 31898 w 3694535"/>
              <a:gd name="connsiteY3-4428" fmla="*/ 2945218 h 4492350"/>
              <a:gd name="connsiteX4-4429" fmla="*/ 1127052 w 3694535"/>
              <a:gd name="connsiteY4-4430" fmla="*/ 3242930 h 4492350"/>
              <a:gd name="connsiteX5-4431" fmla="*/ 393405 w 3694535"/>
              <a:gd name="connsiteY5-4432" fmla="*/ 2456121 h 4492350"/>
              <a:gd name="connsiteX6-4433" fmla="*/ 1775638 w 3694535"/>
              <a:gd name="connsiteY6-4434" fmla="*/ 3519376 h 4492350"/>
              <a:gd name="connsiteX7-4435" fmla="*/ 1683956 w 3694535"/>
              <a:gd name="connsiteY7-4436" fmla="*/ 2424409 h 4492350"/>
              <a:gd name="connsiteX8-4437" fmla="*/ 0 w 3694535"/>
              <a:gd name="connsiteY8-4438" fmla="*/ 754911 h 4492350"/>
              <a:gd name="connsiteX9-4439" fmla="*/ 988828 w 3694535"/>
              <a:gd name="connsiteY9-4440" fmla="*/ 1924493 h 4492350"/>
              <a:gd name="connsiteX10-4441" fmla="*/ 1137684 w 3694535"/>
              <a:gd name="connsiteY10-4442" fmla="*/ 861237 h 4492350"/>
              <a:gd name="connsiteX11-4443" fmla="*/ 1194671 w 3694535"/>
              <a:gd name="connsiteY11-4444" fmla="*/ 2026621 h 4492350"/>
              <a:gd name="connsiteX12-4445" fmla="*/ 1714640 w 3694535"/>
              <a:gd name="connsiteY12-4446" fmla="*/ 2194318 h 4492350"/>
              <a:gd name="connsiteX13-4447" fmla="*/ 1956391 w 3694535"/>
              <a:gd name="connsiteY13-4448" fmla="*/ 0 h 4492350"/>
              <a:gd name="connsiteX14-4449" fmla="*/ 2027834 w 3694535"/>
              <a:gd name="connsiteY14-4450" fmla="*/ 986216 h 4492350"/>
              <a:gd name="connsiteX15-4451" fmla="*/ 1881963 w 3694535"/>
              <a:gd name="connsiteY15-4452" fmla="*/ 2060385 h 4492350"/>
              <a:gd name="connsiteX16-4453" fmla="*/ 2057494 w 3694535"/>
              <a:gd name="connsiteY16-4454" fmla="*/ 3046321 h 4492350"/>
              <a:gd name="connsiteX17-4455" fmla="*/ 2647507 w 3694535"/>
              <a:gd name="connsiteY17-4456" fmla="*/ 2519916 h 4492350"/>
              <a:gd name="connsiteX18-4457" fmla="*/ 2913694 w 3694535"/>
              <a:gd name="connsiteY18-4458" fmla="*/ 1291762 h 4492350"/>
              <a:gd name="connsiteX19-4459" fmla="*/ 2806809 w 3694535"/>
              <a:gd name="connsiteY19-4460" fmla="*/ 2383091 h 4492350"/>
              <a:gd name="connsiteX20-4461" fmla="*/ 3694535 w 3694535"/>
              <a:gd name="connsiteY20-4462" fmla="*/ 1124252 h 4492350"/>
              <a:gd name="connsiteX21-4463" fmla="*/ 2222205 w 3694535"/>
              <a:gd name="connsiteY21-4464" fmla="*/ 3370521 h 4492350"/>
              <a:gd name="connsiteX22-4465" fmla="*/ 2169042 w 3694535"/>
              <a:gd name="connsiteY22-4466" fmla="*/ 3817088 h 4492350"/>
              <a:gd name="connsiteX23-4467" fmla="*/ 3317358 w 3694535"/>
              <a:gd name="connsiteY23-4468" fmla="*/ 3094074 h 4492350"/>
              <a:gd name="connsiteX24-4469" fmla="*/ 2194317 w 3694535"/>
              <a:gd name="connsiteY24-4470" fmla="*/ 4030951 h 4492350"/>
              <a:gd name="connsiteX25-4471" fmla="*/ 2232838 w 3694535"/>
              <a:gd name="connsiteY25-4472" fmla="*/ 4476307 h 4492350"/>
              <a:gd name="connsiteX26-4473" fmla="*/ 2218194 w 3694535"/>
              <a:gd name="connsiteY26-4474" fmla="*/ 4491415 h 4492350"/>
              <a:gd name="connsiteX27-4475" fmla="*/ 1743740 w 3694535"/>
              <a:gd name="connsiteY27-4476" fmla="*/ 4492350 h 4492350"/>
              <a:gd name="connsiteX0-4477" fmla="*/ 1743740 w 3694535"/>
              <a:gd name="connsiteY0-4478" fmla="*/ 4492350 h 4492350"/>
              <a:gd name="connsiteX1-4479" fmla="*/ 1796903 w 3694535"/>
              <a:gd name="connsiteY1-4480" fmla="*/ 3785190 h 4492350"/>
              <a:gd name="connsiteX2-4481" fmla="*/ 1307805 w 3694535"/>
              <a:gd name="connsiteY2-4482" fmla="*/ 3381153 h 4492350"/>
              <a:gd name="connsiteX3-4483" fmla="*/ 31898 w 3694535"/>
              <a:gd name="connsiteY3-4484" fmla="*/ 2945218 h 4492350"/>
              <a:gd name="connsiteX4-4485" fmla="*/ 1127052 w 3694535"/>
              <a:gd name="connsiteY4-4486" fmla="*/ 3242930 h 4492350"/>
              <a:gd name="connsiteX5-4487" fmla="*/ 393405 w 3694535"/>
              <a:gd name="connsiteY5-4488" fmla="*/ 2456121 h 4492350"/>
              <a:gd name="connsiteX6-4489" fmla="*/ 1775638 w 3694535"/>
              <a:gd name="connsiteY6-4490" fmla="*/ 3519376 h 4492350"/>
              <a:gd name="connsiteX7-4491" fmla="*/ 1683956 w 3694535"/>
              <a:gd name="connsiteY7-4492" fmla="*/ 2424409 h 4492350"/>
              <a:gd name="connsiteX8-4493" fmla="*/ 0 w 3694535"/>
              <a:gd name="connsiteY8-4494" fmla="*/ 754911 h 4492350"/>
              <a:gd name="connsiteX9-4495" fmla="*/ 988828 w 3694535"/>
              <a:gd name="connsiteY9-4496" fmla="*/ 1924493 h 4492350"/>
              <a:gd name="connsiteX10-4497" fmla="*/ 1137684 w 3694535"/>
              <a:gd name="connsiteY10-4498" fmla="*/ 861237 h 4492350"/>
              <a:gd name="connsiteX11-4499" fmla="*/ 1194671 w 3694535"/>
              <a:gd name="connsiteY11-4500" fmla="*/ 2026621 h 4492350"/>
              <a:gd name="connsiteX12-4501" fmla="*/ 1714640 w 3694535"/>
              <a:gd name="connsiteY12-4502" fmla="*/ 2194318 h 4492350"/>
              <a:gd name="connsiteX13-4503" fmla="*/ 1956391 w 3694535"/>
              <a:gd name="connsiteY13-4504" fmla="*/ 0 h 4492350"/>
              <a:gd name="connsiteX14-4505" fmla="*/ 2027834 w 3694535"/>
              <a:gd name="connsiteY14-4506" fmla="*/ 986216 h 4492350"/>
              <a:gd name="connsiteX15-4507" fmla="*/ 1881963 w 3694535"/>
              <a:gd name="connsiteY15-4508" fmla="*/ 2060385 h 4492350"/>
              <a:gd name="connsiteX16-4509" fmla="*/ 2057494 w 3694535"/>
              <a:gd name="connsiteY16-4510" fmla="*/ 3046321 h 4492350"/>
              <a:gd name="connsiteX17-4511" fmla="*/ 2647507 w 3694535"/>
              <a:gd name="connsiteY17-4512" fmla="*/ 2519916 h 4492350"/>
              <a:gd name="connsiteX18-4513" fmla="*/ 2913694 w 3694535"/>
              <a:gd name="connsiteY18-4514" fmla="*/ 1291762 h 4492350"/>
              <a:gd name="connsiteX19-4515" fmla="*/ 2806809 w 3694535"/>
              <a:gd name="connsiteY19-4516" fmla="*/ 2383091 h 4492350"/>
              <a:gd name="connsiteX20-4517" fmla="*/ 3694535 w 3694535"/>
              <a:gd name="connsiteY20-4518" fmla="*/ 1124252 h 4492350"/>
              <a:gd name="connsiteX21-4519" fmla="*/ 2222205 w 3694535"/>
              <a:gd name="connsiteY21-4520" fmla="*/ 3370521 h 4492350"/>
              <a:gd name="connsiteX22-4521" fmla="*/ 2169042 w 3694535"/>
              <a:gd name="connsiteY22-4522" fmla="*/ 3817088 h 4492350"/>
              <a:gd name="connsiteX23-4523" fmla="*/ 3317358 w 3694535"/>
              <a:gd name="connsiteY23-4524" fmla="*/ 3094074 h 4492350"/>
              <a:gd name="connsiteX24-4525" fmla="*/ 2194317 w 3694535"/>
              <a:gd name="connsiteY24-4526" fmla="*/ 4030951 h 4492350"/>
              <a:gd name="connsiteX25-4527" fmla="*/ 2232838 w 3694535"/>
              <a:gd name="connsiteY25-4528" fmla="*/ 4476307 h 4492350"/>
              <a:gd name="connsiteX26-4529" fmla="*/ 2218194 w 3694535"/>
              <a:gd name="connsiteY26-4530" fmla="*/ 4491415 h 4492350"/>
              <a:gd name="connsiteX27-4531" fmla="*/ 1743740 w 3694535"/>
              <a:gd name="connsiteY27-4532" fmla="*/ 4492350 h 4492350"/>
              <a:gd name="connsiteX0-4533" fmla="*/ 1743740 w 3694535"/>
              <a:gd name="connsiteY0-4534" fmla="*/ 4492350 h 4492350"/>
              <a:gd name="connsiteX1-4535" fmla="*/ 1796903 w 3694535"/>
              <a:gd name="connsiteY1-4536" fmla="*/ 3785190 h 4492350"/>
              <a:gd name="connsiteX2-4537" fmla="*/ 1307805 w 3694535"/>
              <a:gd name="connsiteY2-4538" fmla="*/ 3381153 h 4492350"/>
              <a:gd name="connsiteX3-4539" fmla="*/ 31898 w 3694535"/>
              <a:gd name="connsiteY3-4540" fmla="*/ 2945218 h 4492350"/>
              <a:gd name="connsiteX4-4541" fmla="*/ 1127052 w 3694535"/>
              <a:gd name="connsiteY4-4542" fmla="*/ 3242930 h 4492350"/>
              <a:gd name="connsiteX5-4543" fmla="*/ 393405 w 3694535"/>
              <a:gd name="connsiteY5-4544" fmla="*/ 2456121 h 4492350"/>
              <a:gd name="connsiteX6-4545" fmla="*/ 1775638 w 3694535"/>
              <a:gd name="connsiteY6-4546" fmla="*/ 3519376 h 4492350"/>
              <a:gd name="connsiteX7-4547" fmla="*/ 1683956 w 3694535"/>
              <a:gd name="connsiteY7-4548" fmla="*/ 2424409 h 4492350"/>
              <a:gd name="connsiteX8-4549" fmla="*/ 0 w 3694535"/>
              <a:gd name="connsiteY8-4550" fmla="*/ 754911 h 4492350"/>
              <a:gd name="connsiteX9-4551" fmla="*/ 988828 w 3694535"/>
              <a:gd name="connsiteY9-4552" fmla="*/ 1924493 h 4492350"/>
              <a:gd name="connsiteX10-4553" fmla="*/ 1113621 w 3694535"/>
              <a:gd name="connsiteY10-4554" fmla="*/ 861237 h 4492350"/>
              <a:gd name="connsiteX11-4555" fmla="*/ 1194671 w 3694535"/>
              <a:gd name="connsiteY11-4556" fmla="*/ 2026621 h 4492350"/>
              <a:gd name="connsiteX12-4557" fmla="*/ 1714640 w 3694535"/>
              <a:gd name="connsiteY12-4558" fmla="*/ 2194318 h 4492350"/>
              <a:gd name="connsiteX13-4559" fmla="*/ 1956391 w 3694535"/>
              <a:gd name="connsiteY13-4560" fmla="*/ 0 h 4492350"/>
              <a:gd name="connsiteX14-4561" fmla="*/ 2027834 w 3694535"/>
              <a:gd name="connsiteY14-4562" fmla="*/ 986216 h 4492350"/>
              <a:gd name="connsiteX15-4563" fmla="*/ 1881963 w 3694535"/>
              <a:gd name="connsiteY15-4564" fmla="*/ 2060385 h 4492350"/>
              <a:gd name="connsiteX16-4565" fmla="*/ 2057494 w 3694535"/>
              <a:gd name="connsiteY16-4566" fmla="*/ 3046321 h 4492350"/>
              <a:gd name="connsiteX17-4567" fmla="*/ 2647507 w 3694535"/>
              <a:gd name="connsiteY17-4568" fmla="*/ 2519916 h 4492350"/>
              <a:gd name="connsiteX18-4569" fmla="*/ 2913694 w 3694535"/>
              <a:gd name="connsiteY18-4570" fmla="*/ 1291762 h 4492350"/>
              <a:gd name="connsiteX19-4571" fmla="*/ 2806809 w 3694535"/>
              <a:gd name="connsiteY19-4572" fmla="*/ 2383091 h 4492350"/>
              <a:gd name="connsiteX20-4573" fmla="*/ 3694535 w 3694535"/>
              <a:gd name="connsiteY20-4574" fmla="*/ 1124252 h 4492350"/>
              <a:gd name="connsiteX21-4575" fmla="*/ 2222205 w 3694535"/>
              <a:gd name="connsiteY21-4576" fmla="*/ 3370521 h 4492350"/>
              <a:gd name="connsiteX22-4577" fmla="*/ 2169042 w 3694535"/>
              <a:gd name="connsiteY22-4578" fmla="*/ 3817088 h 4492350"/>
              <a:gd name="connsiteX23-4579" fmla="*/ 3317358 w 3694535"/>
              <a:gd name="connsiteY23-4580" fmla="*/ 3094074 h 4492350"/>
              <a:gd name="connsiteX24-4581" fmla="*/ 2194317 w 3694535"/>
              <a:gd name="connsiteY24-4582" fmla="*/ 4030951 h 4492350"/>
              <a:gd name="connsiteX25-4583" fmla="*/ 2232838 w 3694535"/>
              <a:gd name="connsiteY25-4584" fmla="*/ 4476307 h 4492350"/>
              <a:gd name="connsiteX26-4585" fmla="*/ 2218194 w 3694535"/>
              <a:gd name="connsiteY26-4586" fmla="*/ 4491415 h 4492350"/>
              <a:gd name="connsiteX27-4587" fmla="*/ 1743740 w 3694535"/>
              <a:gd name="connsiteY27-4588" fmla="*/ 4492350 h 4492350"/>
              <a:gd name="connsiteX0-4589" fmla="*/ 1743740 w 3694535"/>
              <a:gd name="connsiteY0-4590" fmla="*/ 4492350 h 4492350"/>
              <a:gd name="connsiteX1-4591" fmla="*/ 1796903 w 3694535"/>
              <a:gd name="connsiteY1-4592" fmla="*/ 3785190 h 4492350"/>
              <a:gd name="connsiteX2-4593" fmla="*/ 1307805 w 3694535"/>
              <a:gd name="connsiteY2-4594" fmla="*/ 3381153 h 4492350"/>
              <a:gd name="connsiteX3-4595" fmla="*/ 31898 w 3694535"/>
              <a:gd name="connsiteY3-4596" fmla="*/ 2945218 h 4492350"/>
              <a:gd name="connsiteX4-4597" fmla="*/ 1127052 w 3694535"/>
              <a:gd name="connsiteY4-4598" fmla="*/ 3242930 h 4492350"/>
              <a:gd name="connsiteX5-4599" fmla="*/ 393405 w 3694535"/>
              <a:gd name="connsiteY5-4600" fmla="*/ 2456121 h 4492350"/>
              <a:gd name="connsiteX6-4601" fmla="*/ 1775638 w 3694535"/>
              <a:gd name="connsiteY6-4602" fmla="*/ 3519376 h 4492350"/>
              <a:gd name="connsiteX7-4603" fmla="*/ 1683956 w 3694535"/>
              <a:gd name="connsiteY7-4604" fmla="*/ 2424409 h 4492350"/>
              <a:gd name="connsiteX8-4605" fmla="*/ 0 w 3694535"/>
              <a:gd name="connsiteY8-4606" fmla="*/ 754911 h 4492350"/>
              <a:gd name="connsiteX9-4607" fmla="*/ 988828 w 3694535"/>
              <a:gd name="connsiteY9-4608" fmla="*/ 1924493 h 4492350"/>
              <a:gd name="connsiteX10-4609" fmla="*/ 1113621 w 3694535"/>
              <a:gd name="connsiteY10-4610" fmla="*/ 861237 h 4492350"/>
              <a:gd name="connsiteX11-4611" fmla="*/ 1194671 w 3694535"/>
              <a:gd name="connsiteY11-4612" fmla="*/ 2026621 h 4492350"/>
              <a:gd name="connsiteX12-4613" fmla="*/ 1714640 w 3694535"/>
              <a:gd name="connsiteY12-4614" fmla="*/ 2194318 h 4492350"/>
              <a:gd name="connsiteX13-4615" fmla="*/ 1956391 w 3694535"/>
              <a:gd name="connsiteY13-4616" fmla="*/ 0 h 4492350"/>
              <a:gd name="connsiteX14-4617" fmla="*/ 2027834 w 3694535"/>
              <a:gd name="connsiteY14-4618" fmla="*/ 986216 h 4492350"/>
              <a:gd name="connsiteX15-4619" fmla="*/ 1881963 w 3694535"/>
              <a:gd name="connsiteY15-4620" fmla="*/ 2060385 h 4492350"/>
              <a:gd name="connsiteX16-4621" fmla="*/ 2057494 w 3694535"/>
              <a:gd name="connsiteY16-4622" fmla="*/ 3046321 h 4492350"/>
              <a:gd name="connsiteX17-4623" fmla="*/ 2647507 w 3694535"/>
              <a:gd name="connsiteY17-4624" fmla="*/ 2519916 h 4492350"/>
              <a:gd name="connsiteX18-4625" fmla="*/ 2913694 w 3694535"/>
              <a:gd name="connsiteY18-4626" fmla="*/ 1291762 h 4492350"/>
              <a:gd name="connsiteX19-4627" fmla="*/ 2806809 w 3694535"/>
              <a:gd name="connsiteY19-4628" fmla="*/ 2383091 h 4492350"/>
              <a:gd name="connsiteX20-4629" fmla="*/ 3694535 w 3694535"/>
              <a:gd name="connsiteY20-4630" fmla="*/ 1124252 h 4492350"/>
              <a:gd name="connsiteX21-4631" fmla="*/ 2222205 w 3694535"/>
              <a:gd name="connsiteY21-4632" fmla="*/ 3370521 h 4492350"/>
              <a:gd name="connsiteX22-4633" fmla="*/ 2169042 w 3694535"/>
              <a:gd name="connsiteY22-4634" fmla="*/ 3817088 h 4492350"/>
              <a:gd name="connsiteX23-4635" fmla="*/ 3317358 w 3694535"/>
              <a:gd name="connsiteY23-4636" fmla="*/ 3094074 h 4492350"/>
              <a:gd name="connsiteX24-4637" fmla="*/ 2194317 w 3694535"/>
              <a:gd name="connsiteY24-4638" fmla="*/ 4030951 h 4492350"/>
              <a:gd name="connsiteX25-4639" fmla="*/ 2232838 w 3694535"/>
              <a:gd name="connsiteY25-4640" fmla="*/ 4476307 h 4492350"/>
              <a:gd name="connsiteX26-4641" fmla="*/ 2218194 w 3694535"/>
              <a:gd name="connsiteY26-4642" fmla="*/ 4491415 h 4492350"/>
              <a:gd name="connsiteX27-4643" fmla="*/ 1743740 w 3694535"/>
              <a:gd name="connsiteY27-4644" fmla="*/ 4492350 h 4492350"/>
              <a:gd name="connsiteX0-4645" fmla="*/ 1743740 w 3694535"/>
              <a:gd name="connsiteY0-4646" fmla="*/ 4492350 h 4492350"/>
              <a:gd name="connsiteX1-4647" fmla="*/ 1796903 w 3694535"/>
              <a:gd name="connsiteY1-4648" fmla="*/ 3785190 h 4492350"/>
              <a:gd name="connsiteX2-4649" fmla="*/ 1307805 w 3694535"/>
              <a:gd name="connsiteY2-4650" fmla="*/ 3381153 h 4492350"/>
              <a:gd name="connsiteX3-4651" fmla="*/ 31898 w 3694535"/>
              <a:gd name="connsiteY3-4652" fmla="*/ 2945218 h 4492350"/>
              <a:gd name="connsiteX4-4653" fmla="*/ 1127052 w 3694535"/>
              <a:gd name="connsiteY4-4654" fmla="*/ 3242930 h 4492350"/>
              <a:gd name="connsiteX5-4655" fmla="*/ 393405 w 3694535"/>
              <a:gd name="connsiteY5-4656" fmla="*/ 2456121 h 4492350"/>
              <a:gd name="connsiteX6-4657" fmla="*/ 1775638 w 3694535"/>
              <a:gd name="connsiteY6-4658" fmla="*/ 3519376 h 4492350"/>
              <a:gd name="connsiteX7-4659" fmla="*/ 1683956 w 3694535"/>
              <a:gd name="connsiteY7-4660" fmla="*/ 2424409 h 4492350"/>
              <a:gd name="connsiteX8-4661" fmla="*/ 0 w 3694535"/>
              <a:gd name="connsiteY8-4662" fmla="*/ 754911 h 4492350"/>
              <a:gd name="connsiteX9-4663" fmla="*/ 988828 w 3694535"/>
              <a:gd name="connsiteY9-4664" fmla="*/ 1924493 h 4492350"/>
              <a:gd name="connsiteX10-4665" fmla="*/ 1113621 w 3694535"/>
              <a:gd name="connsiteY10-4666" fmla="*/ 861237 h 4492350"/>
              <a:gd name="connsiteX11-4667" fmla="*/ 1194671 w 3694535"/>
              <a:gd name="connsiteY11-4668" fmla="*/ 2026621 h 4492350"/>
              <a:gd name="connsiteX12-4669" fmla="*/ 1714640 w 3694535"/>
              <a:gd name="connsiteY12-4670" fmla="*/ 2194318 h 4492350"/>
              <a:gd name="connsiteX13-4671" fmla="*/ 1956391 w 3694535"/>
              <a:gd name="connsiteY13-4672" fmla="*/ 0 h 4492350"/>
              <a:gd name="connsiteX14-4673" fmla="*/ 2027834 w 3694535"/>
              <a:gd name="connsiteY14-4674" fmla="*/ 986216 h 4492350"/>
              <a:gd name="connsiteX15-4675" fmla="*/ 1881963 w 3694535"/>
              <a:gd name="connsiteY15-4676" fmla="*/ 2060385 h 4492350"/>
              <a:gd name="connsiteX16-4677" fmla="*/ 2057494 w 3694535"/>
              <a:gd name="connsiteY16-4678" fmla="*/ 3046321 h 4492350"/>
              <a:gd name="connsiteX17-4679" fmla="*/ 2647507 w 3694535"/>
              <a:gd name="connsiteY17-4680" fmla="*/ 2519916 h 4492350"/>
              <a:gd name="connsiteX18-4681" fmla="*/ 2913694 w 3694535"/>
              <a:gd name="connsiteY18-4682" fmla="*/ 1291762 h 4492350"/>
              <a:gd name="connsiteX19-4683" fmla="*/ 2806809 w 3694535"/>
              <a:gd name="connsiteY19-4684" fmla="*/ 2383091 h 4492350"/>
              <a:gd name="connsiteX20-4685" fmla="*/ 3694535 w 3694535"/>
              <a:gd name="connsiteY20-4686" fmla="*/ 1124252 h 4492350"/>
              <a:gd name="connsiteX21-4687" fmla="*/ 2222205 w 3694535"/>
              <a:gd name="connsiteY21-4688" fmla="*/ 3370521 h 4492350"/>
              <a:gd name="connsiteX22-4689" fmla="*/ 2169042 w 3694535"/>
              <a:gd name="connsiteY22-4690" fmla="*/ 3817088 h 4492350"/>
              <a:gd name="connsiteX23-4691" fmla="*/ 3317358 w 3694535"/>
              <a:gd name="connsiteY23-4692" fmla="*/ 3094074 h 4492350"/>
              <a:gd name="connsiteX24-4693" fmla="*/ 2194317 w 3694535"/>
              <a:gd name="connsiteY24-4694" fmla="*/ 4030951 h 4492350"/>
              <a:gd name="connsiteX25-4695" fmla="*/ 2232838 w 3694535"/>
              <a:gd name="connsiteY25-4696" fmla="*/ 4476307 h 4492350"/>
              <a:gd name="connsiteX26-4697" fmla="*/ 2218194 w 3694535"/>
              <a:gd name="connsiteY26-4698" fmla="*/ 4491415 h 4492350"/>
              <a:gd name="connsiteX27-4699" fmla="*/ 1743740 w 3694535"/>
              <a:gd name="connsiteY27-4700" fmla="*/ 4492350 h 4492350"/>
              <a:gd name="connsiteX0-4701" fmla="*/ 1743740 w 3694535"/>
              <a:gd name="connsiteY0-4702" fmla="*/ 4492350 h 4492350"/>
              <a:gd name="connsiteX1-4703" fmla="*/ 1796903 w 3694535"/>
              <a:gd name="connsiteY1-4704" fmla="*/ 3785190 h 4492350"/>
              <a:gd name="connsiteX2-4705" fmla="*/ 1307805 w 3694535"/>
              <a:gd name="connsiteY2-4706" fmla="*/ 3381153 h 4492350"/>
              <a:gd name="connsiteX3-4707" fmla="*/ 31898 w 3694535"/>
              <a:gd name="connsiteY3-4708" fmla="*/ 2945218 h 4492350"/>
              <a:gd name="connsiteX4-4709" fmla="*/ 1127052 w 3694535"/>
              <a:gd name="connsiteY4-4710" fmla="*/ 3242930 h 4492350"/>
              <a:gd name="connsiteX5-4711" fmla="*/ 393405 w 3694535"/>
              <a:gd name="connsiteY5-4712" fmla="*/ 2456121 h 4492350"/>
              <a:gd name="connsiteX6-4713" fmla="*/ 1775638 w 3694535"/>
              <a:gd name="connsiteY6-4714" fmla="*/ 3519376 h 4492350"/>
              <a:gd name="connsiteX7-4715" fmla="*/ 1683956 w 3694535"/>
              <a:gd name="connsiteY7-4716" fmla="*/ 2424409 h 4492350"/>
              <a:gd name="connsiteX8-4717" fmla="*/ 0 w 3694535"/>
              <a:gd name="connsiteY8-4718" fmla="*/ 754911 h 4492350"/>
              <a:gd name="connsiteX9-4719" fmla="*/ 988828 w 3694535"/>
              <a:gd name="connsiteY9-4720" fmla="*/ 1924493 h 4492350"/>
              <a:gd name="connsiteX10-4721" fmla="*/ 1093568 w 3694535"/>
              <a:gd name="connsiteY10-4722" fmla="*/ 857226 h 4492350"/>
              <a:gd name="connsiteX11-4723" fmla="*/ 1194671 w 3694535"/>
              <a:gd name="connsiteY11-4724" fmla="*/ 2026621 h 4492350"/>
              <a:gd name="connsiteX12-4725" fmla="*/ 1714640 w 3694535"/>
              <a:gd name="connsiteY12-4726" fmla="*/ 2194318 h 4492350"/>
              <a:gd name="connsiteX13-4727" fmla="*/ 1956391 w 3694535"/>
              <a:gd name="connsiteY13-4728" fmla="*/ 0 h 4492350"/>
              <a:gd name="connsiteX14-4729" fmla="*/ 2027834 w 3694535"/>
              <a:gd name="connsiteY14-4730" fmla="*/ 986216 h 4492350"/>
              <a:gd name="connsiteX15-4731" fmla="*/ 1881963 w 3694535"/>
              <a:gd name="connsiteY15-4732" fmla="*/ 2060385 h 4492350"/>
              <a:gd name="connsiteX16-4733" fmla="*/ 2057494 w 3694535"/>
              <a:gd name="connsiteY16-4734" fmla="*/ 3046321 h 4492350"/>
              <a:gd name="connsiteX17-4735" fmla="*/ 2647507 w 3694535"/>
              <a:gd name="connsiteY17-4736" fmla="*/ 2519916 h 4492350"/>
              <a:gd name="connsiteX18-4737" fmla="*/ 2913694 w 3694535"/>
              <a:gd name="connsiteY18-4738" fmla="*/ 1291762 h 4492350"/>
              <a:gd name="connsiteX19-4739" fmla="*/ 2806809 w 3694535"/>
              <a:gd name="connsiteY19-4740" fmla="*/ 2383091 h 4492350"/>
              <a:gd name="connsiteX20-4741" fmla="*/ 3694535 w 3694535"/>
              <a:gd name="connsiteY20-4742" fmla="*/ 1124252 h 4492350"/>
              <a:gd name="connsiteX21-4743" fmla="*/ 2222205 w 3694535"/>
              <a:gd name="connsiteY21-4744" fmla="*/ 3370521 h 4492350"/>
              <a:gd name="connsiteX22-4745" fmla="*/ 2169042 w 3694535"/>
              <a:gd name="connsiteY22-4746" fmla="*/ 3817088 h 4492350"/>
              <a:gd name="connsiteX23-4747" fmla="*/ 3317358 w 3694535"/>
              <a:gd name="connsiteY23-4748" fmla="*/ 3094074 h 4492350"/>
              <a:gd name="connsiteX24-4749" fmla="*/ 2194317 w 3694535"/>
              <a:gd name="connsiteY24-4750" fmla="*/ 4030951 h 4492350"/>
              <a:gd name="connsiteX25-4751" fmla="*/ 2232838 w 3694535"/>
              <a:gd name="connsiteY25-4752" fmla="*/ 4476307 h 4492350"/>
              <a:gd name="connsiteX26-4753" fmla="*/ 2218194 w 3694535"/>
              <a:gd name="connsiteY26-4754" fmla="*/ 4491415 h 4492350"/>
              <a:gd name="connsiteX27-4755" fmla="*/ 1743740 w 3694535"/>
              <a:gd name="connsiteY27-4756" fmla="*/ 4492350 h 4492350"/>
              <a:gd name="connsiteX0-4757" fmla="*/ 1743740 w 3694535"/>
              <a:gd name="connsiteY0-4758" fmla="*/ 4492350 h 4492350"/>
              <a:gd name="connsiteX1-4759" fmla="*/ 1796903 w 3694535"/>
              <a:gd name="connsiteY1-4760" fmla="*/ 3785190 h 4492350"/>
              <a:gd name="connsiteX2-4761" fmla="*/ 1307805 w 3694535"/>
              <a:gd name="connsiteY2-4762" fmla="*/ 3381153 h 4492350"/>
              <a:gd name="connsiteX3-4763" fmla="*/ 31898 w 3694535"/>
              <a:gd name="connsiteY3-4764" fmla="*/ 2945218 h 4492350"/>
              <a:gd name="connsiteX4-4765" fmla="*/ 1127052 w 3694535"/>
              <a:gd name="connsiteY4-4766" fmla="*/ 3242930 h 4492350"/>
              <a:gd name="connsiteX5-4767" fmla="*/ 393405 w 3694535"/>
              <a:gd name="connsiteY5-4768" fmla="*/ 2456121 h 4492350"/>
              <a:gd name="connsiteX6-4769" fmla="*/ 1775638 w 3694535"/>
              <a:gd name="connsiteY6-4770" fmla="*/ 3519376 h 4492350"/>
              <a:gd name="connsiteX7-4771" fmla="*/ 1683956 w 3694535"/>
              <a:gd name="connsiteY7-4772" fmla="*/ 2424409 h 4492350"/>
              <a:gd name="connsiteX8-4773" fmla="*/ 0 w 3694535"/>
              <a:gd name="connsiteY8-4774" fmla="*/ 754911 h 4492350"/>
              <a:gd name="connsiteX9-4775" fmla="*/ 988828 w 3694535"/>
              <a:gd name="connsiteY9-4776" fmla="*/ 1924493 h 4492350"/>
              <a:gd name="connsiteX10-4777" fmla="*/ 1093568 w 3694535"/>
              <a:gd name="connsiteY10-4778" fmla="*/ 857226 h 4492350"/>
              <a:gd name="connsiteX11-4779" fmla="*/ 1194671 w 3694535"/>
              <a:gd name="connsiteY11-4780" fmla="*/ 2026621 h 4492350"/>
              <a:gd name="connsiteX12-4781" fmla="*/ 1714640 w 3694535"/>
              <a:gd name="connsiteY12-4782" fmla="*/ 2194318 h 4492350"/>
              <a:gd name="connsiteX13-4783" fmla="*/ 1956391 w 3694535"/>
              <a:gd name="connsiteY13-4784" fmla="*/ 0 h 4492350"/>
              <a:gd name="connsiteX14-4785" fmla="*/ 2027834 w 3694535"/>
              <a:gd name="connsiteY14-4786" fmla="*/ 986216 h 4492350"/>
              <a:gd name="connsiteX15-4787" fmla="*/ 1881963 w 3694535"/>
              <a:gd name="connsiteY15-4788" fmla="*/ 2060385 h 4492350"/>
              <a:gd name="connsiteX16-4789" fmla="*/ 2057494 w 3694535"/>
              <a:gd name="connsiteY16-4790" fmla="*/ 3046321 h 4492350"/>
              <a:gd name="connsiteX17-4791" fmla="*/ 2647507 w 3694535"/>
              <a:gd name="connsiteY17-4792" fmla="*/ 2519916 h 4492350"/>
              <a:gd name="connsiteX18-4793" fmla="*/ 2913694 w 3694535"/>
              <a:gd name="connsiteY18-4794" fmla="*/ 1291762 h 4492350"/>
              <a:gd name="connsiteX19-4795" fmla="*/ 2806809 w 3694535"/>
              <a:gd name="connsiteY19-4796" fmla="*/ 2383091 h 4492350"/>
              <a:gd name="connsiteX20-4797" fmla="*/ 3694535 w 3694535"/>
              <a:gd name="connsiteY20-4798" fmla="*/ 1124252 h 4492350"/>
              <a:gd name="connsiteX21-4799" fmla="*/ 2222205 w 3694535"/>
              <a:gd name="connsiteY21-4800" fmla="*/ 3370521 h 4492350"/>
              <a:gd name="connsiteX22-4801" fmla="*/ 2169042 w 3694535"/>
              <a:gd name="connsiteY22-4802" fmla="*/ 3817088 h 4492350"/>
              <a:gd name="connsiteX23-4803" fmla="*/ 3317358 w 3694535"/>
              <a:gd name="connsiteY23-4804" fmla="*/ 3094074 h 4492350"/>
              <a:gd name="connsiteX24-4805" fmla="*/ 2194317 w 3694535"/>
              <a:gd name="connsiteY24-4806" fmla="*/ 4030951 h 4492350"/>
              <a:gd name="connsiteX25-4807" fmla="*/ 2232838 w 3694535"/>
              <a:gd name="connsiteY25-4808" fmla="*/ 4476307 h 4492350"/>
              <a:gd name="connsiteX26-4809" fmla="*/ 2218194 w 3694535"/>
              <a:gd name="connsiteY26-4810" fmla="*/ 4491415 h 4492350"/>
              <a:gd name="connsiteX27-4811" fmla="*/ 1743740 w 3694535"/>
              <a:gd name="connsiteY27-4812" fmla="*/ 4492350 h 4492350"/>
              <a:gd name="connsiteX0-4813" fmla="*/ 1711842 w 3662637"/>
              <a:gd name="connsiteY0-4814" fmla="*/ 4492350 h 4492350"/>
              <a:gd name="connsiteX1-4815" fmla="*/ 1765005 w 3662637"/>
              <a:gd name="connsiteY1-4816" fmla="*/ 3785190 h 4492350"/>
              <a:gd name="connsiteX2-4817" fmla="*/ 1275907 w 3662637"/>
              <a:gd name="connsiteY2-4818" fmla="*/ 3381153 h 4492350"/>
              <a:gd name="connsiteX3-4819" fmla="*/ 0 w 3662637"/>
              <a:gd name="connsiteY3-4820" fmla="*/ 2945218 h 4492350"/>
              <a:gd name="connsiteX4-4821" fmla="*/ 1095154 w 3662637"/>
              <a:gd name="connsiteY4-4822" fmla="*/ 3242930 h 4492350"/>
              <a:gd name="connsiteX5-4823" fmla="*/ 361507 w 3662637"/>
              <a:gd name="connsiteY5-4824" fmla="*/ 2456121 h 4492350"/>
              <a:gd name="connsiteX6-4825" fmla="*/ 1743740 w 3662637"/>
              <a:gd name="connsiteY6-4826" fmla="*/ 3519376 h 4492350"/>
              <a:gd name="connsiteX7-4827" fmla="*/ 1652058 w 3662637"/>
              <a:gd name="connsiteY7-4828" fmla="*/ 2424409 h 4492350"/>
              <a:gd name="connsiteX8-4829" fmla="*/ 8208 w 3662637"/>
              <a:gd name="connsiteY8-4830" fmla="*/ 750901 h 4492350"/>
              <a:gd name="connsiteX9-4831" fmla="*/ 956930 w 3662637"/>
              <a:gd name="connsiteY9-4832" fmla="*/ 1924493 h 4492350"/>
              <a:gd name="connsiteX10-4833" fmla="*/ 1061670 w 3662637"/>
              <a:gd name="connsiteY10-4834" fmla="*/ 857226 h 4492350"/>
              <a:gd name="connsiteX11-4835" fmla="*/ 1162773 w 3662637"/>
              <a:gd name="connsiteY11-4836" fmla="*/ 2026621 h 4492350"/>
              <a:gd name="connsiteX12-4837" fmla="*/ 1682742 w 3662637"/>
              <a:gd name="connsiteY12-4838" fmla="*/ 2194318 h 4492350"/>
              <a:gd name="connsiteX13-4839" fmla="*/ 1924493 w 3662637"/>
              <a:gd name="connsiteY13-4840" fmla="*/ 0 h 4492350"/>
              <a:gd name="connsiteX14-4841" fmla="*/ 1995936 w 3662637"/>
              <a:gd name="connsiteY14-4842" fmla="*/ 986216 h 4492350"/>
              <a:gd name="connsiteX15-4843" fmla="*/ 1850065 w 3662637"/>
              <a:gd name="connsiteY15-4844" fmla="*/ 2060385 h 4492350"/>
              <a:gd name="connsiteX16-4845" fmla="*/ 2025596 w 3662637"/>
              <a:gd name="connsiteY16-4846" fmla="*/ 3046321 h 4492350"/>
              <a:gd name="connsiteX17-4847" fmla="*/ 2615609 w 3662637"/>
              <a:gd name="connsiteY17-4848" fmla="*/ 2519916 h 4492350"/>
              <a:gd name="connsiteX18-4849" fmla="*/ 2881796 w 3662637"/>
              <a:gd name="connsiteY18-4850" fmla="*/ 1291762 h 4492350"/>
              <a:gd name="connsiteX19-4851" fmla="*/ 2774911 w 3662637"/>
              <a:gd name="connsiteY19-4852" fmla="*/ 2383091 h 4492350"/>
              <a:gd name="connsiteX20-4853" fmla="*/ 3662637 w 3662637"/>
              <a:gd name="connsiteY20-4854" fmla="*/ 1124252 h 4492350"/>
              <a:gd name="connsiteX21-4855" fmla="*/ 2190307 w 3662637"/>
              <a:gd name="connsiteY21-4856" fmla="*/ 3370521 h 4492350"/>
              <a:gd name="connsiteX22-4857" fmla="*/ 2137144 w 3662637"/>
              <a:gd name="connsiteY22-4858" fmla="*/ 3817088 h 4492350"/>
              <a:gd name="connsiteX23-4859" fmla="*/ 3285460 w 3662637"/>
              <a:gd name="connsiteY23-4860" fmla="*/ 3094074 h 4492350"/>
              <a:gd name="connsiteX24-4861" fmla="*/ 2162419 w 3662637"/>
              <a:gd name="connsiteY24-4862" fmla="*/ 4030951 h 4492350"/>
              <a:gd name="connsiteX25-4863" fmla="*/ 2200940 w 3662637"/>
              <a:gd name="connsiteY25-4864" fmla="*/ 4476307 h 4492350"/>
              <a:gd name="connsiteX26-4865" fmla="*/ 2186296 w 3662637"/>
              <a:gd name="connsiteY26-4866" fmla="*/ 4491415 h 4492350"/>
              <a:gd name="connsiteX27-4867" fmla="*/ 1711842 w 3662637"/>
              <a:gd name="connsiteY27-4868" fmla="*/ 4492350 h 4492350"/>
              <a:gd name="connsiteX0-4869" fmla="*/ 1711842 w 3662637"/>
              <a:gd name="connsiteY0-4870" fmla="*/ 4492350 h 4492350"/>
              <a:gd name="connsiteX1-4871" fmla="*/ 1765005 w 3662637"/>
              <a:gd name="connsiteY1-4872" fmla="*/ 3785190 h 4492350"/>
              <a:gd name="connsiteX2-4873" fmla="*/ 1275907 w 3662637"/>
              <a:gd name="connsiteY2-4874" fmla="*/ 3381153 h 4492350"/>
              <a:gd name="connsiteX3-4875" fmla="*/ 0 w 3662637"/>
              <a:gd name="connsiteY3-4876" fmla="*/ 2945218 h 4492350"/>
              <a:gd name="connsiteX4-4877" fmla="*/ 1095154 w 3662637"/>
              <a:gd name="connsiteY4-4878" fmla="*/ 3242930 h 4492350"/>
              <a:gd name="connsiteX5-4879" fmla="*/ 361507 w 3662637"/>
              <a:gd name="connsiteY5-4880" fmla="*/ 2456121 h 4492350"/>
              <a:gd name="connsiteX6-4881" fmla="*/ 1743740 w 3662637"/>
              <a:gd name="connsiteY6-4882" fmla="*/ 3519376 h 4492350"/>
              <a:gd name="connsiteX7-4883" fmla="*/ 1652058 w 3662637"/>
              <a:gd name="connsiteY7-4884" fmla="*/ 2424409 h 4492350"/>
              <a:gd name="connsiteX8-4885" fmla="*/ 8208 w 3662637"/>
              <a:gd name="connsiteY8-4886" fmla="*/ 750901 h 4492350"/>
              <a:gd name="connsiteX9-4887" fmla="*/ 956930 w 3662637"/>
              <a:gd name="connsiteY9-4888" fmla="*/ 1924493 h 4492350"/>
              <a:gd name="connsiteX10-4889" fmla="*/ 1061670 w 3662637"/>
              <a:gd name="connsiteY10-4890" fmla="*/ 857226 h 4492350"/>
              <a:gd name="connsiteX11-4891" fmla="*/ 1162773 w 3662637"/>
              <a:gd name="connsiteY11-4892" fmla="*/ 2026621 h 4492350"/>
              <a:gd name="connsiteX12-4893" fmla="*/ 1682742 w 3662637"/>
              <a:gd name="connsiteY12-4894" fmla="*/ 2194318 h 4492350"/>
              <a:gd name="connsiteX13-4895" fmla="*/ 1924493 w 3662637"/>
              <a:gd name="connsiteY13-4896" fmla="*/ 0 h 4492350"/>
              <a:gd name="connsiteX14-4897" fmla="*/ 1995936 w 3662637"/>
              <a:gd name="connsiteY14-4898" fmla="*/ 986216 h 4492350"/>
              <a:gd name="connsiteX15-4899" fmla="*/ 1850065 w 3662637"/>
              <a:gd name="connsiteY15-4900" fmla="*/ 2060385 h 4492350"/>
              <a:gd name="connsiteX16-4901" fmla="*/ 2025596 w 3662637"/>
              <a:gd name="connsiteY16-4902" fmla="*/ 3046321 h 4492350"/>
              <a:gd name="connsiteX17-4903" fmla="*/ 2615609 w 3662637"/>
              <a:gd name="connsiteY17-4904" fmla="*/ 2519916 h 4492350"/>
              <a:gd name="connsiteX18-4905" fmla="*/ 2881796 w 3662637"/>
              <a:gd name="connsiteY18-4906" fmla="*/ 1291762 h 4492350"/>
              <a:gd name="connsiteX19-4907" fmla="*/ 2774911 w 3662637"/>
              <a:gd name="connsiteY19-4908" fmla="*/ 2383091 h 4492350"/>
              <a:gd name="connsiteX20-4909" fmla="*/ 3662637 w 3662637"/>
              <a:gd name="connsiteY20-4910" fmla="*/ 1124252 h 4492350"/>
              <a:gd name="connsiteX21-4911" fmla="*/ 2190307 w 3662637"/>
              <a:gd name="connsiteY21-4912" fmla="*/ 3370521 h 4492350"/>
              <a:gd name="connsiteX22-4913" fmla="*/ 2137144 w 3662637"/>
              <a:gd name="connsiteY22-4914" fmla="*/ 3817088 h 4492350"/>
              <a:gd name="connsiteX23-4915" fmla="*/ 3285460 w 3662637"/>
              <a:gd name="connsiteY23-4916" fmla="*/ 3094074 h 4492350"/>
              <a:gd name="connsiteX24-4917" fmla="*/ 2162419 w 3662637"/>
              <a:gd name="connsiteY24-4918" fmla="*/ 4030951 h 4492350"/>
              <a:gd name="connsiteX25-4919" fmla="*/ 2200940 w 3662637"/>
              <a:gd name="connsiteY25-4920" fmla="*/ 4476307 h 4492350"/>
              <a:gd name="connsiteX26-4921" fmla="*/ 2186296 w 3662637"/>
              <a:gd name="connsiteY26-4922" fmla="*/ 4491415 h 4492350"/>
              <a:gd name="connsiteX27-4923" fmla="*/ 1711842 w 3662637"/>
              <a:gd name="connsiteY27-4924" fmla="*/ 4492350 h 4492350"/>
              <a:gd name="connsiteX0-4925" fmla="*/ 1711842 w 3662637"/>
              <a:gd name="connsiteY0-4926" fmla="*/ 4492350 h 4492350"/>
              <a:gd name="connsiteX1-4927" fmla="*/ 1765005 w 3662637"/>
              <a:gd name="connsiteY1-4928" fmla="*/ 3785190 h 4492350"/>
              <a:gd name="connsiteX2-4929" fmla="*/ 1275907 w 3662637"/>
              <a:gd name="connsiteY2-4930" fmla="*/ 3381153 h 4492350"/>
              <a:gd name="connsiteX3-4931" fmla="*/ 0 w 3662637"/>
              <a:gd name="connsiteY3-4932" fmla="*/ 2945218 h 4492350"/>
              <a:gd name="connsiteX4-4933" fmla="*/ 1095154 w 3662637"/>
              <a:gd name="connsiteY4-4934" fmla="*/ 3242930 h 4492350"/>
              <a:gd name="connsiteX5-4935" fmla="*/ 361507 w 3662637"/>
              <a:gd name="connsiteY5-4936" fmla="*/ 2456121 h 4492350"/>
              <a:gd name="connsiteX6-4937" fmla="*/ 1743740 w 3662637"/>
              <a:gd name="connsiteY6-4938" fmla="*/ 3519376 h 4492350"/>
              <a:gd name="connsiteX7-4939" fmla="*/ 1652058 w 3662637"/>
              <a:gd name="connsiteY7-4940" fmla="*/ 2424409 h 4492350"/>
              <a:gd name="connsiteX8-4941" fmla="*/ 8208 w 3662637"/>
              <a:gd name="connsiteY8-4942" fmla="*/ 750901 h 4492350"/>
              <a:gd name="connsiteX9-4943" fmla="*/ 956930 w 3662637"/>
              <a:gd name="connsiteY9-4944" fmla="*/ 1924493 h 4492350"/>
              <a:gd name="connsiteX10-4945" fmla="*/ 1061670 w 3662637"/>
              <a:gd name="connsiteY10-4946" fmla="*/ 857226 h 4492350"/>
              <a:gd name="connsiteX11-4947" fmla="*/ 1162773 w 3662637"/>
              <a:gd name="connsiteY11-4948" fmla="*/ 2026621 h 4492350"/>
              <a:gd name="connsiteX12-4949" fmla="*/ 1682742 w 3662637"/>
              <a:gd name="connsiteY12-4950" fmla="*/ 2194318 h 4492350"/>
              <a:gd name="connsiteX13-4951" fmla="*/ 1924493 w 3662637"/>
              <a:gd name="connsiteY13-4952" fmla="*/ 0 h 4492350"/>
              <a:gd name="connsiteX14-4953" fmla="*/ 1995936 w 3662637"/>
              <a:gd name="connsiteY14-4954" fmla="*/ 986216 h 4492350"/>
              <a:gd name="connsiteX15-4955" fmla="*/ 1850065 w 3662637"/>
              <a:gd name="connsiteY15-4956" fmla="*/ 2060385 h 4492350"/>
              <a:gd name="connsiteX16-4957" fmla="*/ 2025596 w 3662637"/>
              <a:gd name="connsiteY16-4958" fmla="*/ 3046321 h 4492350"/>
              <a:gd name="connsiteX17-4959" fmla="*/ 2615609 w 3662637"/>
              <a:gd name="connsiteY17-4960" fmla="*/ 2519916 h 4492350"/>
              <a:gd name="connsiteX18-4961" fmla="*/ 2881796 w 3662637"/>
              <a:gd name="connsiteY18-4962" fmla="*/ 1291762 h 4492350"/>
              <a:gd name="connsiteX19-4963" fmla="*/ 2774911 w 3662637"/>
              <a:gd name="connsiteY19-4964" fmla="*/ 2383091 h 4492350"/>
              <a:gd name="connsiteX20-4965" fmla="*/ 3662637 w 3662637"/>
              <a:gd name="connsiteY20-4966" fmla="*/ 1124252 h 4492350"/>
              <a:gd name="connsiteX21-4967" fmla="*/ 2190307 w 3662637"/>
              <a:gd name="connsiteY21-4968" fmla="*/ 3370521 h 4492350"/>
              <a:gd name="connsiteX22-4969" fmla="*/ 2137144 w 3662637"/>
              <a:gd name="connsiteY22-4970" fmla="*/ 3817088 h 4492350"/>
              <a:gd name="connsiteX23-4971" fmla="*/ 3285460 w 3662637"/>
              <a:gd name="connsiteY23-4972" fmla="*/ 3094074 h 4492350"/>
              <a:gd name="connsiteX24-4973" fmla="*/ 2162419 w 3662637"/>
              <a:gd name="connsiteY24-4974" fmla="*/ 4030951 h 4492350"/>
              <a:gd name="connsiteX25-4975" fmla="*/ 2200940 w 3662637"/>
              <a:gd name="connsiteY25-4976" fmla="*/ 4476307 h 4492350"/>
              <a:gd name="connsiteX26-4977" fmla="*/ 2186296 w 3662637"/>
              <a:gd name="connsiteY26-4978" fmla="*/ 4491415 h 4492350"/>
              <a:gd name="connsiteX27-4979" fmla="*/ 1711842 w 3662637"/>
              <a:gd name="connsiteY27-4980" fmla="*/ 4492350 h 4492350"/>
              <a:gd name="connsiteX0-4981" fmla="*/ 1711842 w 3662637"/>
              <a:gd name="connsiteY0-4982" fmla="*/ 4492350 h 4492350"/>
              <a:gd name="connsiteX1-4983" fmla="*/ 1765005 w 3662637"/>
              <a:gd name="connsiteY1-4984" fmla="*/ 3785190 h 4492350"/>
              <a:gd name="connsiteX2-4985" fmla="*/ 1275907 w 3662637"/>
              <a:gd name="connsiteY2-4986" fmla="*/ 3381153 h 4492350"/>
              <a:gd name="connsiteX3-4987" fmla="*/ 0 w 3662637"/>
              <a:gd name="connsiteY3-4988" fmla="*/ 2945218 h 4492350"/>
              <a:gd name="connsiteX4-4989" fmla="*/ 1095154 w 3662637"/>
              <a:gd name="connsiteY4-4990" fmla="*/ 3242930 h 4492350"/>
              <a:gd name="connsiteX5-4991" fmla="*/ 361507 w 3662637"/>
              <a:gd name="connsiteY5-4992" fmla="*/ 2456121 h 4492350"/>
              <a:gd name="connsiteX6-4993" fmla="*/ 1743740 w 3662637"/>
              <a:gd name="connsiteY6-4994" fmla="*/ 3519376 h 4492350"/>
              <a:gd name="connsiteX7-4995" fmla="*/ 1652058 w 3662637"/>
              <a:gd name="connsiteY7-4996" fmla="*/ 2424409 h 4492350"/>
              <a:gd name="connsiteX8-4997" fmla="*/ 8208 w 3662637"/>
              <a:gd name="connsiteY8-4998" fmla="*/ 750901 h 4492350"/>
              <a:gd name="connsiteX9-4999" fmla="*/ 956930 w 3662637"/>
              <a:gd name="connsiteY9-5000" fmla="*/ 1924493 h 4492350"/>
              <a:gd name="connsiteX10-5001" fmla="*/ 1061670 w 3662637"/>
              <a:gd name="connsiteY10-5002" fmla="*/ 857226 h 4492350"/>
              <a:gd name="connsiteX11-5003" fmla="*/ 1162773 w 3662637"/>
              <a:gd name="connsiteY11-5004" fmla="*/ 2026621 h 4492350"/>
              <a:gd name="connsiteX12-5005" fmla="*/ 1682742 w 3662637"/>
              <a:gd name="connsiteY12-5006" fmla="*/ 2194318 h 4492350"/>
              <a:gd name="connsiteX13-5007" fmla="*/ 1924493 w 3662637"/>
              <a:gd name="connsiteY13-5008" fmla="*/ 0 h 4492350"/>
              <a:gd name="connsiteX14-5009" fmla="*/ 1995936 w 3662637"/>
              <a:gd name="connsiteY14-5010" fmla="*/ 986216 h 4492350"/>
              <a:gd name="connsiteX15-5011" fmla="*/ 1850065 w 3662637"/>
              <a:gd name="connsiteY15-5012" fmla="*/ 2060385 h 4492350"/>
              <a:gd name="connsiteX16-5013" fmla="*/ 2025596 w 3662637"/>
              <a:gd name="connsiteY16-5014" fmla="*/ 3046321 h 4492350"/>
              <a:gd name="connsiteX17-5015" fmla="*/ 2615609 w 3662637"/>
              <a:gd name="connsiteY17-5016" fmla="*/ 2519916 h 4492350"/>
              <a:gd name="connsiteX18-5017" fmla="*/ 2881796 w 3662637"/>
              <a:gd name="connsiteY18-5018" fmla="*/ 1291762 h 4492350"/>
              <a:gd name="connsiteX19-5019" fmla="*/ 2774911 w 3662637"/>
              <a:gd name="connsiteY19-5020" fmla="*/ 2383091 h 4492350"/>
              <a:gd name="connsiteX20-5021" fmla="*/ 3662637 w 3662637"/>
              <a:gd name="connsiteY20-5022" fmla="*/ 1124252 h 4492350"/>
              <a:gd name="connsiteX21-5023" fmla="*/ 2190307 w 3662637"/>
              <a:gd name="connsiteY21-5024" fmla="*/ 3370521 h 4492350"/>
              <a:gd name="connsiteX22-5025" fmla="*/ 2137144 w 3662637"/>
              <a:gd name="connsiteY22-5026" fmla="*/ 3817088 h 4492350"/>
              <a:gd name="connsiteX23-5027" fmla="*/ 3285460 w 3662637"/>
              <a:gd name="connsiteY23-5028" fmla="*/ 3094074 h 4492350"/>
              <a:gd name="connsiteX24-5029" fmla="*/ 2162419 w 3662637"/>
              <a:gd name="connsiteY24-5030" fmla="*/ 4030951 h 4492350"/>
              <a:gd name="connsiteX25-5031" fmla="*/ 2200940 w 3662637"/>
              <a:gd name="connsiteY25-5032" fmla="*/ 4476307 h 4492350"/>
              <a:gd name="connsiteX26-5033" fmla="*/ 2186296 w 3662637"/>
              <a:gd name="connsiteY26-5034" fmla="*/ 4491415 h 4492350"/>
              <a:gd name="connsiteX27-5035" fmla="*/ 1711842 w 3662637"/>
              <a:gd name="connsiteY27-5036" fmla="*/ 4492350 h 4492350"/>
              <a:gd name="connsiteX0-5037" fmla="*/ 1711842 w 3662637"/>
              <a:gd name="connsiteY0-5038" fmla="*/ 4492350 h 4492350"/>
              <a:gd name="connsiteX1-5039" fmla="*/ 1765005 w 3662637"/>
              <a:gd name="connsiteY1-5040" fmla="*/ 3785190 h 4492350"/>
              <a:gd name="connsiteX2-5041" fmla="*/ 1275907 w 3662637"/>
              <a:gd name="connsiteY2-5042" fmla="*/ 3381153 h 4492350"/>
              <a:gd name="connsiteX3-5043" fmla="*/ 0 w 3662637"/>
              <a:gd name="connsiteY3-5044" fmla="*/ 2945218 h 4492350"/>
              <a:gd name="connsiteX4-5045" fmla="*/ 1095154 w 3662637"/>
              <a:gd name="connsiteY4-5046" fmla="*/ 3242930 h 4492350"/>
              <a:gd name="connsiteX5-5047" fmla="*/ 361507 w 3662637"/>
              <a:gd name="connsiteY5-5048" fmla="*/ 2456121 h 4492350"/>
              <a:gd name="connsiteX6-5049" fmla="*/ 1743740 w 3662637"/>
              <a:gd name="connsiteY6-5050" fmla="*/ 3519376 h 4492350"/>
              <a:gd name="connsiteX7-5051" fmla="*/ 1652058 w 3662637"/>
              <a:gd name="connsiteY7-5052" fmla="*/ 2400346 h 4492350"/>
              <a:gd name="connsiteX8-5053" fmla="*/ 8208 w 3662637"/>
              <a:gd name="connsiteY8-5054" fmla="*/ 750901 h 4492350"/>
              <a:gd name="connsiteX9-5055" fmla="*/ 956930 w 3662637"/>
              <a:gd name="connsiteY9-5056" fmla="*/ 1924493 h 4492350"/>
              <a:gd name="connsiteX10-5057" fmla="*/ 1061670 w 3662637"/>
              <a:gd name="connsiteY10-5058" fmla="*/ 857226 h 4492350"/>
              <a:gd name="connsiteX11-5059" fmla="*/ 1162773 w 3662637"/>
              <a:gd name="connsiteY11-5060" fmla="*/ 2026621 h 4492350"/>
              <a:gd name="connsiteX12-5061" fmla="*/ 1682742 w 3662637"/>
              <a:gd name="connsiteY12-5062" fmla="*/ 2194318 h 4492350"/>
              <a:gd name="connsiteX13-5063" fmla="*/ 1924493 w 3662637"/>
              <a:gd name="connsiteY13-5064" fmla="*/ 0 h 4492350"/>
              <a:gd name="connsiteX14-5065" fmla="*/ 1995936 w 3662637"/>
              <a:gd name="connsiteY14-5066" fmla="*/ 986216 h 4492350"/>
              <a:gd name="connsiteX15-5067" fmla="*/ 1850065 w 3662637"/>
              <a:gd name="connsiteY15-5068" fmla="*/ 2060385 h 4492350"/>
              <a:gd name="connsiteX16-5069" fmla="*/ 2025596 w 3662637"/>
              <a:gd name="connsiteY16-5070" fmla="*/ 3046321 h 4492350"/>
              <a:gd name="connsiteX17-5071" fmla="*/ 2615609 w 3662637"/>
              <a:gd name="connsiteY17-5072" fmla="*/ 2519916 h 4492350"/>
              <a:gd name="connsiteX18-5073" fmla="*/ 2881796 w 3662637"/>
              <a:gd name="connsiteY18-5074" fmla="*/ 1291762 h 4492350"/>
              <a:gd name="connsiteX19-5075" fmla="*/ 2774911 w 3662637"/>
              <a:gd name="connsiteY19-5076" fmla="*/ 2383091 h 4492350"/>
              <a:gd name="connsiteX20-5077" fmla="*/ 3662637 w 3662637"/>
              <a:gd name="connsiteY20-5078" fmla="*/ 1124252 h 4492350"/>
              <a:gd name="connsiteX21-5079" fmla="*/ 2190307 w 3662637"/>
              <a:gd name="connsiteY21-5080" fmla="*/ 3370521 h 4492350"/>
              <a:gd name="connsiteX22-5081" fmla="*/ 2137144 w 3662637"/>
              <a:gd name="connsiteY22-5082" fmla="*/ 3817088 h 4492350"/>
              <a:gd name="connsiteX23-5083" fmla="*/ 3285460 w 3662637"/>
              <a:gd name="connsiteY23-5084" fmla="*/ 3094074 h 4492350"/>
              <a:gd name="connsiteX24-5085" fmla="*/ 2162419 w 3662637"/>
              <a:gd name="connsiteY24-5086" fmla="*/ 4030951 h 4492350"/>
              <a:gd name="connsiteX25-5087" fmla="*/ 2200940 w 3662637"/>
              <a:gd name="connsiteY25-5088" fmla="*/ 4476307 h 4492350"/>
              <a:gd name="connsiteX26-5089" fmla="*/ 2186296 w 3662637"/>
              <a:gd name="connsiteY26-5090" fmla="*/ 4491415 h 4492350"/>
              <a:gd name="connsiteX27-5091" fmla="*/ 1711842 w 3662637"/>
              <a:gd name="connsiteY27-5092" fmla="*/ 4492350 h 4492350"/>
              <a:gd name="connsiteX0-5093" fmla="*/ 1711842 w 3662637"/>
              <a:gd name="connsiteY0-5094" fmla="*/ 4492350 h 4492350"/>
              <a:gd name="connsiteX1-5095" fmla="*/ 1765005 w 3662637"/>
              <a:gd name="connsiteY1-5096" fmla="*/ 3785190 h 4492350"/>
              <a:gd name="connsiteX2-5097" fmla="*/ 1275907 w 3662637"/>
              <a:gd name="connsiteY2-5098" fmla="*/ 3381153 h 4492350"/>
              <a:gd name="connsiteX3-5099" fmla="*/ 0 w 3662637"/>
              <a:gd name="connsiteY3-5100" fmla="*/ 2945218 h 4492350"/>
              <a:gd name="connsiteX4-5101" fmla="*/ 1095154 w 3662637"/>
              <a:gd name="connsiteY4-5102" fmla="*/ 3242930 h 4492350"/>
              <a:gd name="connsiteX5-5103" fmla="*/ 361507 w 3662637"/>
              <a:gd name="connsiteY5-5104" fmla="*/ 2456121 h 4492350"/>
              <a:gd name="connsiteX6-5105" fmla="*/ 1743740 w 3662637"/>
              <a:gd name="connsiteY6-5106" fmla="*/ 3519376 h 4492350"/>
              <a:gd name="connsiteX7-5107" fmla="*/ 1652058 w 3662637"/>
              <a:gd name="connsiteY7-5108" fmla="*/ 2400346 h 4492350"/>
              <a:gd name="connsiteX8-5109" fmla="*/ 8208 w 3662637"/>
              <a:gd name="connsiteY8-5110" fmla="*/ 750901 h 4492350"/>
              <a:gd name="connsiteX9-5111" fmla="*/ 956930 w 3662637"/>
              <a:gd name="connsiteY9-5112" fmla="*/ 1924493 h 4492350"/>
              <a:gd name="connsiteX10-5113" fmla="*/ 1061670 w 3662637"/>
              <a:gd name="connsiteY10-5114" fmla="*/ 857226 h 4492350"/>
              <a:gd name="connsiteX11-5115" fmla="*/ 1162773 w 3662637"/>
              <a:gd name="connsiteY11-5116" fmla="*/ 2026621 h 4492350"/>
              <a:gd name="connsiteX12-5117" fmla="*/ 1682742 w 3662637"/>
              <a:gd name="connsiteY12-5118" fmla="*/ 2194318 h 4492350"/>
              <a:gd name="connsiteX13-5119" fmla="*/ 1924493 w 3662637"/>
              <a:gd name="connsiteY13-5120" fmla="*/ 0 h 4492350"/>
              <a:gd name="connsiteX14-5121" fmla="*/ 1995936 w 3662637"/>
              <a:gd name="connsiteY14-5122" fmla="*/ 986216 h 4492350"/>
              <a:gd name="connsiteX15-5123" fmla="*/ 1850065 w 3662637"/>
              <a:gd name="connsiteY15-5124" fmla="*/ 2060385 h 4492350"/>
              <a:gd name="connsiteX16-5125" fmla="*/ 2025596 w 3662637"/>
              <a:gd name="connsiteY16-5126" fmla="*/ 3046321 h 4492350"/>
              <a:gd name="connsiteX17-5127" fmla="*/ 2615609 w 3662637"/>
              <a:gd name="connsiteY17-5128" fmla="*/ 2519916 h 4492350"/>
              <a:gd name="connsiteX18-5129" fmla="*/ 2881796 w 3662637"/>
              <a:gd name="connsiteY18-5130" fmla="*/ 1291762 h 4492350"/>
              <a:gd name="connsiteX19-5131" fmla="*/ 2774911 w 3662637"/>
              <a:gd name="connsiteY19-5132" fmla="*/ 2383091 h 4492350"/>
              <a:gd name="connsiteX20-5133" fmla="*/ 3662637 w 3662637"/>
              <a:gd name="connsiteY20-5134" fmla="*/ 1124252 h 4492350"/>
              <a:gd name="connsiteX21-5135" fmla="*/ 2190307 w 3662637"/>
              <a:gd name="connsiteY21-5136" fmla="*/ 3370521 h 4492350"/>
              <a:gd name="connsiteX22-5137" fmla="*/ 2137144 w 3662637"/>
              <a:gd name="connsiteY22-5138" fmla="*/ 3817088 h 4492350"/>
              <a:gd name="connsiteX23-5139" fmla="*/ 3285460 w 3662637"/>
              <a:gd name="connsiteY23-5140" fmla="*/ 3094074 h 4492350"/>
              <a:gd name="connsiteX24-5141" fmla="*/ 2162419 w 3662637"/>
              <a:gd name="connsiteY24-5142" fmla="*/ 4030951 h 4492350"/>
              <a:gd name="connsiteX25-5143" fmla="*/ 2200940 w 3662637"/>
              <a:gd name="connsiteY25-5144" fmla="*/ 4476307 h 4492350"/>
              <a:gd name="connsiteX26-5145" fmla="*/ 2186296 w 3662637"/>
              <a:gd name="connsiteY26-5146" fmla="*/ 4491415 h 4492350"/>
              <a:gd name="connsiteX27-5147" fmla="*/ 1711842 w 3662637"/>
              <a:gd name="connsiteY27-5148" fmla="*/ 4492350 h 4492350"/>
              <a:gd name="connsiteX0-5149" fmla="*/ 1711842 w 3662637"/>
              <a:gd name="connsiteY0-5150" fmla="*/ 4492350 h 4492350"/>
              <a:gd name="connsiteX1-5151" fmla="*/ 1765005 w 3662637"/>
              <a:gd name="connsiteY1-5152" fmla="*/ 3785190 h 4492350"/>
              <a:gd name="connsiteX2-5153" fmla="*/ 1275907 w 3662637"/>
              <a:gd name="connsiteY2-5154" fmla="*/ 3381153 h 4492350"/>
              <a:gd name="connsiteX3-5155" fmla="*/ 0 w 3662637"/>
              <a:gd name="connsiteY3-5156" fmla="*/ 2945218 h 4492350"/>
              <a:gd name="connsiteX4-5157" fmla="*/ 1095154 w 3662637"/>
              <a:gd name="connsiteY4-5158" fmla="*/ 3242930 h 4492350"/>
              <a:gd name="connsiteX5-5159" fmla="*/ 361507 w 3662637"/>
              <a:gd name="connsiteY5-5160" fmla="*/ 2456121 h 4492350"/>
              <a:gd name="connsiteX6-5161" fmla="*/ 1743740 w 3662637"/>
              <a:gd name="connsiteY6-5162" fmla="*/ 3519376 h 4492350"/>
              <a:gd name="connsiteX7-5163" fmla="*/ 1652058 w 3662637"/>
              <a:gd name="connsiteY7-5164" fmla="*/ 2400346 h 4492350"/>
              <a:gd name="connsiteX8-5165" fmla="*/ 8208 w 3662637"/>
              <a:gd name="connsiteY8-5166" fmla="*/ 750901 h 4492350"/>
              <a:gd name="connsiteX9-5167" fmla="*/ 956930 w 3662637"/>
              <a:gd name="connsiteY9-5168" fmla="*/ 1924493 h 4492350"/>
              <a:gd name="connsiteX10-5169" fmla="*/ 1061670 w 3662637"/>
              <a:gd name="connsiteY10-5170" fmla="*/ 857226 h 4492350"/>
              <a:gd name="connsiteX11-5171" fmla="*/ 1162773 w 3662637"/>
              <a:gd name="connsiteY11-5172" fmla="*/ 2026621 h 4492350"/>
              <a:gd name="connsiteX12-5173" fmla="*/ 1682742 w 3662637"/>
              <a:gd name="connsiteY12-5174" fmla="*/ 2194318 h 4492350"/>
              <a:gd name="connsiteX13-5175" fmla="*/ 1924493 w 3662637"/>
              <a:gd name="connsiteY13-5176" fmla="*/ 0 h 4492350"/>
              <a:gd name="connsiteX14-5177" fmla="*/ 1995936 w 3662637"/>
              <a:gd name="connsiteY14-5178" fmla="*/ 986216 h 4492350"/>
              <a:gd name="connsiteX15-5179" fmla="*/ 1850065 w 3662637"/>
              <a:gd name="connsiteY15-5180" fmla="*/ 2060385 h 4492350"/>
              <a:gd name="connsiteX16-5181" fmla="*/ 2025596 w 3662637"/>
              <a:gd name="connsiteY16-5182" fmla="*/ 3046321 h 4492350"/>
              <a:gd name="connsiteX17-5183" fmla="*/ 2615609 w 3662637"/>
              <a:gd name="connsiteY17-5184" fmla="*/ 2519916 h 4492350"/>
              <a:gd name="connsiteX18-5185" fmla="*/ 2881796 w 3662637"/>
              <a:gd name="connsiteY18-5186" fmla="*/ 1291762 h 4492350"/>
              <a:gd name="connsiteX19-5187" fmla="*/ 2774911 w 3662637"/>
              <a:gd name="connsiteY19-5188" fmla="*/ 2383091 h 4492350"/>
              <a:gd name="connsiteX20-5189" fmla="*/ 3662637 w 3662637"/>
              <a:gd name="connsiteY20-5190" fmla="*/ 1124252 h 4492350"/>
              <a:gd name="connsiteX21-5191" fmla="*/ 2190307 w 3662637"/>
              <a:gd name="connsiteY21-5192" fmla="*/ 3370521 h 4492350"/>
              <a:gd name="connsiteX22-5193" fmla="*/ 2137144 w 3662637"/>
              <a:gd name="connsiteY22-5194" fmla="*/ 3817088 h 4492350"/>
              <a:gd name="connsiteX23-5195" fmla="*/ 3285460 w 3662637"/>
              <a:gd name="connsiteY23-5196" fmla="*/ 3094074 h 4492350"/>
              <a:gd name="connsiteX24-5197" fmla="*/ 2162419 w 3662637"/>
              <a:gd name="connsiteY24-5198" fmla="*/ 4030951 h 4492350"/>
              <a:gd name="connsiteX25-5199" fmla="*/ 2200940 w 3662637"/>
              <a:gd name="connsiteY25-5200" fmla="*/ 4476307 h 4492350"/>
              <a:gd name="connsiteX26-5201" fmla="*/ 2186296 w 3662637"/>
              <a:gd name="connsiteY26-5202" fmla="*/ 4491415 h 4492350"/>
              <a:gd name="connsiteX27-5203" fmla="*/ 1711842 w 3662637"/>
              <a:gd name="connsiteY27-5204" fmla="*/ 4492350 h 4492350"/>
              <a:gd name="connsiteX0-5205" fmla="*/ 1711842 w 3662637"/>
              <a:gd name="connsiteY0-5206" fmla="*/ 4492350 h 4492350"/>
              <a:gd name="connsiteX1-5207" fmla="*/ 1765005 w 3662637"/>
              <a:gd name="connsiteY1-5208" fmla="*/ 3785190 h 4492350"/>
              <a:gd name="connsiteX2-5209" fmla="*/ 1275907 w 3662637"/>
              <a:gd name="connsiteY2-5210" fmla="*/ 3381153 h 4492350"/>
              <a:gd name="connsiteX3-5211" fmla="*/ 0 w 3662637"/>
              <a:gd name="connsiteY3-5212" fmla="*/ 2945218 h 4492350"/>
              <a:gd name="connsiteX4-5213" fmla="*/ 1095154 w 3662637"/>
              <a:gd name="connsiteY4-5214" fmla="*/ 3242930 h 4492350"/>
              <a:gd name="connsiteX5-5215" fmla="*/ 361507 w 3662637"/>
              <a:gd name="connsiteY5-5216" fmla="*/ 2456121 h 4492350"/>
              <a:gd name="connsiteX6-5217" fmla="*/ 1743740 w 3662637"/>
              <a:gd name="connsiteY6-5218" fmla="*/ 3519376 h 4492350"/>
              <a:gd name="connsiteX7-5219" fmla="*/ 1652058 w 3662637"/>
              <a:gd name="connsiteY7-5220" fmla="*/ 2400346 h 4492350"/>
              <a:gd name="connsiteX8-5221" fmla="*/ 8208 w 3662637"/>
              <a:gd name="connsiteY8-5222" fmla="*/ 750901 h 4492350"/>
              <a:gd name="connsiteX9-5223" fmla="*/ 956930 w 3662637"/>
              <a:gd name="connsiteY9-5224" fmla="*/ 1924493 h 4492350"/>
              <a:gd name="connsiteX10-5225" fmla="*/ 1061670 w 3662637"/>
              <a:gd name="connsiteY10-5226" fmla="*/ 857226 h 4492350"/>
              <a:gd name="connsiteX11-5227" fmla="*/ 1162773 w 3662637"/>
              <a:gd name="connsiteY11-5228" fmla="*/ 2026621 h 4492350"/>
              <a:gd name="connsiteX12-5229" fmla="*/ 1682742 w 3662637"/>
              <a:gd name="connsiteY12-5230" fmla="*/ 2194318 h 4492350"/>
              <a:gd name="connsiteX13-5231" fmla="*/ 1924493 w 3662637"/>
              <a:gd name="connsiteY13-5232" fmla="*/ 0 h 4492350"/>
              <a:gd name="connsiteX14-5233" fmla="*/ 1995936 w 3662637"/>
              <a:gd name="connsiteY14-5234" fmla="*/ 986216 h 4492350"/>
              <a:gd name="connsiteX15-5235" fmla="*/ 1850065 w 3662637"/>
              <a:gd name="connsiteY15-5236" fmla="*/ 2060385 h 4492350"/>
              <a:gd name="connsiteX16-5237" fmla="*/ 2025596 w 3662637"/>
              <a:gd name="connsiteY16-5238" fmla="*/ 3046321 h 4492350"/>
              <a:gd name="connsiteX17-5239" fmla="*/ 2615609 w 3662637"/>
              <a:gd name="connsiteY17-5240" fmla="*/ 2519916 h 4492350"/>
              <a:gd name="connsiteX18-5241" fmla="*/ 2881796 w 3662637"/>
              <a:gd name="connsiteY18-5242" fmla="*/ 1291762 h 4492350"/>
              <a:gd name="connsiteX19-5243" fmla="*/ 2774911 w 3662637"/>
              <a:gd name="connsiteY19-5244" fmla="*/ 2383091 h 4492350"/>
              <a:gd name="connsiteX20-5245" fmla="*/ 3662637 w 3662637"/>
              <a:gd name="connsiteY20-5246" fmla="*/ 1124252 h 4492350"/>
              <a:gd name="connsiteX21-5247" fmla="*/ 2190307 w 3662637"/>
              <a:gd name="connsiteY21-5248" fmla="*/ 3370521 h 4492350"/>
              <a:gd name="connsiteX22-5249" fmla="*/ 2137144 w 3662637"/>
              <a:gd name="connsiteY22-5250" fmla="*/ 3817088 h 4492350"/>
              <a:gd name="connsiteX23-5251" fmla="*/ 3285460 w 3662637"/>
              <a:gd name="connsiteY23-5252" fmla="*/ 3094074 h 4492350"/>
              <a:gd name="connsiteX24-5253" fmla="*/ 2162419 w 3662637"/>
              <a:gd name="connsiteY24-5254" fmla="*/ 4030951 h 4492350"/>
              <a:gd name="connsiteX25-5255" fmla="*/ 2200940 w 3662637"/>
              <a:gd name="connsiteY25-5256" fmla="*/ 4476307 h 4492350"/>
              <a:gd name="connsiteX26-5257" fmla="*/ 2186296 w 3662637"/>
              <a:gd name="connsiteY26-5258" fmla="*/ 4491415 h 4492350"/>
              <a:gd name="connsiteX27-5259" fmla="*/ 1711842 w 3662637"/>
              <a:gd name="connsiteY27-5260" fmla="*/ 4492350 h 4492350"/>
              <a:gd name="connsiteX0-5261" fmla="*/ 1711842 w 3662637"/>
              <a:gd name="connsiteY0-5262" fmla="*/ 4492350 h 4492350"/>
              <a:gd name="connsiteX1-5263" fmla="*/ 1765005 w 3662637"/>
              <a:gd name="connsiteY1-5264" fmla="*/ 3785190 h 4492350"/>
              <a:gd name="connsiteX2-5265" fmla="*/ 1275907 w 3662637"/>
              <a:gd name="connsiteY2-5266" fmla="*/ 3381153 h 4492350"/>
              <a:gd name="connsiteX3-5267" fmla="*/ 0 w 3662637"/>
              <a:gd name="connsiteY3-5268" fmla="*/ 2945218 h 4492350"/>
              <a:gd name="connsiteX4-5269" fmla="*/ 1095154 w 3662637"/>
              <a:gd name="connsiteY4-5270" fmla="*/ 3242930 h 4492350"/>
              <a:gd name="connsiteX5-5271" fmla="*/ 361507 w 3662637"/>
              <a:gd name="connsiteY5-5272" fmla="*/ 2456121 h 4492350"/>
              <a:gd name="connsiteX6-5273" fmla="*/ 1743740 w 3662637"/>
              <a:gd name="connsiteY6-5274" fmla="*/ 3519376 h 4492350"/>
              <a:gd name="connsiteX7-5275" fmla="*/ 1652058 w 3662637"/>
              <a:gd name="connsiteY7-5276" fmla="*/ 2400346 h 4492350"/>
              <a:gd name="connsiteX8-5277" fmla="*/ 28261 w 3662637"/>
              <a:gd name="connsiteY8-5278" fmla="*/ 742880 h 4492350"/>
              <a:gd name="connsiteX9-5279" fmla="*/ 956930 w 3662637"/>
              <a:gd name="connsiteY9-5280" fmla="*/ 1924493 h 4492350"/>
              <a:gd name="connsiteX10-5281" fmla="*/ 1061670 w 3662637"/>
              <a:gd name="connsiteY10-5282" fmla="*/ 857226 h 4492350"/>
              <a:gd name="connsiteX11-5283" fmla="*/ 1162773 w 3662637"/>
              <a:gd name="connsiteY11-5284" fmla="*/ 2026621 h 4492350"/>
              <a:gd name="connsiteX12-5285" fmla="*/ 1682742 w 3662637"/>
              <a:gd name="connsiteY12-5286" fmla="*/ 2194318 h 4492350"/>
              <a:gd name="connsiteX13-5287" fmla="*/ 1924493 w 3662637"/>
              <a:gd name="connsiteY13-5288" fmla="*/ 0 h 4492350"/>
              <a:gd name="connsiteX14-5289" fmla="*/ 1995936 w 3662637"/>
              <a:gd name="connsiteY14-5290" fmla="*/ 986216 h 4492350"/>
              <a:gd name="connsiteX15-5291" fmla="*/ 1850065 w 3662637"/>
              <a:gd name="connsiteY15-5292" fmla="*/ 2060385 h 4492350"/>
              <a:gd name="connsiteX16-5293" fmla="*/ 2025596 w 3662637"/>
              <a:gd name="connsiteY16-5294" fmla="*/ 3046321 h 4492350"/>
              <a:gd name="connsiteX17-5295" fmla="*/ 2615609 w 3662637"/>
              <a:gd name="connsiteY17-5296" fmla="*/ 2519916 h 4492350"/>
              <a:gd name="connsiteX18-5297" fmla="*/ 2881796 w 3662637"/>
              <a:gd name="connsiteY18-5298" fmla="*/ 1291762 h 4492350"/>
              <a:gd name="connsiteX19-5299" fmla="*/ 2774911 w 3662637"/>
              <a:gd name="connsiteY19-5300" fmla="*/ 2383091 h 4492350"/>
              <a:gd name="connsiteX20-5301" fmla="*/ 3662637 w 3662637"/>
              <a:gd name="connsiteY20-5302" fmla="*/ 1124252 h 4492350"/>
              <a:gd name="connsiteX21-5303" fmla="*/ 2190307 w 3662637"/>
              <a:gd name="connsiteY21-5304" fmla="*/ 3370521 h 4492350"/>
              <a:gd name="connsiteX22-5305" fmla="*/ 2137144 w 3662637"/>
              <a:gd name="connsiteY22-5306" fmla="*/ 3817088 h 4492350"/>
              <a:gd name="connsiteX23-5307" fmla="*/ 3285460 w 3662637"/>
              <a:gd name="connsiteY23-5308" fmla="*/ 3094074 h 4492350"/>
              <a:gd name="connsiteX24-5309" fmla="*/ 2162419 w 3662637"/>
              <a:gd name="connsiteY24-5310" fmla="*/ 4030951 h 4492350"/>
              <a:gd name="connsiteX25-5311" fmla="*/ 2200940 w 3662637"/>
              <a:gd name="connsiteY25-5312" fmla="*/ 4476307 h 4492350"/>
              <a:gd name="connsiteX26-5313" fmla="*/ 2186296 w 3662637"/>
              <a:gd name="connsiteY26-5314" fmla="*/ 4491415 h 4492350"/>
              <a:gd name="connsiteX27-5315" fmla="*/ 1711842 w 3662637"/>
              <a:gd name="connsiteY27-5316" fmla="*/ 4492350 h 4492350"/>
              <a:gd name="connsiteX0-5317" fmla="*/ 1711842 w 3662637"/>
              <a:gd name="connsiteY0-5318" fmla="*/ 4492350 h 4492350"/>
              <a:gd name="connsiteX1-5319" fmla="*/ 1765005 w 3662637"/>
              <a:gd name="connsiteY1-5320" fmla="*/ 3785190 h 4492350"/>
              <a:gd name="connsiteX2-5321" fmla="*/ 1275907 w 3662637"/>
              <a:gd name="connsiteY2-5322" fmla="*/ 3381153 h 4492350"/>
              <a:gd name="connsiteX3-5323" fmla="*/ 0 w 3662637"/>
              <a:gd name="connsiteY3-5324" fmla="*/ 2945218 h 4492350"/>
              <a:gd name="connsiteX4-5325" fmla="*/ 1095154 w 3662637"/>
              <a:gd name="connsiteY4-5326" fmla="*/ 3242930 h 4492350"/>
              <a:gd name="connsiteX5-5327" fmla="*/ 361507 w 3662637"/>
              <a:gd name="connsiteY5-5328" fmla="*/ 2456121 h 4492350"/>
              <a:gd name="connsiteX6-5329" fmla="*/ 1743740 w 3662637"/>
              <a:gd name="connsiteY6-5330" fmla="*/ 3519376 h 4492350"/>
              <a:gd name="connsiteX7-5331" fmla="*/ 1652058 w 3662637"/>
              <a:gd name="connsiteY7-5332" fmla="*/ 2400346 h 4492350"/>
              <a:gd name="connsiteX8-5333" fmla="*/ 28261 w 3662637"/>
              <a:gd name="connsiteY8-5334" fmla="*/ 742880 h 4492350"/>
              <a:gd name="connsiteX9-5335" fmla="*/ 956930 w 3662637"/>
              <a:gd name="connsiteY9-5336" fmla="*/ 1924493 h 4492350"/>
              <a:gd name="connsiteX10-5337" fmla="*/ 1061670 w 3662637"/>
              <a:gd name="connsiteY10-5338" fmla="*/ 857226 h 4492350"/>
              <a:gd name="connsiteX11-5339" fmla="*/ 1162773 w 3662637"/>
              <a:gd name="connsiteY11-5340" fmla="*/ 2026621 h 4492350"/>
              <a:gd name="connsiteX12-5341" fmla="*/ 1682742 w 3662637"/>
              <a:gd name="connsiteY12-5342" fmla="*/ 2194318 h 4492350"/>
              <a:gd name="connsiteX13-5343" fmla="*/ 1924493 w 3662637"/>
              <a:gd name="connsiteY13-5344" fmla="*/ 0 h 4492350"/>
              <a:gd name="connsiteX14-5345" fmla="*/ 1995936 w 3662637"/>
              <a:gd name="connsiteY14-5346" fmla="*/ 986216 h 4492350"/>
              <a:gd name="connsiteX15-5347" fmla="*/ 1850065 w 3662637"/>
              <a:gd name="connsiteY15-5348" fmla="*/ 2060385 h 4492350"/>
              <a:gd name="connsiteX16-5349" fmla="*/ 2025596 w 3662637"/>
              <a:gd name="connsiteY16-5350" fmla="*/ 3046321 h 4492350"/>
              <a:gd name="connsiteX17-5351" fmla="*/ 2615609 w 3662637"/>
              <a:gd name="connsiteY17-5352" fmla="*/ 2519916 h 4492350"/>
              <a:gd name="connsiteX18-5353" fmla="*/ 2881796 w 3662637"/>
              <a:gd name="connsiteY18-5354" fmla="*/ 1291762 h 4492350"/>
              <a:gd name="connsiteX19-5355" fmla="*/ 2774911 w 3662637"/>
              <a:gd name="connsiteY19-5356" fmla="*/ 2383091 h 4492350"/>
              <a:gd name="connsiteX20-5357" fmla="*/ 3662637 w 3662637"/>
              <a:gd name="connsiteY20-5358" fmla="*/ 1124252 h 4492350"/>
              <a:gd name="connsiteX21-5359" fmla="*/ 2190307 w 3662637"/>
              <a:gd name="connsiteY21-5360" fmla="*/ 3370521 h 4492350"/>
              <a:gd name="connsiteX22-5361" fmla="*/ 2137144 w 3662637"/>
              <a:gd name="connsiteY22-5362" fmla="*/ 3817088 h 4492350"/>
              <a:gd name="connsiteX23-5363" fmla="*/ 3285460 w 3662637"/>
              <a:gd name="connsiteY23-5364" fmla="*/ 3094074 h 4492350"/>
              <a:gd name="connsiteX24-5365" fmla="*/ 2162419 w 3662637"/>
              <a:gd name="connsiteY24-5366" fmla="*/ 4030951 h 4492350"/>
              <a:gd name="connsiteX25-5367" fmla="*/ 2200940 w 3662637"/>
              <a:gd name="connsiteY25-5368" fmla="*/ 4476307 h 4492350"/>
              <a:gd name="connsiteX26-5369" fmla="*/ 2186296 w 3662637"/>
              <a:gd name="connsiteY26-5370" fmla="*/ 4491415 h 4492350"/>
              <a:gd name="connsiteX27-5371" fmla="*/ 1711842 w 3662637"/>
              <a:gd name="connsiteY27-5372" fmla="*/ 4492350 h 4492350"/>
              <a:gd name="connsiteX0-5373" fmla="*/ 1711842 w 3662637"/>
              <a:gd name="connsiteY0-5374" fmla="*/ 4492350 h 4492350"/>
              <a:gd name="connsiteX1-5375" fmla="*/ 1765005 w 3662637"/>
              <a:gd name="connsiteY1-5376" fmla="*/ 3785190 h 4492350"/>
              <a:gd name="connsiteX2-5377" fmla="*/ 1275907 w 3662637"/>
              <a:gd name="connsiteY2-5378" fmla="*/ 3381153 h 4492350"/>
              <a:gd name="connsiteX3-5379" fmla="*/ 0 w 3662637"/>
              <a:gd name="connsiteY3-5380" fmla="*/ 2945218 h 4492350"/>
              <a:gd name="connsiteX4-5381" fmla="*/ 1095154 w 3662637"/>
              <a:gd name="connsiteY4-5382" fmla="*/ 3242930 h 4492350"/>
              <a:gd name="connsiteX5-5383" fmla="*/ 361507 w 3662637"/>
              <a:gd name="connsiteY5-5384" fmla="*/ 2456121 h 4492350"/>
              <a:gd name="connsiteX6-5385" fmla="*/ 1743740 w 3662637"/>
              <a:gd name="connsiteY6-5386" fmla="*/ 3519376 h 4492350"/>
              <a:gd name="connsiteX7-5387" fmla="*/ 1652058 w 3662637"/>
              <a:gd name="connsiteY7-5388" fmla="*/ 2400346 h 4492350"/>
              <a:gd name="connsiteX8-5389" fmla="*/ 28261 w 3662637"/>
              <a:gd name="connsiteY8-5390" fmla="*/ 742880 h 4492350"/>
              <a:gd name="connsiteX9-5391" fmla="*/ 956930 w 3662637"/>
              <a:gd name="connsiteY9-5392" fmla="*/ 1924493 h 4492350"/>
              <a:gd name="connsiteX10-5393" fmla="*/ 1061670 w 3662637"/>
              <a:gd name="connsiteY10-5394" fmla="*/ 857226 h 4492350"/>
              <a:gd name="connsiteX11-5395" fmla="*/ 1162773 w 3662637"/>
              <a:gd name="connsiteY11-5396" fmla="*/ 2026621 h 4492350"/>
              <a:gd name="connsiteX12-5397" fmla="*/ 1682742 w 3662637"/>
              <a:gd name="connsiteY12-5398" fmla="*/ 2194318 h 4492350"/>
              <a:gd name="connsiteX13-5399" fmla="*/ 1924493 w 3662637"/>
              <a:gd name="connsiteY13-5400" fmla="*/ 0 h 4492350"/>
              <a:gd name="connsiteX14-5401" fmla="*/ 1995936 w 3662637"/>
              <a:gd name="connsiteY14-5402" fmla="*/ 986216 h 4492350"/>
              <a:gd name="connsiteX15-5403" fmla="*/ 1850065 w 3662637"/>
              <a:gd name="connsiteY15-5404" fmla="*/ 2060385 h 4492350"/>
              <a:gd name="connsiteX16-5405" fmla="*/ 2025596 w 3662637"/>
              <a:gd name="connsiteY16-5406" fmla="*/ 3046321 h 4492350"/>
              <a:gd name="connsiteX17-5407" fmla="*/ 2615609 w 3662637"/>
              <a:gd name="connsiteY17-5408" fmla="*/ 2519916 h 4492350"/>
              <a:gd name="connsiteX18-5409" fmla="*/ 2881796 w 3662637"/>
              <a:gd name="connsiteY18-5410" fmla="*/ 1291762 h 4492350"/>
              <a:gd name="connsiteX19-5411" fmla="*/ 2774911 w 3662637"/>
              <a:gd name="connsiteY19-5412" fmla="*/ 2383091 h 4492350"/>
              <a:gd name="connsiteX20-5413" fmla="*/ 3662637 w 3662637"/>
              <a:gd name="connsiteY20-5414" fmla="*/ 1124252 h 4492350"/>
              <a:gd name="connsiteX21-5415" fmla="*/ 2190307 w 3662637"/>
              <a:gd name="connsiteY21-5416" fmla="*/ 3370521 h 4492350"/>
              <a:gd name="connsiteX22-5417" fmla="*/ 2137144 w 3662637"/>
              <a:gd name="connsiteY22-5418" fmla="*/ 3817088 h 4492350"/>
              <a:gd name="connsiteX23-5419" fmla="*/ 3285460 w 3662637"/>
              <a:gd name="connsiteY23-5420" fmla="*/ 3094074 h 4492350"/>
              <a:gd name="connsiteX24-5421" fmla="*/ 2162419 w 3662637"/>
              <a:gd name="connsiteY24-5422" fmla="*/ 4030951 h 4492350"/>
              <a:gd name="connsiteX25-5423" fmla="*/ 2200940 w 3662637"/>
              <a:gd name="connsiteY25-5424" fmla="*/ 4476307 h 4492350"/>
              <a:gd name="connsiteX26-5425" fmla="*/ 2186296 w 3662637"/>
              <a:gd name="connsiteY26-5426" fmla="*/ 4491415 h 4492350"/>
              <a:gd name="connsiteX27-5427" fmla="*/ 1711842 w 3662637"/>
              <a:gd name="connsiteY27-5428" fmla="*/ 4492350 h 4492350"/>
              <a:gd name="connsiteX0-5429" fmla="*/ 1711842 w 3662637"/>
              <a:gd name="connsiteY0-5430" fmla="*/ 4492350 h 4492350"/>
              <a:gd name="connsiteX1-5431" fmla="*/ 1765005 w 3662637"/>
              <a:gd name="connsiteY1-5432" fmla="*/ 3785190 h 4492350"/>
              <a:gd name="connsiteX2-5433" fmla="*/ 1275907 w 3662637"/>
              <a:gd name="connsiteY2-5434" fmla="*/ 3381153 h 4492350"/>
              <a:gd name="connsiteX3-5435" fmla="*/ 0 w 3662637"/>
              <a:gd name="connsiteY3-5436" fmla="*/ 2945218 h 4492350"/>
              <a:gd name="connsiteX4-5437" fmla="*/ 1095154 w 3662637"/>
              <a:gd name="connsiteY4-5438" fmla="*/ 3242930 h 4492350"/>
              <a:gd name="connsiteX5-5439" fmla="*/ 361507 w 3662637"/>
              <a:gd name="connsiteY5-5440" fmla="*/ 2456121 h 4492350"/>
              <a:gd name="connsiteX6-5441" fmla="*/ 1743740 w 3662637"/>
              <a:gd name="connsiteY6-5442" fmla="*/ 3519376 h 4492350"/>
              <a:gd name="connsiteX7-5443" fmla="*/ 1652058 w 3662637"/>
              <a:gd name="connsiteY7-5444" fmla="*/ 2400346 h 4492350"/>
              <a:gd name="connsiteX8-5445" fmla="*/ 28261 w 3662637"/>
              <a:gd name="connsiteY8-5446" fmla="*/ 742880 h 4492350"/>
              <a:gd name="connsiteX9-5447" fmla="*/ 956930 w 3662637"/>
              <a:gd name="connsiteY9-5448" fmla="*/ 1924493 h 4492350"/>
              <a:gd name="connsiteX10-5449" fmla="*/ 1061670 w 3662637"/>
              <a:gd name="connsiteY10-5450" fmla="*/ 857226 h 4492350"/>
              <a:gd name="connsiteX11-5451" fmla="*/ 1162773 w 3662637"/>
              <a:gd name="connsiteY11-5452" fmla="*/ 2026621 h 4492350"/>
              <a:gd name="connsiteX12-5453" fmla="*/ 1682742 w 3662637"/>
              <a:gd name="connsiteY12-5454" fmla="*/ 2194318 h 4492350"/>
              <a:gd name="connsiteX13-5455" fmla="*/ 1924493 w 3662637"/>
              <a:gd name="connsiteY13-5456" fmla="*/ 0 h 4492350"/>
              <a:gd name="connsiteX14-5457" fmla="*/ 1995936 w 3662637"/>
              <a:gd name="connsiteY14-5458" fmla="*/ 986216 h 4492350"/>
              <a:gd name="connsiteX15-5459" fmla="*/ 1850065 w 3662637"/>
              <a:gd name="connsiteY15-5460" fmla="*/ 2060385 h 4492350"/>
              <a:gd name="connsiteX16-5461" fmla="*/ 2025596 w 3662637"/>
              <a:gd name="connsiteY16-5462" fmla="*/ 3046321 h 4492350"/>
              <a:gd name="connsiteX17-5463" fmla="*/ 2615609 w 3662637"/>
              <a:gd name="connsiteY17-5464" fmla="*/ 2519916 h 4492350"/>
              <a:gd name="connsiteX18-5465" fmla="*/ 2881796 w 3662637"/>
              <a:gd name="connsiteY18-5466" fmla="*/ 1291762 h 4492350"/>
              <a:gd name="connsiteX19-5467" fmla="*/ 2774911 w 3662637"/>
              <a:gd name="connsiteY19-5468" fmla="*/ 2383091 h 4492350"/>
              <a:gd name="connsiteX20-5469" fmla="*/ 3662637 w 3662637"/>
              <a:gd name="connsiteY20-5470" fmla="*/ 1124252 h 4492350"/>
              <a:gd name="connsiteX21-5471" fmla="*/ 2190307 w 3662637"/>
              <a:gd name="connsiteY21-5472" fmla="*/ 3370521 h 4492350"/>
              <a:gd name="connsiteX22-5473" fmla="*/ 2137144 w 3662637"/>
              <a:gd name="connsiteY22-5474" fmla="*/ 3817088 h 4492350"/>
              <a:gd name="connsiteX23-5475" fmla="*/ 3285460 w 3662637"/>
              <a:gd name="connsiteY23-5476" fmla="*/ 3094074 h 4492350"/>
              <a:gd name="connsiteX24-5477" fmla="*/ 2162419 w 3662637"/>
              <a:gd name="connsiteY24-5478" fmla="*/ 4030951 h 4492350"/>
              <a:gd name="connsiteX25-5479" fmla="*/ 2200940 w 3662637"/>
              <a:gd name="connsiteY25-5480" fmla="*/ 4476307 h 4492350"/>
              <a:gd name="connsiteX26-5481" fmla="*/ 2186296 w 3662637"/>
              <a:gd name="connsiteY26-5482" fmla="*/ 4491415 h 4492350"/>
              <a:gd name="connsiteX27-5483" fmla="*/ 1711842 w 3662637"/>
              <a:gd name="connsiteY27-5484" fmla="*/ 4492350 h 4492350"/>
              <a:gd name="connsiteX0-5485" fmla="*/ 1711842 w 3662637"/>
              <a:gd name="connsiteY0-5486" fmla="*/ 4492350 h 4492350"/>
              <a:gd name="connsiteX1-5487" fmla="*/ 1765005 w 3662637"/>
              <a:gd name="connsiteY1-5488" fmla="*/ 3785190 h 4492350"/>
              <a:gd name="connsiteX2-5489" fmla="*/ 1275907 w 3662637"/>
              <a:gd name="connsiteY2-5490" fmla="*/ 3381153 h 4492350"/>
              <a:gd name="connsiteX3-5491" fmla="*/ 0 w 3662637"/>
              <a:gd name="connsiteY3-5492" fmla="*/ 2945218 h 4492350"/>
              <a:gd name="connsiteX4-5493" fmla="*/ 1095154 w 3662637"/>
              <a:gd name="connsiteY4-5494" fmla="*/ 3242930 h 4492350"/>
              <a:gd name="connsiteX5-5495" fmla="*/ 361507 w 3662637"/>
              <a:gd name="connsiteY5-5496" fmla="*/ 2456121 h 4492350"/>
              <a:gd name="connsiteX6-5497" fmla="*/ 1743740 w 3662637"/>
              <a:gd name="connsiteY6-5498" fmla="*/ 3519376 h 4492350"/>
              <a:gd name="connsiteX7-5499" fmla="*/ 1652058 w 3662637"/>
              <a:gd name="connsiteY7-5500" fmla="*/ 2400346 h 4492350"/>
              <a:gd name="connsiteX8-5501" fmla="*/ 28261 w 3662637"/>
              <a:gd name="connsiteY8-5502" fmla="*/ 742880 h 4492350"/>
              <a:gd name="connsiteX9-5503" fmla="*/ 956930 w 3662637"/>
              <a:gd name="connsiteY9-5504" fmla="*/ 1924493 h 4492350"/>
              <a:gd name="connsiteX10-5505" fmla="*/ 1061670 w 3662637"/>
              <a:gd name="connsiteY10-5506" fmla="*/ 857226 h 4492350"/>
              <a:gd name="connsiteX11-5507" fmla="*/ 1162773 w 3662637"/>
              <a:gd name="connsiteY11-5508" fmla="*/ 2026621 h 4492350"/>
              <a:gd name="connsiteX12-5509" fmla="*/ 1682742 w 3662637"/>
              <a:gd name="connsiteY12-5510" fmla="*/ 2194318 h 4492350"/>
              <a:gd name="connsiteX13-5511" fmla="*/ 1924493 w 3662637"/>
              <a:gd name="connsiteY13-5512" fmla="*/ 0 h 4492350"/>
              <a:gd name="connsiteX14-5513" fmla="*/ 1995936 w 3662637"/>
              <a:gd name="connsiteY14-5514" fmla="*/ 986216 h 4492350"/>
              <a:gd name="connsiteX15-5515" fmla="*/ 1850065 w 3662637"/>
              <a:gd name="connsiteY15-5516" fmla="*/ 2060385 h 4492350"/>
              <a:gd name="connsiteX16-5517" fmla="*/ 2025596 w 3662637"/>
              <a:gd name="connsiteY16-5518" fmla="*/ 3046321 h 4492350"/>
              <a:gd name="connsiteX17-5519" fmla="*/ 2615609 w 3662637"/>
              <a:gd name="connsiteY17-5520" fmla="*/ 2519916 h 4492350"/>
              <a:gd name="connsiteX18-5521" fmla="*/ 2881796 w 3662637"/>
              <a:gd name="connsiteY18-5522" fmla="*/ 1291762 h 4492350"/>
              <a:gd name="connsiteX19-5523" fmla="*/ 2774911 w 3662637"/>
              <a:gd name="connsiteY19-5524" fmla="*/ 2383091 h 4492350"/>
              <a:gd name="connsiteX20-5525" fmla="*/ 3662637 w 3662637"/>
              <a:gd name="connsiteY20-5526" fmla="*/ 1124252 h 4492350"/>
              <a:gd name="connsiteX21-5527" fmla="*/ 2190307 w 3662637"/>
              <a:gd name="connsiteY21-5528" fmla="*/ 3370521 h 4492350"/>
              <a:gd name="connsiteX22-5529" fmla="*/ 2137144 w 3662637"/>
              <a:gd name="connsiteY22-5530" fmla="*/ 3817088 h 4492350"/>
              <a:gd name="connsiteX23-5531" fmla="*/ 3285460 w 3662637"/>
              <a:gd name="connsiteY23-5532" fmla="*/ 3094074 h 4492350"/>
              <a:gd name="connsiteX24-5533" fmla="*/ 2162419 w 3662637"/>
              <a:gd name="connsiteY24-5534" fmla="*/ 4030951 h 4492350"/>
              <a:gd name="connsiteX25-5535" fmla="*/ 2200940 w 3662637"/>
              <a:gd name="connsiteY25-5536" fmla="*/ 4476307 h 4492350"/>
              <a:gd name="connsiteX26-5537" fmla="*/ 2186296 w 3662637"/>
              <a:gd name="connsiteY26-5538" fmla="*/ 4491415 h 4492350"/>
              <a:gd name="connsiteX27-5539" fmla="*/ 1711842 w 3662637"/>
              <a:gd name="connsiteY27-5540" fmla="*/ 4492350 h 4492350"/>
              <a:gd name="connsiteX0-5541" fmla="*/ 1711842 w 3662637"/>
              <a:gd name="connsiteY0-5542" fmla="*/ 4492350 h 4492350"/>
              <a:gd name="connsiteX1-5543" fmla="*/ 1765005 w 3662637"/>
              <a:gd name="connsiteY1-5544" fmla="*/ 3785190 h 4492350"/>
              <a:gd name="connsiteX2-5545" fmla="*/ 1275907 w 3662637"/>
              <a:gd name="connsiteY2-5546" fmla="*/ 3381153 h 4492350"/>
              <a:gd name="connsiteX3-5547" fmla="*/ 0 w 3662637"/>
              <a:gd name="connsiteY3-5548" fmla="*/ 2945218 h 4492350"/>
              <a:gd name="connsiteX4-5549" fmla="*/ 1095154 w 3662637"/>
              <a:gd name="connsiteY4-5550" fmla="*/ 3242930 h 4492350"/>
              <a:gd name="connsiteX5-5551" fmla="*/ 361507 w 3662637"/>
              <a:gd name="connsiteY5-5552" fmla="*/ 2456121 h 4492350"/>
              <a:gd name="connsiteX6-5553" fmla="*/ 1743740 w 3662637"/>
              <a:gd name="connsiteY6-5554" fmla="*/ 3519376 h 4492350"/>
              <a:gd name="connsiteX7-5555" fmla="*/ 1652058 w 3662637"/>
              <a:gd name="connsiteY7-5556" fmla="*/ 2400346 h 4492350"/>
              <a:gd name="connsiteX8-5557" fmla="*/ 28261 w 3662637"/>
              <a:gd name="connsiteY8-5558" fmla="*/ 742880 h 4492350"/>
              <a:gd name="connsiteX9-5559" fmla="*/ 956930 w 3662637"/>
              <a:gd name="connsiteY9-5560" fmla="*/ 1924493 h 4492350"/>
              <a:gd name="connsiteX10-5561" fmla="*/ 1061670 w 3662637"/>
              <a:gd name="connsiteY10-5562" fmla="*/ 857226 h 4492350"/>
              <a:gd name="connsiteX11-5563" fmla="*/ 1162773 w 3662637"/>
              <a:gd name="connsiteY11-5564" fmla="*/ 2026621 h 4492350"/>
              <a:gd name="connsiteX12-5565" fmla="*/ 1682742 w 3662637"/>
              <a:gd name="connsiteY12-5566" fmla="*/ 2194318 h 4492350"/>
              <a:gd name="connsiteX13-5567" fmla="*/ 1924493 w 3662637"/>
              <a:gd name="connsiteY13-5568" fmla="*/ 0 h 4492350"/>
              <a:gd name="connsiteX14-5569" fmla="*/ 1995936 w 3662637"/>
              <a:gd name="connsiteY14-5570" fmla="*/ 986216 h 4492350"/>
              <a:gd name="connsiteX15-5571" fmla="*/ 1850065 w 3662637"/>
              <a:gd name="connsiteY15-5572" fmla="*/ 2060385 h 4492350"/>
              <a:gd name="connsiteX16-5573" fmla="*/ 2025596 w 3662637"/>
              <a:gd name="connsiteY16-5574" fmla="*/ 3046321 h 4492350"/>
              <a:gd name="connsiteX17-5575" fmla="*/ 2615609 w 3662637"/>
              <a:gd name="connsiteY17-5576" fmla="*/ 2519916 h 4492350"/>
              <a:gd name="connsiteX18-5577" fmla="*/ 2881796 w 3662637"/>
              <a:gd name="connsiteY18-5578" fmla="*/ 1291762 h 4492350"/>
              <a:gd name="connsiteX19-5579" fmla="*/ 2774911 w 3662637"/>
              <a:gd name="connsiteY19-5580" fmla="*/ 2383091 h 4492350"/>
              <a:gd name="connsiteX20-5581" fmla="*/ 3662637 w 3662637"/>
              <a:gd name="connsiteY20-5582" fmla="*/ 1124252 h 4492350"/>
              <a:gd name="connsiteX21-5583" fmla="*/ 2190307 w 3662637"/>
              <a:gd name="connsiteY21-5584" fmla="*/ 3370521 h 4492350"/>
              <a:gd name="connsiteX22-5585" fmla="*/ 2137144 w 3662637"/>
              <a:gd name="connsiteY22-5586" fmla="*/ 3817088 h 4492350"/>
              <a:gd name="connsiteX23-5587" fmla="*/ 3285460 w 3662637"/>
              <a:gd name="connsiteY23-5588" fmla="*/ 3094074 h 4492350"/>
              <a:gd name="connsiteX24-5589" fmla="*/ 2162419 w 3662637"/>
              <a:gd name="connsiteY24-5590" fmla="*/ 4030951 h 4492350"/>
              <a:gd name="connsiteX25-5591" fmla="*/ 2200940 w 3662637"/>
              <a:gd name="connsiteY25-5592" fmla="*/ 4476307 h 4492350"/>
              <a:gd name="connsiteX26-5593" fmla="*/ 2186296 w 3662637"/>
              <a:gd name="connsiteY26-5594" fmla="*/ 4491415 h 4492350"/>
              <a:gd name="connsiteX27-5595" fmla="*/ 1711842 w 3662637"/>
              <a:gd name="connsiteY27-5596" fmla="*/ 4492350 h 4492350"/>
              <a:gd name="connsiteX0-5597" fmla="*/ 1711842 w 3662637"/>
              <a:gd name="connsiteY0-5598" fmla="*/ 4492350 h 4492350"/>
              <a:gd name="connsiteX1-5599" fmla="*/ 1765005 w 3662637"/>
              <a:gd name="connsiteY1-5600" fmla="*/ 3785190 h 4492350"/>
              <a:gd name="connsiteX2-5601" fmla="*/ 1275907 w 3662637"/>
              <a:gd name="connsiteY2-5602" fmla="*/ 3381153 h 4492350"/>
              <a:gd name="connsiteX3-5603" fmla="*/ 0 w 3662637"/>
              <a:gd name="connsiteY3-5604" fmla="*/ 2945218 h 4492350"/>
              <a:gd name="connsiteX4-5605" fmla="*/ 1095154 w 3662637"/>
              <a:gd name="connsiteY4-5606" fmla="*/ 3242930 h 4492350"/>
              <a:gd name="connsiteX5-5607" fmla="*/ 381560 w 3662637"/>
              <a:gd name="connsiteY5-5608" fmla="*/ 2432058 h 4492350"/>
              <a:gd name="connsiteX6-5609" fmla="*/ 1743740 w 3662637"/>
              <a:gd name="connsiteY6-5610" fmla="*/ 3519376 h 4492350"/>
              <a:gd name="connsiteX7-5611" fmla="*/ 1652058 w 3662637"/>
              <a:gd name="connsiteY7-5612" fmla="*/ 2400346 h 4492350"/>
              <a:gd name="connsiteX8-5613" fmla="*/ 28261 w 3662637"/>
              <a:gd name="connsiteY8-5614" fmla="*/ 742880 h 4492350"/>
              <a:gd name="connsiteX9-5615" fmla="*/ 956930 w 3662637"/>
              <a:gd name="connsiteY9-5616" fmla="*/ 1924493 h 4492350"/>
              <a:gd name="connsiteX10-5617" fmla="*/ 1061670 w 3662637"/>
              <a:gd name="connsiteY10-5618" fmla="*/ 857226 h 4492350"/>
              <a:gd name="connsiteX11-5619" fmla="*/ 1162773 w 3662637"/>
              <a:gd name="connsiteY11-5620" fmla="*/ 2026621 h 4492350"/>
              <a:gd name="connsiteX12-5621" fmla="*/ 1682742 w 3662637"/>
              <a:gd name="connsiteY12-5622" fmla="*/ 2194318 h 4492350"/>
              <a:gd name="connsiteX13-5623" fmla="*/ 1924493 w 3662637"/>
              <a:gd name="connsiteY13-5624" fmla="*/ 0 h 4492350"/>
              <a:gd name="connsiteX14-5625" fmla="*/ 1995936 w 3662637"/>
              <a:gd name="connsiteY14-5626" fmla="*/ 986216 h 4492350"/>
              <a:gd name="connsiteX15-5627" fmla="*/ 1850065 w 3662637"/>
              <a:gd name="connsiteY15-5628" fmla="*/ 2060385 h 4492350"/>
              <a:gd name="connsiteX16-5629" fmla="*/ 2025596 w 3662637"/>
              <a:gd name="connsiteY16-5630" fmla="*/ 3046321 h 4492350"/>
              <a:gd name="connsiteX17-5631" fmla="*/ 2615609 w 3662637"/>
              <a:gd name="connsiteY17-5632" fmla="*/ 2519916 h 4492350"/>
              <a:gd name="connsiteX18-5633" fmla="*/ 2881796 w 3662637"/>
              <a:gd name="connsiteY18-5634" fmla="*/ 1291762 h 4492350"/>
              <a:gd name="connsiteX19-5635" fmla="*/ 2774911 w 3662637"/>
              <a:gd name="connsiteY19-5636" fmla="*/ 2383091 h 4492350"/>
              <a:gd name="connsiteX20-5637" fmla="*/ 3662637 w 3662637"/>
              <a:gd name="connsiteY20-5638" fmla="*/ 1124252 h 4492350"/>
              <a:gd name="connsiteX21-5639" fmla="*/ 2190307 w 3662637"/>
              <a:gd name="connsiteY21-5640" fmla="*/ 3370521 h 4492350"/>
              <a:gd name="connsiteX22-5641" fmla="*/ 2137144 w 3662637"/>
              <a:gd name="connsiteY22-5642" fmla="*/ 3817088 h 4492350"/>
              <a:gd name="connsiteX23-5643" fmla="*/ 3285460 w 3662637"/>
              <a:gd name="connsiteY23-5644" fmla="*/ 3094074 h 4492350"/>
              <a:gd name="connsiteX24-5645" fmla="*/ 2162419 w 3662637"/>
              <a:gd name="connsiteY24-5646" fmla="*/ 4030951 h 4492350"/>
              <a:gd name="connsiteX25-5647" fmla="*/ 2200940 w 3662637"/>
              <a:gd name="connsiteY25-5648" fmla="*/ 4476307 h 4492350"/>
              <a:gd name="connsiteX26-5649" fmla="*/ 2186296 w 3662637"/>
              <a:gd name="connsiteY26-5650" fmla="*/ 4491415 h 4492350"/>
              <a:gd name="connsiteX27-5651" fmla="*/ 1711842 w 3662637"/>
              <a:gd name="connsiteY27-5652" fmla="*/ 4492350 h 4492350"/>
              <a:gd name="connsiteX0-5653" fmla="*/ 1711842 w 3662637"/>
              <a:gd name="connsiteY0-5654" fmla="*/ 4492350 h 4492350"/>
              <a:gd name="connsiteX1-5655" fmla="*/ 1765005 w 3662637"/>
              <a:gd name="connsiteY1-5656" fmla="*/ 3785190 h 4492350"/>
              <a:gd name="connsiteX2-5657" fmla="*/ 1275907 w 3662637"/>
              <a:gd name="connsiteY2-5658" fmla="*/ 3381153 h 4492350"/>
              <a:gd name="connsiteX3-5659" fmla="*/ 0 w 3662637"/>
              <a:gd name="connsiteY3-5660" fmla="*/ 2945218 h 4492350"/>
              <a:gd name="connsiteX4-5661" fmla="*/ 1095154 w 3662637"/>
              <a:gd name="connsiteY4-5662" fmla="*/ 3242930 h 4492350"/>
              <a:gd name="connsiteX5-5663" fmla="*/ 381560 w 3662637"/>
              <a:gd name="connsiteY5-5664" fmla="*/ 2432058 h 4492350"/>
              <a:gd name="connsiteX6-5665" fmla="*/ 1743740 w 3662637"/>
              <a:gd name="connsiteY6-5666" fmla="*/ 3519376 h 4492350"/>
              <a:gd name="connsiteX7-5667" fmla="*/ 1652058 w 3662637"/>
              <a:gd name="connsiteY7-5668" fmla="*/ 2400346 h 4492350"/>
              <a:gd name="connsiteX8-5669" fmla="*/ 28261 w 3662637"/>
              <a:gd name="connsiteY8-5670" fmla="*/ 742880 h 4492350"/>
              <a:gd name="connsiteX9-5671" fmla="*/ 956930 w 3662637"/>
              <a:gd name="connsiteY9-5672" fmla="*/ 1924493 h 4492350"/>
              <a:gd name="connsiteX10-5673" fmla="*/ 1061670 w 3662637"/>
              <a:gd name="connsiteY10-5674" fmla="*/ 857226 h 4492350"/>
              <a:gd name="connsiteX11-5675" fmla="*/ 1162773 w 3662637"/>
              <a:gd name="connsiteY11-5676" fmla="*/ 2026621 h 4492350"/>
              <a:gd name="connsiteX12-5677" fmla="*/ 1682742 w 3662637"/>
              <a:gd name="connsiteY12-5678" fmla="*/ 2194318 h 4492350"/>
              <a:gd name="connsiteX13-5679" fmla="*/ 1924493 w 3662637"/>
              <a:gd name="connsiteY13-5680" fmla="*/ 0 h 4492350"/>
              <a:gd name="connsiteX14-5681" fmla="*/ 1995936 w 3662637"/>
              <a:gd name="connsiteY14-5682" fmla="*/ 986216 h 4492350"/>
              <a:gd name="connsiteX15-5683" fmla="*/ 1850065 w 3662637"/>
              <a:gd name="connsiteY15-5684" fmla="*/ 2060385 h 4492350"/>
              <a:gd name="connsiteX16-5685" fmla="*/ 2025596 w 3662637"/>
              <a:gd name="connsiteY16-5686" fmla="*/ 3046321 h 4492350"/>
              <a:gd name="connsiteX17-5687" fmla="*/ 2615609 w 3662637"/>
              <a:gd name="connsiteY17-5688" fmla="*/ 2519916 h 4492350"/>
              <a:gd name="connsiteX18-5689" fmla="*/ 2881796 w 3662637"/>
              <a:gd name="connsiteY18-5690" fmla="*/ 1291762 h 4492350"/>
              <a:gd name="connsiteX19-5691" fmla="*/ 2774911 w 3662637"/>
              <a:gd name="connsiteY19-5692" fmla="*/ 2383091 h 4492350"/>
              <a:gd name="connsiteX20-5693" fmla="*/ 3662637 w 3662637"/>
              <a:gd name="connsiteY20-5694" fmla="*/ 1124252 h 4492350"/>
              <a:gd name="connsiteX21-5695" fmla="*/ 2190307 w 3662637"/>
              <a:gd name="connsiteY21-5696" fmla="*/ 3370521 h 4492350"/>
              <a:gd name="connsiteX22-5697" fmla="*/ 2137144 w 3662637"/>
              <a:gd name="connsiteY22-5698" fmla="*/ 3817088 h 4492350"/>
              <a:gd name="connsiteX23-5699" fmla="*/ 3285460 w 3662637"/>
              <a:gd name="connsiteY23-5700" fmla="*/ 3094074 h 4492350"/>
              <a:gd name="connsiteX24-5701" fmla="*/ 2162419 w 3662637"/>
              <a:gd name="connsiteY24-5702" fmla="*/ 4030951 h 4492350"/>
              <a:gd name="connsiteX25-5703" fmla="*/ 2200940 w 3662637"/>
              <a:gd name="connsiteY25-5704" fmla="*/ 4476307 h 4492350"/>
              <a:gd name="connsiteX26-5705" fmla="*/ 2186296 w 3662637"/>
              <a:gd name="connsiteY26-5706" fmla="*/ 4491415 h 4492350"/>
              <a:gd name="connsiteX27-5707" fmla="*/ 1711842 w 3662637"/>
              <a:gd name="connsiteY27-5708" fmla="*/ 4492350 h 4492350"/>
              <a:gd name="connsiteX0-5709" fmla="*/ 1711842 w 3662637"/>
              <a:gd name="connsiteY0-5710" fmla="*/ 4492350 h 4492350"/>
              <a:gd name="connsiteX1-5711" fmla="*/ 1765005 w 3662637"/>
              <a:gd name="connsiteY1-5712" fmla="*/ 3785190 h 4492350"/>
              <a:gd name="connsiteX2-5713" fmla="*/ 1275907 w 3662637"/>
              <a:gd name="connsiteY2-5714" fmla="*/ 3381153 h 4492350"/>
              <a:gd name="connsiteX3-5715" fmla="*/ 0 w 3662637"/>
              <a:gd name="connsiteY3-5716" fmla="*/ 2945218 h 4492350"/>
              <a:gd name="connsiteX4-5717" fmla="*/ 1095154 w 3662637"/>
              <a:gd name="connsiteY4-5718" fmla="*/ 3242930 h 4492350"/>
              <a:gd name="connsiteX5-5719" fmla="*/ 381560 w 3662637"/>
              <a:gd name="connsiteY5-5720" fmla="*/ 2432058 h 4492350"/>
              <a:gd name="connsiteX6-5721" fmla="*/ 1743740 w 3662637"/>
              <a:gd name="connsiteY6-5722" fmla="*/ 3519376 h 4492350"/>
              <a:gd name="connsiteX7-5723" fmla="*/ 1652058 w 3662637"/>
              <a:gd name="connsiteY7-5724" fmla="*/ 2400346 h 4492350"/>
              <a:gd name="connsiteX8-5725" fmla="*/ 28261 w 3662637"/>
              <a:gd name="connsiteY8-5726" fmla="*/ 742880 h 4492350"/>
              <a:gd name="connsiteX9-5727" fmla="*/ 956930 w 3662637"/>
              <a:gd name="connsiteY9-5728" fmla="*/ 1924493 h 4492350"/>
              <a:gd name="connsiteX10-5729" fmla="*/ 1061670 w 3662637"/>
              <a:gd name="connsiteY10-5730" fmla="*/ 857226 h 4492350"/>
              <a:gd name="connsiteX11-5731" fmla="*/ 1162773 w 3662637"/>
              <a:gd name="connsiteY11-5732" fmla="*/ 2026621 h 4492350"/>
              <a:gd name="connsiteX12-5733" fmla="*/ 1682742 w 3662637"/>
              <a:gd name="connsiteY12-5734" fmla="*/ 2194318 h 4492350"/>
              <a:gd name="connsiteX13-5735" fmla="*/ 1924493 w 3662637"/>
              <a:gd name="connsiteY13-5736" fmla="*/ 0 h 4492350"/>
              <a:gd name="connsiteX14-5737" fmla="*/ 1995936 w 3662637"/>
              <a:gd name="connsiteY14-5738" fmla="*/ 986216 h 4492350"/>
              <a:gd name="connsiteX15-5739" fmla="*/ 1850065 w 3662637"/>
              <a:gd name="connsiteY15-5740" fmla="*/ 2060385 h 4492350"/>
              <a:gd name="connsiteX16-5741" fmla="*/ 2025596 w 3662637"/>
              <a:gd name="connsiteY16-5742" fmla="*/ 3046321 h 4492350"/>
              <a:gd name="connsiteX17-5743" fmla="*/ 2615609 w 3662637"/>
              <a:gd name="connsiteY17-5744" fmla="*/ 2519916 h 4492350"/>
              <a:gd name="connsiteX18-5745" fmla="*/ 2881796 w 3662637"/>
              <a:gd name="connsiteY18-5746" fmla="*/ 1291762 h 4492350"/>
              <a:gd name="connsiteX19-5747" fmla="*/ 2774911 w 3662637"/>
              <a:gd name="connsiteY19-5748" fmla="*/ 2383091 h 4492350"/>
              <a:gd name="connsiteX20-5749" fmla="*/ 3662637 w 3662637"/>
              <a:gd name="connsiteY20-5750" fmla="*/ 1124252 h 4492350"/>
              <a:gd name="connsiteX21-5751" fmla="*/ 2190307 w 3662637"/>
              <a:gd name="connsiteY21-5752" fmla="*/ 3370521 h 4492350"/>
              <a:gd name="connsiteX22-5753" fmla="*/ 2137144 w 3662637"/>
              <a:gd name="connsiteY22-5754" fmla="*/ 3817088 h 4492350"/>
              <a:gd name="connsiteX23-5755" fmla="*/ 3285460 w 3662637"/>
              <a:gd name="connsiteY23-5756" fmla="*/ 3094074 h 4492350"/>
              <a:gd name="connsiteX24-5757" fmla="*/ 2162419 w 3662637"/>
              <a:gd name="connsiteY24-5758" fmla="*/ 4030951 h 4492350"/>
              <a:gd name="connsiteX25-5759" fmla="*/ 2200940 w 3662637"/>
              <a:gd name="connsiteY25-5760" fmla="*/ 4476307 h 4492350"/>
              <a:gd name="connsiteX26-5761" fmla="*/ 2186296 w 3662637"/>
              <a:gd name="connsiteY26-5762" fmla="*/ 4491415 h 4492350"/>
              <a:gd name="connsiteX27-5763" fmla="*/ 1711842 w 3662637"/>
              <a:gd name="connsiteY27-5764" fmla="*/ 4492350 h 4492350"/>
              <a:gd name="connsiteX0-5765" fmla="*/ 1711842 w 3662637"/>
              <a:gd name="connsiteY0-5766" fmla="*/ 4492350 h 4492350"/>
              <a:gd name="connsiteX1-5767" fmla="*/ 1765005 w 3662637"/>
              <a:gd name="connsiteY1-5768" fmla="*/ 3785190 h 4492350"/>
              <a:gd name="connsiteX2-5769" fmla="*/ 1275907 w 3662637"/>
              <a:gd name="connsiteY2-5770" fmla="*/ 3381153 h 4492350"/>
              <a:gd name="connsiteX3-5771" fmla="*/ 0 w 3662637"/>
              <a:gd name="connsiteY3-5772" fmla="*/ 2945218 h 4492350"/>
              <a:gd name="connsiteX4-5773" fmla="*/ 1111196 w 3662637"/>
              <a:gd name="connsiteY4-5774" fmla="*/ 3238920 h 4492350"/>
              <a:gd name="connsiteX5-5775" fmla="*/ 381560 w 3662637"/>
              <a:gd name="connsiteY5-5776" fmla="*/ 2432058 h 4492350"/>
              <a:gd name="connsiteX6-5777" fmla="*/ 1743740 w 3662637"/>
              <a:gd name="connsiteY6-5778" fmla="*/ 3519376 h 4492350"/>
              <a:gd name="connsiteX7-5779" fmla="*/ 1652058 w 3662637"/>
              <a:gd name="connsiteY7-5780" fmla="*/ 2400346 h 4492350"/>
              <a:gd name="connsiteX8-5781" fmla="*/ 28261 w 3662637"/>
              <a:gd name="connsiteY8-5782" fmla="*/ 742880 h 4492350"/>
              <a:gd name="connsiteX9-5783" fmla="*/ 956930 w 3662637"/>
              <a:gd name="connsiteY9-5784" fmla="*/ 1924493 h 4492350"/>
              <a:gd name="connsiteX10-5785" fmla="*/ 1061670 w 3662637"/>
              <a:gd name="connsiteY10-5786" fmla="*/ 857226 h 4492350"/>
              <a:gd name="connsiteX11-5787" fmla="*/ 1162773 w 3662637"/>
              <a:gd name="connsiteY11-5788" fmla="*/ 2026621 h 4492350"/>
              <a:gd name="connsiteX12-5789" fmla="*/ 1682742 w 3662637"/>
              <a:gd name="connsiteY12-5790" fmla="*/ 2194318 h 4492350"/>
              <a:gd name="connsiteX13-5791" fmla="*/ 1924493 w 3662637"/>
              <a:gd name="connsiteY13-5792" fmla="*/ 0 h 4492350"/>
              <a:gd name="connsiteX14-5793" fmla="*/ 1995936 w 3662637"/>
              <a:gd name="connsiteY14-5794" fmla="*/ 986216 h 4492350"/>
              <a:gd name="connsiteX15-5795" fmla="*/ 1850065 w 3662637"/>
              <a:gd name="connsiteY15-5796" fmla="*/ 2060385 h 4492350"/>
              <a:gd name="connsiteX16-5797" fmla="*/ 2025596 w 3662637"/>
              <a:gd name="connsiteY16-5798" fmla="*/ 3046321 h 4492350"/>
              <a:gd name="connsiteX17-5799" fmla="*/ 2615609 w 3662637"/>
              <a:gd name="connsiteY17-5800" fmla="*/ 2519916 h 4492350"/>
              <a:gd name="connsiteX18-5801" fmla="*/ 2881796 w 3662637"/>
              <a:gd name="connsiteY18-5802" fmla="*/ 1291762 h 4492350"/>
              <a:gd name="connsiteX19-5803" fmla="*/ 2774911 w 3662637"/>
              <a:gd name="connsiteY19-5804" fmla="*/ 2383091 h 4492350"/>
              <a:gd name="connsiteX20-5805" fmla="*/ 3662637 w 3662637"/>
              <a:gd name="connsiteY20-5806" fmla="*/ 1124252 h 4492350"/>
              <a:gd name="connsiteX21-5807" fmla="*/ 2190307 w 3662637"/>
              <a:gd name="connsiteY21-5808" fmla="*/ 3370521 h 4492350"/>
              <a:gd name="connsiteX22-5809" fmla="*/ 2137144 w 3662637"/>
              <a:gd name="connsiteY22-5810" fmla="*/ 3817088 h 4492350"/>
              <a:gd name="connsiteX23-5811" fmla="*/ 3285460 w 3662637"/>
              <a:gd name="connsiteY23-5812" fmla="*/ 3094074 h 4492350"/>
              <a:gd name="connsiteX24-5813" fmla="*/ 2162419 w 3662637"/>
              <a:gd name="connsiteY24-5814" fmla="*/ 4030951 h 4492350"/>
              <a:gd name="connsiteX25-5815" fmla="*/ 2200940 w 3662637"/>
              <a:gd name="connsiteY25-5816" fmla="*/ 4476307 h 4492350"/>
              <a:gd name="connsiteX26-5817" fmla="*/ 2186296 w 3662637"/>
              <a:gd name="connsiteY26-5818" fmla="*/ 4491415 h 4492350"/>
              <a:gd name="connsiteX27-5819" fmla="*/ 1711842 w 3662637"/>
              <a:gd name="connsiteY27-5820" fmla="*/ 4492350 h 4492350"/>
              <a:gd name="connsiteX0-5821" fmla="*/ 1711842 w 3662637"/>
              <a:gd name="connsiteY0-5822" fmla="*/ 4492350 h 4492350"/>
              <a:gd name="connsiteX1-5823" fmla="*/ 1765005 w 3662637"/>
              <a:gd name="connsiteY1-5824" fmla="*/ 3785190 h 4492350"/>
              <a:gd name="connsiteX2-5825" fmla="*/ 1275907 w 3662637"/>
              <a:gd name="connsiteY2-5826" fmla="*/ 3381153 h 4492350"/>
              <a:gd name="connsiteX3-5827" fmla="*/ 0 w 3662637"/>
              <a:gd name="connsiteY3-5828" fmla="*/ 2945218 h 4492350"/>
              <a:gd name="connsiteX4-5829" fmla="*/ 1111196 w 3662637"/>
              <a:gd name="connsiteY4-5830" fmla="*/ 3238920 h 4492350"/>
              <a:gd name="connsiteX5-5831" fmla="*/ 381560 w 3662637"/>
              <a:gd name="connsiteY5-5832" fmla="*/ 2432058 h 4492350"/>
              <a:gd name="connsiteX6-5833" fmla="*/ 1743740 w 3662637"/>
              <a:gd name="connsiteY6-5834" fmla="*/ 3519376 h 4492350"/>
              <a:gd name="connsiteX7-5835" fmla="*/ 1652058 w 3662637"/>
              <a:gd name="connsiteY7-5836" fmla="*/ 2400346 h 4492350"/>
              <a:gd name="connsiteX8-5837" fmla="*/ 28261 w 3662637"/>
              <a:gd name="connsiteY8-5838" fmla="*/ 742880 h 4492350"/>
              <a:gd name="connsiteX9-5839" fmla="*/ 956930 w 3662637"/>
              <a:gd name="connsiteY9-5840" fmla="*/ 1924493 h 4492350"/>
              <a:gd name="connsiteX10-5841" fmla="*/ 1061670 w 3662637"/>
              <a:gd name="connsiteY10-5842" fmla="*/ 857226 h 4492350"/>
              <a:gd name="connsiteX11-5843" fmla="*/ 1162773 w 3662637"/>
              <a:gd name="connsiteY11-5844" fmla="*/ 2026621 h 4492350"/>
              <a:gd name="connsiteX12-5845" fmla="*/ 1682742 w 3662637"/>
              <a:gd name="connsiteY12-5846" fmla="*/ 2194318 h 4492350"/>
              <a:gd name="connsiteX13-5847" fmla="*/ 1924493 w 3662637"/>
              <a:gd name="connsiteY13-5848" fmla="*/ 0 h 4492350"/>
              <a:gd name="connsiteX14-5849" fmla="*/ 1995936 w 3662637"/>
              <a:gd name="connsiteY14-5850" fmla="*/ 986216 h 4492350"/>
              <a:gd name="connsiteX15-5851" fmla="*/ 1850065 w 3662637"/>
              <a:gd name="connsiteY15-5852" fmla="*/ 2060385 h 4492350"/>
              <a:gd name="connsiteX16-5853" fmla="*/ 2025596 w 3662637"/>
              <a:gd name="connsiteY16-5854" fmla="*/ 3046321 h 4492350"/>
              <a:gd name="connsiteX17-5855" fmla="*/ 2615609 w 3662637"/>
              <a:gd name="connsiteY17-5856" fmla="*/ 2519916 h 4492350"/>
              <a:gd name="connsiteX18-5857" fmla="*/ 2881796 w 3662637"/>
              <a:gd name="connsiteY18-5858" fmla="*/ 1291762 h 4492350"/>
              <a:gd name="connsiteX19-5859" fmla="*/ 2774911 w 3662637"/>
              <a:gd name="connsiteY19-5860" fmla="*/ 2383091 h 4492350"/>
              <a:gd name="connsiteX20-5861" fmla="*/ 3662637 w 3662637"/>
              <a:gd name="connsiteY20-5862" fmla="*/ 1124252 h 4492350"/>
              <a:gd name="connsiteX21-5863" fmla="*/ 2190307 w 3662637"/>
              <a:gd name="connsiteY21-5864" fmla="*/ 3370521 h 4492350"/>
              <a:gd name="connsiteX22-5865" fmla="*/ 2137144 w 3662637"/>
              <a:gd name="connsiteY22-5866" fmla="*/ 3817088 h 4492350"/>
              <a:gd name="connsiteX23-5867" fmla="*/ 3285460 w 3662637"/>
              <a:gd name="connsiteY23-5868" fmla="*/ 3094074 h 4492350"/>
              <a:gd name="connsiteX24-5869" fmla="*/ 2162419 w 3662637"/>
              <a:gd name="connsiteY24-5870" fmla="*/ 4030951 h 4492350"/>
              <a:gd name="connsiteX25-5871" fmla="*/ 2200940 w 3662637"/>
              <a:gd name="connsiteY25-5872" fmla="*/ 4476307 h 4492350"/>
              <a:gd name="connsiteX26-5873" fmla="*/ 2186296 w 3662637"/>
              <a:gd name="connsiteY26-5874" fmla="*/ 4491415 h 4492350"/>
              <a:gd name="connsiteX27-5875" fmla="*/ 1711842 w 3662637"/>
              <a:gd name="connsiteY27-5876" fmla="*/ 4492350 h 4492350"/>
              <a:gd name="connsiteX0-5877" fmla="*/ 1711842 w 3662637"/>
              <a:gd name="connsiteY0-5878" fmla="*/ 4492350 h 4492350"/>
              <a:gd name="connsiteX1-5879" fmla="*/ 1765005 w 3662637"/>
              <a:gd name="connsiteY1-5880" fmla="*/ 3785190 h 4492350"/>
              <a:gd name="connsiteX2-5881" fmla="*/ 1275907 w 3662637"/>
              <a:gd name="connsiteY2-5882" fmla="*/ 3381153 h 4492350"/>
              <a:gd name="connsiteX3-5883" fmla="*/ 0 w 3662637"/>
              <a:gd name="connsiteY3-5884" fmla="*/ 2945218 h 4492350"/>
              <a:gd name="connsiteX4-5885" fmla="*/ 1111196 w 3662637"/>
              <a:gd name="connsiteY4-5886" fmla="*/ 3238920 h 4492350"/>
              <a:gd name="connsiteX5-5887" fmla="*/ 381560 w 3662637"/>
              <a:gd name="connsiteY5-5888" fmla="*/ 2432058 h 4492350"/>
              <a:gd name="connsiteX6-5889" fmla="*/ 1743740 w 3662637"/>
              <a:gd name="connsiteY6-5890" fmla="*/ 3519376 h 4492350"/>
              <a:gd name="connsiteX7-5891" fmla="*/ 1652058 w 3662637"/>
              <a:gd name="connsiteY7-5892" fmla="*/ 2400346 h 4492350"/>
              <a:gd name="connsiteX8-5893" fmla="*/ 28261 w 3662637"/>
              <a:gd name="connsiteY8-5894" fmla="*/ 742880 h 4492350"/>
              <a:gd name="connsiteX9-5895" fmla="*/ 956930 w 3662637"/>
              <a:gd name="connsiteY9-5896" fmla="*/ 1924493 h 4492350"/>
              <a:gd name="connsiteX10-5897" fmla="*/ 1061670 w 3662637"/>
              <a:gd name="connsiteY10-5898" fmla="*/ 857226 h 4492350"/>
              <a:gd name="connsiteX11-5899" fmla="*/ 1162773 w 3662637"/>
              <a:gd name="connsiteY11-5900" fmla="*/ 2026621 h 4492350"/>
              <a:gd name="connsiteX12-5901" fmla="*/ 1682742 w 3662637"/>
              <a:gd name="connsiteY12-5902" fmla="*/ 2194318 h 4492350"/>
              <a:gd name="connsiteX13-5903" fmla="*/ 1924493 w 3662637"/>
              <a:gd name="connsiteY13-5904" fmla="*/ 0 h 4492350"/>
              <a:gd name="connsiteX14-5905" fmla="*/ 1995936 w 3662637"/>
              <a:gd name="connsiteY14-5906" fmla="*/ 986216 h 4492350"/>
              <a:gd name="connsiteX15-5907" fmla="*/ 1850065 w 3662637"/>
              <a:gd name="connsiteY15-5908" fmla="*/ 2060385 h 4492350"/>
              <a:gd name="connsiteX16-5909" fmla="*/ 2025596 w 3662637"/>
              <a:gd name="connsiteY16-5910" fmla="*/ 3046321 h 4492350"/>
              <a:gd name="connsiteX17-5911" fmla="*/ 2615609 w 3662637"/>
              <a:gd name="connsiteY17-5912" fmla="*/ 2519916 h 4492350"/>
              <a:gd name="connsiteX18-5913" fmla="*/ 2881796 w 3662637"/>
              <a:gd name="connsiteY18-5914" fmla="*/ 1291762 h 4492350"/>
              <a:gd name="connsiteX19-5915" fmla="*/ 2774911 w 3662637"/>
              <a:gd name="connsiteY19-5916" fmla="*/ 2383091 h 4492350"/>
              <a:gd name="connsiteX20-5917" fmla="*/ 3662637 w 3662637"/>
              <a:gd name="connsiteY20-5918" fmla="*/ 1124252 h 4492350"/>
              <a:gd name="connsiteX21-5919" fmla="*/ 2190307 w 3662637"/>
              <a:gd name="connsiteY21-5920" fmla="*/ 3370521 h 4492350"/>
              <a:gd name="connsiteX22-5921" fmla="*/ 2137144 w 3662637"/>
              <a:gd name="connsiteY22-5922" fmla="*/ 3817088 h 4492350"/>
              <a:gd name="connsiteX23-5923" fmla="*/ 3285460 w 3662637"/>
              <a:gd name="connsiteY23-5924" fmla="*/ 3094074 h 4492350"/>
              <a:gd name="connsiteX24-5925" fmla="*/ 2162419 w 3662637"/>
              <a:gd name="connsiteY24-5926" fmla="*/ 4030951 h 4492350"/>
              <a:gd name="connsiteX25-5927" fmla="*/ 2200940 w 3662637"/>
              <a:gd name="connsiteY25-5928" fmla="*/ 4476307 h 4492350"/>
              <a:gd name="connsiteX26-5929" fmla="*/ 2186296 w 3662637"/>
              <a:gd name="connsiteY26-5930" fmla="*/ 4491415 h 4492350"/>
              <a:gd name="connsiteX27-5931" fmla="*/ 1711842 w 3662637"/>
              <a:gd name="connsiteY27-5932" fmla="*/ 4492350 h 4492350"/>
              <a:gd name="connsiteX0-5933" fmla="*/ 1711842 w 3662637"/>
              <a:gd name="connsiteY0-5934" fmla="*/ 4492350 h 4492350"/>
              <a:gd name="connsiteX1-5935" fmla="*/ 1765005 w 3662637"/>
              <a:gd name="connsiteY1-5936" fmla="*/ 3785190 h 4492350"/>
              <a:gd name="connsiteX2-5937" fmla="*/ 1275907 w 3662637"/>
              <a:gd name="connsiteY2-5938" fmla="*/ 3381153 h 4492350"/>
              <a:gd name="connsiteX3-5939" fmla="*/ 0 w 3662637"/>
              <a:gd name="connsiteY3-5940" fmla="*/ 2945218 h 4492350"/>
              <a:gd name="connsiteX4-5941" fmla="*/ 1111196 w 3662637"/>
              <a:gd name="connsiteY4-5942" fmla="*/ 3238920 h 4492350"/>
              <a:gd name="connsiteX5-5943" fmla="*/ 381560 w 3662637"/>
              <a:gd name="connsiteY5-5944" fmla="*/ 2432058 h 4492350"/>
              <a:gd name="connsiteX6-5945" fmla="*/ 1743740 w 3662637"/>
              <a:gd name="connsiteY6-5946" fmla="*/ 3519376 h 4492350"/>
              <a:gd name="connsiteX7-5947" fmla="*/ 1652058 w 3662637"/>
              <a:gd name="connsiteY7-5948" fmla="*/ 2400346 h 4492350"/>
              <a:gd name="connsiteX8-5949" fmla="*/ 28261 w 3662637"/>
              <a:gd name="connsiteY8-5950" fmla="*/ 742880 h 4492350"/>
              <a:gd name="connsiteX9-5951" fmla="*/ 956930 w 3662637"/>
              <a:gd name="connsiteY9-5952" fmla="*/ 1924493 h 4492350"/>
              <a:gd name="connsiteX10-5953" fmla="*/ 1061670 w 3662637"/>
              <a:gd name="connsiteY10-5954" fmla="*/ 857226 h 4492350"/>
              <a:gd name="connsiteX11-5955" fmla="*/ 1162773 w 3662637"/>
              <a:gd name="connsiteY11-5956" fmla="*/ 2026621 h 4492350"/>
              <a:gd name="connsiteX12-5957" fmla="*/ 1682742 w 3662637"/>
              <a:gd name="connsiteY12-5958" fmla="*/ 2194318 h 4492350"/>
              <a:gd name="connsiteX13-5959" fmla="*/ 1924493 w 3662637"/>
              <a:gd name="connsiteY13-5960" fmla="*/ 0 h 4492350"/>
              <a:gd name="connsiteX14-5961" fmla="*/ 1995936 w 3662637"/>
              <a:gd name="connsiteY14-5962" fmla="*/ 986216 h 4492350"/>
              <a:gd name="connsiteX15-5963" fmla="*/ 1850065 w 3662637"/>
              <a:gd name="connsiteY15-5964" fmla="*/ 2060385 h 4492350"/>
              <a:gd name="connsiteX16-5965" fmla="*/ 2025596 w 3662637"/>
              <a:gd name="connsiteY16-5966" fmla="*/ 3046321 h 4492350"/>
              <a:gd name="connsiteX17-5967" fmla="*/ 2615609 w 3662637"/>
              <a:gd name="connsiteY17-5968" fmla="*/ 2519916 h 4492350"/>
              <a:gd name="connsiteX18-5969" fmla="*/ 2881796 w 3662637"/>
              <a:gd name="connsiteY18-5970" fmla="*/ 1291762 h 4492350"/>
              <a:gd name="connsiteX19-5971" fmla="*/ 2774911 w 3662637"/>
              <a:gd name="connsiteY19-5972" fmla="*/ 2383091 h 4492350"/>
              <a:gd name="connsiteX20-5973" fmla="*/ 3662637 w 3662637"/>
              <a:gd name="connsiteY20-5974" fmla="*/ 1124252 h 4492350"/>
              <a:gd name="connsiteX21-5975" fmla="*/ 2190307 w 3662637"/>
              <a:gd name="connsiteY21-5976" fmla="*/ 3370521 h 4492350"/>
              <a:gd name="connsiteX22-5977" fmla="*/ 2137144 w 3662637"/>
              <a:gd name="connsiteY22-5978" fmla="*/ 3817088 h 4492350"/>
              <a:gd name="connsiteX23-5979" fmla="*/ 3285460 w 3662637"/>
              <a:gd name="connsiteY23-5980" fmla="*/ 3094074 h 4492350"/>
              <a:gd name="connsiteX24-5981" fmla="*/ 2162419 w 3662637"/>
              <a:gd name="connsiteY24-5982" fmla="*/ 4030951 h 4492350"/>
              <a:gd name="connsiteX25-5983" fmla="*/ 2200940 w 3662637"/>
              <a:gd name="connsiteY25-5984" fmla="*/ 4476307 h 4492350"/>
              <a:gd name="connsiteX26-5985" fmla="*/ 2186296 w 3662637"/>
              <a:gd name="connsiteY26-5986" fmla="*/ 4491415 h 4492350"/>
              <a:gd name="connsiteX27-5987" fmla="*/ 1711842 w 3662637"/>
              <a:gd name="connsiteY27-5988" fmla="*/ 4492350 h 4492350"/>
              <a:gd name="connsiteX0-5989" fmla="*/ 1711842 w 3662637"/>
              <a:gd name="connsiteY0-5990" fmla="*/ 4492350 h 4492350"/>
              <a:gd name="connsiteX1-5991" fmla="*/ 1765005 w 3662637"/>
              <a:gd name="connsiteY1-5992" fmla="*/ 3785190 h 4492350"/>
              <a:gd name="connsiteX2-5993" fmla="*/ 1275907 w 3662637"/>
              <a:gd name="connsiteY2-5994" fmla="*/ 3381153 h 4492350"/>
              <a:gd name="connsiteX3-5995" fmla="*/ 0 w 3662637"/>
              <a:gd name="connsiteY3-5996" fmla="*/ 2945218 h 4492350"/>
              <a:gd name="connsiteX4-5997" fmla="*/ 1111196 w 3662637"/>
              <a:gd name="connsiteY4-5998" fmla="*/ 3238920 h 4492350"/>
              <a:gd name="connsiteX5-5999" fmla="*/ 381560 w 3662637"/>
              <a:gd name="connsiteY5-6000" fmla="*/ 2432058 h 4492350"/>
              <a:gd name="connsiteX6-6001" fmla="*/ 1743740 w 3662637"/>
              <a:gd name="connsiteY6-6002" fmla="*/ 3519376 h 4492350"/>
              <a:gd name="connsiteX7-6003" fmla="*/ 1652058 w 3662637"/>
              <a:gd name="connsiteY7-6004" fmla="*/ 2400346 h 4492350"/>
              <a:gd name="connsiteX8-6005" fmla="*/ 28261 w 3662637"/>
              <a:gd name="connsiteY8-6006" fmla="*/ 742880 h 4492350"/>
              <a:gd name="connsiteX9-6007" fmla="*/ 956930 w 3662637"/>
              <a:gd name="connsiteY9-6008" fmla="*/ 1924493 h 4492350"/>
              <a:gd name="connsiteX10-6009" fmla="*/ 1061670 w 3662637"/>
              <a:gd name="connsiteY10-6010" fmla="*/ 857226 h 4492350"/>
              <a:gd name="connsiteX11-6011" fmla="*/ 1162773 w 3662637"/>
              <a:gd name="connsiteY11-6012" fmla="*/ 2026621 h 4492350"/>
              <a:gd name="connsiteX12-6013" fmla="*/ 1682742 w 3662637"/>
              <a:gd name="connsiteY12-6014" fmla="*/ 2194318 h 4492350"/>
              <a:gd name="connsiteX13-6015" fmla="*/ 1924493 w 3662637"/>
              <a:gd name="connsiteY13-6016" fmla="*/ 0 h 4492350"/>
              <a:gd name="connsiteX14-6017" fmla="*/ 1995936 w 3662637"/>
              <a:gd name="connsiteY14-6018" fmla="*/ 986216 h 4492350"/>
              <a:gd name="connsiteX15-6019" fmla="*/ 1850065 w 3662637"/>
              <a:gd name="connsiteY15-6020" fmla="*/ 2060385 h 4492350"/>
              <a:gd name="connsiteX16-6021" fmla="*/ 2025596 w 3662637"/>
              <a:gd name="connsiteY16-6022" fmla="*/ 3046321 h 4492350"/>
              <a:gd name="connsiteX17-6023" fmla="*/ 2615609 w 3662637"/>
              <a:gd name="connsiteY17-6024" fmla="*/ 2519916 h 4492350"/>
              <a:gd name="connsiteX18-6025" fmla="*/ 2881796 w 3662637"/>
              <a:gd name="connsiteY18-6026" fmla="*/ 1291762 h 4492350"/>
              <a:gd name="connsiteX19-6027" fmla="*/ 2774911 w 3662637"/>
              <a:gd name="connsiteY19-6028" fmla="*/ 2383091 h 4492350"/>
              <a:gd name="connsiteX20-6029" fmla="*/ 3662637 w 3662637"/>
              <a:gd name="connsiteY20-6030" fmla="*/ 1124252 h 4492350"/>
              <a:gd name="connsiteX21-6031" fmla="*/ 2190307 w 3662637"/>
              <a:gd name="connsiteY21-6032" fmla="*/ 3370521 h 4492350"/>
              <a:gd name="connsiteX22-6033" fmla="*/ 2137144 w 3662637"/>
              <a:gd name="connsiteY22-6034" fmla="*/ 3817088 h 4492350"/>
              <a:gd name="connsiteX23-6035" fmla="*/ 3285460 w 3662637"/>
              <a:gd name="connsiteY23-6036" fmla="*/ 3094074 h 4492350"/>
              <a:gd name="connsiteX24-6037" fmla="*/ 2162419 w 3662637"/>
              <a:gd name="connsiteY24-6038" fmla="*/ 4030951 h 4492350"/>
              <a:gd name="connsiteX25-6039" fmla="*/ 2200940 w 3662637"/>
              <a:gd name="connsiteY25-6040" fmla="*/ 4476307 h 4492350"/>
              <a:gd name="connsiteX26-6041" fmla="*/ 2186296 w 3662637"/>
              <a:gd name="connsiteY26-6042" fmla="*/ 4491415 h 4492350"/>
              <a:gd name="connsiteX27-6043" fmla="*/ 1711842 w 3662637"/>
              <a:gd name="connsiteY27-6044" fmla="*/ 4492350 h 4492350"/>
              <a:gd name="connsiteX0-6045" fmla="*/ 1711842 w 3662637"/>
              <a:gd name="connsiteY0-6046" fmla="*/ 4492350 h 4492350"/>
              <a:gd name="connsiteX1-6047" fmla="*/ 1765005 w 3662637"/>
              <a:gd name="connsiteY1-6048" fmla="*/ 3785190 h 4492350"/>
              <a:gd name="connsiteX2-6049" fmla="*/ 1275907 w 3662637"/>
              <a:gd name="connsiteY2-6050" fmla="*/ 3381153 h 4492350"/>
              <a:gd name="connsiteX3-6051" fmla="*/ 0 w 3662637"/>
              <a:gd name="connsiteY3-6052" fmla="*/ 2945218 h 4492350"/>
              <a:gd name="connsiteX4-6053" fmla="*/ 1111196 w 3662637"/>
              <a:gd name="connsiteY4-6054" fmla="*/ 3238920 h 4492350"/>
              <a:gd name="connsiteX5-6055" fmla="*/ 381560 w 3662637"/>
              <a:gd name="connsiteY5-6056" fmla="*/ 2432058 h 4492350"/>
              <a:gd name="connsiteX6-6057" fmla="*/ 1743740 w 3662637"/>
              <a:gd name="connsiteY6-6058" fmla="*/ 3519376 h 4492350"/>
              <a:gd name="connsiteX7-6059" fmla="*/ 1652058 w 3662637"/>
              <a:gd name="connsiteY7-6060" fmla="*/ 2400346 h 4492350"/>
              <a:gd name="connsiteX8-6061" fmla="*/ 28261 w 3662637"/>
              <a:gd name="connsiteY8-6062" fmla="*/ 742880 h 4492350"/>
              <a:gd name="connsiteX9-6063" fmla="*/ 956930 w 3662637"/>
              <a:gd name="connsiteY9-6064" fmla="*/ 1924493 h 4492350"/>
              <a:gd name="connsiteX10-6065" fmla="*/ 1061670 w 3662637"/>
              <a:gd name="connsiteY10-6066" fmla="*/ 857226 h 4492350"/>
              <a:gd name="connsiteX11-6067" fmla="*/ 1162773 w 3662637"/>
              <a:gd name="connsiteY11-6068" fmla="*/ 2026621 h 4492350"/>
              <a:gd name="connsiteX12-6069" fmla="*/ 1682742 w 3662637"/>
              <a:gd name="connsiteY12-6070" fmla="*/ 2194318 h 4492350"/>
              <a:gd name="connsiteX13-6071" fmla="*/ 1924493 w 3662637"/>
              <a:gd name="connsiteY13-6072" fmla="*/ 0 h 4492350"/>
              <a:gd name="connsiteX14-6073" fmla="*/ 1995936 w 3662637"/>
              <a:gd name="connsiteY14-6074" fmla="*/ 986216 h 4492350"/>
              <a:gd name="connsiteX15-6075" fmla="*/ 1850065 w 3662637"/>
              <a:gd name="connsiteY15-6076" fmla="*/ 2060385 h 4492350"/>
              <a:gd name="connsiteX16-6077" fmla="*/ 2025596 w 3662637"/>
              <a:gd name="connsiteY16-6078" fmla="*/ 3046321 h 4492350"/>
              <a:gd name="connsiteX17-6079" fmla="*/ 2615609 w 3662637"/>
              <a:gd name="connsiteY17-6080" fmla="*/ 2519916 h 4492350"/>
              <a:gd name="connsiteX18-6081" fmla="*/ 2881796 w 3662637"/>
              <a:gd name="connsiteY18-6082" fmla="*/ 1291762 h 4492350"/>
              <a:gd name="connsiteX19-6083" fmla="*/ 2774911 w 3662637"/>
              <a:gd name="connsiteY19-6084" fmla="*/ 2383091 h 4492350"/>
              <a:gd name="connsiteX20-6085" fmla="*/ 3662637 w 3662637"/>
              <a:gd name="connsiteY20-6086" fmla="*/ 1124252 h 4492350"/>
              <a:gd name="connsiteX21-6087" fmla="*/ 2190307 w 3662637"/>
              <a:gd name="connsiteY21-6088" fmla="*/ 3370521 h 4492350"/>
              <a:gd name="connsiteX22-6089" fmla="*/ 2137144 w 3662637"/>
              <a:gd name="connsiteY22-6090" fmla="*/ 3817088 h 4492350"/>
              <a:gd name="connsiteX23-6091" fmla="*/ 3285460 w 3662637"/>
              <a:gd name="connsiteY23-6092" fmla="*/ 3094074 h 4492350"/>
              <a:gd name="connsiteX24-6093" fmla="*/ 2162419 w 3662637"/>
              <a:gd name="connsiteY24-6094" fmla="*/ 4030951 h 4492350"/>
              <a:gd name="connsiteX25-6095" fmla="*/ 2200940 w 3662637"/>
              <a:gd name="connsiteY25-6096" fmla="*/ 4476307 h 4492350"/>
              <a:gd name="connsiteX26-6097" fmla="*/ 2186296 w 3662637"/>
              <a:gd name="connsiteY26-6098" fmla="*/ 4491415 h 4492350"/>
              <a:gd name="connsiteX27-6099" fmla="*/ 1711842 w 3662637"/>
              <a:gd name="connsiteY27-6100" fmla="*/ 4492350 h 4492350"/>
              <a:gd name="connsiteX0-6101" fmla="*/ 1711842 w 3662637"/>
              <a:gd name="connsiteY0-6102" fmla="*/ 4492350 h 4492350"/>
              <a:gd name="connsiteX1-6103" fmla="*/ 1765005 w 3662637"/>
              <a:gd name="connsiteY1-6104" fmla="*/ 3785190 h 4492350"/>
              <a:gd name="connsiteX2-6105" fmla="*/ 1275907 w 3662637"/>
              <a:gd name="connsiteY2-6106" fmla="*/ 3381153 h 4492350"/>
              <a:gd name="connsiteX3-6107" fmla="*/ 0 w 3662637"/>
              <a:gd name="connsiteY3-6108" fmla="*/ 2945218 h 4492350"/>
              <a:gd name="connsiteX4-6109" fmla="*/ 1111196 w 3662637"/>
              <a:gd name="connsiteY4-6110" fmla="*/ 3238920 h 4492350"/>
              <a:gd name="connsiteX5-6111" fmla="*/ 381560 w 3662637"/>
              <a:gd name="connsiteY5-6112" fmla="*/ 2432058 h 4492350"/>
              <a:gd name="connsiteX6-6113" fmla="*/ 1743740 w 3662637"/>
              <a:gd name="connsiteY6-6114" fmla="*/ 3519376 h 4492350"/>
              <a:gd name="connsiteX7-6115" fmla="*/ 1652058 w 3662637"/>
              <a:gd name="connsiteY7-6116" fmla="*/ 2400346 h 4492350"/>
              <a:gd name="connsiteX8-6117" fmla="*/ 28261 w 3662637"/>
              <a:gd name="connsiteY8-6118" fmla="*/ 742880 h 4492350"/>
              <a:gd name="connsiteX9-6119" fmla="*/ 956930 w 3662637"/>
              <a:gd name="connsiteY9-6120" fmla="*/ 1924493 h 4492350"/>
              <a:gd name="connsiteX10-6121" fmla="*/ 1061670 w 3662637"/>
              <a:gd name="connsiteY10-6122" fmla="*/ 857226 h 4492350"/>
              <a:gd name="connsiteX11-6123" fmla="*/ 1162773 w 3662637"/>
              <a:gd name="connsiteY11-6124" fmla="*/ 2026621 h 4492350"/>
              <a:gd name="connsiteX12-6125" fmla="*/ 1682742 w 3662637"/>
              <a:gd name="connsiteY12-6126" fmla="*/ 2194318 h 4492350"/>
              <a:gd name="connsiteX13-6127" fmla="*/ 1924493 w 3662637"/>
              <a:gd name="connsiteY13-6128" fmla="*/ 0 h 4492350"/>
              <a:gd name="connsiteX14-6129" fmla="*/ 1995936 w 3662637"/>
              <a:gd name="connsiteY14-6130" fmla="*/ 986216 h 4492350"/>
              <a:gd name="connsiteX15-6131" fmla="*/ 1850065 w 3662637"/>
              <a:gd name="connsiteY15-6132" fmla="*/ 2060385 h 4492350"/>
              <a:gd name="connsiteX16-6133" fmla="*/ 2025596 w 3662637"/>
              <a:gd name="connsiteY16-6134" fmla="*/ 3046321 h 4492350"/>
              <a:gd name="connsiteX17-6135" fmla="*/ 2615609 w 3662637"/>
              <a:gd name="connsiteY17-6136" fmla="*/ 2519916 h 4492350"/>
              <a:gd name="connsiteX18-6137" fmla="*/ 2881796 w 3662637"/>
              <a:gd name="connsiteY18-6138" fmla="*/ 1291762 h 4492350"/>
              <a:gd name="connsiteX19-6139" fmla="*/ 2774911 w 3662637"/>
              <a:gd name="connsiteY19-6140" fmla="*/ 2383091 h 4492350"/>
              <a:gd name="connsiteX20-6141" fmla="*/ 3662637 w 3662637"/>
              <a:gd name="connsiteY20-6142" fmla="*/ 1124252 h 4492350"/>
              <a:gd name="connsiteX21-6143" fmla="*/ 2190307 w 3662637"/>
              <a:gd name="connsiteY21-6144" fmla="*/ 3370521 h 4492350"/>
              <a:gd name="connsiteX22-6145" fmla="*/ 2137144 w 3662637"/>
              <a:gd name="connsiteY22-6146" fmla="*/ 3817088 h 4492350"/>
              <a:gd name="connsiteX23-6147" fmla="*/ 3285460 w 3662637"/>
              <a:gd name="connsiteY23-6148" fmla="*/ 3094074 h 4492350"/>
              <a:gd name="connsiteX24-6149" fmla="*/ 2162419 w 3662637"/>
              <a:gd name="connsiteY24-6150" fmla="*/ 4030951 h 4492350"/>
              <a:gd name="connsiteX25-6151" fmla="*/ 2200940 w 3662637"/>
              <a:gd name="connsiteY25-6152" fmla="*/ 4476307 h 4492350"/>
              <a:gd name="connsiteX26-6153" fmla="*/ 2186296 w 3662637"/>
              <a:gd name="connsiteY26-6154" fmla="*/ 4491415 h 4492350"/>
              <a:gd name="connsiteX27-6155" fmla="*/ 1711842 w 3662637"/>
              <a:gd name="connsiteY27-6156" fmla="*/ 4492350 h 4492350"/>
              <a:gd name="connsiteX0-6157" fmla="*/ 1711842 w 3662637"/>
              <a:gd name="connsiteY0-6158" fmla="*/ 4492350 h 4492350"/>
              <a:gd name="connsiteX1-6159" fmla="*/ 1765005 w 3662637"/>
              <a:gd name="connsiteY1-6160" fmla="*/ 3785190 h 4492350"/>
              <a:gd name="connsiteX2-6161" fmla="*/ 1275907 w 3662637"/>
              <a:gd name="connsiteY2-6162" fmla="*/ 3381153 h 4492350"/>
              <a:gd name="connsiteX3-6163" fmla="*/ 0 w 3662637"/>
              <a:gd name="connsiteY3-6164" fmla="*/ 2945218 h 4492350"/>
              <a:gd name="connsiteX4-6165" fmla="*/ 1111196 w 3662637"/>
              <a:gd name="connsiteY4-6166" fmla="*/ 3238920 h 4492350"/>
              <a:gd name="connsiteX5-6167" fmla="*/ 381560 w 3662637"/>
              <a:gd name="connsiteY5-6168" fmla="*/ 2432058 h 4492350"/>
              <a:gd name="connsiteX6-6169" fmla="*/ 1743740 w 3662637"/>
              <a:gd name="connsiteY6-6170" fmla="*/ 3519376 h 4492350"/>
              <a:gd name="connsiteX7-6171" fmla="*/ 1652058 w 3662637"/>
              <a:gd name="connsiteY7-6172" fmla="*/ 2400346 h 4492350"/>
              <a:gd name="connsiteX8-6173" fmla="*/ 28261 w 3662637"/>
              <a:gd name="connsiteY8-6174" fmla="*/ 742880 h 4492350"/>
              <a:gd name="connsiteX9-6175" fmla="*/ 956930 w 3662637"/>
              <a:gd name="connsiteY9-6176" fmla="*/ 1924493 h 4492350"/>
              <a:gd name="connsiteX10-6177" fmla="*/ 1061670 w 3662637"/>
              <a:gd name="connsiteY10-6178" fmla="*/ 857226 h 4492350"/>
              <a:gd name="connsiteX11-6179" fmla="*/ 1162773 w 3662637"/>
              <a:gd name="connsiteY11-6180" fmla="*/ 2026621 h 4492350"/>
              <a:gd name="connsiteX12-6181" fmla="*/ 1682742 w 3662637"/>
              <a:gd name="connsiteY12-6182" fmla="*/ 2194318 h 4492350"/>
              <a:gd name="connsiteX13-6183" fmla="*/ 1924493 w 3662637"/>
              <a:gd name="connsiteY13-6184" fmla="*/ 0 h 4492350"/>
              <a:gd name="connsiteX14-6185" fmla="*/ 1995936 w 3662637"/>
              <a:gd name="connsiteY14-6186" fmla="*/ 986216 h 4492350"/>
              <a:gd name="connsiteX15-6187" fmla="*/ 1850065 w 3662637"/>
              <a:gd name="connsiteY15-6188" fmla="*/ 2060385 h 4492350"/>
              <a:gd name="connsiteX16-6189" fmla="*/ 2025596 w 3662637"/>
              <a:gd name="connsiteY16-6190" fmla="*/ 3046321 h 4492350"/>
              <a:gd name="connsiteX17-6191" fmla="*/ 2615609 w 3662637"/>
              <a:gd name="connsiteY17-6192" fmla="*/ 2519916 h 4492350"/>
              <a:gd name="connsiteX18-6193" fmla="*/ 2881796 w 3662637"/>
              <a:gd name="connsiteY18-6194" fmla="*/ 1291762 h 4492350"/>
              <a:gd name="connsiteX19-6195" fmla="*/ 2774911 w 3662637"/>
              <a:gd name="connsiteY19-6196" fmla="*/ 2383091 h 4492350"/>
              <a:gd name="connsiteX20-6197" fmla="*/ 3662637 w 3662637"/>
              <a:gd name="connsiteY20-6198" fmla="*/ 1124252 h 4492350"/>
              <a:gd name="connsiteX21-6199" fmla="*/ 2190307 w 3662637"/>
              <a:gd name="connsiteY21-6200" fmla="*/ 3370521 h 4492350"/>
              <a:gd name="connsiteX22-6201" fmla="*/ 2137144 w 3662637"/>
              <a:gd name="connsiteY22-6202" fmla="*/ 3817088 h 4492350"/>
              <a:gd name="connsiteX23-6203" fmla="*/ 3285460 w 3662637"/>
              <a:gd name="connsiteY23-6204" fmla="*/ 3094074 h 4492350"/>
              <a:gd name="connsiteX24-6205" fmla="*/ 2162419 w 3662637"/>
              <a:gd name="connsiteY24-6206" fmla="*/ 4030951 h 4492350"/>
              <a:gd name="connsiteX25-6207" fmla="*/ 2200940 w 3662637"/>
              <a:gd name="connsiteY25-6208" fmla="*/ 4476307 h 4492350"/>
              <a:gd name="connsiteX26-6209" fmla="*/ 2186296 w 3662637"/>
              <a:gd name="connsiteY26-6210" fmla="*/ 4491415 h 4492350"/>
              <a:gd name="connsiteX27-6211" fmla="*/ 1711842 w 3662637"/>
              <a:gd name="connsiteY27-6212" fmla="*/ 4492350 h 4492350"/>
              <a:gd name="connsiteX0-6213" fmla="*/ 1687779 w 3638574"/>
              <a:gd name="connsiteY0-6214" fmla="*/ 4492350 h 4492350"/>
              <a:gd name="connsiteX1-6215" fmla="*/ 1740942 w 3638574"/>
              <a:gd name="connsiteY1-6216" fmla="*/ 3785190 h 4492350"/>
              <a:gd name="connsiteX2-6217" fmla="*/ 1251844 w 3638574"/>
              <a:gd name="connsiteY2-6218" fmla="*/ 3381153 h 4492350"/>
              <a:gd name="connsiteX3-6219" fmla="*/ 0 w 3638574"/>
              <a:gd name="connsiteY3-6220" fmla="*/ 2917145 h 4492350"/>
              <a:gd name="connsiteX4-6221" fmla="*/ 1087133 w 3638574"/>
              <a:gd name="connsiteY4-6222" fmla="*/ 3238920 h 4492350"/>
              <a:gd name="connsiteX5-6223" fmla="*/ 357497 w 3638574"/>
              <a:gd name="connsiteY5-6224" fmla="*/ 2432058 h 4492350"/>
              <a:gd name="connsiteX6-6225" fmla="*/ 1719677 w 3638574"/>
              <a:gd name="connsiteY6-6226" fmla="*/ 3519376 h 4492350"/>
              <a:gd name="connsiteX7-6227" fmla="*/ 1627995 w 3638574"/>
              <a:gd name="connsiteY7-6228" fmla="*/ 2400346 h 4492350"/>
              <a:gd name="connsiteX8-6229" fmla="*/ 4198 w 3638574"/>
              <a:gd name="connsiteY8-6230" fmla="*/ 742880 h 4492350"/>
              <a:gd name="connsiteX9-6231" fmla="*/ 932867 w 3638574"/>
              <a:gd name="connsiteY9-6232" fmla="*/ 1924493 h 4492350"/>
              <a:gd name="connsiteX10-6233" fmla="*/ 1037607 w 3638574"/>
              <a:gd name="connsiteY10-6234" fmla="*/ 857226 h 4492350"/>
              <a:gd name="connsiteX11-6235" fmla="*/ 1138710 w 3638574"/>
              <a:gd name="connsiteY11-6236" fmla="*/ 2026621 h 4492350"/>
              <a:gd name="connsiteX12-6237" fmla="*/ 1658679 w 3638574"/>
              <a:gd name="connsiteY12-6238" fmla="*/ 2194318 h 4492350"/>
              <a:gd name="connsiteX13-6239" fmla="*/ 1900430 w 3638574"/>
              <a:gd name="connsiteY13-6240" fmla="*/ 0 h 4492350"/>
              <a:gd name="connsiteX14-6241" fmla="*/ 1971873 w 3638574"/>
              <a:gd name="connsiteY14-6242" fmla="*/ 986216 h 4492350"/>
              <a:gd name="connsiteX15-6243" fmla="*/ 1826002 w 3638574"/>
              <a:gd name="connsiteY15-6244" fmla="*/ 2060385 h 4492350"/>
              <a:gd name="connsiteX16-6245" fmla="*/ 2001533 w 3638574"/>
              <a:gd name="connsiteY16-6246" fmla="*/ 3046321 h 4492350"/>
              <a:gd name="connsiteX17-6247" fmla="*/ 2591546 w 3638574"/>
              <a:gd name="connsiteY17-6248" fmla="*/ 2519916 h 4492350"/>
              <a:gd name="connsiteX18-6249" fmla="*/ 2857733 w 3638574"/>
              <a:gd name="connsiteY18-6250" fmla="*/ 1291762 h 4492350"/>
              <a:gd name="connsiteX19-6251" fmla="*/ 2750848 w 3638574"/>
              <a:gd name="connsiteY19-6252" fmla="*/ 2383091 h 4492350"/>
              <a:gd name="connsiteX20-6253" fmla="*/ 3638574 w 3638574"/>
              <a:gd name="connsiteY20-6254" fmla="*/ 1124252 h 4492350"/>
              <a:gd name="connsiteX21-6255" fmla="*/ 2166244 w 3638574"/>
              <a:gd name="connsiteY21-6256" fmla="*/ 3370521 h 4492350"/>
              <a:gd name="connsiteX22-6257" fmla="*/ 2113081 w 3638574"/>
              <a:gd name="connsiteY22-6258" fmla="*/ 3817088 h 4492350"/>
              <a:gd name="connsiteX23-6259" fmla="*/ 3261397 w 3638574"/>
              <a:gd name="connsiteY23-6260" fmla="*/ 3094074 h 4492350"/>
              <a:gd name="connsiteX24-6261" fmla="*/ 2138356 w 3638574"/>
              <a:gd name="connsiteY24-6262" fmla="*/ 4030951 h 4492350"/>
              <a:gd name="connsiteX25-6263" fmla="*/ 2176877 w 3638574"/>
              <a:gd name="connsiteY25-6264" fmla="*/ 4476307 h 4492350"/>
              <a:gd name="connsiteX26-6265" fmla="*/ 2162233 w 3638574"/>
              <a:gd name="connsiteY26-6266" fmla="*/ 4491415 h 4492350"/>
              <a:gd name="connsiteX27-6267" fmla="*/ 1687779 w 3638574"/>
              <a:gd name="connsiteY27-6268" fmla="*/ 4492350 h 4492350"/>
              <a:gd name="connsiteX0-6269" fmla="*/ 1687779 w 3638574"/>
              <a:gd name="connsiteY0-6270" fmla="*/ 4492350 h 4492350"/>
              <a:gd name="connsiteX1-6271" fmla="*/ 1740942 w 3638574"/>
              <a:gd name="connsiteY1-6272" fmla="*/ 3785190 h 4492350"/>
              <a:gd name="connsiteX2-6273" fmla="*/ 1251844 w 3638574"/>
              <a:gd name="connsiteY2-6274" fmla="*/ 3381153 h 4492350"/>
              <a:gd name="connsiteX3-6275" fmla="*/ 0 w 3638574"/>
              <a:gd name="connsiteY3-6276" fmla="*/ 2917145 h 4492350"/>
              <a:gd name="connsiteX4-6277" fmla="*/ 1087133 w 3638574"/>
              <a:gd name="connsiteY4-6278" fmla="*/ 3238920 h 4492350"/>
              <a:gd name="connsiteX5-6279" fmla="*/ 357497 w 3638574"/>
              <a:gd name="connsiteY5-6280" fmla="*/ 2432058 h 4492350"/>
              <a:gd name="connsiteX6-6281" fmla="*/ 1719677 w 3638574"/>
              <a:gd name="connsiteY6-6282" fmla="*/ 3519376 h 4492350"/>
              <a:gd name="connsiteX7-6283" fmla="*/ 1627995 w 3638574"/>
              <a:gd name="connsiteY7-6284" fmla="*/ 2400346 h 4492350"/>
              <a:gd name="connsiteX8-6285" fmla="*/ 4198 w 3638574"/>
              <a:gd name="connsiteY8-6286" fmla="*/ 742880 h 4492350"/>
              <a:gd name="connsiteX9-6287" fmla="*/ 932867 w 3638574"/>
              <a:gd name="connsiteY9-6288" fmla="*/ 1924493 h 4492350"/>
              <a:gd name="connsiteX10-6289" fmla="*/ 1037607 w 3638574"/>
              <a:gd name="connsiteY10-6290" fmla="*/ 857226 h 4492350"/>
              <a:gd name="connsiteX11-6291" fmla="*/ 1138710 w 3638574"/>
              <a:gd name="connsiteY11-6292" fmla="*/ 2026621 h 4492350"/>
              <a:gd name="connsiteX12-6293" fmla="*/ 1658679 w 3638574"/>
              <a:gd name="connsiteY12-6294" fmla="*/ 2194318 h 4492350"/>
              <a:gd name="connsiteX13-6295" fmla="*/ 1900430 w 3638574"/>
              <a:gd name="connsiteY13-6296" fmla="*/ 0 h 4492350"/>
              <a:gd name="connsiteX14-6297" fmla="*/ 1971873 w 3638574"/>
              <a:gd name="connsiteY14-6298" fmla="*/ 986216 h 4492350"/>
              <a:gd name="connsiteX15-6299" fmla="*/ 1826002 w 3638574"/>
              <a:gd name="connsiteY15-6300" fmla="*/ 2060385 h 4492350"/>
              <a:gd name="connsiteX16-6301" fmla="*/ 2001533 w 3638574"/>
              <a:gd name="connsiteY16-6302" fmla="*/ 3046321 h 4492350"/>
              <a:gd name="connsiteX17-6303" fmla="*/ 2591546 w 3638574"/>
              <a:gd name="connsiteY17-6304" fmla="*/ 2519916 h 4492350"/>
              <a:gd name="connsiteX18-6305" fmla="*/ 2857733 w 3638574"/>
              <a:gd name="connsiteY18-6306" fmla="*/ 1291762 h 4492350"/>
              <a:gd name="connsiteX19-6307" fmla="*/ 2750848 w 3638574"/>
              <a:gd name="connsiteY19-6308" fmla="*/ 2383091 h 4492350"/>
              <a:gd name="connsiteX20-6309" fmla="*/ 3638574 w 3638574"/>
              <a:gd name="connsiteY20-6310" fmla="*/ 1124252 h 4492350"/>
              <a:gd name="connsiteX21-6311" fmla="*/ 2166244 w 3638574"/>
              <a:gd name="connsiteY21-6312" fmla="*/ 3370521 h 4492350"/>
              <a:gd name="connsiteX22-6313" fmla="*/ 2113081 w 3638574"/>
              <a:gd name="connsiteY22-6314" fmla="*/ 3817088 h 4492350"/>
              <a:gd name="connsiteX23-6315" fmla="*/ 3261397 w 3638574"/>
              <a:gd name="connsiteY23-6316" fmla="*/ 3094074 h 4492350"/>
              <a:gd name="connsiteX24-6317" fmla="*/ 2138356 w 3638574"/>
              <a:gd name="connsiteY24-6318" fmla="*/ 4030951 h 4492350"/>
              <a:gd name="connsiteX25-6319" fmla="*/ 2176877 w 3638574"/>
              <a:gd name="connsiteY25-6320" fmla="*/ 4476307 h 4492350"/>
              <a:gd name="connsiteX26-6321" fmla="*/ 2162233 w 3638574"/>
              <a:gd name="connsiteY26-6322" fmla="*/ 4491415 h 4492350"/>
              <a:gd name="connsiteX27-6323" fmla="*/ 1687779 w 3638574"/>
              <a:gd name="connsiteY27-6324" fmla="*/ 4492350 h 4492350"/>
              <a:gd name="connsiteX0-6325" fmla="*/ 1687779 w 3638574"/>
              <a:gd name="connsiteY0-6326" fmla="*/ 4492350 h 4492350"/>
              <a:gd name="connsiteX1-6327" fmla="*/ 1740942 w 3638574"/>
              <a:gd name="connsiteY1-6328" fmla="*/ 3785190 h 4492350"/>
              <a:gd name="connsiteX2-6329" fmla="*/ 1251844 w 3638574"/>
              <a:gd name="connsiteY2-6330" fmla="*/ 3381153 h 4492350"/>
              <a:gd name="connsiteX3-6331" fmla="*/ 0 w 3638574"/>
              <a:gd name="connsiteY3-6332" fmla="*/ 2917145 h 4492350"/>
              <a:gd name="connsiteX4-6333" fmla="*/ 1087133 w 3638574"/>
              <a:gd name="connsiteY4-6334" fmla="*/ 3238920 h 4492350"/>
              <a:gd name="connsiteX5-6335" fmla="*/ 357497 w 3638574"/>
              <a:gd name="connsiteY5-6336" fmla="*/ 2432058 h 4492350"/>
              <a:gd name="connsiteX6-6337" fmla="*/ 1719677 w 3638574"/>
              <a:gd name="connsiteY6-6338" fmla="*/ 3519376 h 4492350"/>
              <a:gd name="connsiteX7-6339" fmla="*/ 1627995 w 3638574"/>
              <a:gd name="connsiteY7-6340" fmla="*/ 2400346 h 4492350"/>
              <a:gd name="connsiteX8-6341" fmla="*/ 4198 w 3638574"/>
              <a:gd name="connsiteY8-6342" fmla="*/ 742880 h 4492350"/>
              <a:gd name="connsiteX9-6343" fmla="*/ 932867 w 3638574"/>
              <a:gd name="connsiteY9-6344" fmla="*/ 1924493 h 4492350"/>
              <a:gd name="connsiteX10-6345" fmla="*/ 1037607 w 3638574"/>
              <a:gd name="connsiteY10-6346" fmla="*/ 857226 h 4492350"/>
              <a:gd name="connsiteX11-6347" fmla="*/ 1138710 w 3638574"/>
              <a:gd name="connsiteY11-6348" fmla="*/ 2026621 h 4492350"/>
              <a:gd name="connsiteX12-6349" fmla="*/ 1658679 w 3638574"/>
              <a:gd name="connsiteY12-6350" fmla="*/ 2194318 h 4492350"/>
              <a:gd name="connsiteX13-6351" fmla="*/ 1900430 w 3638574"/>
              <a:gd name="connsiteY13-6352" fmla="*/ 0 h 4492350"/>
              <a:gd name="connsiteX14-6353" fmla="*/ 1971873 w 3638574"/>
              <a:gd name="connsiteY14-6354" fmla="*/ 986216 h 4492350"/>
              <a:gd name="connsiteX15-6355" fmla="*/ 1826002 w 3638574"/>
              <a:gd name="connsiteY15-6356" fmla="*/ 2060385 h 4492350"/>
              <a:gd name="connsiteX16-6357" fmla="*/ 2001533 w 3638574"/>
              <a:gd name="connsiteY16-6358" fmla="*/ 3046321 h 4492350"/>
              <a:gd name="connsiteX17-6359" fmla="*/ 2591546 w 3638574"/>
              <a:gd name="connsiteY17-6360" fmla="*/ 2519916 h 4492350"/>
              <a:gd name="connsiteX18-6361" fmla="*/ 2857733 w 3638574"/>
              <a:gd name="connsiteY18-6362" fmla="*/ 1291762 h 4492350"/>
              <a:gd name="connsiteX19-6363" fmla="*/ 2750848 w 3638574"/>
              <a:gd name="connsiteY19-6364" fmla="*/ 2383091 h 4492350"/>
              <a:gd name="connsiteX20-6365" fmla="*/ 3638574 w 3638574"/>
              <a:gd name="connsiteY20-6366" fmla="*/ 1124252 h 4492350"/>
              <a:gd name="connsiteX21-6367" fmla="*/ 2166244 w 3638574"/>
              <a:gd name="connsiteY21-6368" fmla="*/ 3370521 h 4492350"/>
              <a:gd name="connsiteX22-6369" fmla="*/ 2113081 w 3638574"/>
              <a:gd name="connsiteY22-6370" fmla="*/ 3817088 h 4492350"/>
              <a:gd name="connsiteX23-6371" fmla="*/ 3261397 w 3638574"/>
              <a:gd name="connsiteY23-6372" fmla="*/ 3094074 h 4492350"/>
              <a:gd name="connsiteX24-6373" fmla="*/ 2138356 w 3638574"/>
              <a:gd name="connsiteY24-6374" fmla="*/ 4030951 h 4492350"/>
              <a:gd name="connsiteX25-6375" fmla="*/ 2176877 w 3638574"/>
              <a:gd name="connsiteY25-6376" fmla="*/ 4476307 h 4492350"/>
              <a:gd name="connsiteX26-6377" fmla="*/ 2162233 w 3638574"/>
              <a:gd name="connsiteY26-6378" fmla="*/ 4491415 h 4492350"/>
              <a:gd name="connsiteX27-6379" fmla="*/ 1687779 w 3638574"/>
              <a:gd name="connsiteY27-6380" fmla="*/ 4492350 h 4492350"/>
              <a:gd name="connsiteX0-6381" fmla="*/ 1687779 w 3638574"/>
              <a:gd name="connsiteY0-6382" fmla="*/ 4492350 h 4492350"/>
              <a:gd name="connsiteX1-6383" fmla="*/ 1740942 w 3638574"/>
              <a:gd name="connsiteY1-6384" fmla="*/ 3785190 h 4492350"/>
              <a:gd name="connsiteX2-6385" fmla="*/ 1239812 w 3638574"/>
              <a:gd name="connsiteY2-6386" fmla="*/ 3369121 h 4492350"/>
              <a:gd name="connsiteX3-6387" fmla="*/ 0 w 3638574"/>
              <a:gd name="connsiteY3-6388" fmla="*/ 2917145 h 4492350"/>
              <a:gd name="connsiteX4-6389" fmla="*/ 1087133 w 3638574"/>
              <a:gd name="connsiteY4-6390" fmla="*/ 3238920 h 4492350"/>
              <a:gd name="connsiteX5-6391" fmla="*/ 357497 w 3638574"/>
              <a:gd name="connsiteY5-6392" fmla="*/ 2432058 h 4492350"/>
              <a:gd name="connsiteX6-6393" fmla="*/ 1719677 w 3638574"/>
              <a:gd name="connsiteY6-6394" fmla="*/ 3519376 h 4492350"/>
              <a:gd name="connsiteX7-6395" fmla="*/ 1627995 w 3638574"/>
              <a:gd name="connsiteY7-6396" fmla="*/ 2400346 h 4492350"/>
              <a:gd name="connsiteX8-6397" fmla="*/ 4198 w 3638574"/>
              <a:gd name="connsiteY8-6398" fmla="*/ 742880 h 4492350"/>
              <a:gd name="connsiteX9-6399" fmla="*/ 932867 w 3638574"/>
              <a:gd name="connsiteY9-6400" fmla="*/ 1924493 h 4492350"/>
              <a:gd name="connsiteX10-6401" fmla="*/ 1037607 w 3638574"/>
              <a:gd name="connsiteY10-6402" fmla="*/ 857226 h 4492350"/>
              <a:gd name="connsiteX11-6403" fmla="*/ 1138710 w 3638574"/>
              <a:gd name="connsiteY11-6404" fmla="*/ 2026621 h 4492350"/>
              <a:gd name="connsiteX12-6405" fmla="*/ 1658679 w 3638574"/>
              <a:gd name="connsiteY12-6406" fmla="*/ 2194318 h 4492350"/>
              <a:gd name="connsiteX13-6407" fmla="*/ 1900430 w 3638574"/>
              <a:gd name="connsiteY13-6408" fmla="*/ 0 h 4492350"/>
              <a:gd name="connsiteX14-6409" fmla="*/ 1971873 w 3638574"/>
              <a:gd name="connsiteY14-6410" fmla="*/ 986216 h 4492350"/>
              <a:gd name="connsiteX15-6411" fmla="*/ 1826002 w 3638574"/>
              <a:gd name="connsiteY15-6412" fmla="*/ 2060385 h 4492350"/>
              <a:gd name="connsiteX16-6413" fmla="*/ 2001533 w 3638574"/>
              <a:gd name="connsiteY16-6414" fmla="*/ 3046321 h 4492350"/>
              <a:gd name="connsiteX17-6415" fmla="*/ 2591546 w 3638574"/>
              <a:gd name="connsiteY17-6416" fmla="*/ 2519916 h 4492350"/>
              <a:gd name="connsiteX18-6417" fmla="*/ 2857733 w 3638574"/>
              <a:gd name="connsiteY18-6418" fmla="*/ 1291762 h 4492350"/>
              <a:gd name="connsiteX19-6419" fmla="*/ 2750848 w 3638574"/>
              <a:gd name="connsiteY19-6420" fmla="*/ 2383091 h 4492350"/>
              <a:gd name="connsiteX20-6421" fmla="*/ 3638574 w 3638574"/>
              <a:gd name="connsiteY20-6422" fmla="*/ 1124252 h 4492350"/>
              <a:gd name="connsiteX21-6423" fmla="*/ 2166244 w 3638574"/>
              <a:gd name="connsiteY21-6424" fmla="*/ 3370521 h 4492350"/>
              <a:gd name="connsiteX22-6425" fmla="*/ 2113081 w 3638574"/>
              <a:gd name="connsiteY22-6426" fmla="*/ 3817088 h 4492350"/>
              <a:gd name="connsiteX23-6427" fmla="*/ 3261397 w 3638574"/>
              <a:gd name="connsiteY23-6428" fmla="*/ 3094074 h 4492350"/>
              <a:gd name="connsiteX24-6429" fmla="*/ 2138356 w 3638574"/>
              <a:gd name="connsiteY24-6430" fmla="*/ 4030951 h 4492350"/>
              <a:gd name="connsiteX25-6431" fmla="*/ 2176877 w 3638574"/>
              <a:gd name="connsiteY25-6432" fmla="*/ 4476307 h 4492350"/>
              <a:gd name="connsiteX26-6433" fmla="*/ 2162233 w 3638574"/>
              <a:gd name="connsiteY26-6434" fmla="*/ 4491415 h 4492350"/>
              <a:gd name="connsiteX27-6435" fmla="*/ 1687779 w 3638574"/>
              <a:gd name="connsiteY27-6436" fmla="*/ 4492350 h 4492350"/>
              <a:gd name="connsiteX0-6437" fmla="*/ 1687779 w 3638574"/>
              <a:gd name="connsiteY0-6438" fmla="*/ 4492350 h 4492350"/>
              <a:gd name="connsiteX1-6439" fmla="*/ 1740942 w 3638574"/>
              <a:gd name="connsiteY1-6440" fmla="*/ 3785190 h 4492350"/>
              <a:gd name="connsiteX2-6441" fmla="*/ 1239812 w 3638574"/>
              <a:gd name="connsiteY2-6442" fmla="*/ 3369121 h 4492350"/>
              <a:gd name="connsiteX3-6443" fmla="*/ 0 w 3638574"/>
              <a:gd name="connsiteY3-6444" fmla="*/ 2917145 h 4492350"/>
              <a:gd name="connsiteX4-6445" fmla="*/ 1087133 w 3638574"/>
              <a:gd name="connsiteY4-6446" fmla="*/ 3238920 h 4492350"/>
              <a:gd name="connsiteX5-6447" fmla="*/ 357497 w 3638574"/>
              <a:gd name="connsiteY5-6448" fmla="*/ 2432058 h 4492350"/>
              <a:gd name="connsiteX6-6449" fmla="*/ 1719677 w 3638574"/>
              <a:gd name="connsiteY6-6450" fmla="*/ 3519376 h 4492350"/>
              <a:gd name="connsiteX7-6451" fmla="*/ 1627995 w 3638574"/>
              <a:gd name="connsiteY7-6452" fmla="*/ 2400346 h 4492350"/>
              <a:gd name="connsiteX8-6453" fmla="*/ 4198 w 3638574"/>
              <a:gd name="connsiteY8-6454" fmla="*/ 742880 h 4492350"/>
              <a:gd name="connsiteX9-6455" fmla="*/ 932867 w 3638574"/>
              <a:gd name="connsiteY9-6456" fmla="*/ 1924493 h 4492350"/>
              <a:gd name="connsiteX10-6457" fmla="*/ 1037607 w 3638574"/>
              <a:gd name="connsiteY10-6458" fmla="*/ 857226 h 4492350"/>
              <a:gd name="connsiteX11-6459" fmla="*/ 1138710 w 3638574"/>
              <a:gd name="connsiteY11-6460" fmla="*/ 2026621 h 4492350"/>
              <a:gd name="connsiteX12-6461" fmla="*/ 1658679 w 3638574"/>
              <a:gd name="connsiteY12-6462" fmla="*/ 2194318 h 4492350"/>
              <a:gd name="connsiteX13-6463" fmla="*/ 1900430 w 3638574"/>
              <a:gd name="connsiteY13-6464" fmla="*/ 0 h 4492350"/>
              <a:gd name="connsiteX14-6465" fmla="*/ 1971873 w 3638574"/>
              <a:gd name="connsiteY14-6466" fmla="*/ 986216 h 4492350"/>
              <a:gd name="connsiteX15-6467" fmla="*/ 1826002 w 3638574"/>
              <a:gd name="connsiteY15-6468" fmla="*/ 2060385 h 4492350"/>
              <a:gd name="connsiteX16-6469" fmla="*/ 2001533 w 3638574"/>
              <a:gd name="connsiteY16-6470" fmla="*/ 3046321 h 4492350"/>
              <a:gd name="connsiteX17-6471" fmla="*/ 2591546 w 3638574"/>
              <a:gd name="connsiteY17-6472" fmla="*/ 2519916 h 4492350"/>
              <a:gd name="connsiteX18-6473" fmla="*/ 2857733 w 3638574"/>
              <a:gd name="connsiteY18-6474" fmla="*/ 1291762 h 4492350"/>
              <a:gd name="connsiteX19-6475" fmla="*/ 2750848 w 3638574"/>
              <a:gd name="connsiteY19-6476" fmla="*/ 2383091 h 4492350"/>
              <a:gd name="connsiteX20-6477" fmla="*/ 3638574 w 3638574"/>
              <a:gd name="connsiteY20-6478" fmla="*/ 1124252 h 4492350"/>
              <a:gd name="connsiteX21-6479" fmla="*/ 2166244 w 3638574"/>
              <a:gd name="connsiteY21-6480" fmla="*/ 3370521 h 4492350"/>
              <a:gd name="connsiteX22-6481" fmla="*/ 2113081 w 3638574"/>
              <a:gd name="connsiteY22-6482" fmla="*/ 3817088 h 4492350"/>
              <a:gd name="connsiteX23-6483" fmla="*/ 3261397 w 3638574"/>
              <a:gd name="connsiteY23-6484" fmla="*/ 3094074 h 4492350"/>
              <a:gd name="connsiteX24-6485" fmla="*/ 2138356 w 3638574"/>
              <a:gd name="connsiteY24-6486" fmla="*/ 4030951 h 4492350"/>
              <a:gd name="connsiteX25-6487" fmla="*/ 2176877 w 3638574"/>
              <a:gd name="connsiteY25-6488" fmla="*/ 4476307 h 4492350"/>
              <a:gd name="connsiteX26-6489" fmla="*/ 2162233 w 3638574"/>
              <a:gd name="connsiteY26-6490" fmla="*/ 4491415 h 4492350"/>
              <a:gd name="connsiteX27-6491" fmla="*/ 1687779 w 3638574"/>
              <a:gd name="connsiteY27-6492" fmla="*/ 4492350 h 4492350"/>
              <a:gd name="connsiteX0-6493" fmla="*/ 1687779 w 3638574"/>
              <a:gd name="connsiteY0-6494" fmla="*/ 4492350 h 4492350"/>
              <a:gd name="connsiteX1-6495" fmla="*/ 1740942 w 3638574"/>
              <a:gd name="connsiteY1-6496" fmla="*/ 3785190 h 4492350"/>
              <a:gd name="connsiteX2-6497" fmla="*/ 1239812 w 3638574"/>
              <a:gd name="connsiteY2-6498" fmla="*/ 3369121 h 4492350"/>
              <a:gd name="connsiteX3-6499" fmla="*/ 0 w 3638574"/>
              <a:gd name="connsiteY3-6500" fmla="*/ 2917145 h 4492350"/>
              <a:gd name="connsiteX4-6501" fmla="*/ 1087133 w 3638574"/>
              <a:gd name="connsiteY4-6502" fmla="*/ 3238920 h 4492350"/>
              <a:gd name="connsiteX5-6503" fmla="*/ 365518 w 3638574"/>
              <a:gd name="connsiteY5-6504" fmla="*/ 2420026 h 4492350"/>
              <a:gd name="connsiteX6-6505" fmla="*/ 1719677 w 3638574"/>
              <a:gd name="connsiteY6-6506" fmla="*/ 3519376 h 4492350"/>
              <a:gd name="connsiteX7-6507" fmla="*/ 1627995 w 3638574"/>
              <a:gd name="connsiteY7-6508" fmla="*/ 2400346 h 4492350"/>
              <a:gd name="connsiteX8-6509" fmla="*/ 4198 w 3638574"/>
              <a:gd name="connsiteY8-6510" fmla="*/ 742880 h 4492350"/>
              <a:gd name="connsiteX9-6511" fmla="*/ 932867 w 3638574"/>
              <a:gd name="connsiteY9-6512" fmla="*/ 1924493 h 4492350"/>
              <a:gd name="connsiteX10-6513" fmla="*/ 1037607 w 3638574"/>
              <a:gd name="connsiteY10-6514" fmla="*/ 857226 h 4492350"/>
              <a:gd name="connsiteX11-6515" fmla="*/ 1138710 w 3638574"/>
              <a:gd name="connsiteY11-6516" fmla="*/ 2026621 h 4492350"/>
              <a:gd name="connsiteX12-6517" fmla="*/ 1658679 w 3638574"/>
              <a:gd name="connsiteY12-6518" fmla="*/ 2194318 h 4492350"/>
              <a:gd name="connsiteX13-6519" fmla="*/ 1900430 w 3638574"/>
              <a:gd name="connsiteY13-6520" fmla="*/ 0 h 4492350"/>
              <a:gd name="connsiteX14-6521" fmla="*/ 1971873 w 3638574"/>
              <a:gd name="connsiteY14-6522" fmla="*/ 986216 h 4492350"/>
              <a:gd name="connsiteX15-6523" fmla="*/ 1826002 w 3638574"/>
              <a:gd name="connsiteY15-6524" fmla="*/ 2060385 h 4492350"/>
              <a:gd name="connsiteX16-6525" fmla="*/ 2001533 w 3638574"/>
              <a:gd name="connsiteY16-6526" fmla="*/ 3046321 h 4492350"/>
              <a:gd name="connsiteX17-6527" fmla="*/ 2591546 w 3638574"/>
              <a:gd name="connsiteY17-6528" fmla="*/ 2519916 h 4492350"/>
              <a:gd name="connsiteX18-6529" fmla="*/ 2857733 w 3638574"/>
              <a:gd name="connsiteY18-6530" fmla="*/ 1291762 h 4492350"/>
              <a:gd name="connsiteX19-6531" fmla="*/ 2750848 w 3638574"/>
              <a:gd name="connsiteY19-6532" fmla="*/ 2383091 h 4492350"/>
              <a:gd name="connsiteX20-6533" fmla="*/ 3638574 w 3638574"/>
              <a:gd name="connsiteY20-6534" fmla="*/ 1124252 h 4492350"/>
              <a:gd name="connsiteX21-6535" fmla="*/ 2166244 w 3638574"/>
              <a:gd name="connsiteY21-6536" fmla="*/ 3370521 h 4492350"/>
              <a:gd name="connsiteX22-6537" fmla="*/ 2113081 w 3638574"/>
              <a:gd name="connsiteY22-6538" fmla="*/ 3817088 h 4492350"/>
              <a:gd name="connsiteX23-6539" fmla="*/ 3261397 w 3638574"/>
              <a:gd name="connsiteY23-6540" fmla="*/ 3094074 h 4492350"/>
              <a:gd name="connsiteX24-6541" fmla="*/ 2138356 w 3638574"/>
              <a:gd name="connsiteY24-6542" fmla="*/ 4030951 h 4492350"/>
              <a:gd name="connsiteX25-6543" fmla="*/ 2176877 w 3638574"/>
              <a:gd name="connsiteY25-6544" fmla="*/ 4476307 h 4492350"/>
              <a:gd name="connsiteX26-6545" fmla="*/ 2162233 w 3638574"/>
              <a:gd name="connsiteY26-6546" fmla="*/ 4491415 h 4492350"/>
              <a:gd name="connsiteX27-6547" fmla="*/ 1687779 w 3638574"/>
              <a:gd name="connsiteY27-6548" fmla="*/ 4492350 h 4492350"/>
              <a:gd name="connsiteX0-6549" fmla="*/ 1687779 w 3638574"/>
              <a:gd name="connsiteY0-6550" fmla="*/ 4492350 h 4492350"/>
              <a:gd name="connsiteX1-6551" fmla="*/ 1740942 w 3638574"/>
              <a:gd name="connsiteY1-6552" fmla="*/ 3785190 h 4492350"/>
              <a:gd name="connsiteX2-6553" fmla="*/ 1239812 w 3638574"/>
              <a:gd name="connsiteY2-6554" fmla="*/ 3369121 h 4492350"/>
              <a:gd name="connsiteX3-6555" fmla="*/ 0 w 3638574"/>
              <a:gd name="connsiteY3-6556" fmla="*/ 2917145 h 4492350"/>
              <a:gd name="connsiteX4-6557" fmla="*/ 1087133 w 3638574"/>
              <a:gd name="connsiteY4-6558" fmla="*/ 3238920 h 4492350"/>
              <a:gd name="connsiteX5-6559" fmla="*/ 365518 w 3638574"/>
              <a:gd name="connsiteY5-6560" fmla="*/ 2420026 h 4492350"/>
              <a:gd name="connsiteX6-6561" fmla="*/ 1719677 w 3638574"/>
              <a:gd name="connsiteY6-6562" fmla="*/ 3519376 h 4492350"/>
              <a:gd name="connsiteX7-6563" fmla="*/ 1627995 w 3638574"/>
              <a:gd name="connsiteY7-6564" fmla="*/ 2400346 h 4492350"/>
              <a:gd name="connsiteX8-6565" fmla="*/ 4198 w 3638574"/>
              <a:gd name="connsiteY8-6566" fmla="*/ 742880 h 4492350"/>
              <a:gd name="connsiteX9-6567" fmla="*/ 932867 w 3638574"/>
              <a:gd name="connsiteY9-6568" fmla="*/ 1924493 h 4492350"/>
              <a:gd name="connsiteX10-6569" fmla="*/ 1037607 w 3638574"/>
              <a:gd name="connsiteY10-6570" fmla="*/ 857226 h 4492350"/>
              <a:gd name="connsiteX11-6571" fmla="*/ 1138710 w 3638574"/>
              <a:gd name="connsiteY11-6572" fmla="*/ 2026621 h 4492350"/>
              <a:gd name="connsiteX12-6573" fmla="*/ 1658679 w 3638574"/>
              <a:gd name="connsiteY12-6574" fmla="*/ 2194318 h 4492350"/>
              <a:gd name="connsiteX13-6575" fmla="*/ 1900430 w 3638574"/>
              <a:gd name="connsiteY13-6576" fmla="*/ 0 h 4492350"/>
              <a:gd name="connsiteX14-6577" fmla="*/ 1971873 w 3638574"/>
              <a:gd name="connsiteY14-6578" fmla="*/ 986216 h 4492350"/>
              <a:gd name="connsiteX15-6579" fmla="*/ 1826002 w 3638574"/>
              <a:gd name="connsiteY15-6580" fmla="*/ 2060385 h 4492350"/>
              <a:gd name="connsiteX16-6581" fmla="*/ 2001533 w 3638574"/>
              <a:gd name="connsiteY16-6582" fmla="*/ 3046321 h 4492350"/>
              <a:gd name="connsiteX17-6583" fmla="*/ 2591546 w 3638574"/>
              <a:gd name="connsiteY17-6584" fmla="*/ 2519916 h 4492350"/>
              <a:gd name="connsiteX18-6585" fmla="*/ 2857733 w 3638574"/>
              <a:gd name="connsiteY18-6586" fmla="*/ 1291762 h 4492350"/>
              <a:gd name="connsiteX19-6587" fmla="*/ 2750848 w 3638574"/>
              <a:gd name="connsiteY19-6588" fmla="*/ 2383091 h 4492350"/>
              <a:gd name="connsiteX20-6589" fmla="*/ 3638574 w 3638574"/>
              <a:gd name="connsiteY20-6590" fmla="*/ 1124252 h 4492350"/>
              <a:gd name="connsiteX21-6591" fmla="*/ 2166244 w 3638574"/>
              <a:gd name="connsiteY21-6592" fmla="*/ 3370521 h 4492350"/>
              <a:gd name="connsiteX22-6593" fmla="*/ 2113081 w 3638574"/>
              <a:gd name="connsiteY22-6594" fmla="*/ 3817088 h 4492350"/>
              <a:gd name="connsiteX23-6595" fmla="*/ 3261397 w 3638574"/>
              <a:gd name="connsiteY23-6596" fmla="*/ 3094074 h 4492350"/>
              <a:gd name="connsiteX24-6597" fmla="*/ 2138356 w 3638574"/>
              <a:gd name="connsiteY24-6598" fmla="*/ 4030951 h 4492350"/>
              <a:gd name="connsiteX25-6599" fmla="*/ 2176877 w 3638574"/>
              <a:gd name="connsiteY25-6600" fmla="*/ 4476307 h 4492350"/>
              <a:gd name="connsiteX26-6601" fmla="*/ 2162233 w 3638574"/>
              <a:gd name="connsiteY26-6602" fmla="*/ 4491415 h 4492350"/>
              <a:gd name="connsiteX27-6603" fmla="*/ 1687779 w 3638574"/>
              <a:gd name="connsiteY27-6604" fmla="*/ 4492350 h 4492350"/>
              <a:gd name="connsiteX0-6605" fmla="*/ 1687779 w 3638574"/>
              <a:gd name="connsiteY0-6606" fmla="*/ 4492350 h 4492350"/>
              <a:gd name="connsiteX1-6607" fmla="*/ 1740942 w 3638574"/>
              <a:gd name="connsiteY1-6608" fmla="*/ 3785190 h 4492350"/>
              <a:gd name="connsiteX2-6609" fmla="*/ 1239812 w 3638574"/>
              <a:gd name="connsiteY2-6610" fmla="*/ 3369121 h 4492350"/>
              <a:gd name="connsiteX3-6611" fmla="*/ 0 w 3638574"/>
              <a:gd name="connsiteY3-6612" fmla="*/ 2917145 h 4492350"/>
              <a:gd name="connsiteX4-6613" fmla="*/ 1087133 w 3638574"/>
              <a:gd name="connsiteY4-6614" fmla="*/ 3238920 h 4492350"/>
              <a:gd name="connsiteX5-6615" fmla="*/ 365518 w 3638574"/>
              <a:gd name="connsiteY5-6616" fmla="*/ 2420026 h 4492350"/>
              <a:gd name="connsiteX6-6617" fmla="*/ 1719677 w 3638574"/>
              <a:gd name="connsiteY6-6618" fmla="*/ 3519376 h 4492350"/>
              <a:gd name="connsiteX7-6619" fmla="*/ 1627995 w 3638574"/>
              <a:gd name="connsiteY7-6620" fmla="*/ 2400346 h 4492350"/>
              <a:gd name="connsiteX8-6621" fmla="*/ 4198 w 3638574"/>
              <a:gd name="connsiteY8-6622" fmla="*/ 742880 h 4492350"/>
              <a:gd name="connsiteX9-6623" fmla="*/ 932867 w 3638574"/>
              <a:gd name="connsiteY9-6624" fmla="*/ 1924493 h 4492350"/>
              <a:gd name="connsiteX10-6625" fmla="*/ 1037607 w 3638574"/>
              <a:gd name="connsiteY10-6626" fmla="*/ 857226 h 4492350"/>
              <a:gd name="connsiteX11-6627" fmla="*/ 1138710 w 3638574"/>
              <a:gd name="connsiteY11-6628" fmla="*/ 2026621 h 4492350"/>
              <a:gd name="connsiteX12-6629" fmla="*/ 1658679 w 3638574"/>
              <a:gd name="connsiteY12-6630" fmla="*/ 2194318 h 4492350"/>
              <a:gd name="connsiteX13-6631" fmla="*/ 1900430 w 3638574"/>
              <a:gd name="connsiteY13-6632" fmla="*/ 0 h 4492350"/>
              <a:gd name="connsiteX14-6633" fmla="*/ 1971873 w 3638574"/>
              <a:gd name="connsiteY14-6634" fmla="*/ 986216 h 4492350"/>
              <a:gd name="connsiteX15-6635" fmla="*/ 1826002 w 3638574"/>
              <a:gd name="connsiteY15-6636" fmla="*/ 2060385 h 4492350"/>
              <a:gd name="connsiteX16-6637" fmla="*/ 2001533 w 3638574"/>
              <a:gd name="connsiteY16-6638" fmla="*/ 3046321 h 4492350"/>
              <a:gd name="connsiteX17-6639" fmla="*/ 2591546 w 3638574"/>
              <a:gd name="connsiteY17-6640" fmla="*/ 2519916 h 4492350"/>
              <a:gd name="connsiteX18-6641" fmla="*/ 2857733 w 3638574"/>
              <a:gd name="connsiteY18-6642" fmla="*/ 1291762 h 4492350"/>
              <a:gd name="connsiteX19-6643" fmla="*/ 2750848 w 3638574"/>
              <a:gd name="connsiteY19-6644" fmla="*/ 2383091 h 4492350"/>
              <a:gd name="connsiteX20-6645" fmla="*/ 3638574 w 3638574"/>
              <a:gd name="connsiteY20-6646" fmla="*/ 1124252 h 4492350"/>
              <a:gd name="connsiteX21-6647" fmla="*/ 2166244 w 3638574"/>
              <a:gd name="connsiteY21-6648" fmla="*/ 3370521 h 4492350"/>
              <a:gd name="connsiteX22-6649" fmla="*/ 2113081 w 3638574"/>
              <a:gd name="connsiteY22-6650" fmla="*/ 3817088 h 4492350"/>
              <a:gd name="connsiteX23-6651" fmla="*/ 3261397 w 3638574"/>
              <a:gd name="connsiteY23-6652" fmla="*/ 3094074 h 4492350"/>
              <a:gd name="connsiteX24-6653" fmla="*/ 2138356 w 3638574"/>
              <a:gd name="connsiteY24-6654" fmla="*/ 4030951 h 4492350"/>
              <a:gd name="connsiteX25-6655" fmla="*/ 2176877 w 3638574"/>
              <a:gd name="connsiteY25-6656" fmla="*/ 4476307 h 4492350"/>
              <a:gd name="connsiteX26-6657" fmla="*/ 2162233 w 3638574"/>
              <a:gd name="connsiteY26-6658" fmla="*/ 4491415 h 4492350"/>
              <a:gd name="connsiteX27-6659" fmla="*/ 1687779 w 3638574"/>
              <a:gd name="connsiteY27-6660" fmla="*/ 4492350 h 4492350"/>
              <a:gd name="connsiteX0-6661" fmla="*/ 1687779 w 3638574"/>
              <a:gd name="connsiteY0-6662" fmla="*/ 4492350 h 4492350"/>
              <a:gd name="connsiteX1-6663" fmla="*/ 1740942 w 3638574"/>
              <a:gd name="connsiteY1-6664" fmla="*/ 3785190 h 4492350"/>
              <a:gd name="connsiteX2-6665" fmla="*/ 1239812 w 3638574"/>
              <a:gd name="connsiteY2-6666" fmla="*/ 3369121 h 4492350"/>
              <a:gd name="connsiteX3-6667" fmla="*/ 0 w 3638574"/>
              <a:gd name="connsiteY3-6668" fmla="*/ 2917145 h 4492350"/>
              <a:gd name="connsiteX4-6669" fmla="*/ 1087133 w 3638574"/>
              <a:gd name="connsiteY4-6670" fmla="*/ 3238920 h 4492350"/>
              <a:gd name="connsiteX5-6671" fmla="*/ 365518 w 3638574"/>
              <a:gd name="connsiteY5-6672" fmla="*/ 2420026 h 4492350"/>
              <a:gd name="connsiteX6-6673" fmla="*/ 1719677 w 3638574"/>
              <a:gd name="connsiteY6-6674" fmla="*/ 3519376 h 4492350"/>
              <a:gd name="connsiteX7-6675" fmla="*/ 1627995 w 3638574"/>
              <a:gd name="connsiteY7-6676" fmla="*/ 2400346 h 4492350"/>
              <a:gd name="connsiteX8-6677" fmla="*/ 4198 w 3638574"/>
              <a:gd name="connsiteY8-6678" fmla="*/ 742880 h 4492350"/>
              <a:gd name="connsiteX9-6679" fmla="*/ 932867 w 3638574"/>
              <a:gd name="connsiteY9-6680" fmla="*/ 1924493 h 4492350"/>
              <a:gd name="connsiteX10-6681" fmla="*/ 1037607 w 3638574"/>
              <a:gd name="connsiteY10-6682" fmla="*/ 857226 h 4492350"/>
              <a:gd name="connsiteX11-6683" fmla="*/ 1138710 w 3638574"/>
              <a:gd name="connsiteY11-6684" fmla="*/ 2026621 h 4492350"/>
              <a:gd name="connsiteX12-6685" fmla="*/ 1658679 w 3638574"/>
              <a:gd name="connsiteY12-6686" fmla="*/ 2194318 h 4492350"/>
              <a:gd name="connsiteX13-6687" fmla="*/ 1900430 w 3638574"/>
              <a:gd name="connsiteY13-6688" fmla="*/ 0 h 4492350"/>
              <a:gd name="connsiteX14-6689" fmla="*/ 1971873 w 3638574"/>
              <a:gd name="connsiteY14-6690" fmla="*/ 986216 h 4492350"/>
              <a:gd name="connsiteX15-6691" fmla="*/ 1826002 w 3638574"/>
              <a:gd name="connsiteY15-6692" fmla="*/ 2060385 h 4492350"/>
              <a:gd name="connsiteX16-6693" fmla="*/ 2001533 w 3638574"/>
              <a:gd name="connsiteY16-6694" fmla="*/ 3046321 h 4492350"/>
              <a:gd name="connsiteX17-6695" fmla="*/ 2591546 w 3638574"/>
              <a:gd name="connsiteY17-6696" fmla="*/ 2519916 h 4492350"/>
              <a:gd name="connsiteX18-6697" fmla="*/ 2857733 w 3638574"/>
              <a:gd name="connsiteY18-6698" fmla="*/ 1291762 h 4492350"/>
              <a:gd name="connsiteX19-6699" fmla="*/ 2750848 w 3638574"/>
              <a:gd name="connsiteY19-6700" fmla="*/ 2383091 h 4492350"/>
              <a:gd name="connsiteX20-6701" fmla="*/ 3638574 w 3638574"/>
              <a:gd name="connsiteY20-6702" fmla="*/ 1124252 h 4492350"/>
              <a:gd name="connsiteX21-6703" fmla="*/ 2166244 w 3638574"/>
              <a:gd name="connsiteY21-6704" fmla="*/ 3370521 h 4492350"/>
              <a:gd name="connsiteX22-6705" fmla="*/ 2113081 w 3638574"/>
              <a:gd name="connsiteY22-6706" fmla="*/ 3817088 h 4492350"/>
              <a:gd name="connsiteX23-6707" fmla="*/ 3261397 w 3638574"/>
              <a:gd name="connsiteY23-6708" fmla="*/ 3094074 h 4492350"/>
              <a:gd name="connsiteX24-6709" fmla="*/ 2138356 w 3638574"/>
              <a:gd name="connsiteY24-6710" fmla="*/ 4030951 h 4492350"/>
              <a:gd name="connsiteX25-6711" fmla="*/ 2176877 w 3638574"/>
              <a:gd name="connsiteY25-6712" fmla="*/ 4476307 h 4492350"/>
              <a:gd name="connsiteX26-6713" fmla="*/ 2162233 w 3638574"/>
              <a:gd name="connsiteY26-6714" fmla="*/ 4491415 h 4492350"/>
              <a:gd name="connsiteX27-6715" fmla="*/ 1687779 w 3638574"/>
              <a:gd name="connsiteY27-6716" fmla="*/ 4492350 h 4492350"/>
              <a:gd name="connsiteX0-6717" fmla="*/ 1687779 w 3638574"/>
              <a:gd name="connsiteY0-6718" fmla="*/ 4492350 h 4492350"/>
              <a:gd name="connsiteX1-6719" fmla="*/ 1740942 w 3638574"/>
              <a:gd name="connsiteY1-6720" fmla="*/ 3785190 h 4492350"/>
              <a:gd name="connsiteX2-6721" fmla="*/ 1239812 w 3638574"/>
              <a:gd name="connsiteY2-6722" fmla="*/ 3369121 h 4492350"/>
              <a:gd name="connsiteX3-6723" fmla="*/ 0 w 3638574"/>
              <a:gd name="connsiteY3-6724" fmla="*/ 2917145 h 4492350"/>
              <a:gd name="connsiteX4-6725" fmla="*/ 1087133 w 3638574"/>
              <a:gd name="connsiteY4-6726" fmla="*/ 3238920 h 4492350"/>
              <a:gd name="connsiteX5-6727" fmla="*/ 365518 w 3638574"/>
              <a:gd name="connsiteY5-6728" fmla="*/ 2420026 h 4492350"/>
              <a:gd name="connsiteX6-6729" fmla="*/ 1719677 w 3638574"/>
              <a:gd name="connsiteY6-6730" fmla="*/ 3519376 h 4492350"/>
              <a:gd name="connsiteX7-6731" fmla="*/ 1627995 w 3638574"/>
              <a:gd name="connsiteY7-6732" fmla="*/ 2400346 h 4492350"/>
              <a:gd name="connsiteX8-6733" fmla="*/ 4198 w 3638574"/>
              <a:gd name="connsiteY8-6734" fmla="*/ 742880 h 4492350"/>
              <a:gd name="connsiteX9-6735" fmla="*/ 932867 w 3638574"/>
              <a:gd name="connsiteY9-6736" fmla="*/ 1924493 h 4492350"/>
              <a:gd name="connsiteX10-6737" fmla="*/ 1037607 w 3638574"/>
              <a:gd name="connsiteY10-6738" fmla="*/ 857226 h 4492350"/>
              <a:gd name="connsiteX11-6739" fmla="*/ 1138710 w 3638574"/>
              <a:gd name="connsiteY11-6740" fmla="*/ 2026621 h 4492350"/>
              <a:gd name="connsiteX12-6741" fmla="*/ 1658679 w 3638574"/>
              <a:gd name="connsiteY12-6742" fmla="*/ 2194318 h 4492350"/>
              <a:gd name="connsiteX13-6743" fmla="*/ 1900430 w 3638574"/>
              <a:gd name="connsiteY13-6744" fmla="*/ 0 h 4492350"/>
              <a:gd name="connsiteX14-6745" fmla="*/ 1971873 w 3638574"/>
              <a:gd name="connsiteY14-6746" fmla="*/ 986216 h 4492350"/>
              <a:gd name="connsiteX15-6747" fmla="*/ 1826002 w 3638574"/>
              <a:gd name="connsiteY15-6748" fmla="*/ 2060385 h 4492350"/>
              <a:gd name="connsiteX16-6749" fmla="*/ 2001533 w 3638574"/>
              <a:gd name="connsiteY16-6750" fmla="*/ 3046321 h 4492350"/>
              <a:gd name="connsiteX17-6751" fmla="*/ 2591546 w 3638574"/>
              <a:gd name="connsiteY17-6752" fmla="*/ 2519916 h 4492350"/>
              <a:gd name="connsiteX18-6753" fmla="*/ 2857733 w 3638574"/>
              <a:gd name="connsiteY18-6754" fmla="*/ 1291762 h 4492350"/>
              <a:gd name="connsiteX19-6755" fmla="*/ 2750848 w 3638574"/>
              <a:gd name="connsiteY19-6756" fmla="*/ 2383091 h 4492350"/>
              <a:gd name="connsiteX20-6757" fmla="*/ 3638574 w 3638574"/>
              <a:gd name="connsiteY20-6758" fmla="*/ 1124252 h 4492350"/>
              <a:gd name="connsiteX21-6759" fmla="*/ 2166244 w 3638574"/>
              <a:gd name="connsiteY21-6760" fmla="*/ 3370521 h 4492350"/>
              <a:gd name="connsiteX22-6761" fmla="*/ 2113081 w 3638574"/>
              <a:gd name="connsiteY22-6762" fmla="*/ 3817088 h 4492350"/>
              <a:gd name="connsiteX23-6763" fmla="*/ 3261397 w 3638574"/>
              <a:gd name="connsiteY23-6764" fmla="*/ 3094074 h 4492350"/>
              <a:gd name="connsiteX24-6765" fmla="*/ 2138356 w 3638574"/>
              <a:gd name="connsiteY24-6766" fmla="*/ 4030951 h 4492350"/>
              <a:gd name="connsiteX25-6767" fmla="*/ 2176877 w 3638574"/>
              <a:gd name="connsiteY25-6768" fmla="*/ 4476307 h 4492350"/>
              <a:gd name="connsiteX26-6769" fmla="*/ 2162233 w 3638574"/>
              <a:gd name="connsiteY26-6770" fmla="*/ 4491415 h 4492350"/>
              <a:gd name="connsiteX27-6771" fmla="*/ 1687779 w 3638574"/>
              <a:gd name="connsiteY27-6772" fmla="*/ 4492350 h 4492350"/>
              <a:gd name="connsiteX0-6773" fmla="*/ 1687779 w 3638574"/>
              <a:gd name="connsiteY0-6774" fmla="*/ 4492350 h 4492350"/>
              <a:gd name="connsiteX1-6775" fmla="*/ 1740942 w 3638574"/>
              <a:gd name="connsiteY1-6776" fmla="*/ 3785190 h 4492350"/>
              <a:gd name="connsiteX2-6777" fmla="*/ 1239812 w 3638574"/>
              <a:gd name="connsiteY2-6778" fmla="*/ 3369121 h 4492350"/>
              <a:gd name="connsiteX3-6779" fmla="*/ 0 w 3638574"/>
              <a:gd name="connsiteY3-6780" fmla="*/ 2917145 h 4492350"/>
              <a:gd name="connsiteX4-6781" fmla="*/ 1087133 w 3638574"/>
              <a:gd name="connsiteY4-6782" fmla="*/ 3238920 h 4492350"/>
              <a:gd name="connsiteX5-6783" fmla="*/ 389581 w 3638574"/>
              <a:gd name="connsiteY5-6784" fmla="*/ 2412005 h 4492350"/>
              <a:gd name="connsiteX6-6785" fmla="*/ 1719677 w 3638574"/>
              <a:gd name="connsiteY6-6786" fmla="*/ 3519376 h 4492350"/>
              <a:gd name="connsiteX7-6787" fmla="*/ 1627995 w 3638574"/>
              <a:gd name="connsiteY7-6788" fmla="*/ 2400346 h 4492350"/>
              <a:gd name="connsiteX8-6789" fmla="*/ 4198 w 3638574"/>
              <a:gd name="connsiteY8-6790" fmla="*/ 742880 h 4492350"/>
              <a:gd name="connsiteX9-6791" fmla="*/ 932867 w 3638574"/>
              <a:gd name="connsiteY9-6792" fmla="*/ 1924493 h 4492350"/>
              <a:gd name="connsiteX10-6793" fmla="*/ 1037607 w 3638574"/>
              <a:gd name="connsiteY10-6794" fmla="*/ 857226 h 4492350"/>
              <a:gd name="connsiteX11-6795" fmla="*/ 1138710 w 3638574"/>
              <a:gd name="connsiteY11-6796" fmla="*/ 2026621 h 4492350"/>
              <a:gd name="connsiteX12-6797" fmla="*/ 1658679 w 3638574"/>
              <a:gd name="connsiteY12-6798" fmla="*/ 2194318 h 4492350"/>
              <a:gd name="connsiteX13-6799" fmla="*/ 1900430 w 3638574"/>
              <a:gd name="connsiteY13-6800" fmla="*/ 0 h 4492350"/>
              <a:gd name="connsiteX14-6801" fmla="*/ 1971873 w 3638574"/>
              <a:gd name="connsiteY14-6802" fmla="*/ 986216 h 4492350"/>
              <a:gd name="connsiteX15-6803" fmla="*/ 1826002 w 3638574"/>
              <a:gd name="connsiteY15-6804" fmla="*/ 2060385 h 4492350"/>
              <a:gd name="connsiteX16-6805" fmla="*/ 2001533 w 3638574"/>
              <a:gd name="connsiteY16-6806" fmla="*/ 3046321 h 4492350"/>
              <a:gd name="connsiteX17-6807" fmla="*/ 2591546 w 3638574"/>
              <a:gd name="connsiteY17-6808" fmla="*/ 2519916 h 4492350"/>
              <a:gd name="connsiteX18-6809" fmla="*/ 2857733 w 3638574"/>
              <a:gd name="connsiteY18-6810" fmla="*/ 1291762 h 4492350"/>
              <a:gd name="connsiteX19-6811" fmla="*/ 2750848 w 3638574"/>
              <a:gd name="connsiteY19-6812" fmla="*/ 2383091 h 4492350"/>
              <a:gd name="connsiteX20-6813" fmla="*/ 3638574 w 3638574"/>
              <a:gd name="connsiteY20-6814" fmla="*/ 1124252 h 4492350"/>
              <a:gd name="connsiteX21-6815" fmla="*/ 2166244 w 3638574"/>
              <a:gd name="connsiteY21-6816" fmla="*/ 3370521 h 4492350"/>
              <a:gd name="connsiteX22-6817" fmla="*/ 2113081 w 3638574"/>
              <a:gd name="connsiteY22-6818" fmla="*/ 3817088 h 4492350"/>
              <a:gd name="connsiteX23-6819" fmla="*/ 3261397 w 3638574"/>
              <a:gd name="connsiteY23-6820" fmla="*/ 3094074 h 4492350"/>
              <a:gd name="connsiteX24-6821" fmla="*/ 2138356 w 3638574"/>
              <a:gd name="connsiteY24-6822" fmla="*/ 4030951 h 4492350"/>
              <a:gd name="connsiteX25-6823" fmla="*/ 2176877 w 3638574"/>
              <a:gd name="connsiteY25-6824" fmla="*/ 4476307 h 4492350"/>
              <a:gd name="connsiteX26-6825" fmla="*/ 2162233 w 3638574"/>
              <a:gd name="connsiteY26-6826" fmla="*/ 4491415 h 4492350"/>
              <a:gd name="connsiteX27-6827" fmla="*/ 1687779 w 3638574"/>
              <a:gd name="connsiteY27-6828" fmla="*/ 4492350 h 4492350"/>
              <a:gd name="connsiteX0-6829" fmla="*/ 1687779 w 3638574"/>
              <a:gd name="connsiteY0-6830" fmla="*/ 4492350 h 4492350"/>
              <a:gd name="connsiteX1-6831" fmla="*/ 1740942 w 3638574"/>
              <a:gd name="connsiteY1-6832" fmla="*/ 3785190 h 4492350"/>
              <a:gd name="connsiteX2-6833" fmla="*/ 1239812 w 3638574"/>
              <a:gd name="connsiteY2-6834" fmla="*/ 3369121 h 4492350"/>
              <a:gd name="connsiteX3-6835" fmla="*/ 0 w 3638574"/>
              <a:gd name="connsiteY3-6836" fmla="*/ 2917145 h 4492350"/>
              <a:gd name="connsiteX4-6837" fmla="*/ 1087133 w 3638574"/>
              <a:gd name="connsiteY4-6838" fmla="*/ 3238920 h 4492350"/>
              <a:gd name="connsiteX5-6839" fmla="*/ 389581 w 3638574"/>
              <a:gd name="connsiteY5-6840" fmla="*/ 2412005 h 4492350"/>
              <a:gd name="connsiteX6-6841" fmla="*/ 1719677 w 3638574"/>
              <a:gd name="connsiteY6-6842" fmla="*/ 3519376 h 4492350"/>
              <a:gd name="connsiteX7-6843" fmla="*/ 1627995 w 3638574"/>
              <a:gd name="connsiteY7-6844" fmla="*/ 2400346 h 4492350"/>
              <a:gd name="connsiteX8-6845" fmla="*/ 4198 w 3638574"/>
              <a:gd name="connsiteY8-6846" fmla="*/ 742880 h 4492350"/>
              <a:gd name="connsiteX9-6847" fmla="*/ 932867 w 3638574"/>
              <a:gd name="connsiteY9-6848" fmla="*/ 1924493 h 4492350"/>
              <a:gd name="connsiteX10-6849" fmla="*/ 1037607 w 3638574"/>
              <a:gd name="connsiteY10-6850" fmla="*/ 857226 h 4492350"/>
              <a:gd name="connsiteX11-6851" fmla="*/ 1138710 w 3638574"/>
              <a:gd name="connsiteY11-6852" fmla="*/ 2026621 h 4492350"/>
              <a:gd name="connsiteX12-6853" fmla="*/ 1658679 w 3638574"/>
              <a:gd name="connsiteY12-6854" fmla="*/ 2194318 h 4492350"/>
              <a:gd name="connsiteX13-6855" fmla="*/ 1900430 w 3638574"/>
              <a:gd name="connsiteY13-6856" fmla="*/ 0 h 4492350"/>
              <a:gd name="connsiteX14-6857" fmla="*/ 1971873 w 3638574"/>
              <a:gd name="connsiteY14-6858" fmla="*/ 986216 h 4492350"/>
              <a:gd name="connsiteX15-6859" fmla="*/ 1826002 w 3638574"/>
              <a:gd name="connsiteY15-6860" fmla="*/ 2060385 h 4492350"/>
              <a:gd name="connsiteX16-6861" fmla="*/ 2001533 w 3638574"/>
              <a:gd name="connsiteY16-6862" fmla="*/ 3046321 h 4492350"/>
              <a:gd name="connsiteX17-6863" fmla="*/ 2591546 w 3638574"/>
              <a:gd name="connsiteY17-6864" fmla="*/ 2519916 h 4492350"/>
              <a:gd name="connsiteX18-6865" fmla="*/ 2857733 w 3638574"/>
              <a:gd name="connsiteY18-6866" fmla="*/ 1291762 h 4492350"/>
              <a:gd name="connsiteX19-6867" fmla="*/ 2750848 w 3638574"/>
              <a:gd name="connsiteY19-6868" fmla="*/ 2383091 h 4492350"/>
              <a:gd name="connsiteX20-6869" fmla="*/ 3638574 w 3638574"/>
              <a:gd name="connsiteY20-6870" fmla="*/ 1124252 h 4492350"/>
              <a:gd name="connsiteX21-6871" fmla="*/ 2166244 w 3638574"/>
              <a:gd name="connsiteY21-6872" fmla="*/ 3370521 h 4492350"/>
              <a:gd name="connsiteX22-6873" fmla="*/ 2113081 w 3638574"/>
              <a:gd name="connsiteY22-6874" fmla="*/ 3817088 h 4492350"/>
              <a:gd name="connsiteX23-6875" fmla="*/ 3261397 w 3638574"/>
              <a:gd name="connsiteY23-6876" fmla="*/ 3094074 h 4492350"/>
              <a:gd name="connsiteX24-6877" fmla="*/ 2138356 w 3638574"/>
              <a:gd name="connsiteY24-6878" fmla="*/ 4030951 h 4492350"/>
              <a:gd name="connsiteX25-6879" fmla="*/ 2176877 w 3638574"/>
              <a:gd name="connsiteY25-6880" fmla="*/ 4476307 h 4492350"/>
              <a:gd name="connsiteX26-6881" fmla="*/ 2162233 w 3638574"/>
              <a:gd name="connsiteY26-6882" fmla="*/ 4491415 h 4492350"/>
              <a:gd name="connsiteX27-6883" fmla="*/ 1687779 w 3638574"/>
              <a:gd name="connsiteY27-6884" fmla="*/ 4492350 h 4492350"/>
              <a:gd name="connsiteX0-6885" fmla="*/ 1687779 w 3638574"/>
              <a:gd name="connsiteY0-6886" fmla="*/ 4492350 h 4492350"/>
              <a:gd name="connsiteX1-6887" fmla="*/ 1740942 w 3638574"/>
              <a:gd name="connsiteY1-6888" fmla="*/ 3785190 h 4492350"/>
              <a:gd name="connsiteX2-6889" fmla="*/ 1239812 w 3638574"/>
              <a:gd name="connsiteY2-6890" fmla="*/ 3369121 h 4492350"/>
              <a:gd name="connsiteX3-6891" fmla="*/ 0 w 3638574"/>
              <a:gd name="connsiteY3-6892" fmla="*/ 2917145 h 4492350"/>
              <a:gd name="connsiteX4-6893" fmla="*/ 1087133 w 3638574"/>
              <a:gd name="connsiteY4-6894" fmla="*/ 3238920 h 4492350"/>
              <a:gd name="connsiteX5-6895" fmla="*/ 389581 w 3638574"/>
              <a:gd name="connsiteY5-6896" fmla="*/ 2412005 h 4492350"/>
              <a:gd name="connsiteX6-6897" fmla="*/ 1719677 w 3638574"/>
              <a:gd name="connsiteY6-6898" fmla="*/ 3519376 h 4492350"/>
              <a:gd name="connsiteX7-6899" fmla="*/ 1627995 w 3638574"/>
              <a:gd name="connsiteY7-6900" fmla="*/ 2400346 h 4492350"/>
              <a:gd name="connsiteX8-6901" fmla="*/ 4198 w 3638574"/>
              <a:gd name="connsiteY8-6902" fmla="*/ 742880 h 4492350"/>
              <a:gd name="connsiteX9-6903" fmla="*/ 932867 w 3638574"/>
              <a:gd name="connsiteY9-6904" fmla="*/ 1924493 h 4492350"/>
              <a:gd name="connsiteX10-6905" fmla="*/ 1037607 w 3638574"/>
              <a:gd name="connsiteY10-6906" fmla="*/ 857226 h 4492350"/>
              <a:gd name="connsiteX11-6907" fmla="*/ 1138710 w 3638574"/>
              <a:gd name="connsiteY11-6908" fmla="*/ 2026621 h 4492350"/>
              <a:gd name="connsiteX12-6909" fmla="*/ 1658679 w 3638574"/>
              <a:gd name="connsiteY12-6910" fmla="*/ 2194318 h 4492350"/>
              <a:gd name="connsiteX13-6911" fmla="*/ 1900430 w 3638574"/>
              <a:gd name="connsiteY13-6912" fmla="*/ 0 h 4492350"/>
              <a:gd name="connsiteX14-6913" fmla="*/ 1971873 w 3638574"/>
              <a:gd name="connsiteY14-6914" fmla="*/ 986216 h 4492350"/>
              <a:gd name="connsiteX15-6915" fmla="*/ 1826002 w 3638574"/>
              <a:gd name="connsiteY15-6916" fmla="*/ 2060385 h 4492350"/>
              <a:gd name="connsiteX16-6917" fmla="*/ 2001533 w 3638574"/>
              <a:gd name="connsiteY16-6918" fmla="*/ 3046321 h 4492350"/>
              <a:gd name="connsiteX17-6919" fmla="*/ 2591546 w 3638574"/>
              <a:gd name="connsiteY17-6920" fmla="*/ 2519916 h 4492350"/>
              <a:gd name="connsiteX18-6921" fmla="*/ 2857733 w 3638574"/>
              <a:gd name="connsiteY18-6922" fmla="*/ 1291762 h 4492350"/>
              <a:gd name="connsiteX19-6923" fmla="*/ 2750848 w 3638574"/>
              <a:gd name="connsiteY19-6924" fmla="*/ 2383091 h 4492350"/>
              <a:gd name="connsiteX20-6925" fmla="*/ 3638574 w 3638574"/>
              <a:gd name="connsiteY20-6926" fmla="*/ 1124252 h 4492350"/>
              <a:gd name="connsiteX21-6927" fmla="*/ 2166244 w 3638574"/>
              <a:gd name="connsiteY21-6928" fmla="*/ 3370521 h 4492350"/>
              <a:gd name="connsiteX22-6929" fmla="*/ 2113081 w 3638574"/>
              <a:gd name="connsiteY22-6930" fmla="*/ 3817088 h 4492350"/>
              <a:gd name="connsiteX23-6931" fmla="*/ 3261397 w 3638574"/>
              <a:gd name="connsiteY23-6932" fmla="*/ 3094074 h 4492350"/>
              <a:gd name="connsiteX24-6933" fmla="*/ 2138356 w 3638574"/>
              <a:gd name="connsiteY24-6934" fmla="*/ 4030951 h 4492350"/>
              <a:gd name="connsiteX25-6935" fmla="*/ 2176877 w 3638574"/>
              <a:gd name="connsiteY25-6936" fmla="*/ 4476307 h 4492350"/>
              <a:gd name="connsiteX26-6937" fmla="*/ 2162233 w 3638574"/>
              <a:gd name="connsiteY26-6938" fmla="*/ 4491415 h 4492350"/>
              <a:gd name="connsiteX27-6939" fmla="*/ 1687779 w 3638574"/>
              <a:gd name="connsiteY27-6940" fmla="*/ 4492350 h 4492350"/>
              <a:gd name="connsiteX0-6941" fmla="*/ 1687779 w 3638574"/>
              <a:gd name="connsiteY0-6942" fmla="*/ 4492350 h 4492350"/>
              <a:gd name="connsiteX1-6943" fmla="*/ 1740942 w 3638574"/>
              <a:gd name="connsiteY1-6944" fmla="*/ 3785190 h 4492350"/>
              <a:gd name="connsiteX2-6945" fmla="*/ 1239812 w 3638574"/>
              <a:gd name="connsiteY2-6946" fmla="*/ 3369121 h 4492350"/>
              <a:gd name="connsiteX3-6947" fmla="*/ 0 w 3638574"/>
              <a:gd name="connsiteY3-6948" fmla="*/ 2917145 h 4492350"/>
              <a:gd name="connsiteX4-6949" fmla="*/ 1087133 w 3638574"/>
              <a:gd name="connsiteY4-6950" fmla="*/ 3238920 h 4492350"/>
              <a:gd name="connsiteX5-6951" fmla="*/ 389581 w 3638574"/>
              <a:gd name="connsiteY5-6952" fmla="*/ 2412005 h 4492350"/>
              <a:gd name="connsiteX6-6953" fmla="*/ 1719677 w 3638574"/>
              <a:gd name="connsiteY6-6954" fmla="*/ 3519376 h 4492350"/>
              <a:gd name="connsiteX7-6955" fmla="*/ 1627995 w 3638574"/>
              <a:gd name="connsiteY7-6956" fmla="*/ 2400346 h 4492350"/>
              <a:gd name="connsiteX8-6957" fmla="*/ 4198 w 3638574"/>
              <a:gd name="connsiteY8-6958" fmla="*/ 742880 h 4492350"/>
              <a:gd name="connsiteX9-6959" fmla="*/ 932867 w 3638574"/>
              <a:gd name="connsiteY9-6960" fmla="*/ 1924493 h 4492350"/>
              <a:gd name="connsiteX10-6961" fmla="*/ 1037607 w 3638574"/>
              <a:gd name="connsiteY10-6962" fmla="*/ 857226 h 4492350"/>
              <a:gd name="connsiteX11-6963" fmla="*/ 1138710 w 3638574"/>
              <a:gd name="connsiteY11-6964" fmla="*/ 2026621 h 4492350"/>
              <a:gd name="connsiteX12-6965" fmla="*/ 1658679 w 3638574"/>
              <a:gd name="connsiteY12-6966" fmla="*/ 2194318 h 4492350"/>
              <a:gd name="connsiteX13-6967" fmla="*/ 1900430 w 3638574"/>
              <a:gd name="connsiteY13-6968" fmla="*/ 0 h 4492350"/>
              <a:gd name="connsiteX14-6969" fmla="*/ 1971873 w 3638574"/>
              <a:gd name="connsiteY14-6970" fmla="*/ 986216 h 4492350"/>
              <a:gd name="connsiteX15-6971" fmla="*/ 1826002 w 3638574"/>
              <a:gd name="connsiteY15-6972" fmla="*/ 2060385 h 4492350"/>
              <a:gd name="connsiteX16-6973" fmla="*/ 2001533 w 3638574"/>
              <a:gd name="connsiteY16-6974" fmla="*/ 3046321 h 4492350"/>
              <a:gd name="connsiteX17-6975" fmla="*/ 2591546 w 3638574"/>
              <a:gd name="connsiteY17-6976" fmla="*/ 2519916 h 4492350"/>
              <a:gd name="connsiteX18-6977" fmla="*/ 2857733 w 3638574"/>
              <a:gd name="connsiteY18-6978" fmla="*/ 1291762 h 4492350"/>
              <a:gd name="connsiteX19-6979" fmla="*/ 2750848 w 3638574"/>
              <a:gd name="connsiteY19-6980" fmla="*/ 2383091 h 4492350"/>
              <a:gd name="connsiteX20-6981" fmla="*/ 3638574 w 3638574"/>
              <a:gd name="connsiteY20-6982" fmla="*/ 1124252 h 4492350"/>
              <a:gd name="connsiteX21-6983" fmla="*/ 2166244 w 3638574"/>
              <a:gd name="connsiteY21-6984" fmla="*/ 3370521 h 4492350"/>
              <a:gd name="connsiteX22-6985" fmla="*/ 2113081 w 3638574"/>
              <a:gd name="connsiteY22-6986" fmla="*/ 3817088 h 4492350"/>
              <a:gd name="connsiteX23-6987" fmla="*/ 3261397 w 3638574"/>
              <a:gd name="connsiteY23-6988" fmla="*/ 3094074 h 4492350"/>
              <a:gd name="connsiteX24-6989" fmla="*/ 2138356 w 3638574"/>
              <a:gd name="connsiteY24-6990" fmla="*/ 4030951 h 4492350"/>
              <a:gd name="connsiteX25-6991" fmla="*/ 2176877 w 3638574"/>
              <a:gd name="connsiteY25-6992" fmla="*/ 4476307 h 4492350"/>
              <a:gd name="connsiteX26-6993" fmla="*/ 2162233 w 3638574"/>
              <a:gd name="connsiteY26-6994" fmla="*/ 4491415 h 4492350"/>
              <a:gd name="connsiteX27-6995" fmla="*/ 1687779 w 3638574"/>
              <a:gd name="connsiteY27-6996" fmla="*/ 4492350 h 4492350"/>
              <a:gd name="connsiteX0-6997" fmla="*/ 1687779 w 3638574"/>
              <a:gd name="connsiteY0-6998" fmla="*/ 4492350 h 4492350"/>
              <a:gd name="connsiteX1-6999" fmla="*/ 1740942 w 3638574"/>
              <a:gd name="connsiteY1-7000" fmla="*/ 3785190 h 4492350"/>
              <a:gd name="connsiteX2-7001" fmla="*/ 1239812 w 3638574"/>
              <a:gd name="connsiteY2-7002" fmla="*/ 3369121 h 4492350"/>
              <a:gd name="connsiteX3-7003" fmla="*/ 0 w 3638574"/>
              <a:gd name="connsiteY3-7004" fmla="*/ 2917145 h 4492350"/>
              <a:gd name="connsiteX4-7005" fmla="*/ 1087133 w 3638574"/>
              <a:gd name="connsiteY4-7006" fmla="*/ 3238920 h 4492350"/>
              <a:gd name="connsiteX5-7007" fmla="*/ 389581 w 3638574"/>
              <a:gd name="connsiteY5-7008" fmla="*/ 2412005 h 4492350"/>
              <a:gd name="connsiteX6-7009" fmla="*/ 1719677 w 3638574"/>
              <a:gd name="connsiteY6-7010" fmla="*/ 3519376 h 4492350"/>
              <a:gd name="connsiteX7-7011" fmla="*/ 1627995 w 3638574"/>
              <a:gd name="connsiteY7-7012" fmla="*/ 2400346 h 4492350"/>
              <a:gd name="connsiteX8-7013" fmla="*/ 4198 w 3638574"/>
              <a:gd name="connsiteY8-7014" fmla="*/ 742880 h 4492350"/>
              <a:gd name="connsiteX9-7015" fmla="*/ 932867 w 3638574"/>
              <a:gd name="connsiteY9-7016" fmla="*/ 1924493 h 4492350"/>
              <a:gd name="connsiteX10-7017" fmla="*/ 1037607 w 3638574"/>
              <a:gd name="connsiteY10-7018" fmla="*/ 857226 h 4492350"/>
              <a:gd name="connsiteX11-7019" fmla="*/ 1138710 w 3638574"/>
              <a:gd name="connsiteY11-7020" fmla="*/ 2026621 h 4492350"/>
              <a:gd name="connsiteX12-7021" fmla="*/ 1658679 w 3638574"/>
              <a:gd name="connsiteY12-7022" fmla="*/ 2194318 h 4492350"/>
              <a:gd name="connsiteX13-7023" fmla="*/ 1900430 w 3638574"/>
              <a:gd name="connsiteY13-7024" fmla="*/ 0 h 4492350"/>
              <a:gd name="connsiteX14-7025" fmla="*/ 1971873 w 3638574"/>
              <a:gd name="connsiteY14-7026" fmla="*/ 986216 h 4492350"/>
              <a:gd name="connsiteX15-7027" fmla="*/ 1826002 w 3638574"/>
              <a:gd name="connsiteY15-7028" fmla="*/ 2060385 h 4492350"/>
              <a:gd name="connsiteX16-7029" fmla="*/ 2001533 w 3638574"/>
              <a:gd name="connsiteY16-7030" fmla="*/ 3046321 h 4492350"/>
              <a:gd name="connsiteX17-7031" fmla="*/ 2591546 w 3638574"/>
              <a:gd name="connsiteY17-7032" fmla="*/ 2519916 h 4492350"/>
              <a:gd name="connsiteX18-7033" fmla="*/ 2857733 w 3638574"/>
              <a:gd name="connsiteY18-7034" fmla="*/ 1291762 h 4492350"/>
              <a:gd name="connsiteX19-7035" fmla="*/ 2750848 w 3638574"/>
              <a:gd name="connsiteY19-7036" fmla="*/ 2383091 h 4492350"/>
              <a:gd name="connsiteX20-7037" fmla="*/ 3638574 w 3638574"/>
              <a:gd name="connsiteY20-7038" fmla="*/ 1124252 h 4492350"/>
              <a:gd name="connsiteX21-7039" fmla="*/ 2166244 w 3638574"/>
              <a:gd name="connsiteY21-7040" fmla="*/ 3370521 h 4492350"/>
              <a:gd name="connsiteX22-7041" fmla="*/ 2113081 w 3638574"/>
              <a:gd name="connsiteY22-7042" fmla="*/ 3817088 h 4492350"/>
              <a:gd name="connsiteX23-7043" fmla="*/ 3261397 w 3638574"/>
              <a:gd name="connsiteY23-7044" fmla="*/ 3094074 h 4492350"/>
              <a:gd name="connsiteX24-7045" fmla="*/ 2138356 w 3638574"/>
              <a:gd name="connsiteY24-7046" fmla="*/ 4030951 h 4492350"/>
              <a:gd name="connsiteX25-7047" fmla="*/ 2176877 w 3638574"/>
              <a:gd name="connsiteY25-7048" fmla="*/ 4476307 h 4492350"/>
              <a:gd name="connsiteX26-7049" fmla="*/ 2162233 w 3638574"/>
              <a:gd name="connsiteY26-7050" fmla="*/ 4491415 h 4492350"/>
              <a:gd name="connsiteX27-7051" fmla="*/ 1687779 w 3638574"/>
              <a:gd name="connsiteY27-7052" fmla="*/ 4492350 h 4492350"/>
              <a:gd name="connsiteX0-7053" fmla="*/ 1687779 w 3638574"/>
              <a:gd name="connsiteY0-7054" fmla="*/ 4492350 h 4492350"/>
              <a:gd name="connsiteX1-7055" fmla="*/ 1740942 w 3638574"/>
              <a:gd name="connsiteY1-7056" fmla="*/ 3785190 h 4492350"/>
              <a:gd name="connsiteX2-7057" fmla="*/ 1239812 w 3638574"/>
              <a:gd name="connsiteY2-7058" fmla="*/ 3369121 h 4492350"/>
              <a:gd name="connsiteX3-7059" fmla="*/ 0 w 3638574"/>
              <a:gd name="connsiteY3-7060" fmla="*/ 2917145 h 4492350"/>
              <a:gd name="connsiteX4-7061" fmla="*/ 1087133 w 3638574"/>
              <a:gd name="connsiteY4-7062" fmla="*/ 3238920 h 4492350"/>
              <a:gd name="connsiteX5-7063" fmla="*/ 389581 w 3638574"/>
              <a:gd name="connsiteY5-7064" fmla="*/ 2412005 h 4492350"/>
              <a:gd name="connsiteX6-7065" fmla="*/ 1719677 w 3638574"/>
              <a:gd name="connsiteY6-7066" fmla="*/ 3519376 h 4492350"/>
              <a:gd name="connsiteX7-7067" fmla="*/ 1627995 w 3638574"/>
              <a:gd name="connsiteY7-7068" fmla="*/ 2400346 h 4492350"/>
              <a:gd name="connsiteX8-7069" fmla="*/ 4198 w 3638574"/>
              <a:gd name="connsiteY8-7070" fmla="*/ 742880 h 4492350"/>
              <a:gd name="connsiteX9-7071" fmla="*/ 932867 w 3638574"/>
              <a:gd name="connsiteY9-7072" fmla="*/ 1924493 h 4492350"/>
              <a:gd name="connsiteX10-7073" fmla="*/ 1037607 w 3638574"/>
              <a:gd name="connsiteY10-7074" fmla="*/ 857226 h 4492350"/>
              <a:gd name="connsiteX11-7075" fmla="*/ 1138710 w 3638574"/>
              <a:gd name="connsiteY11-7076" fmla="*/ 2026621 h 4492350"/>
              <a:gd name="connsiteX12-7077" fmla="*/ 1658679 w 3638574"/>
              <a:gd name="connsiteY12-7078" fmla="*/ 2194318 h 4492350"/>
              <a:gd name="connsiteX13-7079" fmla="*/ 1900430 w 3638574"/>
              <a:gd name="connsiteY13-7080" fmla="*/ 0 h 4492350"/>
              <a:gd name="connsiteX14-7081" fmla="*/ 1971873 w 3638574"/>
              <a:gd name="connsiteY14-7082" fmla="*/ 986216 h 4492350"/>
              <a:gd name="connsiteX15-7083" fmla="*/ 1826002 w 3638574"/>
              <a:gd name="connsiteY15-7084" fmla="*/ 2060385 h 4492350"/>
              <a:gd name="connsiteX16-7085" fmla="*/ 2001533 w 3638574"/>
              <a:gd name="connsiteY16-7086" fmla="*/ 3046321 h 4492350"/>
              <a:gd name="connsiteX17-7087" fmla="*/ 2591546 w 3638574"/>
              <a:gd name="connsiteY17-7088" fmla="*/ 2519916 h 4492350"/>
              <a:gd name="connsiteX18-7089" fmla="*/ 2857733 w 3638574"/>
              <a:gd name="connsiteY18-7090" fmla="*/ 1291762 h 4492350"/>
              <a:gd name="connsiteX19-7091" fmla="*/ 2750848 w 3638574"/>
              <a:gd name="connsiteY19-7092" fmla="*/ 2383091 h 4492350"/>
              <a:gd name="connsiteX20-7093" fmla="*/ 3638574 w 3638574"/>
              <a:gd name="connsiteY20-7094" fmla="*/ 1124252 h 4492350"/>
              <a:gd name="connsiteX21-7095" fmla="*/ 2166244 w 3638574"/>
              <a:gd name="connsiteY21-7096" fmla="*/ 3370521 h 4492350"/>
              <a:gd name="connsiteX22-7097" fmla="*/ 2113081 w 3638574"/>
              <a:gd name="connsiteY22-7098" fmla="*/ 3817088 h 4492350"/>
              <a:gd name="connsiteX23-7099" fmla="*/ 3261397 w 3638574"/>
              <a:gd name="connsiteY23-7100" fmla="*/ 3094074 h 4492350"/>
              <a:gd name="connsiteX24-7101" fmla="*/ 2138356 w 3638574"/>
              <a:gd name="connsiteY24-7102" fmla="*/ 4030951 h 4492350"/>
              <a:gd name="connsiteX25-7103" fmla="*/ 2176877 w 3638574"/>
              <a:gd name="connsiteY25-7104" fmla="*/ 4476307 h 4492350"/>
              <a:gd name="connsiteX26-7105" fmla="*/ 2162233 w 3638574"/>
              <a:gd name="connsiteY26-7106" fmla="*/ 4491415 h 4492350"/>
              <a:gd name="connsiteX27-7107" fmla="*/ 1687779 w 3638574"/>
              <a:gd name="connsiteY27-7108" fmla="*/ 4492350 h 4492350"/>
              <a:gd name="connsiteX0-7109" fmla="*/ 1687779 w 3638574"/>
              <a:gd name="connsiteY0-7110" fmla="*/ 4492350 h 4492350"/>
              <a:gd name="connsiteX1-7111" fmla="*/ 1740942 w 3638574"/>
              <a:gd name="connsiteY1-7112" fmla="*/ 3785190 h 4492350"/>
              <a:gd name="connsiteX2-7113" fmla="*/ 1239812 w 3638574"/>
              <a:gd name="connsiteY2-7114" fmla="*/ 3369121 h 4492350"/>
              <a:gd name="connsiteX3-7115" fmla="*/ 0 w 3638574"/>
              <a:gd name="connsiteY3-7116" fmla="*/ 2917145 h 4492350"/>
              <a:gd name="connsiteX4-7117" fmla="*/ 1087133 w 3638574"/>
              <a:gd name="connsiteY4-7118" fmla="*/ 3238920 h 4492350"/>
              <a:gd name="connsiteX5-7119" fmla="*/ 389581 w 3638574"/>
              <a:gd name="connsiteY5-7120" fmla="*/ 2412005 h 4492350"/>
              <a:gd name="connsiteX6-7121" fmla="*/ 1719677 w 3638574"/>
              <a:gd name="connsiteY6-7122" fmla="*/ 3519376 h 4492350"/>
              <a:gd name="connsiteX7-7123" fmla="*/ 1627995 w 3638574"/>
              <a:gd name="connsiteY7-7124" fmla="*/ 2400346 h 4492350"/>
              <a:gd name="connsiteX8-7125" fmla="*/ 4198 w 3638574"/>
              <a:gd name="connsiteY8-7126" fmla="*/ 742880 h 4492350"/>
              <a:gd name="connsiteX9-7127" fmla="*/ 932867 w 3638574"/>
              <a:gd name="connsiteY9-7128" fmla="*/ 1924493 h 4492350"/>
              <a:gd name="connsiteX10-7129" fmla="*/ 1037607 w 3638574"/>
              <a:gd name="connsiteY10-7130" fmla="*/ 857226 h 4492350"/>
              <a:gd name="connsiteX11-7131" fmla="*/ 1138710 w 3638574"/>
              <a:gd name="connsiteY11-7132" fmla="*/ 2026621 h 4492350"/>
              <a:gd name="connsiteX12-7133" fmla="*/ 1646038 w 3638574"/>
              <a:gd name="connsiteY12-7134" fmla="*/ 2198532 h 4492350"/>
              <a:gd name="connsiteX13-7135" fmla="*/ 1900430 w 3638574"/>
              <a:gd name="connsiteY13-7136" fmla="*/ 0 h 4492350"/>
              <a:gd name="connsiteX14-7137" fmla="*/ 1971873 w 3638574"/>
              <a:gd name="connsiteY14-7138" fmla="*/ 986216 h 4492350"/>
              <a:gd name="connsiteX15-7139" fmla="*/ 1826002 w 3638574"/>
              <a:gd name="connsiteY15-7140" fmla="*/ 2060385 h 4492350"/>
              <a:gd name="connsiteX16-7141" fmla="*/ 2001533 w 3638574"/>
              <a:gd name="connsiteY16-7142" fmla="*/ 3046321 h 4492350"/>
              <a:gd name="connsiteX17-7143" fmla="*/ 2591546 w 3638574"/>
              <a:gd name="connsiteY17-7144" fmla="*/ 2519916 h 4492350"/>
              <a:gd name="connsiteX18-7145" fmla="*/ 2857733 w 3638574"/>
              <a:gd name="connsiteY18-7146" fmla="*/ 1291762 h 4492350"/>
              <a:gd name="connsiteX19-7147" fmla="*/ 2750848 w 3638574"/>
              <a:gd name="connsiteY19-7148" fmla="*/ 2383091 h 4492350"/>
              <a:gd name="connsiteX20-7149" fmla="*/ 3638574 w 3638574"/>
              <a:gd name="connsiteY20-7150" fmla="*/ 1124252 h 4492350"/>
              <a:gd name="connsiteX21-7151" fmla="*/ 2166244 w 3638574"/>
              <a:gd name="connsiteY21-7152" fmla="*/ 3370521 h 4492350"/>
              <a:gd name="connsiteX22-7153" fmla="*/ 2113081 w 3638574"/>
              <a:gd name="connsiteY22-7154" fmla="*/ 3817088 h 4492350"/>
              <a:gd name="connsiteX23-7155" fmla="*/ 3261397 w 3638574"/>
              <a:gd name="connsiteY23-7156" fmla="*/ 3094074 h 4492350"/>
              <a:gd name="connsiteX24-7157" fmla="*/ 2138356 w 3638574"/>
              <a:gd name="connsiteY24-7158" fmla="*/ 4030951 h 4492350"/>
              <a:gd name="connsiteX25-7159" fmla="*/ 2176877 w 3638574"/>
              <a:gd name="connsiteY25-7160" fmla="*/ 4476307 h 4492350"/>
              <a:gd name="connsiteX26-7161" fmla="*/ 2162233 w 3638574"/>
              <a:gd name="connsiteY26-7162" fmla="*/ 4491415 h 4492350"/>
              <a:gd name="connsiteX27-7163" fmla="*/ 1687779 w 3638574"/>
              <a:gd name="connsiteY27-7164" fmla="*/ 4492350 h 4492350"/>
              <a:gd name="connsiteX0-7165" fmla="*/ 1687779 w 3638574"/>
              <a:gd name="connsiteY0-7166" fmla="*/ 4492350 h 4492350"/>
              <a:gd name="connsiteX1-7167" fmla="*/ 1719873 w 3638574"/>
              <a:gd name="connsiteY1-7168" fmla="*/ 3785190 h 4492350"/>
              <a:gd name="connsiteX2-7169" fmla="*/ 1239812 w 3638574"/>
              <a:gd name="connsiteY2-7170" fmla="*/ 3369121 h 4492350"/>
              <a:gd name="connsiteX3-7171" fmla="*/ 0 w 3638574"/>
              <a:gd name="connsiteY3-7172" fmla="*/ 2917145 h 4492350"/>
              <a:gd name="connsiteX4-7173" fmla="*/ 1087133 w 3638574"/>
              <a:gd name="connsiteY4-7174" fmla="*/ 3238920 h 4492350"/>
              <a:gd name="connsiteX5-7175" fmla="*/ 389581 w 3638574"/>
              <a:gd name="connsiteY5-7176" fmla="*/ 2412005 h 4492350"/>
              <a:gd name="connsiteX6-7177" fmla="*/ 1719677 w 3638574"/>
              <a:gd name="connsiteY6-7178" fmla="*/ 3519376 h 4492350"/>
              <a:gd name="connsiteX7-7179" fmla="*/ 1627995 w 3638574"/>
              <a:gd name="connsiteY7-7180" fmla="*/ 2400346 h 4492350"/>
              <a:gd name="connsiteX8-7181" fmla="*/ 4198 w 3638574"/>
              <a:gd name="connsiteY8-7182" fmla="*/ 742880 h 4492350"/>
              <a:gd name="connsiteX9-7183" fmla="*/ 932867 w 3638574"/>
              <a:gd name="connsiteY9-7184" fmla="*/ 1924493 h 4492350"/>
              <a:gd name="connsiteX10-7185" fmla="*/ 1037607 w 3638574"/>
              <a:gd name="connsiteY10-7186" fmla="*/ 857226 h 4492350"/>
              <a:gd name="connsiteX11-7187" fmla="*/ 1138710 w 3638574"/>
              <a:gd name="connsiteY11-7188" fmla="*/ 2026621 h 4492350"/>
              <a:gd name="connsiteX12-7189" fmla="*/ 1646038 w 3638574"/>
              <a:gd name="connsiteY12-7190" fmla="*/ 2198532 h 4492350"/>
              <a:gd name="connsiteX13-7191" fmla="*/ 1900430 w 3638574"/>
              <a:gd name="connsiteY13-7192" fmla="*/ 0 h 4492350"/>
              <a:gd name="connsiteX14-7193" fmla="*/ 1971873 w 3638574"/>
              <a:gd name="connsiteY14-7194" fmla="*/ 986216 h 4492350"/>
              <a:gd name="connsiteX15-7195" fmla="*/ 1826002 w 3638574"/>
              <a:gd name="connsiteY15-7196" fmla="*/ 2060385 h 4492350"/>
              <a:gd name="connsiteX16-7197" fmla="*/ 2001533 w 3638574"/>
              <a:gd name="connsiteY16-7198" fmla="*/ 3046321 h 4492350"/>
              <a:gd name="connsiteX17-7199" fmla="*/ 2591546 w 3638574"/>
              <a:gd name="connsiteY17-7200" fmla="*/ 2519916 h 4492350"/>
              <a:gd name="connsiteX18-7201" fmla="*/ 2857733 w 3638574"/>
              <a:gd name="connsiteY18-7202" fmla="*/ 1291762 h 4492350"/>
              <a:gd name="connsiteX19-7203" fmla="*/ 2750848 w 3638574"/>
              <a:gd name="connsiteY19-7204" fmla="*/ 2383091 h 4492350"/>
              <a:gd name="connsiteX20-7205" fmla="*/ 3638574 w 3638574"/>
              <a:gd name="connsiteY20-7206" fmla="*/ 1124252 h 4492350"/>
              <a:gd name="connsiteX21-7207" fmla="*/ 2166244 w 3638574"/>
              <a:gd name="connsiteY21-7208" fmla="*/ 3370521 h 4492350"/>
              <a:gd name="connsiteX22-7209" fmla="*/ 2113081 w 3638574"/>
              <a:gd name="connsiteY22-7210" fmla="*/ 3817088 h 4492350"/>
              <a:gd name="connsiteX23-7211" fmla="*/ 3261397 w 3638574"/>
              <a:gd name="connsiteY23-7212" fmla="*/ 3094074 h 4492350"/>
              <a:gd name="connsiteX24-7213" fmla="*/ 2138356 w 3638574"/>
              <a:gd name="connsiteY24-7214" fmla="*/ 4030951 h 4492350"/>
              <a:gd name="connsiteX25-7215" fmla="*/ 2176877 w 3638574"/>
              <a:gd name="connsiteY25-7216" fmla="*/ 4476307 h 4492350"/>
              <a:gd name="connsiteX26-7217" fmla="*/ 2162233 w 3638574"/>
              <a:gd name="connsiteY26-7218" fmla="*/ 4491415 h 4492350"/>
              <a:gd name="connsiteX27-7219" fmla="*/ 1687779 w 3638574"/>
              <a:gd name="connsiteY27-7220" fmla="*/ 4492350 h 4492350"/>
              <a:gd name="connsiteX0-7221" fmla="*/ 1687779 w 3638574"/>
              <a:gd name="connsiteY0-7222" fmla="*/ 4492350 h 4492350"/>
              <a:gd name="connsiteX1-7223" fmla="*/ 1703018 w 3638574"/>
              <a:gd name="connsiteY1-7224" fmla="*/ 3785190 h 4492350"/>
              <a:gd name="connsiteX2-7225" fmla="*/ 1239812 w 3638574"/>
              <a:gd name="connsiteY2-7226" fmla="*/ 3369121 h 4492350"/>
              <a:gd name="connsiteX3-7227" fmla="*/ 0 w 3638574"/>
              <a:gd name="connsiteY3-7228" fmla="*/ 2917145 h 4492350"/>
              <a:gd name="connsiteX4-7229" fmla="*/ 1087133 w 3638574"/>
              <a:gd name="connsiteY4-7230" fmla="*/ 3238920 h 4492350"/>
              <a:gd name="connsiteX5-7231" fmla="*/ 389581 w 3638574"/>
              <a:gd name="connsiteY5-7232" fmla="*/ 2412005 h 4492350"/>
              <a:gd name="connsiteX6-7233" fmla="*/ 1719677 w 3638574"/>
              <a:gd name="connsiteY6-7234" fmla="*/ 3519376 h 4492350"/>
              <a:gd name="connsiteX7-7235" fmla="*/ 1627995 w 3638574"/>
              <a:gd name="connsiteY7-7236" fmla="*/ 2400346 h 4492350"/>
              <a:gd name="connsiteX8-7237" fmla="*/ 4198 w 3638574"/>
              <a:gd name="connsiteY8-7238" fmla="*/ 742880 h 4492350"/>
              <a:gd name="connsiteX9-7239" fmla="*/ 932867 w 3638574"/>
              <a:gd name="connsiteY9-7240" fmla="*/ 1924493 h 4492350"/>
              <a:gd name="connsiteX10-7241" fmla="*/ 1037607 w 3638574"/>
              <a:gd name="connsiteY10-7242" fmla="*/ 857226 h 4492350"/>
              <a:gd name="connsiteX11-7243" fmla="*/ 1138710 w 3638574"/>
              <a:gd name="connsiteY11-7244" fmla="*/ 2026621 h 4492350"/>
              <a:gd name="connsiteX12-7245" fmla="*/ 1646038 w 3638574"/>
              <a:gd name="connsiteY12-7246" fmla="*/ 2198532 h 4492350"/>
              <a:gd name="connsiteX13-7247" fmla="*/ 1900430 w 3638574"/>
              <a:gd name="connsiteY13-7248" fmla="*/ 0 h 4492350"/>
              <a:gd name="connsiteX14-7249" fmla="*/ 1971873 w 3638574"/>
              <a:gd name="connsiteY14-7250" fmla="*/ 986216 h 4492350"/>
              <a:gd name="connsiteX15-7251" fmla="*/ 1826002 w 3638574"/>
              <a:gd name="connsiteY15-7252" fmla="*/ 2060385 h 4492350"/>
              <a:gd name="connsiteX16-7253" fmla="*/ 2001533 w 3638574"/>
              <a:gd name="connsiteY16-7254" fmla="*/ 3046321 h 4492350"/>
              <a:gd name="connsiteX17-7255" fmla="*/ 2591546 w 3638574"/>
              <a:gd name="connsiteY17-7256" fmla="*/ 2519916 h 4492350"/>
              <a:gd name="connsiteX18-7257" fmla="*/ 2857733 w 3638574"/>
              <a:gd name="connsiteY18-7258" fmla="*/ 1291762 h 4492350"/>
              <a:gd name="connsiteX19-7259" fmla="*/ 2750848 w 3638574"/>
              <a:gd name="connsiteY19-7260" fmla="*/ 2383091 h 4492350"/>
              <a:gd name="connsiteX20-7261" fmla="*/ 3638574 w 3638574"/>
              <a:gd name="connsiteY20-7262" fmla="*/ 1124252 h 4492350"/>
              <a:gd name="connsiteX21-7263" fmla="*/ 2166244 w 3638574"/>
              <a:gd name="connsiteY21-7264" fmla="*/ 3370521 h 4492350"/>
              <a:gd name="connsiteX22-7265" fmla="*/ 2113081 w 3638574"/>
              <a:gd name="connsiteY22-7266" fmla="*/ 3817088 h 4492350"/>
              <a:gd name="connsiteX23-7267" fmla="*/ 3261397 w 3638574"/>
              <a:gd name="connsiteY23-7268" fmla="*/ 3094074 h 4492350"/>
              <a:gd name="connsiteX24-7269" fmla="*/ 2138356 w 3638574"/>
              <a:gd name="connsiteY24-7270" fmla="*/ 4030951 h 4492350"/>
              <a:gd name="connsiteX25-7271" fmla="*/ 2176877 w 3638574"/>
              <a:gd name="connsiteY25-7272" fmla="*/ 4476307 h 4492350"/>
              <a:gd name="connsiteX26-7273" fmla="*/ 2162233 w 3638574"/>
              <a:gd name="connsiteY26-7274" fmla="*/ 4491415 h 4492350"/>
              <a:gd name="connsiteX27-7275" fmla="*/ 1687779 w 3638574"/>
              <a:gd name="connsiteY27-7276" fmla="*/ 4492350 h 4492350"/>
              <a:gd name="connsiteX0-7277" fmla="*/ 1687779 w 3638574"/>
              <a:gd name="connsiteY0-7278" fmla="*/ 4492350 h 4492350"/>
              <a:gd name="connsiteX1-7279" fmla="*/ 1703018 w 3638574"/>
              <a:gd name="connsiteY1-7280" fmla="*/ 3785190 h 4492350"/>
              <a:gd name="connsiteX2-7281" fmla="*/ 1239812 w 3638574"/>
              <a:gd name="connsiteY2-7282" fmla="*/ 3369121 h 4492350"/>
              <a:gd name="connsiteX3-7283" fmla="*/ 0 w 3638574"/>
              <a:gd name="connsiteY3-7284" fmla="*/ 2917145 h 4492350"/>
              <a:gd name="connsiteX4-7285" fmla="*/ 1087133 w 3638574"/>
              <a:gd name="connsiteY4-7286" fmla="*/ 3238920 h 4492350"/>
              <a:gd name="connsiteX5-7287" fmla="*/ 389581 w 3638574"/>
              <a:gd name="connsiteY5-7288" fmla="*/ 2412005 h 4492350"/>
              <a:gd name="connsiteX6-7289" fmla="*/ 1719677 w 3638574"/>
              <a:gd name="connsiteY6-7290" fmla="*/ 3519376 h 4492350"/>
              <a:gd name="connsiteX7-7291" fmla="*/ 1627995 w 3638574"/>
              <a:gd name="connsiteY7-7292" fmla="*/ 2400346 h 4492350"/>
              <a:gd name="connsiteX8-7293" fmla="*/ 4198 w 3638574"/>
              <a:gd name="connsiteY8-7294" fmla="*/ 742880 h 4492350"/>
              <a:gd name="connsiteX9-7295" fmla="*/ 932867 w 3638574"/>
              <a:gd name="connsiteY9-7296" fmla="*/ 1924493 h 4492350"/>
              <a:gd name="connsiteX10-7297" fmla="*/ 1037607 w 3638574"/>
              <a:gd name="connsiteY10-7298" fmla="*/ 857226 h 4492350"/>
              <a:gd name="connsiteX11-7299" fmla="*/ 1138710 w 3638574"/>
              <a:gd name="connsiteY11-7300" fmla="*/ 2026621 h 4492350"/>
              <a:gd name="connsiteX12-7301" fmla="*/ 1646038 w 3638574"/>
              <a:gd name="connsiteY12-7302" fmla="*/ 2198532 h 4492350"/>
              <a:gd name="connsiteX13-7303" fmla="*/ 1900430 w 3638574"/>
              <a:gd name="connsiteY13-7304" fmla="*/ 0 h 4492350"/>
              <a:gd name="connsiteX14-7305" fmla="*/ 1971873 w 3638574"/>
              <a:gd name="connsiteY14-7306" fmla="*/ 986216 h 4492350"/>
              <a:gd name="connsiteX15-7307" fmla="*/ 1826002 w 3638574"/>
              <a:gd name="connsiteY15-7308" fmla="*/ 2060385 h 4492350"/>
              <a:gd name="connsiteX16-7309" fmla="*/ 2001533 w 3638574"/>
              <a:gd name="connsiteY16-7310" fmla="*/ 3046321 h 4492350"/>
              <a:gd name="connsiteX17-7311" fmla="*/ 2591546 w 3638574"/>
              <a:gd name="connsiteY17-7312" fmla="*/ 2519916 h 4492350"/>
              <a:gd name="connsiteX18-7313" fmla="*/ 2857733 w 3638574"/>
              <a:gd name="connsiteY18-7314" fmla="*/ 1291762 h 4492350"/>
              <a:gd name="connsiteX19-7315" fmla="*/ 2750848 w 3638574"/>
              <a:gd name="connsiteY19-7316" fmla="*/ 2383091 h 4492350"/>
              <a:gd name="connsiteX20-7317" fmla="*/ 3638574 w 3638574"/>
              <a:gd name="connsiteY20-7318" fmla="*/ 1124252 h 4492350"/>
              <a:gd name="connsiteX21-7319" fmla="*/ 2166244 w 3638574"/>
              <a:gd name="connsiteY21-7320" fmla="*/ 3370521 h 4492350"/>
              <a:gd name="connsiteX22-7321" fmla="*/ 2121509 w 3638574"/>
              <a:gd name="connsiteY22-7322" fmla="*/ 3808660 h 4492350"/>
              <a:gd name="connsiteX23-7323" fmla="*/ 3261397 w 3638574"/>
              <a:gd name="connsiteY23-7324" fmla="*/ 3094074 h 4492350"/>
              <a:gd name="connsiteX24-7325" fmla="*/ 2138356 w 3638574"/>
              <a:gd name="connsiteY24-7326" fmla="*/ 4030951 h 4492350"/>
              <a:gd name="connsiteX25-7327" fmla="*/ 2176877 w 3638574"/>
              <a:gd name="connsiteY25-7328" fmla="*/ 4476307 h 4492350"/>
              <a:gd name="connsiteX26-7329" fmla="*/ 2162233 w 3638574"/>
              <a:gd name="connsiteY26-7330" fmla="*/ 4491415 h 4492350"/>
              <a:gd name="connsiteX27-7331" fmla="*/ 1687779 w 3638574"/>
              <a:gd name="connsiteY27-7332" fmla="*/ 4492350 h 449235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163" y="connsiteY27-164"/>
              </a:cxn>
            </a:cxnLst>
            <a:rect l="l" t="t" r="r" b="b"/>
            <a:pathLst>
              <a:path w="3638574" h="4492350">
                <a:moveTo>
                  <a:pt x="1687779" y="4492350"/>
                </a:moveTo>
                <a:cubicBezTo>
                  <a:pt x="1649353" y="4280693"/>
                  <a:pt x="1685297" y="4020910"/>
                  <a:pt x="1703018" y="3785190"/>
                </a:cubicBezTo>
                <a:lnTo>
                  <a:pt x="1239812" y="3369121"/>
                </a:lnTo>
                <a:cubicBezTo>
                  <a:pt x="710236" y="3436368"/>
                  <a:pt x="325039" y="3138656"/>
                  <a:pt x="0" y="2917145"/>
                </a:cubicBezTo>
                <a:cubicBezTo>
                  <a:pt x="370399" y="3119320"/>
                  <a:pt x="1037576" y="3333525"/>
                  <a:pt x="1087133" y="3238920"/>
                </a:cubicBezTo>
                <a:cubicBezTo>
                  <a:pt x="945521" y="3141082"/>
                  <a:pt x="539214" y="2730422"/>
                  <a:pt x="389581" y="2412005"/>
                </a:cubicBezTo>
                <a:cubicBezTo>
                  <a:pt x="859682" y="2946896"/>
                  <a:pt x="1430048" y="3277253"/>
                  <a:pt x="1719677" y="3519376"/>
                </a:cubicBezTo>
                <a:cubicBezTo>
                  <a:pt x="1735906" y="3304113"/>
                  <a:pt x="1659893" y="2776030"/>
                  <a:pt x="1627995" y="2400346"/>
                </a:cubicBezTo>
                <a:cubicBezTo>
                  <a:pt x="725782" y="2160678"/>
                  <a:pt x="172484" y="1536000"/>
                  <a:pt x="4198" y="742880"/>
                </a:cubicBezTo>
                <a:cubicBezTo>
                  <a:pt x="248250" y="1210277"/>
                  <a:pt x="456205" y="1649601"/>
                  <a:pt x="932867" y="1924493"/>
                </a:cubicBezTo>
                <a:cubicBezTo>
                  <a:pt x="1158949" y="1666327"/>
                  <a:pt x="1108304" y="1211645"/>
                  <a:pt x="1037607" y="857226"/>
                </a:cubicBezTo>
                <a:cubicBezTo>
                  <a:pt x="1222371" y="1153446"/>
                  <a:pt x="1266767" y="1586023"/>
                  <a:pt x="1138710" y="2026621"/>
                </a:cubicBezTo>
                <a:cubicBezTo>
                  <a:pt x="1250538" y="2109256"/>
                  <a:pt x="1570304" y="2252254"/>
                  <a:pt x="1646038" y="2198532"/>
                </a:cubicBezTo>
                <a:cubicBezTo>
                  <a:pt x="1690527" y="1476450"/>
                  <a:pt x="1904067" y="874481"/>
                  <a:pt x="1900430" y="0"/>
                </a:cubicBezTo>
                <a:cubicBezTo>
                  <a:pt x="1976693" y="192349"/>
                  <a:pt x="2015482" y="645373"/>
                  <a:pt x="1971873" y="986216"/>
                </a:cubicBezTo>
                <a:cubicBezTo>
                  <a:pt x="1947436" y="1177213"/>
                  <a:pt x="1846749" y="1657958"/>
                  <a:pt x="1826002" y="2060385"/>
                </a:cubicBezTo>
                <a:cubicBezTo>
                  <a:pt x="1811014" y="2351099"/>
                  <a:pt x="1951043" y="3007770"/>
                  <a:pt x="2001533" y="3046321"/>
                </a:cubicBezTo>
                <a:cubicBezTo>
                  <a:pt x="2041794" y="3055338"/>
                  <a:pt x="2575349" y="2567047"/>
                  <a:pt x="2591546" y="2519916"/>
                </a:cubicBezTo>
                <a:cubicBezTo>
                  <a:pt x="2482423" y="2107858"/>
                  <a:pt x="2569814" y="1503293"/>
                  <a:pt x="2857733" y="1291762"/>
                </a:cubicBezTo>
                <a:cubicBezTo>
                  <a:pt x="2648315" y="1639496"/>
                  <a:pt x="2663487" y="2195777"/>
                  <a:pt x="2750848" y="2383091"/>
                </a:cubicBezTo>
                <a:cubicBezTo>
                  <a:pt x="3066810" y="2282983"/>
                  <a:pt x="3503085" y="1513118"/>
                  <a:pt x="3638574" y="1124252"/>
                </a:cubicBezTo>
                <a:cubicBezTo>
                  <a:pt x="3492704" y="2254009"/>
                  <a:pt x="2460505" y="2814271"/>
                  <a:pt x="2166244" y="3370521"/>
                </a:cubicBezTo>
                <a:cubicBezTo>
                  <a:pt x="2148523" y="3519377"/>
                  <a:pt x="2147251" y="3667825"/>
                  <a:pt x="2121509" y="3808660"/>
                </a:cubicBezTo>
                <a:cubicBezTo>
                  <a:pt x="2452144" y="3808286"/>
                  <a:pt x="3159362" y="3298984"/>
                  <a:pt x="3261397" y="3094074"/>
                </a:cubicBezTo>
                <a:cubicBezTo>
                  <a:pt x="3262702" y="3429094"/>
                  <a:pt x="2493987" y="3820258"/>
                  <a:pt x="2138356" y="4030951"/>
                </a:cubicBezTo>
                <a:cubicBezTo>
                  <a:pt x="2116438" y="4040371"/>
                  <a:pt x="2182753" y="4334539"/>
                  <a:pt x="2176877" y="4476307"/>
                </a:cubicBezTo>
                <a:cubicBezTo>
                  <a:pt x="2170659" y="4477332"/>
                  <a:pt x="2168451" y="4490390"/>
                  <a:pt x="2162233" y="4491415"/>
                </a:cubicBezTo>
                <a:lnTo>
                  <a:pt x="1687779" y="4492350"/>
                </a:lnTo>
                <a:close/>
              </a:path>
            </a:pathLst>
          </a:custGeom>
          <a:solidFill>
            <a:schemeClr val="tx1">
              <a:lumMod val="50000"/>
              <a:lumOff val="5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60" name="椭圆 159"/>
          <p:cNvSpPr>
            <a:spLocks noChangeAspect="1"/>
          </p:cNvSpPr>
          <p:nvPr/>
        </p:nvSpPr>
        <p:spPr>
          <a:xfrm>
            <a:off x="3851955" y="1843315"/>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latin typeface="幼圆" panose="02010509060101010101" pitchFamily="49" charset="-122"/>
                <a:ea typeface="幼圆" panose="02010509060101010101" pitchFamily="49" charset="-122"/>
              </a:rPr>
              <a:t>图表</a:t>
            </a:r>
          </a:p>
        </p:txBody>
      </p:sp>
      <p:sp>
        <p:nvSpPr>
          <p:cNvPr id="161" name="椭圆 160"/>
          <p:cNvSpPr>
            <a:spLocks noChangeAspect="1"/>
          </p:cNvSpPr>
          <p:nvPr/>
        </p:nvSpPr>
        <p:spPr>
          <a:xfrm>
            <a:off x="5579635" y="2937075"/>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latin typeface="幼圆" panose="02010509060101010101" pitchFamily="49" charset="-122"/>
                <a:ea typeface="幼圆" panose="02010509060101010101" pitchFamily="49" charset="-122"/>
              </a:rPr>
              <a:t>教程</a:t>
            </a:r>
            <a:endParaRPr lang="zh-CN" altLang="en-US" sz="1100" dirty="0">
              <a:solidFill>
                <a:srgbClr val="FFFFFF"/>
              </a:solidFill>
              <a:latin typeface="幼圆" panose="02010509060101010101" pitchFamily="49" charset="-122"/>
              <a:ea typeface="幼圆" panose="02010509060101010101" pitchFamily="49" charset="-122"/>
            </a:endParaRPr>
          </a:p>
        </p:txBody>
      </p:sp>
      <p:sp>
        <p:nvSpPr>
          <p:cNvPr id="162" name="椭圆 161"/>
          <p:cNvSpPr>
            <a:spLocks noChangeAspect="1"/>
          </p:cNvSpPr>
          <p:nvPr/>
        </p:nvSpPr>
        <p:spPr>
          <a:xfrm>
            <a:off x="2037232" y="2568146"/>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1000" dirty="0">
                <a:solidFill>
                  <a:srgbClr val="FFFFFF"/>
                </a:solidFill>
                <a:latin typeface="幼圆" panose="02010509060101010101" pitchFamily="49" charset="-122"/>
                <a:ea typeface="幼圆" panose="02010509060101010101" pitchFamily="49" charset="-122"/>
              </a:rPr>
              <a:t>动画</a:t>
            </a:r>
          </a:p>
        </p:txBody>
      </p:sp>
      <p:sp>
        <p:nvSpPr>
          <p:cNvPr id="163" name="椭圆 162"/>
          <p:cNvSpPr>
            <a:spLocks noChangeAspect="1"/>
          </p:cNvSpPr>
          <p:nvPr/>
        </p:nvSpPr>
        <p:spPr>
          <a:xfrm>
            <a:off x="1976878" y="4714536"/>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latin typeface="幼圆" panose="02010509060101010101" pitchFamily="49" charset="-122"/>
                <a:ea typeface="幼圆" panose="02010509060101010101" pitchFamily="49" charset="-122"/>
              </a:rPr>
              <a:t>培训</a:t>
            </a:r>
          </a:p>
        </p:txBody>
      </p:sp>
      <p:sp>
        <p:nvSpPr>
          <p:cNvPr id="164" name="椭圆 163"/>
          <p:cNvSpPr>
            <a:spLocks noChangeAspect="1"/>
          </p:cNvSpPr>
          <p:nvPr/>
        </p:nvSpPr>
        <p:spPr>
          <a:xfrm>
            <a:off x="5344318" y="4855636"/>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latin typeface="幼圆" panose="02010509060101010101" pitchFamily="49" charset="-122"/>
                <a:ea typeface="幼圆" panose="02010509060101010101" pitchFamily="49" charset="-122"/>
              </a:rPr>
              <a:t>定制</a:t>
            </a:r>
          </a:p>
        </p:txBody>
      </p:sp>
      <p:sp>
        <p:nvSpPr>
          <p:cNvPr id="165" name="椭圆 164"/>
          <p:cNvSpPr>
            <a:spLocks noChangeAspect="1"/>
          </p:cNvSpPr>
          <p:nvPr/>
        </p:nvSpPr>
        <p:spPr>
          <a:xfrm>
            <a:off x="4768649" y="3144007"/>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latin typeface="幼圆" panose="02010509060101010101" pitchFamily="49" charset="-122"/>
                <a:ea typeface="幼圆" panose="02010509060101010101" pitchFamily="49" charset="-122"/>
              </a:rPr>
              <a:t>素材</a:t>
            </a:r>
          </a:p>
        </p:txBody>
      </p:sp>
      <p:sp>
        <p:nvSpPr>
          <p:cNvPr id="166" name="椭圆 165"/>
          <p:cNvSpPr>
            <a:spLocks noChangeAspect="1"/>
          </p:cNvSpPr>
          <p:nvPr/>
        </p:nvSpPr>
        <p:spPr>
          <a:xfrm>
            <a:off x="3059852" y="2721035"/>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rgbClr val="FFFFFF"/>
                </a:solidFill>
                <a:latin typeface="幼圆" panose="02010509060101010101" pitchFamily="49" charset="-122"/>
                <a:ea typeface="幼圆" panose="02010509060101010101" pitchFamily="49" charset="-122"/>
              </a:rPr>
              <a:t>模板</a:t>
            </a:r>
          </a:p>
        </p:txBody>
      </p:sp>
      <p:sp>
        <p:nvSpPr>
          <p:cNvPr id="167" name="椭圆 166"/>
          <p:cNvSpPr>
            <a:spLocks noChangeAspect="1"/>
          </p:cNvSpPr>
          <p:nvPr/>
        </p:nvSpPr>
        <p:spPr>
          <a:xfrm>
            <a:off x="4155723" y="3918567"/>
            <a:ext cx="280388" cy="280387"/>
          </a:xfrm>
          <a:prstGeom prst="ellips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68" name="椭圆 167"/>
          <p:cNvSpPr>
            <a:spLocks noChangeAspect="1"/>
          </p:cNvSpPr>
          <p:nvPr/>
        </p:nvSpPr>
        <p:spPr>
          <a:xfrm>
            <a:off x="5259088" y="3838967"/>
            <a:ext cx="280388" cy="28038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69" name="椭圆 168"/>
          <p:cNvSpPr>
            <a:spLocks noChangeAspect="1"/>
          </p:cNvSpPr>
          <p:nvPr/>
        </p:nvSpPr>
        <p:spPr>
          <a:xfrm>
            <a:off x="3798599" y="3281810"/>
            <a:ext cx="280388" cy="28038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70" name="椭圆 169"/>
          <p:cNvSpPr>
            <a:spLocks noChangeAspect="1"/>
          </p:cNvSpPr>
          <p:nvPr/>
        </p:nvSpPr>
        <p:spPr>
          <a:xfrm>
            <a:off x="2809642" y="3719871"/>
            <a:ext cx="280388" cy="28038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71" name="椭圆 170"/>
          <p:cNvSpPr>
            <a:spLocks noChangeAspect="1"/>
          </p:cNvSpPr>
          <p:nvPr/>
        </p:nvSpPr>
        <p:spPr>
          <a:xfrm>
            <a:off x="2645584" y="4575251"/>
            <a:ext cx="280388" cy="28038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72" name="椭圆 171"/>
          <p:cNvSpPr>
            <a:spLocks noChangeAspect="1"/>
          </p:cNvSpPr>
          <p:nvPr/>
        </p:nvSpPr>
        <p:spPr>
          <a:xfrm>
            <a:off x="3385506" y="5181289"/>
            <a:ext cx="280388" cy="280387"/>
          </a:xfrm>
          <a:prstGeom prst="ellips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73" name="椭圆 172"/>
          <p:cNvSpPr>
            <a:spLocks noChangeAspect="1"/>
          </p:cNvSpPr>
          <p:nvPr/>
        </p:nvSpPr>
        <p:spPr>
          <a:xfrm>
            <a:off x="4289636" y="4855638"/>
            <a:ext cx="280388" cy="280387"/>
          </a:xfrm>
          <a:prstGeom prst="ellips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74" name="椭圆 173"/>
          <p:cNvSpPr>
            <a:spLocks noChangeAspect="1"/>
          </p:cNvSpPr>
          <p:nvPr/>
        </p:nvSpPr>
        <p:spPr>
          <a:xfrm>
            <a:off x="4715912" y="5641052"/>
            <a:ext cx="280388" cy="280387"/>
          </a:xfrm>
          <a:prstGeom prst="ellips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bg1"/>
              </a:solidFill>
              <a:latin typeface="幼圆" panose="02010509060101010101" pitchFamily="49" charset="-122"/>
              <a:ea typeface="幼圆" panose="02010509060101010101" pitchFamily="49" charset="-122"/>
            </a:endParaRPr>
          </a:p>
        </p:txBody>
      </p:sp>
      <p:sp>
        <p:nvSpPr>
          <p:cNvPr id="175" name="文本框 174"/>
          <p:cNvSpPr txBox="1"/>
          <p:nvPr/>
        </p:nvSpPr>
        <p:spPr>
          <a:xfrm>
            <a:off x="6744147" y="3082874"/>
            <a:ext cx="3209516" cy="464038"/>
          </a:xfrm>
          <a:prstGeom prst="rect">
            <a:avLst/>
          </a:prstGeom>
          <a:noFill/>
        </p:spPr>
        <p:txBody>
          <a:bodyPr wrap="square" rtlCol="0">
            <a:spAutoFit/>
          </a:bodyPr>
          <a:lstStyle/>
          <a:p>
            <a:pPr>
              <a:lnSpc>
                <a:spcPct val="130000"/>
              </a:lnSpc>
            </a:pPr>
            <a:r>
              <a:rPr lang="zh-CN" altLang="en-US" sz="1000" dirty="0">
                <a:solidFill>
                  <a:srgbClr val="FFFFFF"/>
                </a:solidFill>
                <a:latin typeface="幼圆" panose="02010509060101010101" pitchFamily="49" charset="-122"/>
                <a:ea typeface="幼圆" panose="02010509060101010101" pitchFamily="49" charset="-122"/>
              </a:rPr>
              <a:t>点击输入具体内容点击输入具体内容点击输入具体内容点击输入具体内容</a:t>
            </a:r>
          </a:p>
        </p:txBody>
      </p:sp>
      <p:sp>
        <p:nvSpPr>
          <p:cNvPr id="176" name="矩形 175"/>
          <p:cNvSpPr/>
          <p:nvPr/>
        </p:nvSpPr>
        <p:spPr>
          <a:xfrm>
            <a:off x="6744146" y="2805875"/>
            <a:ext cx="1620957" cy="307777"/>
          </a:xfrm>
          <a:prstGeom prst="rect">
            <a:avLst/>
          </a:prstGeom>
        </p:spPr>
        <p:txBody>
          <a:bodyPr wrap="none">
            <a:spAutoFit/>
          </a:bodyPr>
          <a:lstStyle/>
          <a:p>
            <a:r>
              <a:rPr lang="zh-CN" altLang="en-US" sz="1400" b="1" dirty="0">
                <a:solidFill>
                  <a:srgbClr val="FFFFFF"/>
                </a:solidFill>
                <a:latin typeface="幼圆" panose="02010509060101010101" pitchFamily="49" charset="-122"/>
                <a:ea typeface="幼圆" panose="02010509060101010101" pitchFamily="49" charset="-122"/>
              </a:rPr>
              <a:t>点击此处添加标题</a:t>
            </a:r>
          </a:p>
        </p:txBody>
      </p:sp>
      <p:sp>
        <p:nvSpPr>
          <p:cNvPr id="177" name="文本框 176"/>
          <p:cNvSpPr txBox="1"/>
          <p:nvPr/>
        </p:nvSpPr>
        <p:spPr>
          <a:xfrm>
            <a:off x="6744147" y="4585592"/>
            <a:ext cx="3209516" cy="464038"/>
          </a:xfrm>
          <a:prstGeom prst="rect">
            <a:avLst/>
          </a:prstGeom>
          <a:noFill/>
        </p:spPr>
        <p:txBody>
          <a:bodyPr wrap="square" rtlCol="0">
            <a:spAutoFit/>
          </a:bodyPr>
          <a:lstStyle/>
          <a:p>
            <a:pPr>
              <a:lnSpc>
                <a:spcPct val="130000"/>
              </a:lnSpc>
            </a:pPr>
            <a:r>
              <a:rPr lang="zh-CN" altLang="en-US" sz="1000" dirty="0">
                <a:solidFill>
                  <a:srgbClr val="FFFFFF"/>
                </a:solidFill>
                <a:latin typeface="幼圆" panose="02010509060101010101" pitchFamily="49" charset="-122"/>
                <a:ea typeface="幼圆" panose="02010509060101010101" pitchFamily="49" charset="-122"/>
              </a:rPr>
              <a:t>点击输入具体内容点击输入具体内容点击输入具体内容点击输入具体内容</a:t>
            </a:r>
          </a:p>
        </p:txBody>
      </p:sp>
      <p:sp>
        <p:nvSpPr>
          <p:cNvPr id="178" name="矩形 177"/>
          <p:cNvSpPr/>
          <p:nvPr/>
        </p:nvSpPr>
        <p:spPr>
          <a:xfrm>
            <a:off x="6744146" y="4308593"/>
            <a:ext cx="1620957" cy="307777"/>
          </a:xfrm>
          <a:prstGeom prst="rect">
            <a:avLst/>
          </a:prstGeom>
        </p:spPr>
        <p:txBody>
          <a:bodyPr wrap="none">
            <a:spAutoFit/>
          </a:bodyPr>
          <a:lstStyle/>
          <a:p>
            <a:r>
              <a:rPr lang="zh-CN" altLang="en-US" sz="1400" b="1">
                <a:solidFill>
                  <a:srgbClr val="FFFFFF"/>
                </a:solidFill>
                <a:latin typeface="幼圆" panose="02010509060101010101" pitchFamily="49" charset="-122"/>
                <a:ea typeface="幼圆" panose="02010509060101010101" pitchFamily="49" charset="-122"/>
              </a:rPr>
              <a:t>点击此处添加标题</a:t>
            </a:r>
          </a:p>
        </p:txBody>
      </p:sp>
      <p:sp>
        <p:nvSpPr>
          <p:cNvPr id="2" name="灯片编号占位符 1"/>
          <p:cNvSpPr>
            <a:spLocks noGrp="1"/>
          </p:cNvSpPr>
          <p:nvPr>
            <p:ph type="sldNum" sz="quarter" idx="12"/>
          </p:nvPr>
        </p:nvSpPr>
        <p:spPr/>
        <p:txBody>
          <a:bodyPr/>
          <a:lstStyle/>
          <a:p>
            <a:fld id="{8DBECCF4-614E-4169-A690-C72740F4C8F9}" type="slidenum">
              <a:rPr lang="zh-CN" altLang="en-US" smtClean="0"/>
              <a:t>13</a:t>
            </a:fld>
            <a:endParaRPr lang="zh-CN" altLang="en-US"/>
          </a:p>
        </p:txBody>
      </p:sp>
      <p:sp>
        <p:nvSpPr>
          <p:cNvPr id="24" name="文本框 23"/>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699"/>
                            </p:stCondLst>
                            <p:childTnLst>
                              <p:par>
                                <p:cTn id="13" presetID="22" presetClass="entr" presetSubtype="4" fill="hold" grpId="0" nodeType="afterEffect">
                                  <p:stCondLst>
                                    <p:cond delay="0"/>
                                  </p:stCondLst>
                                  <p:childTnLst>
                                    <p:set>
                                      <p:cBhvr>
                                        <p:cTn id="14" dur="1" fill="hold">
                                          <p:stCondLst>
                                            <p:cond delay="0"/>
                                          </p:stCondLst>
                                        </p:cTn>
                                        <p:tgtEl>
                                          <p:spTgt spid="159"/>
                                        </p:tgtEl>
                                        <p:attrNameLst>
                                          <p:attrName>style.visibility</p:attrName>
                                        </p:attrNameLst>
                                      </p:cBhvr>
                                      <p:to>
                                        <p:strVal val="visible"/>
                                      </p:to>
                                    </p:set>
                                    <p:animEffect transition="in" filter="wipe(down)">
                                      <p:cBhvr>
                                        <p:cTn id="15" dur="500"/>
                                        <p:tgtEl>
                                          <p:spTgt spid="159"/>
                                        </p:tgtEl>
                                      </p:cBhvr>
                                    </p:animEffect>
                                  </p:childTnLst>
                                </p:cTn>
                              </p:par>
                            </p:childTnLst>
                          </p:cTn>
                        </p:par>
                        <p:par>
                          <p:cTn id="16" fill="hold">
                            <p:stCondLst>
                              <p:cond delay="1199"/>
                            </p:stCondLst>
                            <p:childTnLst>
                              <p:par>
                                <p:cTn id="17" presetID="42" presetClass="entr" presetSubtype="0" fill="hold" grpId="0" nodeType="afterEffect">
                                  <p:stCondLst>
                                    <p:cond delay="0"/>
                                  </p:stCondLst>
                                  <p:childTnLst>
                                    <p:set>
                                      <p:cBhvr>
                                        <p:cTn id="18" dur="1" fill="hold">
                                          <p:stCondLst>
                                            <p:cond delay="0"/>
                                          </p:stCondLst>
                                        </p:cTn>
                                        <p:tgtEl>
                                          <p:spTgt spid="160"/>
                                        </p:tgtEl>
                                        <p:attrNameLst>
                                          <p:attrName>style.visibility</p:attrName>
                                        </p:attrNameLst>
                                      </p:cBhvr>
                                      <p:to>
                                        <p:strVal val="visible"/>
                                      </p:to>
                                    </p:set>
                                    <p:animEffect transition="in" filter="fade">
                                      <p:cBhvr>
                                        <p:cTn id="19" dur="1000"/>
                                        <p:tgtEl>
                                          <p:spTgt spid="160"/>
                                        </p:tgtEl>
                                      </p:cBhvr>
                                    </p:animEffect>
                                    <p:anim calcmode="lin" valueType="num">
                                      <p:cBhvr>
                                        <p:cTn id="20" dur="1000" fill="hold"/>
                                        <p:tgtEl>
                                          <p:spTgt spid="160"/>
                                        </p:tgtEl>
                                        <p:attrNameLst>
                                          <p:attrName>ppt_x</p:attrName>
                                        </p:attrNameLst>
                                      </p:cBhvr>
                                      <p:tavLst>
                                        <p:tav tm="0">
                                          <p:val>
                                            <p:strVal val="#ppt_x"/>
                                          </p:val>
                                        </p:tav>
                                        <p:tav tm="100000">
                                          <p:val>
                                            <p:strVal val="#ppt_x"/>
                                          </p:val>
                                        </p:tav>
                                      </p:tavLst>
                                    </p:anim>
                                    <p:anim calcmode="lin" valueType="num">
                                      <p:cBhvr>
                                        <p:cTn id="21" dur="1000" fill="hold"/>
                                        <p:tgtEl>
                                          <p:spTgt spid="16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500"/>
                                  </p:stCondLst>
                                  <p:childTnLst>
                                    <p:set>
                                      <p:cBhvr>
                                        <p:cTn id="23" dur="1" fill="hold">
                                          <p:stCondLst>
                                            <p:cond delay="0"/>
                                          </p:stCondLst>
                                        </p:cTn>
                                        <p:tgtEl>
                                          <p:spTgt spid="163"/>
                                        </p:tgtEl>
                                        <p:attrNameLst>
                                          <p:attrName>style.visibility</p:attrName>
                                        </p:attrNameLst>
                                      </p:cBhvr>
                                      <p:to>
                                        <p:strVal val="visible"/>
                                      </p:to>
                                    </p:set>
                                    <p:animEffect transition="in" filter="fade">
                                      <p:cBhvr>
                                        <p:cTn id="24" dur="1000"/>
                                        <p:tgtEl>
                                          <p:spTgt spid="163"/>
                                        </p:tgtEl>
                                      </p:cBhvr>
                                    </p:animEffect>
                                    <p:anim calcmode="lin" valueType="num">
                                      <p:cBhvr>
                                        <p:cTn id="25" dur="1000" fill="hold"/>
                                        <p:tgtEl>
                                          <p:spTgt spid="163"/>
                                        </p:tgtEl>
                                        <p:attrNameLst>
                                          <p:attrName>ppt_x</p:attrName>
                                        </p:attrNameLst>
                                      </p:cBhvr>
                                      <p:tavLst>
                                        <p:tav tm="0">
                                          <p:val>
                                            <p:strVal val="#ppt_x"/>
                                          </p:val>
                                        </p:tav>
                                        <p:tav tm="100000">
                                          <p:val>
                                            <p:strVal val="#ppt_x"/>
                                          </p:val>
                                        </p:tav>
                                      </p:tavLst>
                                    </p:anim>
                                    <p:anim calcmode="lin" valueType="num">
                                      <p:cBhvr>
                                        <p:cTn id="26" dur="1000" fill="hold"/>
                                        <p:tgtEl>
                                          <p:spTgt spid="163"/>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66"/>
                                        </p:tgtEl>
                                        <p:attrNameLst>
                                          <p:attrName>style.visibility</p:attrName>
                                        </p:attrNameLst>
                                      </p:cBhvr>
                                      <p:to>
                                        <p:strVal val="visible"/>
                                      </p:to>
                                    </p:set>
                                    <p:animEffect transition="in" filter="fade">
                                      <p:cBhvr>
                                        <p:cTn id="29" dur="1000"/>
                                        <p:tgtEl>
                                          <p:spTgt spid="166"/>
                                        </p:tgtEl>
                                      </p:cBhvr>
                                    </p:animEffect>
                                    <p:anim calcmode="lin" valueType="num">
                                      <p:cBhvr>
                                        <p:cTn id="30" dur="1000" fill="hold"/>
                                        <p:tgtEl>
                                          <p:spTgt spid="166"/>
                                        </p:tgtEl>
                                        <p:attrNameLst>
                                          <p:attrName>ppt_x</p:attrName>
                                        </p:attrNameLst>
                                      </p:cBhvr>
                                      <p:tavLst>
                                        <p:tav tm="0">
                                          <p:val>
                                            <p:strVal val="#ppt_x"/>
                                          </p:val>
                                        </p:tav>
                                        <p:tav tm="100000">
                                          <p:val>
                                            <p:strVal val="#ppt_x"/>
                                          </p:val>
                                        </p:tav>
                                      </p:tavLst>
                                    </p:anim>
                                    <p:anim calcmode="lin" valueType="num">
                                      <p:cBhvr>
                                        <p:cTn id="31" dur="1000" fill="hold"/>
                                        <p:tgtEl>
                                          <p:spTgt spid="16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250"/>
                                  </p:stCondLst>
                                  <p:childTnLst>
                                    <p:set>
                                      <p:cBhvr>
                                        <p:cTn id="33" dur="1" fill="hold">
                                          <p:stCondLst>
                                            <p:cond delay="0"/>
                                          </p:stCondLst>
                                        </p:cTn>
                                        <p:tgtEl>
                                          <p:spTgt spid="162"/>
                                        </p:tgtEl>
                                        <p:attrNameLst>
                                          <p:attrName>style.visibility</p:attrName>
                                        </p:attrNameLst>
                                      </p:cBhvr>
                                      <p:to>
                                        <p:strVal val="visible"/>
                                      </p:to>
                                    </p:set>
                                    <p:animEffect transition="in" filter="fade">
                                      <p:cBhvr>
                                        <p:cTn id="34" dur="1000"/>
                                        <p:tgtEl>
                                          <p:spTgt spid="162"/>
                                        </p:tgtEl>
                                      </p:cBhvr>
                                    </p:animEffect>
                                    <p:anim calcmode="lin" valueType="num">
                                      <p:cBhvr>
                                        <p:cTn id="35" dur="1000" fill="hold"/>
                                        <p:tgtEl>
                                          <p:spTgt spid="162"/>
                                        </p:tgtEl>
                                        <p:attrNameLst>
                                          <p:attrName>ppt_x</p:attrName>
                                        </p:attrNameLst>
                                      </p:cBhvr>
                                      <p:tavLst>
                                        <p:tav tm="0">
                                          <p:val>
                                            <p:strVal val="#ppt_x"/>
                                          </p:val>
                                        </p:tav>
                                        <p:tav tm="100000">
                                          <p:val>
                                            <p:strVal val="#ppt_x"/>
                                          </p:val>
                                        </p:tav>
                                      </p:tavLst>
                                    </p:anim>
                                    <p:anim calcmode="lin" valueType="num">
                                      <p:cBhvr>
                                        <p:cTn id="36" dur="1000" fill="hold"/>
                                        <p:tgtEl>
                                          <p:spTgt spid="162"/>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500"/>
                                  </p:stCondLst>
                                  <p:childTnLst>
                                    <p:set>
                                      <p:cBhvr>
                                        <p:cTn id="38" dur="1" fill="hold">
                                          <p:stCondLst>
                                            <p:cond delay="0"/>
                                          </p:stCondLst>
                                        </p:cTn>
                                        <p:tgtEl>
                                          <p:spTgt spid="165"/>
                                        </p:tgtEl>
                                        <p:attrNameLst>
                                          <p:attrName>style.visibility</p:attrName>
                                        </p:attrNameLst>
                                      </p:cBhvr>
                                      <p:to>
                                        <p:strVal val="visible"/>
                                      </p:to>
                                    </p:set>
                                    <p:animEffect transition="in" filter="fade">
                                      <p:cBhvr>
                                        <p:cTn id="39" dur="1000"/>
                                        <p:tgtEl>
                                          <p:spTgt spid="165"/>
                                        </p:tgtEl>
                                      </p:cBhvr>
                                    </p:animEffect>
                                    <p:anim calcmode="lin" valueType="num">
                                      <p:cBhvr>
                                        <p:cTn id="40" dur="1000" fill="hold"/>
                                        <p:tgtEl>
                                          <p:spTgt spid="165"/>
                                        </p:tgtEl>
                                        <p:attrNameLst>
                                          <p:attrName>ppt_x</p:attrName>
                                        </p:attrNameLst>
                                      </p:cBhvr>
                                      <p:tavLst>
                                        <p:tav tm="0">
                                          <p:val>
                                            <p:strVal val="#ppt_x"/>
                                          </p:val>
                                        </p:tav>
                                        <p:tav tm="100000">
                                          <p:val>
                                            <p:strVal val="#ppt_x"/>
                                          </p:val>
                                        </p:tav>
                                      </p:tavLst>
                                    </p:anim>
                                    <p:anim calcmode="lin" valueType="num">
                                      <p:cBhvr>
                                        <p:cTn id="41" dur="1000" fill="hold"/>
                                        <p:tgtEl>
                                          <p:spTgt spid="165"/>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250"/>
                                  </p:stCondLst>
                                  <p:childTnLst>
                                    <p:set>
                                      <p:cBhvr>
                                        <p:cTn id="43" dur="1" fill="hold">
                                          <p:stCondLst>
                                            <p:cond delay="0"/>
                                          </p:stCondLst>
                                        </p:cTn>
                                        <p:tgtEl>
                                          <p:spTgt spid="161"/>
                                        </p:tgtEl>
                                        <p:attrNameLst>
                                          <p:attrName>style.visibility</p:attrName>
                                        </p:attrNameLst>
                                      </p:cBhvr>
                                      <p:to>
                                        <p:strVal val="visible"/>
                                      </p:to>
                                    </p:set>
                                    <p:animEffect transition="in" filter="fade">
                                      <p:cBhvr>
                                        <p:cTn id="44" dur="1000"/>
                                        <p:tgtEl>
                                          <p:spTgt spid="161"/>
                                        </p:tgtEl>
                                      </p:cBhvr>
                                    </p:animEffect>
                                    <p:anim calcmode="lin" valueType="num">
                                      <p:cBhvr>
                                        <p:cTn id="45" dur="1000" fill="hold"/>
                                        <p:tgtEl>
                                          <p:spTgt spid="161"/>
                                        </p:tgtEl>
                                        <p:attrNameLst>
                                          <p:attrName>ppt_x</p:attrName>
                                        </p:attrNameLst>
                                      </p:cBhvr>
                                      <p:tavLst>
                                        <p:tav tm="0">
                                          <p:val>
                                            <p:strVal val="#ppt_x"/>
                                          </p:val>
                                        </p:tav>
                                        <p:tav tm="100000">
                                          <p:val>
                                            <p:strVal val="#ppt_x"/>
                                          </p:val>
                                        </p:tav>
                                      </p:tavLst>
                                    </p:anim>
                                    <p:anim calcmode="lin" valueType="num">
                                      <p:cBhvr>
                                        <p:cTn id="46" dur="1000" fill="hold"/>
                                        <p:tgtEl>
                                          <p:spTgt spid="16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64"/>
                                        </p:tgtEl>
                                        <p:attrNameLst>
                                          <p:attrName>style.visibility</p:attrName>
                                        </p:attrNameLst>
                                      </p:cBhvr>
                                      <p:to>
                                        <p:strVal val="visible"/>
                                      </p:to>
                                    </p:set>
                                    <p:animEffect transition="in" filter="fade">
                                      <p:cBhvr>
                                        <p:cTn id="49" dur="1000"/>
                                        <p:tgtEl>
                                          <p:spTgt spid="164"/>
                                        </p:tgtEl>
                                      </p:cBhvr>
                                    </p:animEffect>
                                    <p:anim calcmode="lin" valueType="num">
                                      <p:cBhvr>
                                        <p:cTn id="50" dur="1000" fill="hold"/>
                                        <p:tgtEl>
                                          <p:spTgt spid="164"/>
                                        </p:tgtEl>
                                        <p:attrNameLst>
                                          <p:attrName>ppt_x</p:attrName>
                                        </p:attrNameLst>
                                      </p:cBhvr>
                                      <p:tavLst>
                                        <p:tav tm="0">
                                          <p:val>
                                            <p:strVal val="#ppt_x"/>
                                          </p:val>
                                        </p:tav>
                                        <p:tav tm="100000">
                                          <p:val>
                                            <p:strVal val="#ppt_x"/>
                                          </p:val>
                                        </p:tav>
                                      </p:tavLst>
                                    </p:anim>
                                    <p:anim calcmode="lin" valueType="num">
                                      <p:cBhvr>
                                        <p:cTn id="51" dur="1000" fill="hold"/>
                                        <p:tgtEl>
                                          <p:spTgt spid="164"/>
                                        </p:tgtEl>
                                        <p:attrNameLst>
                                          <p:attrName>ppt_y</p:attrName>
                                        </p:attrNameLst>
                                      </p:cBhvr>
                                      <p:tavLst>
                                        <p:tav tm="0">
                                          <p:val>
                                            <p:strVal val="#ppt_y+.1"/>
                                          </p:val>
                                        </p:tav>
                                        <p:tav tm="100000">
                                          <p:val>
                                            <p:strVal val="#ppt_y"/>
                                          </p:val>
                                        </p:tav>
                                      </p:tavLst>
                                    </p:anim>
                                  </p:childTnLst>
                                </p:cTn>
                              </p:par>
                            </p:childTnLst>
                          </p:cTn>
                        </p:par>
                        <p:par>
                          <p:cTn id="52" fill="hold">
                            <p:stCondLst>
                              <p:cond delay="2199"/>
                            </p:stCondLst>
                            <p:childTnLst>
                              <p:par>
                                <p:cTn id="53" presetID="42" presetClass="entr" presetSubtype="0" fill="hold" grpId="0" nodeType="afterEffect">
                                  <p:stCondLst>
                                    <p:cond delay="0"/>
                                  </p:stCondLst>
                                  <p:childTnLst>
                                    <p:set>
                                      <p:cBhvr>
                                        <p:cTn id="54" dur="1" fill="hold">
                                          <p:stCondLst>
                                            <p:cond delay="0"/>
                                          </p:stCondLst>
                                        </p:cTn>
                                        <p:tgtEl>
                                          <p:spTgt spid="167"/>
                                        </p:tgtEl>
                                        <p:attrNameLst>
                                          <p:attrName>style.visibility</p:attrName>
                                        </p:attrNameLst>
                                      </p:cBhvr>
                                      <p:to>
                                        <p:strVal val="visible"/>
                                      </p:to>
                                    </p:set>
                                    <p:animEffect transition="in" filter="fade">
                                      <p:cBhvr>
                                        <p:cTn id="55" dur="1000"/>
                                        <p:tgtEl>
                                          <p:spTgt spid="167"/>
                                        </p:tgtEl>
                                      </p:cBhvr>
                                    </p:animEffect>
                                    <p:anim calcmode="lin" valueType="num">
                                      <p:cBhvr>
                                        <p:cTn id="56" dur="1000" fill="hold"/>
                                        <p:tgtEl>
                                          <p:spTgt spid="167"/>
                                        </p:tgtEl>
                                        <p:attrNameLst>
                                          <p:attrName>ppt_x</p:attrName>
                                        </p:attrNameLst>
                                      </p:cBhvr>
                                      <p:tavLst>
                                        <p:tav tm="0">
                                          <p:val>
                                            <p:strVal val="#ppt_x"/>
                                          </p:val>
                                        </p:tav>
                                        <p:tav tm="100000">
                                          <p:val>
                                            <p:strVal val="#ppt_x"/>
                                          </p:val>
                                        </p:tav>
                                      </p:tavLst>
                                    </p:anim>
                                    <p:anim calcmode="lin" valueType="num">
                                      <p:cBhvr>
                                        <p:cTn id="57" dur="1000" fill="hold"/>
                                        <p:tgtEl>
                                          <p:spTgt spid="167"/>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73"/>
                                        </p:tgtEl>
                                        <p:attrNameLst>
                                          <p:attrName>style.visibility</p:attrName>
                                        </p:attrNameLst>
                                      </p:cBhvr>
                                      <p:to>
                                        <p:strVal val="visible"/>
                                      </p:to>
                                    </p:set>
                                    <p:animEffect transition="in" filter="fade">
                                      <p:cBhvr>
                                        <p:cTn id="60" dur="1000"/>
                                        <p:tgtEl>
                                          <p:spTgt spid="173"/>
                                        </p:tgtEl>
                                      </p:cBhvr>
                                    </p:animEffect>
                                    <p:anim calcmode="lin" valueType="num">
                                      <p:cBhvr>
                                        <p:cTn id="61" dur="1000" fill="hold"/>
                                        <p:tgtEl>
                                          <p:spTgt spid="173"/>
                                        </p:tgtEl>
                                        <p:attrNameLst>
                                          <p:attrName>ppt_x</p:attrName>
                                        </p:attrNameLst>
                                      </p:cBhvr>
                                      <p:tavLst>
                                        <p:tav tm="0">
                                          <p:val>
                                            <p:strVal val="#ppt_x"/>
                                          </p:val>
                                        </p:tav>
                                        <p:tav tm="100000">
                                          <p:val>
                                            <p:strVal val="#ppt_x"/>
                                          </p:val>
                                        </p:tav>
                                      </p:tavLst>
                                    </p:anim>
                                    <p:anim calcmode="lin" valueType="num">
                                      <p:cBhvr>
                                        <p:cTn id="62" dur="1000" fill="hold"/>
                                        <p:tgtEl>
                                          <p:spTgt spid="173"/>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250"/>
                                  </p:stCondLst>
                                  <p:childTnLst>
                                    <p:set>
                                      <p:cBhvr>
                                        <p:cTn id="64" dur="1" fill="hold">
                                          <p:stCondLst>
                                            <p:cond delay="0"/>
                                          </p:stCondLst>
                                        </p:cTn>
                                        <p:tgtEl>
                                          <p:spTgt spid="172"/>
                                        </p:tgtEl>
                                        <p:attrNameLst>
                                          <p:attrName>style.visibility</p:attrName>
                                        </p:attrNameLst>
                                      </p:cBhvr>
                                      <p:to>
                                        <p:strVal val="visible"/>
                                      </p:to>
                                    </p:set>
                                    <p:animEffect transition="in" filter="fade">
                                      <p:cBhvr>
                                        <p:cTn id="65" dur="1000"/>
                                        <p:tgtEl>
                                          <p:spTgt spid="172"/>
                                        </p:tgtEl>
                                      </p:cBhvr>
                                    </p:animEffect>
                                    <p:anim calcmode="lin" valueType="num">
                                      <p:cBhvr>
                                        <p:cTn id="66" dur="1000" fill="hold"/>
                                        <p:tgtEl>
                                          <p:spTgt spid="172"/>
                                        </p:tgtEl>
                                        <p:attrNameLst>
                                          <p:attrName>ppt_x</p:attrName>
                                        </p:attrNameLst>
                                      </p:cBhvr>
                                      <p:tavLst>
                                        <p:tav tm="0">
                                          <p:val>
                                            <p:strVal val="#ppt_x"/>
                                          </p:val>
                                        </p:tav>
                                        <p:tav tm="100000">
                                          <p:val>
                                            <p:strVal val="#ppt_x"/>
                                          </p:val>
                                        </p:tav>
                                      </p:tavLst>
                                    </p:anim>
                                    <p:anim calcmode="lin" valueType="num">
                                      <p:cBhvr>
                                        <p:cTn id="67" dur="1000" fill="hold"/>
                                        <p:tgtEl>
                                          <p:spTgt spid="172"/>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171"/>
                                        </p:tgtEl>
                                        <p:attrNameLst>
                                          <p:attrName>style.visibility</p:attrName>
                                        </p:attrNameLst>
                                      </p:cBhvr>
                                      <p:to>
                                        <p:strVal val="visible"/>
                                      </p:to>
                                    </p:set>
                                    <p:animEffect transition="in" filter="fade">
                                      <p:cBhvr>
                                        <p:cTn id="70" dur="1000"/>
                                        <p:tgtEl>
                                          <p:spTgt spid="171"/>
                                        </p:tgtEl>
                                      </p:cBhvr>
                                    </p:animEffect>
                                    <p:anim calcmode="lin" valueType="num">
                                      <p:cBhvr>
                                        <p:cTn id="71" dur="1000" fill="hold"/>
                                        <p:tgtEl>
                                          <p:spTgt spid="171"/>
                                        </p:tgtEl>
                                        <p:attrNameLst>
                                          <p:attrName>ppt_x</p:attrName>
                                        </p:attrNameLst>
                                      </p:cBhvr>
                                      <p:tavLst>
                                        <p:tav tm="0">
                                          <p:val>
                                            <p:strVal val="#ppt_x"/>
                                          </p:val>
                                        </p:tav>
                                        <p:tav tm="100000">
                                          <p:val>
                                            <p:strVal val="#ppt_x"/>
                                          </p:val>
                                        </p:tav>
                                      </p:tavLst>
                                    </p:anim>
                                    <p:anim calcmode="lin" valueType="num">
                                      <p:cBhvr>
                                        <p:cTn id="72" dur="1000" fill="hold"/>
                                        <p:tgtEl>
                                          <p:spTgt spid="171"/>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750"/>
                                  </p:stCondLst>
                                  <p:childTnLst>
                                    <p:set>
                                      <p:cBhvr>
                                        <p:cTn id="74" dur="1" fill="hold">
                                          <p:stCondLst>
                                            <p:cond delay="0"/>
                                          </p:stCondLst>
                                        </p:cTn>
                                        <p:tgtEl>
                                          <p:spTgt spid="170"/>
                                        </p:tgtEl>
                                        <p:attrNameLst>
                                          <p:attrName>style.visibility</p:attrName>
                                        </p:attrNameLst>
                                      </p:cBhvr>
                                      <p:to>
                                        <p:strVal val="visible"/>
                                      </p:to>
                                    </p:set>
                                    <p:animEffect transition="in" filter="fade">
                                      <p:cBhvr>
                                        <p:cTn id="75" dur="1000"/>
                                        <p:tgtEl>
                                          <p:spTgt spid="170"/>
                                        </p:tgtEl>
                                      </p:cBhvr>
                                    </p:animEffect>
                                    <p:anim calcmode="lin" valueType="num">
                                      <p:cBhvr>
                                        <p:cTn id="76" dur="1000" fill="hold"/>
                                        <p:tgtEl>
                                          <p:spTgt spid="170"/>
                                        </p:tgtEl>
                                        <p:attrNameLst>
                                          <p:attrName>ppt_x</p:attrName>
                                        </p:attrNameLst>
                                      </p:cBhvr>
                                      <p:tavLst>
                                        <p:tav tm="0">
                                          <p:val>
                                            <p:strVal val="#ppt_x"/>
                                          </p:val>
                                        </p:tav>
                                        <p:tav tm="100000">
                                          <p:val>
                                            <p:strVal val="#ppt_x"/>
                                          </p:val>
                                        </p:tav>
                                      </p:tavLst>
                                    </p:anim>
                                    <p:anim calcmode="lin" valueType="num">
                                      <p:cBhvr>
                                        <p:cTn id="77" dur="1000" fill="hold"/>
                                        <p:tgtEl>
                                          <p:spTgt spid="170"/>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750"/>
                                  </p:stCondLst>
                                  <p:childTnLst>
                                    <p:set>
                                      <p:cBhvr>
                                        <p:cTn id="79" dur="1" fill="hold">
                                          <p:stCondLst>
                                            <p:cond delay="0"/>
                                          </p:stCondLst>
                                        </p:cTn>
                                        <p:tgtEl>
                                          <p:spTgt spid="169"/>
                                        </p:tgtEl>
                                        <p:attrNameLst>
                                          <p:attrName>style.visibility</p:attrName>
                                        </p:attrNameLst>
                                      </p:cBhvr>
                                      <p:to>
                                        <p:strVal val="visible"/>
                                      </p:to>
                                    </p:set>
                                    <p:animEffect transition="in" filter="fade">
                                      <p:cBhvr>
                                        <p:cTn id="80" dur="1000"/>
                                        <p:tgtEl>
                                          <p:spTgt spid="169"/>
                                        </p:tgtEl>
                                      </p:cBhvr>
                                    </p:animEffect>
                                    <p:anim calcmode="lin" valueType="num">
                                      <p:cBhvr>
                                        <p:cTn id="81" dur="1000" fill="hold"/>
                                        <p:tgtEl>
                                          <p:spTgt spid="169"/>
                                        </p:tgtEl>
                                        <p:attrNameLst>
                                          <p:attrName>ppt_x</p:attrName>
                                        </p:attrNameLst>
                                      </p:cBhvr>
                                      <p:tavLst>
                                        <p:tav tm="0">
                                          <p:val>
                                            <p:strVal val="#ppt_x"/>
                                          </p:val>
                                        </p:tav>
                                        <p:tav tm="100000">
                                          <p:val>
                                            <p:strVal val="#ppt_x"/>
                                          </p:val>
                                        </p:tav>
                                      </p:tavLst>
                                    </p:anim>
                                    <p:anim calcmode="lin" valueType="num">
                                      <p:cBhvr>
                                        <p:cTn id="82" dur="1000" fill="hold"/>
                                        <p:tgtEl>
                                          <p:spTgt spid="169"/>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168"/>
                                        </p:tgtEl>
                                        <p:attrNameLst>
                                          <p:attrName>style.visibility</p:attrName>
                                        </p:attrNameLst>
                                      </p:cBhvr>
                                      <p:to>
                                        <p:strVal val="visible"/>
                                      </p:to>
                                    </p:set>
                                    <p:animEffect transition="in" filter="fade">
                                      <p:cBhvr>
                                        <p:cTn id="85" dur="1000"/>
                                        <p:tgtEl>
                                          <p:spTgt spid="168"/>
                                        </p:tgtEl>
                                      </p:cBhvr>
                                    </p:animEffect>
                                    <p:anim calcmode="lin" valueType="num">
                                      <p:cBhvr>
                                        <p:cTn id="86" dur="1000" fill="hold"/>
                                        <p:tgtEl>
                                          <p:spTgt spid="168"/>
                                        </p:tgtEl>
                                        <p:attrNameLst>
                                          <p:attrName>ppt_x</p:attrName>
                                        </p:attrNameLst>
                                      </p:cBhvr>
                                      <p:tavLst>
                                        <p:tav tm="0">
                                          <p:val>
                                            <p:strVal val="#ppt_x"/>
                                          </p:val>
                                        </p:tav>
                                        <p:tav tm="100000">
                                          <p:val>
                                            <p:strVal val="#ppt_x"/>
                                          </p:val>
                                        </p:tav>
                                      </p:tavLst>
                                    </p:anim>
                                    <p:anim calcmode="lin" valueType="num">
                                      <p:cBhvr>
                                        <p:cTn id="87" dur="1000" fill="hold"/>
                                        <p:tgtEl>
                                          <p:spTgt spid="168"/>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250"/>
                                  </p:stCondLst>
                                  <p:childTnLst>
                                    <p:set>
                                      <p:cBhvr>
                                        <p:cTn id="89" dur="1" fill="hold">
                                          <p:stCondLst>
                                            <p:cond delay="0"/>
                                          </p:stCondLst>
                                        </p:cTn>
                                        <p:tgtEl>
                                          <p:spTgt spid="174"/>
                                        </p:tgtEl>
                                        <p:attrNameLst>
                                          <p:attrName>style.visibility</p:attrName>
                                        </p:attrNameLst>
                                      </p:cBhvr>
                                      <p:to>
                                        <p:strVal val="visible"/>
                                      </p:to>
                                    </p:set>
                                    <p:animEffect transition="in" filter="fade">
                                      <p:cBhvr>
                                        <p:cTn id="90" dur="1000"/>
                                        <p:tgtEl>
                                          <p:spTgt spid="174"/>
                                        </p:tgtEl>
                                      </p:cBhvr>
                                    </p:animEffect>
                                    <p:anim calcmode="lin" valueType="num">
                                      <p:cBhvr>
                                        <p:cTn id="91" dur="1000" fill="hold"/>
                                        <p:tgtEl>
                                          <p:spTgt spid="174"/>
                                        </p:tgtEl>
                                        <p:attrNameLst>
                                          <p:attrName>ppt_x</p:attrName>
                                        </p:attrNameLst>
                                      </p:cBhvr>
                                      <p:tavLst>
                                        <p:tav tm="0">
                                          <p:val>
                                            <p:strVal val="#ppt_x"/>
                                          </p:val>
                                        </p:tav>
                                        <p:tav tm="100000">
                                          <p:val>
                                            <p:strVal val="#ppt_x"/>
                                          </p:val>
                                        </p:tav>
                                      </p:tavLst>
                                    </p:anim>
                                    <p:anim calcmode="lin" valueType="num">
                                      <p:cBhvr>
                                        <p:cTn id="92" dur="1000" fill="hold"/>
                                        <p:tgtEl>
                                          <p:spTgt spid="174"/>
                                        </p:tgtEl>
                                        <p:attrNameLst>
                                          <p:attrName>ppt_y</p:attrName>
                                        </p:attrNameLst>
                                      </p:cBhvr>
                                      <p:tavLst>
                                        <p:tav tm="0">
                                          <p:val>
                                            <p:strVal val="#ppt_y+.1"/>
                                          </p:val>
                                        </p:tav>
                                        <p:tav tm="100000">
                                          <p:val>
                                            <p:strVal val="#ppt_y"/>
                                          </p:val>
                                        </p:tav>
                                      </p:tavLst>
                                    </p:anim>
                                  </p:childTnLst>
                                </p:cTn>
                              </p:par>
                            </p:childTnLst>
                          </p:cTn>
                        </p:par>
                        <p:par>
                          <p:cTn id="93" fill="hold">
                            <p:stCondLst>
                              <p:cond delay="3199"/>
                            </p:stCondLst>
                            <p:childTnLst>
                              <p:par>
                                <p:cTn id="94" presetID="42" presetClass="entr" presetSubtype="0" fill="hold" grpId="0" nodeType="afterEffect">
                                  <p:stCondLst>
                                    <p:cond delay="0"/>
                                  </p:stCondLst>
                                  <p:childTnLst>
                                    <p:set>
                                      <p:cBhvr>
                                        <p:cTn id="95" dur="1" fill="hold">
                                          <p:stCondLst>
                                            <p:cond delay="0"/>
                                          </p:stCondLst>
                                        </p:cTn>
                                        <p:tgtEl>
                                          <p:spTgt spid="176"/>
                                        </p:tgtEl>
                                        <p:attrNameLst>
                                          <p:attrName>style.visibility</p:attrName>
                                        </p:attrNameLst>
                                      </p:cBhvr>
                                      <p:to>
                                        <p:strVal val="visible"/>
                                      </p:to>
                                    </p:set>
                                    <p:animEffect transition="in" filter="fade">
                                      <p:cBhvr>
                                        <p:cTn id="96" dur="1000"/>
                                        <p:tgtEl>
                                          <p:spTgt spid="176"/>
                                        </p:tgtEl>
                                      </p:cBhvr>
                                    </p:animEffect>
                                    <p:anim calcmode="lin" valueType="num">
                                      <p:cBhvr>
                                        <p:cTn id="97" dur="1000" fill="hold"/>
                                        <p:tgtEl>
                                          <p:spTgt spid="176"/>
                                        </p:tgtEl>
                                        <p:attrNameLst>
                                          <p:attrName>ppt_x</p:attrName>
                                        </p:attrNameLst>
                                      </p:cBhvr>
                                      <p:tavLst>
                                        <p:tav tm="0">
                                          <p:val>
                                            <p:strVal val="#ppt_x"/>
                                          </p:val>
                                        </p:tav>
                                        <p:tav tm="100000">
                                          <p:val>
                                            <p:strVal val="#ppt_x"/>
                                          </p:val>
                                        </p:tav>
                                      </p:tavLst>
                                    </p:anim>
                                    <p:anim calcmode="lin" valueType="num">
                                      <p:cBhvr>
                                        <p:cTn id="98" dur="1000" fill="hold"/>
                                        <p:tgtEl>
                                          <p:spTgt spid="176"/>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78"/>
                                        </p:tgtEl>
                                        <p:attrNameLst>
                                          <p:attrName>style.visibility</p:attrName>
                                        </p:attrNameLst>
                                      </p:cBhvr>
                                      <p:to>
                                        <p:strVal val="visible"/>
                                      </p:to>
                                    </p:set>
                                    <p:animEffect transition="in" filter="fade">
                                      <p:cBhvr>
                                        <p:cTn id="101" dur="1000"/>
                                        <p:tgtEl>
                                          <p:spTgt spid="178"/>
                                        </p:tgtEl>
                                      </p:cBhvr>
                                    </p:animEffect>
                                    <p:anim calcmode="lin" valueType="num">
                                      <p:cBhvr>
                                        <p:cTn id="102" dur="1000" fill="hold"/>
                                        <p:tgtEl>
                                          <p:spTgt spid="178"/>
                                        </p:tgtEl>
                                        <p:attrNameLst>
                                          <p:attrName>ppt_x</p:attrName>
                                        </p:attrNameLst>
                                      </p:cBhvr>
                                      <p:tavLst>
                                        <p:tav tm="0">
                                          <p:val>
                                            <p:strVal val="#ppt_x"/>
                                          </p:val>
                                        </p:tav>
                                        <p:tav tm="100000">
                                          <p:val>
                                            <p:strVal val="#ppt_x"/>
                                          </p:val>
                                        </p:tav>
                                      </p:tavLst>
                                    </p:anim>
                                    <p:anim calcmode="lin" valueType="num">
                                      <p:cBhvr>
                                        <p:cTn id="103" dur="1000" fill="hold"/>
                                        <p:tgtEl>
                                          <p:spTgt spid="178"/>
                                        </p:tgtEl>
                                        <p:attrNameLst>
                                          <p:attrName>ppt_y</p:attrName>
                                        </p:attrNameLst>
                                      </p:cBhvr>
                                      <p:tavLst>
                                        <p:tav tm="0">
                                          <p:val>
                                            <p:strVal val="#ppt_y+.1"/>
                                          </p:val>
                                        </p:tav>
                                        <p:tav tm="100000">
                                          <p:val>
                                            <p:strVal val="#ppt_y"/>
                                          </p:val>
                                        </p:tav>
                                      </p:tavLst>
                                    </p:anim>
                                  </p:childTnLst>
                                </p:cTn>
                              </p:par>
                            </p:childTnLst>
                          </p:cTn>
                        </p:par>
                        <p:par>
                          <p:cTn id="104" fill="hold">
                            <p:stCondLst>
                              <p:cond delay="4199"/>
                            </p:stCondLst>
                            <p:childTnLst>
                              <p:par>
                                <p:cTn id="105" presetID="14" presetClass="entr" presetSubtype="10" fill="hold" grpId="0" nodeType="afterEffect">
                                  <p:stCondLst>
                                    <p:cond delay="0"/>
                                  </p:stCondLst>
                                  <p:iterate type="lt">
                                    <p:tmPct val="10000"/>
                                  </p:iterate>
                                  <p:childTnLst>
                                    <p:set>
                                      <p:cBhvr>
                                        <p:cTn id="106" dur="1" fill="hold">
                                          <p:stCondLst>
                                            <p:cond delay="0"/>
                                          </p:stCondLst>
                                        </p:cTn>
                                        <p:tgtEl>
                                          <p:spTgt spid="175"/>
                                        </p:tgtEl>
                                        <p:attrNameLst>
                                          <p:attrName>style.visibility</p:attrName>
                                        </p:attrNameLst>
                                      </p:cBhvr>
                                      <p:to>
                                        <p:strVal val="visible"/>
                                      </p:to>
                                    </p:set>
                                    <p:animEffect transition="in" filter="randombar(horizontal)">
                                      <p:cBhvr>
                                        <p:cTn id="107" dur="500"/>
                                        <p:tgtEl>
                                          <p:spTgt spid="175"/>
                                        </p:tgtEl>
                                      </p:cBhvr>
                                    </p:animEffect>
                                  </p:childTnLst>
                                </p:cTn>
                              </p:par>
                              <p:par>
                                <p:cTn id="108" presetID="14" presetClass="entr" presetSubtype="10" fill="hold" grpId="0" nodeType="withEffect">
                                  <p:stCondLst>
                                    <p:cond delay="0"/>
                                  </p:stCondLst>
                                  <p:iterate type="lt">
                                    <p:tmPct val="10000"/>
                                  </p:iterate>
                                  <p:childTnLst>
                                    <p:set>
                                      <p:cBhvr>
                                        <p:cTn id="109" dur="1" fill="hold">
                                          <p:stCondLst>
                                            <p:cond delay="0"/>
                                          </p:stCondLst>
                                        </p:cTn>
                                        <p:tgtEl>
                                          <p:spTgt spid="177"/>
                                        </p:tgtEl>
                                        <p:attrNameLst>
                                          <p:attrName>style.visibility</p:attrName>
                                        </p:attrNameLst>
                                      </p:cBhvr>
                                      <p:to>
                                        <p:strVal val="visible"/>
                                      </p:to>
                                    </p:set>
                                    <p:animEffect transition="in" filter="randombar(horizontal)">
                                      <p:cBhvr>
                                        <p:cTn id="110" dur="500"/>
                                        <p:tgtEl>
                                          <p:spTgt spid="177"/>
                                        </p:tgtEl>
                                      </p:cBhvr>
                                    </p:animEffect>
                                  </p:childTnLst>
                                </p:cTn>
                              </p:par>
                            </p:childTnLst>
                          </p:cTn>
                        </p:par>
                        <p:par>
                          <p:cTn id="111" fill="hold">
                            <p:stCondLst>
                              <p:cond delay="7500"/>
                            </p:stCondLst>
                            <p:childTnLst>
                              <p:par>
                                <p:cTn id="112" presetID="22" presetClass="entr" presetSubtype="4" fill="hold" grpId="0" nodeType="afterEffect">
                                  <p:stCondLst>
                                    <p:cond delay="0"/>
                                  </p:stCondLst>
                                  <p:childTnLst>
                                    <p:set>
                                      <p:cBhvr>
                                        <p:cTn id="113" dur="1" fill="hold">
                                          <p:stCondLst>
                                            <p:cond delay="0"/>
                                          </p:stCondLst>
                                        </p:cTn>
                                        <p:tgtEl>
                                          <p:spTgt spid="24"/>
                                        </p:tgtEl>
                                        <p:attrNameLst>
                                          <p:attrName>style.visibility</p:attrName>
                                        </p:attrNameLst>
                                      </p:cBhvr>
                                      <p:to>
                                        <p:strVal val="visible"/>
                                      </p:to>
                                    </p:set>
                                    <p:animEffect transition="in" filter="wipe(down)">
                                      <p:cBhvr>
                                        <p:cTn id="114"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p:bldP spid="176" grpId="0"/>
      <p:bldP spid="177" grpId="0"/>
      <p:bldP spid="178"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59616" y="514923"/>
            <a:ext cx="1494320"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EXPERENCE</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23" name="矩形 22"/>
          <p:cNvSpPr/>
          <p:nvPr/>
        </p:nvSpPr>
        <p:spPr>
          <a:xfrm>
            <a:off x="1399478" y="2360245"/>
            <a:ext cx="2348720" cy="523220"/>
          </a:xfrm>
          <a:prstGeom prst="rect">
            <a:avLst/>
          </a:prstGeom>
        </p:spPr>
        <p:txBody>
          <a:bodyPr wrap="none">
            <a:spAutoFit/>
          </a:bodyPr>
          <a:lstStyle/>
          <a:p>
            <a:r>
              <a:rPr lang="zh-CN" altLang="en-US" sz="2800" b="1" dirty="0">
                <a:solidFill>
                  <a:srgbClr val="FFFFFF"/>
                </a:solidFill>
                <a:latin typeface="幼圆" panose="02010509060101010101" pitchFamily="49" charset="-122"/>
                <a:ea typeface="幼圆" panose="02010509060101010101" pitchFamily="49" charset="-122"/>
              </a:rPr>
              <a:t>平面设计专员</a:t>
            </a:r>
          </a:p>
        </p:txBody>
      </p:sp>
      <p:sp>
        <p:nvSpPr>
          <p:cNvPr id="24" name="矩形 23"/>
          <p:cNvSpPr/>
          <p:nvPr/>
        </p:nvSpPr>
        <p:spPr>
          <a:xfrm>
            <a:off x="1362974" y="3173893"/>
            <a:ext cx="10282686" cy="1118255"/>
          </a:xfrm>
          <a:prstGeom prst="rect">
            <a:avLst/>
          </a:prstGeom>
        </p:spPr>
        <p:txBody>
          <a:bodyPr wrap="square">
            <a:spAutoFit/>
          </a:bodyPr>
          <a:lstStyle/>
          <a:p>
            <a:pPr>
              <a:lnSpc>
                <a:spcPct val="200000"/>
              </a:lnSpc>
            </a:pPr>
            <a:r>
              <a:rPr lang="zh-CN" altLang="en-US" dirty="0">
                <a:solidFill>
                  <a:srgbClr val="FFFFFF"/>
                </a:solidFill>
              </a:rPr>
              <a:t>2013年因为在校社团表现良好被推荐到联想集团苏皖大区实习，实习期间学习了很多关于活动策划、品牌推广、新媒体营销的知识，同时前往联想集团北京总部参观增长了很多见识。</a:t>
            </a:r>
          </a:p>
        </p:txBody>
      </p:sp>
      <p:sp>
        <p:nvSpPr>
          <p:cNvPr id="25" name="KSO_Shape"/>
          <p:cNvSpPr/>
          <p:nvPr/>
        </p:nvSpPr>
        <p:spPr bwMode="auto">
          <a:xfrm>
            <a:off x="7315200" y="2527191"/>
            <a:ext cx="362311" cy="356274"/>
          </a:xfrm>
          <a:custGeom>
            <a:avLst/>
            <a:gdLst>
              <a:gd name="T0" fmla="*/ 0 w 3951"/>
              <a:gd name="T1" fmla="*/ 1583116 h 3950"/>
              <a:gd name="T2" fmla="*/ 108452 w 3951"/>
              <a:gd name="T3" fmla="*/ 1477575 h 3950"/>
              <a:gd name="T4" fmla="*/ 1692401 w 3951"/>
              <a:gd name="T5" fmla="*/ 1477575 h 3950"/>
              <a:gd name="T6" fmla="*/ 1800397 w 3951"/>
              <a:gd name="T7" fmla="*/ 1583116 h 3950"/>
              <a:gd name="T8" fmla="*/ 756431 w 3951"/>
              <a:gd name="T9" fmla="*/ 771741 h 3950"/>
              <a:gd name="T10" fmla="*/ 1044422 w 3951"/>
              <a:gd name="T11" fmla="*/ 771741 h 3950"/>
              <a:gd name="T12" fmla="*/ 1512406 w 3951"/>
              <a:gd name="T13" fmla="*/ 771741 h 3950"/>
              <a:gd name="T14" fmla="*/ 1512406 w 3951"/>
              <a:gd name="T15" fmla="*/ 1547936 h 3950"/>
              <a:gd name="T16" fmla="*/ 1044422 w 3951"/>
              <a:gd name="T17" fmla="*/ 1547936 h 3950"/>
              <a:gd name="T18" fmla="*/ 756431 w 3951"/>
              <a:gd name="T19" fmla="*/ 1547936 h 3950"/>
              <a:gd name="T20" fmla="*/ 288446 w 3951"/>
              <a:gd name="T21" fmla="*/ 1547936 h 3950"/>
              <a:gd name="T22" fmla="*/ 288446 w 3951"/>
              <a:gd name="T23" fmla="*/ 771741 h 3950"/>
              <a:gd name="T24" fmla="*/ 1296413 w 3951"/>
              <a:gd name="T25" fmla="*/ 1512755 h 3950"/>
              <a:gd name="T26" fmla="*/ 1296413 w 3951"/>
              <a:gd name="T27" fmla="*/ 1301673 h 3950"/>
              <a:gd name="T28" fmla="*/ 1512406 w 3951"/>
              <a:gd name="T29" fmla="*/ 1266493 h 3950"/>
              <a:gd name="T30" fmla="*/ 1296413 w 3951"/>
              <a:gd name="T31" fmla="*/ 1266493 h 3950"/>
              <a:gd name="T32" fmla="*/ 1512406 w 3951"/>
              <a:gd name="T33" fmla="*/ 806922 h 3950"/>
              <a:gd name="T34" fmla="*/ 1044422 w 3951"/>
              <a:gd name="T35" fmla="*/ 1512755 h 3950"/>
              <a:gd name="T36" fmla="*/ 1044422 w 3951"/>
              <a:gd name="T37" fmla="*/ 1301673 h 3950"/>
              <a:gd name="T38" fmla="*/ 1260415 w 3951"/>
              <a:gd name="T39" fmla="*/ 1266493 h 3950"/>
              <a:gd name="T40" fmla="*/ 1044422 w 3951"/>
              <a:gd name="T41" fmla="*/ 1266493 h 3950"/>
              <a:gd name="T42" fmla="*/ 1260415 w 3951"/>
              <a:gd name="T43" fmla="*/ 806922 h 3950"/>
              <a:gd name="T44" fmla="*/ 792430 w 3951"/>
              <a:gd name="T45" fmla="*/ 1512755 h 3950"/>
              <a:gd name="T46" fmla="*/ 792430 w 3951"/>
              <a:gd name="T47" fmla="*/ 1301673 h 3950"/>
              <a:gd name="T48" fmla="*/ 1008423 w 3951"/>
              <a:gd name="T49" fmla="*/ 1266493 h 3950"/>
              <a:gd name="T50" fmla="*/ 792430 w 3951"/>
              <a:gd name="T51" fmla="*/ 1266493 h 3950"/>
              <a:gd name="T52" fmla="*/ 1008423 w 3951"/>
              <a:gd name="T53" fmla="*/ 806922 h 3950"/>
              <a:gd name="T54" fmla="*/ 540438 w 3951"/>
              <a:gd name="T55" fmla="*/ 1512755 h 3950"/>
              <a:gd name="T56" fmla="*/ 540438 w 3951"/>
              <a:gd name="T57" fmla="*/ 1301673 h 3950"/>
              <a:gd name="T58" fmla="*/ 756431 w 3951"/>
              <a:gd name="T59" fmla="*/ 1266493 h 3950"/>
              <a:gd name="T60" fmla="*/ 540438 w 3951"/>
              <a:gd name="T61" fmla="*/ 1266493 h 3950"/>
              <a:gd name="T62" fmla="*/ 756431 w 3951"/>
              <a:gd name="T63" fmla="*/ 806922 h 3950"/>
              <a:gd name="T64" fmla="*/ 288446 w 3951"/>
              <a:gd name="T65" fmla="*/ 1512755 h 3950"/>
              <a:gd name="T66" fmla="*/ 288446 w 3951"/>
              <a:gd name="T67" fmla="*/ 1301673 h 3950"/>
              <a:gd name="T68" fmla="*/ 504439 w 3951"/>
              <a:gd name="T69" fmla="*/ 1266493 h 3950"/>
              <a:gd name="T70" fmla="*/ 288446 w 3951"/>
              <a:gd name="T71" fmla="*/ 1266493 h 3950"/>
              <a:gd name="T72" fmla="*/ 504439 w 3951"/>
              <a:gd name="T73" fmla="*/ 806922 h 3950"/>
              <a:gd name="T74" fmla="*/ 0 w 3951"/>
              <a:gd name="T75" fmla="*/ 316623 h 3950"/>
              <a:gd name="T76" fmla="*/ 252447 w 3951"/>
              <a:gd name="T77" fmla="*/ 492525 h 3950"/>
              <a:gd name="T78" fmla="*/ 1260415 w 3951"/>
              <a:gd name="T79" fmla="*/ 140721 h 3950"/>
              <a:gd name="T80" fmla="*/ 1548405 w 3951"/>
              <a:gd name="T81" fmla="*/ 140721 h 3950"/>
              <a:gd name="T82" fmla="*/ 1800397 w 3951"/>
              <a:gd name="T83" fmla="*/ 703607 h 3950"/>
              <a:gd name="T84" fmla="*/ 1296413 w 3951"/>
              <a:gd name="T85" fmla="*/ 105541 h 3950"/>
              <a:gd name="T86" fmla="*/ 1512406 w 3951"/>
              <a:gd name="T87" fmla="*/ 457345 h 3950"/>
              <a:gd name="T88" fmla="*/ 288446 w 3951"/>
              <a:gd name="T89" fmla="*/ 105541 h 3950"/>
              <a:gd name="T90" fmla="*/ 504439 w 3951"/>
              <a:gd name="T91" fmla="*/ 457345 h 39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951" h="3950">
                <a:moveTo>
                  <a:pt x="3556" y="3950"/>
                </a:moveTo>
                <a:cubicBezTo>
                  <a:pt x="396" y="3950"/>
                  <a:pt x="396" y="3950"/>
                  <a:pt x="396" y="3950"/>
                </a:cubicBezTo>
                <a:cubicBezTo>
                  <a:pt x="177" y="3950"/>
                  <a:pt x="0" y="3773"/>
                  <a:pt x="0" y="3555"/>
                </a:cubicBezTo>
                <a:cubicBezTo>
                  <a:pt x="0" y="1738"/>
                  <a:pt x="0" y="1738"/>
                  <a:pt x="0" y="1738"/>
                </a:cubicBezTo>
                <a:cubicBezTo>
                  <a:pt x="244" y="1738"/>
                  <a:pt x="244" y="1738"/>
                  <a:pt x="244" y="1738"/>
                </a:cubicBezTo>
                <a:cubicBezTo>
                  <a:pt x="243" y="2424"/>
                  <a:pt x="238" y="3318"/>
                  <a:pt x="238" y="3318"/>
                </a:cubicBezTo>
                <a:cubicBezTo>
                  <a:pt x="238" y="3536"/>
                  <a:pt x="494" y="3713"/>
                  <a:pt x="712" y="3713"/>
                </a:cubicBezTo>
                <a:cubicBezTo>
                  <a:pt x="3240" y="3713"/>
                  <a:pt x="3240" y="3713"/>
                  <a:pt x="3240" y="3713"/>
                </a:cubicBezTo>
                <a:cubicBezTo>
                  <a:pt x="3458" y="3713"/>
                  <a:pt x="3714" y="3536"/>
                  <a:pt x="3714" y="3318"/>
                </a:cubicBezTo>
                <a:cubicBezTo>
                  <a:pt x="3714" y="3318"/>
                  <a:pt x="3709" y="2404"/>
                  <a:pt x="3707" y="1738"/>
                </a:cubicBezTo>
                <a:cubicBezTo>
                  <a:pt x="3951" y="1738"/>
                  <a:pt x="3951" y="1738"/>
                  <a:pt x="3951" y="1738"/>
                </a:cubicBezTo>
                <a:cubicBezTo>
                  <a:pt x="3951" y="3555"/>
                  <a:pt x="3951" y="3555"/>
                  <a:pt x="3951" y="3555"/>
                </a:cubicBezTo>
                <a:cubicBezTo>
                  <a:pt x="3951" y="3773"/>
                  <a:pt x="3774" y="3950"/>
                  <a:pt x="3556" y="3950"/>
                </a:cubicBezTo>
                <a:close/>
                <a:moveTo>
                  <a:pt x="1186" y="1733"/>
                </a:moveTo>
                <a:cubicBezTo>
                  <a:pt x="1660" y="1733"/>
                  <a:pt x="1660" y="1733"/>
                  <a:pt x="1660" y="1733"/>
                </a:cubicBezTo>
                <a:cubicBezTo>
                  <a:pt x="1739" y="1733"/>
                  <a:pt x="1739" y="1733"/>
                  <a:pt x="1739" y="1733"/>
                </a:cubicBezTo>
                <a:cubicBezTo>
                  <a:pt x="2213" y="1733"/>
                  <a:pt x="2213" y="1733"/>
                  <a:pt x="2213" y="1733"/>
                </a:cubicBezTo>
                <a:cubicBezTo>
                  <a:pt x="2292" y="1733"/>
                  <a:pt x="2292" y="1733"/>
                  <a:pt x="2292" y="1733"/>
                </a:cubicBezTo>
                <a:cubicBezTo>
                  <a:pt x="2766" y="1733"/>
                  <a:pt x="2766" y="1733"/>
                  <a:pt x="2766" y="1733"/>
                </a:cubicBezTo>
                <a:cubicBezTo>
                  <a:pt x="2845" y="1733"/>
                  <a:pt x="2845" y="1733"/>
                  <a:pt x="2845" y="1733"/>
                </a:cubicBezTo>
                <a:cubicBezTo>
                  <a:pt x="3319" y="1733"/>
                  <a:pt x="3319" y="1733"/>
                  <a:pt x="3319" y="1733"/>
                </a:cubicBezTo>
                <a:cubicBezTo>
                  <a:pt x="3398" y="1733"/>
                  <a:pt x="3398" y="1733"/>
                  <a:pt x="3398" y="1733"/>
                </a:cubicBezTo>
                <a:cubicBezTo>
                  <a:pt x="3398" y="3476"/>
                  <a:pt x="3398" y="3476"/>
                  <a:pt x="3398" y="3476"/>
                </a:cubicBezTo>
                <a:cubicBezTo>
                  <a:pt x="3319" y="3476"/>
                  <a:pt x="3319" y="3476"/>
                  <a:pt x="3319" y="3476"/>
                </a:cubicBezTo>
                <a:cubicBezTo>
                  <a:pt x="2845" y="3476"/>
                  <a:pt x="2845" y="3476"/>
                  <a:pt x="2845" y="3476"/>
                </a:cubicBezTo>
                <a:cubicBezTo>
                  <a:pt x="2766" y="3476"/>
                  <a:pt x="2766" y="3476"/>
                  <a:pt x="2766" y="3476"/>
                </a:cubicBezTo>
                <a:cubicBezTo>
                  <a:pt x="2292" y="3476"/>
                  <a:pt x="2292" y="3476"/>
                  <a:pt x="2292" y="3476"/>
                </a:cubicBezTo>
                <a:cubicBezTo>
                  <a:pt x="2213" y="3476"/>
                  <a:pt x="2213" y="3476"/>
                  <a:pt x="2213" y="3476"/>
                </a:cubicBezTo>
                <a:cubicBezTo>
                  <a:pt x="1739" y="3476"/>
                  <a:pt x="1739" y="3476"/>
                  <a:pt x="1739" y="3476"/>
                </a:cubicBezTo>
                <a:cubicBezTo>
                  <a:pt x="1660" y="3476"/>
                  <a:pt x="1660" y="3476"/>
                  <a:pt x="1660" y="3476"/>
                </a:cubicBezTo>
                <a:cubicBezTo>
                  <a:pt x="1186" y="3476"/>
                  <a:pt x="1186" y="3476"/>
                  <a:pt x="1186" y="3476"/>
                </a:cubicBezTo>
                <a:cubicBezTo>
                  <a:pt x="1107" y="3476"/>
                  <a:pt x="1107" y="3476"/>
                  <a:pt x="1107" y="3476"/>
                </a:cubicBezTo>
                <a:cubicBezTo>
                  <a:pt x="633" y="3476"/>
                  <a:pt x="633" y="3476"/>
                  <a:pt x="633" y="3476"/>
                </a:cubicBezTo>
                <a:cubicBezTo>
                  <a:pt x="554" y="3476"/>
                  <a:pt x="554" y="3476"/>
                  <a:pt x="554" y="3476"/>
                </a:cubicBezTo>
                <a:cubicBezTo>
                  <a:pt x="554" y="1733"/>
                  <a:pt x="554" y="1733"/>
                  <a:pt x="554" y="1733"/>
                </a:cubicBezTo>
                <a:cubicBezTo>
                  <a:pt x="633" y="1733"/>
                  <a:pt x="633" y="1733"/>
                  <a:pt x="633" y="1733"/>
                </a:cubicBezTo>
                <a:cubicBezTo>
                  <a:pt x="1107" y="1733"/>
                  <a:pt x="1107" y="1733"/>
                  <a:pt x="1107" y="1733"/>
                </a:cubicBezTo>
                <a:lnTo>
                  <a:pt x="1186" y="1733"/>
                </a:lnTo>
                <a:close/>
                <a:moveTo>
                  <a:pt x="2845" y="3397"/>
                </a:moveTo>
                <a:cubicBezTo>
                  <a:pt x="3319" y="3397"/>
                  <a:pt x="3319" y="3397"/>
                  <a:pt x="3319" y="3397"/>
                </a:cubicBezTo>
                <a:cubicBezTo>
                  <a:pt x="3319" y="2923"/>
                  <a:pt x="3319" y="2923"/>
                  <a:pt x="3319" y="2923"/>
                </a:cubicBezTo>
                <a:cubicBezTo>
                  <a:pt x="2845" y="2923"/>
                  <a:pt x="2845" y="2923"/>
                  <a:pt x="2845" y="2923"/>
                </a:cubicBezTo>
                <a:lnTo>
                  <a:pt x="2845" y="3397"/>
                </a:lnTo>
                <a:close/>
                <a:moveTo>
                  <a:pt x="2845" y="2844"/>
                </a:moveTo>
                <a:cubicBezTo>
                  <a:pt x="3319" y="2844"/>
                  <a:pt x="3319" y="2844"/>
                  <a:pt x="3319" y="2844"/>
                </a:cubicBezTo>
                <a:cubicBezTo>
                  <a:pt x="3319" y="2370"/>
                  <a:pt x="3319" y="2370"/>
                  <a:pt x="3319" y="2370"/>
                </a:cubicBezTo>
                <a:cubicBezTo>
                  <a:pt x="2845" y="2370"/>
                  <a:pt x="2845" y="2370"/>
                  <a:pt x="2845" y="2370"/>
                </a:cubicBezTo>
                <a:lnTo>
                  <a:pt x="2845" y="2844"/>
                </a:lnTo>
                <a:close/>
                <a:moveTo>
                  <a:pt x="2845" y="2291"/>
                </a:moveTo>
                <a:cubicBezTo>
                  <a:pt x="3319" y="2291"/>
                  <a:pt x="3319" y="2291"/>
                  <a:pt x="3319" y="2291"/>
                </a:cubicBezTo>
                <a:cubicBezTo>
                  <a:pt x="3319" y="1812"/>
                  <a:pt x="3319" y="1812"/>
                  <a:pt x="3319" y="1812"/>
                </a:cubicBezTo>
                <a:cubicBezTo>
                  <a:pt x="2845" y="1812"/>
                  <a:pt x="2845" y="1812"/>
                  <a:pt x="2845" y="1812"/>
                </a:cubicBezTo>
                <a:lnTo>
                  <a:pt x="2845" y="2291"/>
                </a:lnTo>
                <a:close/>
                <a:moveTo>
                  <a:pt x="2292" y="3397"/>
                </a:moveTo>
                <a:cubicBezTo>
                  <a:pt x="2766" y="3397"/>
                  <a:pt x="2766" y="3397"/>
                  <a:pt x="2766" y="3397"/>
                </a:cubicBezTo>
                <a:cubicBezTo>
                  <a:pt x="2766" y="2923"/>
                  <a:pt x="2766" y="2923"/>
                  <a:pt x="2766" y="2923"/>
                </a:cubicBezTo>
                <a:cubicBezTo>
                  <a:pt x="2292" y="2923"/>
                  <a:pt x="2292" y="2923"/>
                  <a:pt x="2292" y="2923"/>
                </a:cubicBezTo>
                <a:lnTo>
                  <a:pt x="2292" y="3397"/>
                </a:lnTo>
                <a:close/>
                <a:moveTo>
                  <a:pt x="2292" y="2844"/>
                </a:moveTo>
                <a:cubicBezTo>
                  <a:pt x="2766" y="2844"/>
                  <a:pt x="2766" y="2844"/>
                  <a:pt x="2766" y="2844"/>
                </a:cubicBezTo>
                <a:cubicBezTo>
                  <a:pt x="2766" y="2370"/>
                  <a:pt x="2766" y="2370"/>
                  <a:pt x="2766" y="2370"/>
                </a:cubicBezTo>
                <a:cubicBezTo>
                  <a:pt x="2292" y="2370"/>
                  <a:pt x="2292" y="2370"/>
                  <a:pt x="2292" y="2370"/>
                </a:cubicBezTo>
                <a:lnTo>
                  <a:pt x="2292" y="2844"/>
                </a:lnTo>
                <a:close/>
                <a:moveTo>
                  <a:pt x="2292" y="2291"/>
                </a:moveTo>
                <a:cubicBezTo>
                  <a:pt x="2766" y="2291"/>
                  <a:pt x="2766" y="2291"/>
                  <a:pt x="2766" y="2291"/>
                </a:cubicBezTo>
                <a:cubicBezTo>
                  <a:pt x="2766" y="1812"/>
                  <a:pt x="2766" y="1812"/>
                  <a:pt x="2766" y="1812"/>
                </a:cubicBezTo>
                <a:cubicBezTo>
                  <a:pt x="2292" y="1812"/>
                  <a:pt x="2292" y="1812"/>
                  <a:pt x="2292" y="1812"/>
                </a:cubicBezTo>
                <a:lnTo>
                  <a:pt x="2292" y="2291"/>
                </a:lnTo>
                <a:close/>
                <a:moveTo>
                  <a:pt x="1739" y="3397"/>
                </a:moveTo>
                <a:cubicBezTo>
                  <a:pt x="2213" y="3397"/>
                  <a:pt x="2213" y="3397"/>
                  <a:pt x="2213" y="3397"/>
                </a:cubicBezTo>
                <a:cubicBezTo>
                  <a:pt x="2213" y="2923"/>
                  <a:pt x="2213" y="2923"/>
                  <a:pt x="2213" y="2923"/>
                </a:cubicBezTo>
                <a:cubicBezTo>
                  <a:pt x="1739" y="2923"/>
                  <a:pt x="1739" y="2923"/>
                  <a:pt x="1739" y="2923"/>
                </a:cubicBezTo>
                <a:lnTo>
                  <a:pt x="1739" y="3397"/>
                </a:lnTo>
                <a:close/>
                <a:moveTo>
                  <a:pt x="1739" y="2844"/>
                </a:moveTo>
                <a:cubicBezTo>
                  <a:pt x="2213" y="2844"/>
                  <a:pt x="2213" y="2844"/>
                  <a:pt x="2213" y="2844"/>
                </a:cubicBezTo>
                <a:cubicBezTo>
                  <a:pt x="2213" y="2370"/>
                  <a:pt x="2213" y="2370"/>
                  <a:pt x="2213" y="2370"/>
                </a:cubicBezTo>
                <a:cubicBezTo>
                  <a:pt x="1739" y="2370"/>
                  <a:pt x="1739" y="2370"/>
                  <a:pt x="1739" y="2370"/>
                </a:cubicBezTo>
                <a:lnTo>
                  <a:pt x="1739" y="2844"/>
                </a:lnTo>
                <a:close/>
                <a:moveTo>
                  <a:pt x="1739" y="2291"/>
                </a:moveTo>
                <a:cubicBezTo>
                  <a:pt x="2213" y="2291"/>
                  <a:pt x="2213" y="2291"/>
                  <a:pt x="2213" y="2291"/>
                </a:cubicBezTo>
                <a:cubicBezTo>
                  <a:pt x="2213" y="1812"/>
                  <a:pt x="2213" y="1812"/>
                  <a:pt x="2213" y="1812"/>
                </a:cubicBezTo>
                <a:cubicBezTo>
                  <a:pt x="1739" y="1812"/>
                  <a:pt x="1739" y="1812"/>
                  <a:pt x="1739" y="1812"/>
                </a:cubicBezTo>
                <a:lnTo>
                  <a:pt x="1739" y="2291"/>
                </a:lnTo>
                <a:close/>
                <a:moveTo>
                  <a:pt x="1186" y="3397"/>
                </a:moveTo>
                <a:cubicBezTo>
                  <a:pt x="1660" y="3397"/>
                  <a:pt x="1660" y="3397"/>
                  <a:pt x="1660" y="3397"/>
                </a:cubicBezTo>
                <a:cubicBezTo>
                  <a:pt x="1660" y="2923"/>
                  <a:pt x="1660" y="2923"/>
                  <a:pt x="1660" y="2923"/>
                </a:cubicBezTo>
                <a:cubicBezTo>
                  <a:pt x="1186" y="2923"/>
                  <a:pt x="1186" y="2923"/>
                  <a:pt x="1186" y="2923"/>
                </a:cubicBezTo>
                <a:lnTo>
                  <a:pt x="1186" y="3397"/>
                </a:lnTo>
                <a:close/>
                <a:moveTo>
                  <a:pt x="1186" y="2844"/>
                </a:moveTo>
                <a:cubicBezTo>
                  <a:pt x="1660" y="2844"/>
                  <a:pt x="1660" y="2844"/>
                  <a:pt x="1660" y="2844"/>
                </a:cubicBezTo>
                <a:cubicBezTo>
                  <a:pt x="1660" y="2370"/>
                  <a:pt x="1660" y="2370"/>
                  <a:pt x="1660" y="2370"/>
                </a:cubicBezTo>
                <a:cubicBezTo>
                  <a:pt x="1186" y="2370"/>
                  <a:pt x="1186" y="2370"/>
                  <a:pt x="1186" y="2370"/>
                </a:cubicBezTo>
                <a:lnTo>
                  <a:pt x="1186" y="2844"/>
                </a:lnTo>
                <a:close/>
                <a:moveTo>
                  <a:pt x="1186" y="2291"/>
                </a:moveTo>
                <a:cubicBezTo>
                  <a:pt x="1660" y="2291"/>
                  <a:pt x="1660" y="2291"/>
                  <a:pt x="1660" y="2291"/>
                </a:cubicBezTo>
                <a:cubicBezTo>
                  <a:pt x="1660" y="1812"/>
                  <a:pt x="1660" y="1812"/>
                  <a:pt x="1660" y="1812"/>
                </a:cubicBezTo>
                <a:cubicBezTo>
                  <a:pt x="1186" y="1812"/>
                  <a:pt x="1186" y="1812"/>
                  <a:pt x="1186" y="1812"/>
                </a:cubicBezTo>
                <a:lnTo>
                  <a:pt x="1186" y="2291"/>
                </a:lnTo>
                <a:close/>
                <a:moveTo>
                  <a:pt x="633" y="3397"/>
                </a:moveTo>
                <a:cubicBezTo>
                  <a:pt x="1107" y="3397"/>
                  <a:pt x="1107" y="3397"/>
                  <a:pt x="1107" y="3397"/>
                </a:cubicBezTo>
                <a:cubicBezTo>
                  <a:pt x="1107" y="2923"/>
                  <a:pt x="1107" y="2923"/>
                  <a:pt x="1107" y="2923"/>
                </a:cubicBezTo>
                <a:cubicBezTo>
                  <a:pt x="633" y="2923"/>
                  <a:pt x="633" y="2923"/>
                  <a:pt x="633" y="2923"/>
                </a:cubicBezTo>
                <a:lnTo>
                  <a:pt x="633" y="3397"/>
                </a:lnTo>
                <a:close/>
                <a:moveTo>
                  <a:pt x="633" y="2844"/>
                </a:moveTo>
                <a:cubicBezTo>
                  <a:pt x="1107" y="2844"/>
                  <a:pt x="1107" y="2844"/>
                  <a:pt x="1107" y="2844"/>
                </a:cubicBezTo>
                <a:cubicBezTo>
                  <a:pt x="1107" y="2370"/>
                  <a:pt x="1107" y="2370"/>
                  <a:pt x="1107" y="2370"/>
                </a:cubicBezTo>
                <a:cubicBezTo>
                  <a:pt x="633" y="2370"/>
                  <a:pt x="633" y="2370"/>
                  <a:pt x="633" y="2370"/>
                </a:cubicBezTo>
                <a:lnTo>
                  <a:pt x="633" y="2844"/>
                </a:lnTo>
                <a:close/>
                <a:moveTo>
                  <a:pt x="633" y="2291"/>
                </a:moveTo>
                <a:cubicBezTo>
                  <a:pt x="1107" y="2291"/>
                  <a:pt x="1107" y="2291"/>
                  <a:pt x="1107" y="2291"/>
                </a:cubicBezTo>
                <a:cubicBezTo>
                  <a:pt x="1107" y="1812"/>
                  <a:pt x="1107" y="1812"/>
                  <a:pt x="1107" y="1812"/>
                </a:cubicBezTo>
                <a:cubicBezTo>
                  <a:pt x="633" y="1812"/>
                  <a:pt x="633" y="1812"/>
                  <a:pt x="633" y="1812"/>
                </a:cubicBezTo>
                <a:lnTo>
                  <a:pt x="633" y="2291"/>
                </a:lnTo>
                <a:close/>
                <a:moveTo>
                  <a:pt x="0" y="711"/>
                </a:moveTo>
                <a:cubicBezTo>
                  <a:pt x="0" y="493"/>
                  <a:pt x="177" y="316"/>
                  <a:pt x="396" y="316"/>
                </a:cubicBezTo>
                <a:cubicBezTo>
                  <a:pt x="554" y="316"/>
                  <a:pt x="554" y="316"/>
                  <a:pt x="554" y="316"/>
                </a:cubicBezTo>
                <a:cubicBezTo>
                  <a:pt x="554" y="1106"/>
                  <a:pt x="554" y="1106"/>
                  <a:pt x="554" y="1106"/>
                </a:cubicBezTo>
                <a:cubicBezTo>
                  <a:pt x="870" y="1106"/>
                  <a:pt x="858" y="1106"/>
                  <a:pt x="1186" y="1106"/>
                </a:cubicBezTo>
                <a:cubicBezTo>
                  <a:pt x="1186" y="316"/>
                  <a:pt x="1186" y="316"/>
                  <a:pt x="1186" y="316"/>
                </a:cubicBezTo>
                <a:cubicBezTo>
                  <a:pt x="2766" y="316"/>
                  <a:pt x="2766" y="316"/>
                  <a:pt x="2766" y="316"/>
                </a:cubicBezTo>
                <a:cubicBezTo>
                  <a:pt x="2766" y="1106"/>
                  <a:pt x="2766" y="1106"/>
                  <a:pt x="2766" y="1106"/>
                </a:cubicBezTo>
                <a:cubicBezTo>
                  <a:pt x="3070" y="1106"/>
                  <a:pt x="3070" y="1106"/>
                  <a:pt x="3398" y="1106"/>
                </a:cubicBezTo>
                <a:cubicBezTo>
                  <a:pt x="3398" y="316"/>
                  <a:pt x="3398" y="316"/>
                  <a:pt x="3398" y="316"/>
                </a:cubicBezTo>
                <a:cubicBezTo>
                  <a:pt x="3556" y="316"/>
                  <a:pt x="3556" y="316"/>
                  <a:pt x="3556" y="316"/>
                </a:cubicBezTo>
                <a:cubicBezTo>
                  <a:pt x="3774" y="316"/>
                  <a:pt x="3951" y="493"/>
                  <a:pt x="3951" y="711"/>
                </a:cubicBezTo>
                <a:cubicBezTo>
                  <a:pt x="3951" y="1580"/>
                  <a:pt x="3951" y="1580"/>
                  <a:pt x="3951" y="1580"/>
                </a:cubicBezTo>
                <a:cubicBezTo>
                  <a:pt x="2260" y="1580"/>
                  <a:pt x="1897" y="1580"/>
                  <a:pt x="0" y="1580"/>
                </a:cubicBezTo>
                <a:lnTo>
                  <a:pt x="0" y="711"/>
                </a:lnTo>
                <a:close/>
                <a:moveTo>
                  <a:pt x="2845" y="237"/>
                </a:moveTo>
                <a:cubicBezTo>
                  <a:pt x="2845" y="106"/>
                  <a:pt x="2951" y="0"/>
                  <a:pt x="3082" y="0"/>
                </a:cubicBezTo>
                <a:cubicBezTo>
                  <a:pt x="3213" y="0"/>
                  <a:pt x="3319" y="106"/>
                  <a:pt x="3319" y="237"/>
                </a:cubicBezTo>
                <a:cubicBezTo>
                  <a:pt x="3319" y="1027"/>
                  <a:pt x="3319" y="1027"/>
                  <a:pt x="3319" y="1027"/>
                </a:cubicBezTo>
                <a:cubicBezTo>
                  <a:pt x="3319" y="1027"/>
                  <a:pt x="3138" y="1027"/>
                  <a:pt x="2845" y="1027"/>
                </a:cubicBezTo>
                <a:cubicBezTo>
                  <a:pt x="2845" y="891"/>
                  <a:pt x="2845" y="237"/>
                  <a:pt x="2845" y="237"/>
                </a:cubicBezTo>
                <a:close/>
                <a:moveTo>
                  <a:pt x="633" y="237"/>
                </a:moveTo>
                <a:cubicBezTo>
                  <a:pt x="633" y="106"/>
                  <a:pt x="739" y="0"/>
                  <a:pt x="870" y="0"/>
                </a:cubicBezTo>
                <a:cubicBezTo>
                  <a:pt x="1001" y="0"/>
                  <a:pt x="1107" y="106"/>
                  <a:pt x="1107" y="237"/>
                </a:cubicBezTo>
                <a:cubicBezTo>
                  <a:pt x="1107" y="1027"/>
                  <a:pt x="1107" y="1027"/>
                  <a:pt x="1107" y="1027"/>
                </a:cubicBezTo>
                <a:cubicBezTo>
                  <a:pt x="1107" y="1027"/>
                  <a:pt x="847" y="1027"/>
                  <a:pt x="633" y="1027"/>
                </a:cubicBezTo>
                <a:cubicBezTo>
                  <a:pt x="633" y="1072"/>
                  <a:pt x="633" y="237"/>
                  <a:pt x="633" y="237"/>
                </a:cubicBezTo>
                <a:close/>
              </a:path>
            </a:pathLst>
          </a:custGeom>
          <a:noFill/>
          <a:ln>
            <a:solidFill>
              <a:srgbClr val="FFFFFF"/>
            </a:solid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6" name="矩形 25"/>
          <p:cNvSpPr/>
          <p:nvPr/>
        </p:nvSpPr>
        <p:spPr>
          <a:xfrm>
            <a:off x="7677511" y="2527190"/>
            <a:ext cx="3567002" cy="369332"/>
          </a:xfrm>
          <a:prstGeom prst="rect">
            <a:avLst/>
          </a:prstGeom>
        </p:spPr>
        <p:txBody>
          <a:bodyPr wrap="none">
            <a:spAutoFit/>
          </a:bodyPr>
          <a:lstStyle/>
          <a:p>
            <a:r>
              <a:rPr lang="en-US" altLang="zh-CN" dirty="0">
                <a:solidFill>
                  <a:srgbClr val="FFFFFF"/>
                </a:solidFill>
                <a:latin typeface="幼圆" panose="02010509060101010101" pitchFamily="49" charset="-122"/>
                <a:ea typeface="幼圆" panose="02010509060101010101" pitchFamily="49" charset="-122"/>
              </a:rPr>
              <a:t>2011</a:t>
            </a:r>
            <a:r>
              <a:rPr lang="zh-CN" altLang="en-US" dirty="0">
                <a:solidFill>
                  <a:srgbClr val="FFFFFF"/>
                </a:solidFill>
                <a:latin typeface="幼圆" panose="02010509060101010101" pitchFamily="49" charset="-122"/>
                <a:ea typeface="幼圆" panose="02010509060101010101" pitchFamily="49" charset="-122"/>
              </a:rPr>
              <a:t>年</a:t>
            </a:r>
            <a:r>
              <a:rPr lang="en-US" altLang="zh-CN" dirty="0">
                <a:solidFill>
                  <a:srgbClr val="FFFFFF"/>
                </a:solidFill>
                <a:latin typeface="幼圆" panose="02010509060101010101" pitchFamily="49" charset="-122"/>
                <a:ea typeface="幼圆" panose="02010509060101010101" pitchFamily="49" charset="-122"/>
              </a:rPr>
              <a:t>1</a:t>
            </a:r>
            <a:r>
              <a:rPr lang="zh-CN" altLang="en-US" dirty="0">
                <a:solidFill>
                  <a:srgbClr val="FFFFFF"/>
                </a:solidFill>
                <a:latin typeface="幼圆" panose="02010509060101010101" pitchFamily="49" charset="-122"/>
                <a:ea typeface="幼圆" panose="02010509060101010101" pitchFamily="49" charset="-122"/>
              </a:rPr>
              <a:t>月</a:t>
            </a:r>
            <a:r>
              <a:rPr lang="en-US" altLang="zh-CN" dirty="0">
                <a:solidFill>
                  <a:srgbClr val="FFFFFF"/>
                </a:solidFill>
                <a:latin typeface="幼圆" panose="02010509060101010101" pitchFamily="49" charset="-122"/>
                <a:ea typeface="幼圆" panose="02010509060101010101" pitchFamily="49" charset="-122"/>
              </a:rPr>
              <a:t>15</a:t>
            </a:r>
            <a:r>
              <a:rPr lang="zh-CN" altLang="en-US" dirty="0">
                <a:solidFill>
                  <a:srgbClr val="FFFFFF"/>
                </a:solidFill>
                <a:latin typeface="幼圆" panose="02010509060101010101" pitchFamily="49" charset="-122"/>
                <a:ea typeface="幼圆" panose="02010509060101010101" pitchFamily="49" charset="-122"/>
              </a:rPr>
              <a:t>日</a:t>
            </a:r>
            <a:r>
              <a:rPr lang="en-US" altLang="zh-CN" dirty="0">
                <a:solidFill>
                  <a:srgbClr val="FFFFFF"/>
                </a:solidFill>
                <a:latin typeface="幼圆" panose="02010509060101010101" pitchFamily="49" charset="-122"/>
                <a:ea typeface="幼圆" panose="02010509060101010101" pitchFamily="49" charset="-122"/>
              </a:rPr>
              <a:t>—2011</a:t>
            </a:r>
            <a:r>
              <a:rPr lang="zh-CN" altLang="en-US" dirty="0">
                <a:solidFill>
                  <a:srgbClr val="FFFFFF"/>
                </a:solidFill>
                <a:latin typeface="幼圆" panose="02010509060101010101" pitchFamily="49" charset="-122"/>
                <a:ea typeface="幼圆" panose="02010509060101010101" pitchFamily="49" charset="-122"/>
              </a:rPr>
              <a:t>年</a:t>
            </a:r>
            <a:r>
              <a:rPr lang="en-US" altLang="zh-CN" dirty="0">
                <a:solidFill>
                  <a:srgbClr val="FFFFFF"/>
                </a:solidFill>
                <a:latin typeface="幼圆" panose="02010509060101010101" pitchFamily="49" charset="-122"/>
                <a:ea typeface="幼圆" panose="02010509060101010101" pitchFamily="49" charset="-122"/>
              </a:rPr>
              <a:t>12</a:t>
            </a:r>
            <a:r>
              <a:rPr lang="zh-CN" altLang="en-US" dirty="0">
                <a:solidFill>
                  <a:srgbClr val="FFFFFF"/>
                </a:solidFill>
                <a:latin typeface="幼圆" panose="02010509060101010101" pitchFamily="49" charset="-122"/>
                <a:ea typeface="幼圆" panose="02010509060101010101" pitchFamily="49" charset="-122"/>
              </a:rPr>
              <a:t>月</a:t>
            </a:r>
            <a:r>
              <a:rPr lang="en-US" altLang="zh-CN" dirty="0">
                <a:solidFill>
                  <a:srgbClr val="FFFFFF"/>
                </a:solidFill>
                <a:latin typeface="幼圆" panose="02010509060101010101" pitchFamily="49" charset="-122"/>
                <a:ea typeface="幼圆" panose="02010509060101010101" pitchFamily="49" charset="-122"/>
              </a:rPr>
              <a:t>31</a:t>
            </a:r>
            <a:r>
              <a:rPr lang="zh-CN" altLang="en-US" dirty="0">
                <a:solidFill>
                  <a:srgbClr val="FFFFFF"/>
                </a:solidFill>
                <a:latin typeface="幼圆" panose="02010509060101010101" pitchFamily="49" charset="-122"/>
                <a:ea typeface="幼圆" panose="02010509060101010101" pitchFamily="49" charset="-122"/>
              </a:rPr>
              <a:t>日</a:t>
            </a:r>
          </a:p>
        </p:txBody>
      </p:sp>
      <p:sp>
        <p:nvSpPr>
          <p:cNvPr id="3" name="灯片编号占位符 2"/>
          <p:cNvSpPr>
            <a:spLocks noGrp="1"/>
          </p:cNvSpPr>
          <p:nvPr>
            <p:ph type="sldNum" sz="quarter" idx="12"/>
          </p:nvPr>
        </p:nvSpPr>
        <p:spPr/>
        <p:txBody>
          <a:bodyPr/>
          <a:lstStyle/>
          <a:p>
            <a:fld id="{8DBECCF4-614E-4169-A690-C72740F4C8F9}" type="slidenum">
              <a:rPr lang="zh-CN" altLang="en-US" smtClean="0"/>
              <a:t>14</a:t>
            </a:fld>
            <a:endParaRPr lang="zh-CN" altLang="en-US"/>
          </a:p>
        </p:txBody>
      </p:sp>
      <p:sp>
        <p:nvSpPr>
          <p:cNvPr id="8" name="文本框 7"/>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99"/>
                            </p:stCondLst>
                            <p:childTnLst>
                              <p:par>
                                <p:cTn id="13" presetID="14" presetClass="entr" presetSubtype="10" fill="hold" grpId="0" nodeType="afterEffect">
                                  <p:stCondLst>
                                    <p:cond delay="0"/>
                                  </p:stCondLst>
                                  <p:iterate type="lt">
                                    <p:tmPct val="10000"/>
                                  </p:iterate>
                                  <p:childTnLst>
                                    <p:set>
                                      <p:cBhvr>
                                        <p:cTn id="14" dur="1" fill="hold">
                                          <p:stCondLst>
                                            <p:cond delay="0"/>
                                          </p:stCondLst>
                                        </p:cTn>
                                        <p:tgtEl>
                                          <p:spTgt spid="23"/>
                                        </p:tgtEl>
                                        <p:attrNameLst>
                                          <p:attrName>style.visibility</p:attrName>
                                        </p:attrNameLst>
                                      </p:cBhvr>
                                      <p:to>
                                        <p:strVal val="visible"/>
                                      </p:to>
                                    </p:set>
                                    <p:animEffect transition="in" filter="randombar(horizontal)">
                                      <p:cBhvr>
                                        <p:cTn id="15" dur="500"/>
                                        <p:tgtEl>
                                          <p:spTgt spid="23"/>
                                        </p:tgtEl>
                                      </p:cBhvr>
                                    </p:animEffect>
                                  </p:childTnLst>
                                </p:cTn>
                              </p:par>
                            </p:childTnLst>
                          </p:cTn>
                        </p:par>
                        <p:par>
                          <p:cTn id="16" fill="hold">
                            <p:stCondLst>
                              <p:cond delay="1649"/>
                            </p:stCondLst>
                            <p:childTnLst>
                              <p:par>
                                <p:cTn id="17" presetID="53" presetClass="entr" presetSubtype="16"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animEffect transition="in" filter="fade">
                                      <p:cBhvr>
                                        <p:cTn id="21" dur="500"/>
                                        <p:tgtEl>
                                          <p:spTgt spid="25"/>
                                        </p:tgtEl>
                                      </p:cBhvr>
                                    </p:animEffect>
                                  </p:childTnLst>
                                </p:cTn>
                              </p:par>
                            </p:childTnLst>
                          </p:cTn>
                        </p:par>
                        <p:par>
                          <p:cTn id="22" fill="hold">
                            <p:stCondLst>
                              <p:cond delay="2149"/>
                            </p:stCondLst>
                            <p:childTnLst>
                              <p:par>
                                <p:cTn id="23" presetID="55" presetClass="entr" presetSubtype="0"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1000" fill="hold"/>
                                        <p:tgtEl>
                                          <p:spTgt spid="26"/>
                                        </p:tgtEl>
                                        <p:attrNameLst>
                                          <p:attrName>ppt_w</p:attrName>
                                        </p:attrNameLst>
                                      </p:cBhvr>
                                      <p:tavLst>
                                        <p:tav tm="0">
                                          <p:val>
                                            <p:strVal val="#ppt_w*0.70"/>
                                          </p:val>
                                        </p:tav>
                                        <p:tav tm="100000">
                                          <p:val>
                                            <p:strVal val="#ppt_w"/>
                                          </p:val>
                                        </p:tav>
                                      </p:tavLst>
                                    </p:anim>
                                    <p:anim calcmode="lin" valueType="num">
                                      <p:cBhvr>
                                        <p:cTn id="26" dur="1000" fill="hold"/>
                                        <p:tgtEl>
                                          <p:spTgt spid="26"/>
                                        </p:tgtEl>
                                        <p:attrNameLst>
                                          <p:attrName>ppt_h</p:attrName>
                                        </p:attrNameLst>
                                      </p:cBhvr>
                                      <p:tavLst>
                                        <p:tav tm="0">
                                          <p:val>
                                            <p:strVal val="#ppt_h"/>
                                          </p:val>
                                        </p:tav>
                                        <p:tav tm="100000">
                                          <p:val>
                                            <p:strVal val="#ppt_h"/>
                                          </p:val>
                                        </p:tav>
                                      </p:tavLst>
                                    </p:anim>
                                    <p:animEffect transition="in" filter="fade">
                                      <p:cBhvr>
                                        <p:cTn id="27" dur="1000"/>
                                        <p:tgtEl>
                                          <p:spTgt spid="26"/>
                                        </p:tgtEl>
                                      </p:cBhvr>
                                    </p:animEffect>
                                  </p:childTnLst>
                                </p:cTn>
                              </p:par>
                            </p:childTnLst>
                          </p:cTn>
                        </p:par>
                        <p:par>
                          <p:cTn id="28" fill="hold">
                            <p:stCondLst>
                              <p:cond delay="3149"/>
                            </p:stCondLst>
                            <p:childTnLst>
                              <p:par>
                                <p:cTn id="29" presetID="14" presetClass="entr" presetSubtype="10" fill="hold" grpId="0" nodeType="afterEffect">
                                  <p:stCondLst>
                                    <p:cond delay="0"/>
                                  </p:stCondLst>
                                  <p:iterate type="lt">
                                    <p:tmPct val="10000"/>
                                  </p:iterate>
                                  <p:childTnLst>
                                    <p:set>
                                      <p:cBhvr>
                                        <p:cTn id="30" dur="1" fill="hold">
                                          <p:stCondLst>
                                            <p:cond delay="0"/>
                                          </p:stCondLst>
                                        </p:cTn>
                                        <p:tgtEl>
                                          <p:spTgt spid="24"/>
                                        </p:tgtEl>
                                        <p:attrNameLst>
                                          <p:attrName>style.visibility</p:attrName>
                                        </p:attrNameLst>
                                      </p:cBhvr>
                                      <p:to>
                                        <p:strVal val="visible"/>
                                      </p:to>
                                    </p:set>
                                    <p:animEffect transition="in" filter="randombar(horizontal)">
                                      <p:cBhvr>
                                        <p:cTn id="31" dur="500"/>
                                        <p:tgtEl>
                                          <p:spTgt spid="24"/>
                                        </p:tgtEl>
                                      </p:cBhvr>
                                    </p:animEffect>
                                  </p:childTnLst>
                                </p:cTn>
                              </p:par>
                            </p:childTnLst>
                          </p:cTn>
                        </p:par>
                        <p:par>
                          <p:cTn id="32" fill="hold">
                            <p:stCondLst>
                              <p:cond delay="7700"/>
                            </p:stCondLst>
                            <p:childTnLst>
                              <p:par>
                                <p:cTn id="33" presetID="22" presetClass="entr" presetSubtype="4"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 grpId="0"/>
      <p:bldP spid="24" grpId="0"/>
      <p:bldP spid="25" grpId="0" animBg="1"/>
      <p:bldP spid="26"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59616" y="514923"/>
            <a:ext cx="1494320"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EXPERENCE</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23" name="矩形 22"/>
          <p:cNvSpPr/>
          <p:nvPr/>
        </p:nvSpPr>
        <p:spPr>
          <a:xfrm>
            <a:off x="1362974" y="2347187"/>
            <a:ext cx="4134465" cy="523220"/>
          </a:xfrm>
          <a:prstGeom prst="rect">
            <a:avLst/>
          </a:prstGeom>
        </p:spPr>
        <p:txBody>
          <a:bodyPr wrap="none">
            <a:spAutoFit/>
          </a:bodyPr>
          <a:lstStyle/>
          <a:p>
            <a:r>
              <a:rPr lang="zh-CN" altLang="en-US" sz="2800" b="1" dirty="0">
                <a:solidFill>
                  <a:srgbClr val="FFFFFF"/>
                </a:solidFill>
                <a:latin typeface="幼圆" panose="02010509060101010101" pitchFamily="49" charset="-122"/>
                <a:ea typeface="幼圆" panose="02010509060101010101" pitchFamily="49" charset="-122"/>
              </a:rPr>
              <a:t>联想苏皖大区推广部实习</a:t>
            </a:r>
          </a:p>
        </p:txBody>
      </p:sp>
      <p:sp>
        <p:nvSpPr>
          <p:cNvPr id="24" name="矩形 23"/>
          <p:cNvSpPr/>
          <p:nvPr/>
        </p:nvSpPr>
        <p:spPr>
          <a:xfrm>
            <a:off x="1362974" y="3173893"/>
            <a:ext cx="10282686" cy="1118255"/>
          </a:xfrm>
          <a:prstGeom prst="rect">
            <a:avLst/>
          </a:prstGeom>
        </p:spPr>
        <p:txBody>
          <a:bodyPr wrap="square">
            <a:spAutoFit/>
          </a:bodyPr>
          <a:lstStyle/>
          <a:p>
            <a:pPr>
              <a:lnSpc>
                <a:spcPct val="200000"/>
              </a:lnSpc>
            </a:pPr>
            <a:r>
              <a:rPr lang="zh-CN" altLang="en-US" dirty="0">
                <a:solidFill>
                  <a:srgbClr val="FFFFFF"/>
                </a:solidFill>
              </a:rPr>
              <a:t>2013年因为在校社团表现良好被推荐到联想集团苏皖大区实习，实习期间学习了很多关于活动策划、品牌推广、新媒体营销的知识，同时前往联想集团北京总部参观增长了很多见识。</a:t>
            </a:r>
          </a:p>
        </p:txBody>
      </p:sp>
      <p:sp>
        <p:nvSpPr>
          <p:cNvPr id="25" name="KSO_Shape"/>
          <p:cNvSpPr/>
          <p:nvPr/>
        </p:nvSpPr>
        <p:spPr bwMode="auto">
          <a:xfrm>
            <a:off x="7315200" y="2527191"/>
            <a:ext cx="362311" cy="356274"/>
          </a:xfrm>
          <a:custGeom>
            <a:avLst/>
            <a:gdLst>
              <a:gd name="T0" fmla="*/ 0 w 3951"/>
              <a:gd name="T1" fmla="*/ 1583116 h 3950"/>
              <a:gd name="T2" fmla="*/ 108452 w 3951"/>
              <a:gd name="T3" fmla="*/ 1477575 h 3950"/>
              <a:gd name="T4" fmla="*/ 1692401 w 3951"/>
              <a:gd name="T5" fmla="*/ 1477575 h 3950"/>
              <a:gd name="T6" fmla="*/ 1800397 w 3951"/>
              <a:gd name="T7" fmla="*/ 1583116 h 3950"/>
              <a:gd name="T8" fmla="*/ 756431 w 3951"/>
              <a:gd name="T9" fmla="*/ 771741 h 3950"/>
              <a:gd name="T10" fmla="*/ 1044422 w 3951"/>
              <a:gd name="T11" fmla="*/ 771741 h 3950"/>
              <a:gd name="T12" fmla="*/ 1512406 w 3951"/>
              <a:gd name="T13" fmla="*/ 771741 h 3950"/>
              <a:gd name="T14" fmla="*/ 1512406 w 3951"/>
              <a:gd name="T15" fmla="*/ 1547936 h 3950"/>
              <a:gd name="T16" fmla="*/ 1044422 w 3951"/>
              <a:gd name="T17" fmla="*/ 1547936 h 3950"/>
              <a:gd name="T18" fmla="*/ 756431 w 3951"/>
              <a:gd name="T19" fmla="*/ 1547936 h 3950"/>
              <a:gd name="T20" fmla="*/ 288446 w 3951"/>
              <a:gd name="T21" fmla="*/ 1547936 h 3950"/>
              <a:gd name="T22" fmla="*/ 288446 w 3951"/>
              <a:gd name="T23" fmla="*/ 771741 h 3950"/>
              <a:gd name="T24" fmla="*/ 1296413 w 3951"/>
              <a:gd name="T25" fmla="*/ 1512755 h 3950"/>
              <a:gd name="T26" fmla="*/ 1296413 w 3951"/>
              <a:gd name="T27" fmla="*/ 1301673 h 3950"/>
              <a:gd name="T28" fmla="*/ 1512406 w 3951"/>
              <a:gd name="T29" fmla="*/ 1266493 h 3950"/>
              <a:gd name="T30" fmla="*/ 1296413 w 3951"/>
              <a:gd name="T31" fmla="*/ 1266493 h 3950"/>
              <a:gd name="T32" fmla="*/ 1512406 w 3951"/>
              <a:gd name="T33" fmla="*/ 806922 h 3950"/>
              <a:gd name="T34" fmla="*/ 1044422 w 3951"/>
              <a:gd name="T35" fmla="*/ 1512755 h 3950"/>
              <a:gd name="T36" fmla="*/ 1044422 w 3951"/>
              <a:gd name="T37" fmla="*/ 1301673 h 3950"/>
              <a:gd name="T38" fmla="*/ 1260415 w 3951"/>
              <a:gd name="T39" fmla="*/ 1266493 h 3950"/>
              <a:gd name="T40" fmla="*/ 1044422 w 3951"/>
              <a:gd name="T41" fmla="*/ 1266493 h 3950"/>
              <a:gd name="T42" fmla="*/ 1260415 w 3951"/>
              <a:gd name="T43" fmla="*/ 806922 h 3950"/>
              <a:gd name="T44" fmla="*/ 792430 w 3951"/>
              <a:gd name="T45" fmla="*/ 1512755 h 3950"/>
              <a:gd name="T46" fmla="*/ 792430 w 3951"/>
              <a:gd name="T47" fmla="*/ 1301673 h 3950"/>
              <a:gd name="T48" fmla="*/ 1008423 w 3951"/>
              <a:gd name="T49" fmla="*/ 1266493 h 3950"/>
              <a:gd name="T50" fmla="*/ 792430 w 3951"/>
              <a:gd name="T51" fmla="*/ 1266493 h 3950"/>
              <a:gd name="T52" fmla="*/ 1008423 w 3951"/>
              <a:gd name="T53" fmla="*/ 806922 h 3950"/>
              <a:gd name="T54" fmla="*/ 540438 w 3951"/>
              <a:gd name="T55" fmla="*/ 1512755 h 3950"/>
              <a:gd name="T56" fmla="*/ 540438 w 3951"/>
              <a:gd name="T57" fmla="*/ 1301673 h 3950"/>
              <a:gd name="T58" fmla="*/ 756431 w 3951"/>
              <a:gd name="T59" fmla="*/ 1266493 h 3950"/>
              <a:gd name="T60" fmla="*/ 540438 w 3951"/>
              <a:gd name="T61" fmla="*/ 1266493 h 3950"/>
              <a:gd name="T62" fmla="*/ 756431 w 3951"/>
              <a:gd name="T63" fmla="*/ 806922 h 3950"/>
              <a:gd name="T64" fmla="*/ 288446 w 3951"/>
              <a:gd name="T65" fmla="*/ 1512755 h 3950"/>
              <a:gd name="T66" fmla="*/ 288446 w 3951"/>
              <a:gd name="T67" fmla="*/ 1301673 h 3950"/>
              <a:gd name="T68" fmla="*/ 504439 w 3951"/>
              <a:gd name="T69" fmla="*/ 1266493 h 3950"/>
              <a:gd name="T70" fmla="*/ 288446 w 3951"/>
              <a:gd name="T71" fmla="*/ 1266493 h 3950"/>
              <a:gd name="T72" fmla="*/ 504439 w 3951"/>
              <a:gd name="T73" fmla="*/ 806922 h 3950"/>
              <a:gd name="T74" fmla="*/ 0 w 3951"/>
              <a:gd name="T75" fmla="*/ 316623 h 3950"/>
              <a:gd name="T76" fmla="*/ 252447 w 3951"/>
              <a:gd name="T77" fmla="*/ 492525 h 3950"/>
              <a:gd name="T78" fmla="*/ 1260415 w 3951"/>
              <a:gd name="T79" fmla="*/ 140721 h 3950"/>
              <a:gd name="T80" fmla="*/ 1548405 w 3951"/>
              <a:gd name="T81" fmla="*/ 140721 h 3950"/>
              <a:gd name="T82" fmla="*/ 1800397 w 3951"/>
              <a:gd name="T83" fmla="*/ 703607 h 3950"/>
              <a:gd name="T84" fmla="*/ 1296413 w 3951"/>
              <a:gd name="T85" fmla="*/ 105541 h 3950"/>
              <a:gd name="T86" fmla="*/ 1512406 w 3951"/>
              <a:gd name="T87" fmla="*/ 457345 h 3950"/>
              <a:gd name="T88" fmla="*/ 288446 w 3951"/>
              <a:gd name="T89" fmla="*/ 105541 h 3950"/>
              <a:gd name="T90" fmla="*/ 504439 w 3951"/>
              <a:gd name="T91" fmla="*/ 457345 h 39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951" h="3950">
                <a:moveTo>
                  <a:pt x="3556" y="3950"/>
                </a:moveTo>
                <a:cubicBezTo>
                  <a:pt x="396" y="3950"/>
                  <a:pt x="396" y="3950"/>
                  <a:pt x="396" y="3950"/>
                </a:cubicBezTo>
                <a:cubicBezTo>
                  <a:pt x="177" y="3950"/>
                  <a:pt x="0" y="3773"/>
                  <a:pt x="0" y="3555"/>
                </a:cubicBezTo>
                <a:cubicBezTo>
                  <a:pt x="0" y="1738"/>
                  <a:pt x="0" y="1738"/>
                  <a:pt x="0" y="1738"/>
                </a:cubicBezTo>
                <a:cubicBezTo>
                  <a:pt x="244" y="1738"/>
                  <a:pt x="244" y="1738"/>
                  <a:pt x="244" y="1738"/>
                </a:cubicBezTo>
                <a:cubicBezTo>
                  <a:pt x="243" y="2424"/>
                  <a:pt x="238" y="3318"/>
                  <a:pt x="238" y="3318"/>
                </a:cubicBezTo>
                <a:cubicBezTo>
                  <a:pt x="238" y="3536"/>
                  <a:pt x="494" y="3713"/>
                  <a:pt x="712" y="3713"/>
                </a:cubicBezTo>
                <a:cubicBezTo>
                  <a:pt x="3240" y="3713"/>
                  <a:pt x="3240" y="3713"/>
                  <a:pt x="3240" y="3713"/>
                </a:cubicBezTo>
                <a:cubicBezTo>
                  <a:pt x="3458" y="3713"/>
                  <a:pt x="3714" y="3536"/>
                  <a:pt x="3714" y="3318"/>
                </a:cubicBezTo>
                <a:cubicBezTo>
                  <a:pt x="3714" y="3318"/>
                  <a:pt x="3709" y="2404"/>
                  <a:pt x="3707" y="1738"/>
                </a:cubicBezTo>
                <a:cubicBezTo>
                  <a:pt x="3951" y="1738"/>
                  <a:pt x="3951" y="1738"/>
                  <a:pt x="3951" y="1738"/>
                </a:cubicBezTo>
                <a:cubicBezTo>
                  <a:pt x="3951" y="3555"/>
                  <a:pt x="3951" y="3555"/>
                  <a:pt x="3951" y="3555"/>
                </a:cubicBezTo>
                <a:cubicBezTo>
                  <a:pt x="3951" y="3773"/>
                  <a:pt x="3774" y="3950"/>
                  <a:pt x="3556" y="3950"/>
                </a:cubicBezTo>
                <a:close/>
                <a:moveTo>
                  <a:pt x="1186" y="1733"/>
                </a:moveTo>
                <a:cubicBezTo>
                  <a:pt x="1660" y="1733"/>
                  <a:pt x="1660" y="1733"/>
                  <a:pt x="1660" y="1733"/>
                </a:cubicBezTo>
                <a:cubicBezTo>
                  <a:pt x="1739" y="1733"/>
                  <a:pt x="1739" y="1733"/>
                  <a:pt x="1739" y="1733"/>
                </a:cubicBezTo>
                <a:cubicBezTo>
                  <a:pt x="2213" y="1733"/>
                  <a:pt x="2213" y="1733"/>
                  <a:pt x="2213" y="1733"/>
                </a:cubicBezTo>
                <a:cubicBezTo>
                  <a:pt x="2292" y="1733"/>
                  <a:pt x="2292" y="1733"/>
                  <a:pt x="2292" y="1733"/>
                </a:cubicBezTo>
                <a:cubicBezTo>
                  <a:pt x="2766" y="1733"/>
                  <a:pt x="2766" y="1733"/>
                  <a:pt x="2766" y="1733"/>
                </a:cubicBezTo>
                <a:cubicBezTo>
                  <a:pt x="2845" y="1733"/>
                  <a:pt x="2845" y="1733"/>
                  <a:pt x="2845" y="1733"/>
                </a:cubicBezTo>
                <a:cubicBezTo>
                  <a:pt x="3319" y="1733"/>
                  <a:pt x="3319" y="1733"/>
                  <a:pt x="3319" y="1733"/>
                </a:cubicBezTo>
                <a:cubicBezTo>
                  <a:pt x="3398" y="1733"/>
                  <a:pt x="3398" y="1733"/>
                  <a:pt x="3398" y="1733"/>
                </a:cubicBezTo>
                <a:cubicBezTo>
                  <a:pt x="3398" y="3476"/>
                  <a:pt x="3398" y="3476"/>
                  <a:pt x="3398" y="3476"/>
                </a:cubicBezTo>
                <a:cubicBezTo>
                  <a:pt x="3319" y="3476"/>
                  <a:pt x="3319" y="3476"/>
                  <a:pt x="3319" y="3476"/>
                </a:cubicBezTo>
                <a:cubicBezTo>
                  <a:pt x="2845" y="3476"/>
                  <a:pt x="2845" y="3476"/>
                  <a:pt x="2845" y="3476"/>
                </a:cubicBezTo>
                <a:cubicBezTo>
                  <a:pt x="2766" y="3476"/>
                  <a:pt x="2766" y="3476"/>
                  <a:pt x="2766" y="3476"/>
                </a:cubicBezTo>
                <a:cubicBezTo>
                  <a:pt x="2292" y="3476"/>
                  <a:pt x="2292" y="3476"/>
                  <a:pt x="2292" y="3476"/>
                </a:cubicBezTo>
                <a:cubicBezTo>
                  <a:pt x="2213" y="3476"/>
                  <a:pt x="2213" y="3476"/>
                  <a:pt x="2213" y="3476"/>
                </a:cubicBezTo>
                <a:cubicBezTo>
                  <a:pt x="1739" y="3476"/>
                  <a:pt x="1739" y="3476"/>
                  <a:pt x="1739" y="3476"/>
                </a:cubicBezTo>
                <a:cubicBezTo>
                  <a:pt x="1660" y="3476"/>
                  <a:pt x="1660" y="3476"/>
                  <a:pt x="1660" y="3476"/>
                </a:cubicBezTo>
                <a:cubicBezTo>
                  <a:pt x="1186" y="3476"/>
                  <a:pt x="1186" y="3476"/>
                  <a:pt x="1186" y="3476"/>
                </a:cubicBezTo>
                <a:cubicBezTo>
                  <a:pt x="1107" y="3476"/>
                  <a:pt x="1107" y="3476"/>
                  <a:pt x="1107" y="3476"/>
                </a:cubicBezTo>
                <a:cubicBezTo>
                  <a:pt x="633" y="3476"/>
                  <a:pt x="633" y="3476"/>
                  <a:pt x="633" y="3476"/>
                </a:cubicBezTo>
                <a:cubicBezTo>
                  <a:pt x="554" y="3476"/>
                  <a:pt x="554" y="3476"/>
                  <a:pt x="554" y="3476"/>
                </a:cubicBezTo>
                <a:cubicBezTo>
                  <a:pt x="554" y="1733"/>
                  <a:pt x="554" y="1733"/>
                  <a:pt x="554" y="1733"/>
                </a:cubicBezTo>
                <a:cubicBezTo>
                  <a:pt x="633" y="1733"/>
                  <a:pt x="633" y="1733"/>
                  <a:pt x="633" y="1733"/>
                </a:cubicBezTo>
                <a:cubicBezTo>
                  <a:pt x="1107" y="1733"/>
                  <a:pt x="1107" y="1733"/>
                  <a:pt x="1107" y="1733"/>
                </a:cubicBezTo>
                <a:lnTo>
                  <a:pt x="1186" y="1733"/>
                </a:lnTo>
                <a:close/>
                <a:moveTo>
                  <a:pt x="2845" y="3397"/>
                </a:moveTo>
                <a:cubicBezTo>
                  <a:pt x="3319" y="3397"/>
                  <a:pt x="3319" y="3397"/>
                  <a:pt x="3319" y="3397"/>
                </a:cubicBezTo>
                <a:cubicBezTo>
                  <a:pt x="3319" y="2923"/>
                  <a:pt x="3319" y="2923"/>
                  <a:pt x="3319" y="2923"/>
                </a:cubicBezTo>
                <a:cubicBezTo>
                  <a:pt x="2845" y="2923"/>
                  <a:pt x="2845" y="2923"/>
                  <a:pt x="2845" y="2923"/>
                </a:cubicBezTo>
                <a:lnTo>
                  <a:pt x="2845" y="3397"/>
                </a:lnTo>
                <a:close/>
                <a:moveTo>
                  <a:pt x="2845" y="2844"/>
                </a:moveTo>
                <a:cubicBezTo>
                  <a:pt x="3319" y="2844"/>
                  <a:pt x="3319" y="2844"/>
                  <a:pt x="3319" y="2844"/>
                </a:cubicBezTo>
                <a:cubicBezTo>
                  <a:pt x="3319" y="2370"/>
                  <a:pt x="3319" y="2370"/>
                  <a:pt x="3319" y="2370"/>
                </a:cubicBezTo>
                <a:cubicBezTo>
                  <a:pt x="2845" y="2370"/>
                  <a:pt x="2845" y="2370"/>
                  <a:pt x="2845" y="2370"/>
                </a:cubicBezTo>
                <a:lnTo>
                  <a:pt x="2845" y="2844"/>
                </a:lnTo>
                <a:close/>
                <a:moveTo>
                  <a:pt x="2845" y="2291"/>
                </a:moveTo>
                <a:cubicBezTo>
                  <a:pt x="3319" y="2291"/>
                  <a:pt x="3319" y="2291"/>
                  <a:pt x="3319" y="2291"/>
                </a:cubicBezTo>
                <a:cubicBezTo>
                  <a:pt x="3319" y="1812"/>
                  <a:pt x="3319" y="1812"/>
                  <a:pt x="3319" y="1812"/>
                </a:cubicBezTo>
                <a:cubicBezTo>
                  <a:pt x="2845" y="1812"/>
                  <a:pt x="2845" y="1812"/>
                  <a:pt x="2845" y="1812"/>
                </a:cubicBezTo>
                <a:lnTo>
                  <a:pt x="2845" y="2291"/>
                </a:lnTo>
                <a:close/>
                <a:moveTo>
                  <a:pt x="2292" y="3397"/>
                </a:moveTo>
                <a:cubicBezTo>
                  <a:pt x="2766" y="3397"/>
                  <a:pt x="2766" y="3397"/>
                  <a:pt x="2766" y="3397"/>
                </a:cubicBezTo>
                <a:cubicBezTo>
                  <a:pt x="2766" y="2923"/>
                  <a:pt x="2766" y="2923"/>
                  <a:pt x="2766" y="2923"/>
                </a:cubicBezTo>
                <a:cubicBezTo>
                  <a:pt x="2292" y="2923"/>
                  <a:pt x="2292" y="2923"/>
                  <a:pt x="2292" y="2923"/>
                </a:cubicBezTo>
                <a:lnTo>
                  <a:pt x="2292" y="3397"/>
                </a:lnTo>
                <a:close/>
                <a:moveTo>
                  <a:pt x="2292" y="2844"/>
                </a:moveTo>
                <a:cubicBezTo>
                  <a:pt x="2766" y="2844"/>
                  <a:pt x="2766" y="2844"/>
                  <a:pt x="2766" y="2844"/>
                </a:cubicBezTo>
                <a:cubicBezTo>
                  <a:pt x="2766" y="2370"/>
                  <a:pt x="2766" y="2370"/>
                  <a:pt x="2766" y="2370"/>
                </a:cubicBezTo>
                <a:cubicBezTo>
                  <a:pt x="2292" y="2370"/>
                  <a:pt x="2292" y="2370"/>
                  <a:pt x="2292" y="2370"/>
                </a:cubicBezTo>
                <a:lnTo>
                  <a:pt x="2292" y="2844"/>
                </a:lnTo>
                <a:close/>
                <a:moveTo>
                  <a:pt x="2292" y="2291"/>
                </a:moveTo>
                <a:cubicBezTo>
                  <a:pt x="2766" y="2291"/>
                  <a:pt x="2766" y="2291"/>
                  <a:pt x="2766" y="2291"/>
                </a:cubicBezTo>
                <a:cubicBezTo>
                  <a:pt x="2766" y="1812"/>
                  <a:pt x="2766" y="1812"/>
                  <a:pt x="2766" y="1812"/>
                </a:cubicBezTo>
                <a:cubicBezTo>
                  <a:pt x="2292" y="1812"/>
                  <a:pt x="2292" y="1812"/>
                  <a:pt x="2292" y="1812"/>
                </a:cubicBezTo>
                <a:lnTo>
                  <a:pt x="2292" y="2291"/>
                </a:lnTo>
                <a:close/>
                <a:moveTo>
                  <a:pt x="1739" y="3397"/>
                </a:moveTo>
                <a:cubicBezTo>
                  <a:pt x="2213" y="3397"/>
                  <a:pt x="2213" y="3397"/>
                  <a:pt x="2213" y="3397"/>
                </a:cubicBezTo>
                <a:cubicBezTo>
                  <a:pt x="2213" y="2923"/>
                  <a:pt x="2213" y="2923"/>
                  <a:pt x="2213" y="2923"/>
                </a:cubicBezTo>
                <a:cubicBezTo>
                  <a:pt x="1739" y="2923"/>
                  <a:pt x="1739" y="2923"/>
                  <a:pt x="1739" y="2923"/>
                </a:cubicBezTo>
                <a:lnTo>
                  <a:pt x="1739" y="3397"/>
                </a:lnTo>
                <a:close/>
                <a:moveTo>
                  <a:pt x="1739" y="2844"/>
                </a:moveTo>
                <a:cubicBezTo>
                  <a:pt x="2213" y="2844"/>
                  <a:pt x="2213" y="2844"/>
                  <a:pt x="2213" y="2844"/>
                </a:cubicBezTo>
                <a:cubicBezTo>
                  <a:pt x="2213" y="2370"/>
                  <a:pt x="2213" y="2370"/>
                  <a:pt x="2213" y="2370"/>
                </a:cubicBezTo>
                <a:cubicBezTo>
                  <a:pt x="1739" y="2370"/>
                  <a:pt x="1739" y="2370"/>
                  <a:pt x="1739" y="2370"/>
                </a:cubicBezTo>
                <a:lnTo>
                  <a:pt x="1739" y="2844"/>
                </a:lnTo>
                <a:close/>
                <a:moveTo>
                  <a:pt x="1739" y="2291"/>
                </a:moveTo>
                <a:cubicBezTo>
                  <a:pt x="2213" y="2291"/>
                  <a:pt x="2213" y="2291"/>
                  <a:pt x="2213" y="2291"/>
                </a:cubicBezTo>
                <a:cubicBezTo>
                  <a:pt x="2213" y="1812"/>
                  <a:pt x="2213" y="1812"/>
                  <a:pt x="2213" y="1812"/>
                </a:cubicBezTo>
                <a:cubicBezTo>
                  <a:pt x="1739" y="1812"/>
                  <a:pt x="1739" y="1812"/>
                  <a:pt x="1739" y="1812"/>
                </a:cubicBezTo>
                <a:lnTo>
                  <a:pt x="1739" y="2291"/>
                </a:lnTo>
                <a:close/>
                <a:moveTo>
                  <a:pt x="1186" y="3397"/>
                </a:moveTo>
                <a:cubicBezTo>
                  <a:pt x="1660" y="3397"/>
                  <a:pt x="1660" y="3397"/>
                  <a:pt x="1660" y="3397"/>
                </a:cubicBezTo>
                <a:cubicBezTo>
                  <a:pt x="1660" y="2923"/>
                  <a:pt x="1660" y="2923"/>
                  <a:pt x="1660" y="2923"/>
                </a:cubicBezTo>
                <a:cubicBezTo>
                  <a:pt x="1186" y="2923"/>
                  <a:pt x="1186" y="2923"/>
                  <a:pt x="1186" y="2923"/>
                </a:cubicBezTo>
                <a:lnTo>
                  <a:pt x="1186" y="3397"/>
                </a:lnTo>
                <a:close/>
                <a:moveTo>
                  <a:pt x="1186" y="2844"/>
                </a:moveTo>
                <a:cubicBezTo>
                  <a:pt x="1660" y="2844"/>
                  <a:pt x="1660" y="2844"/>
                  <a:pt x="1660" y="2844"/>
                </a:cubicBezTo>
                <a:cubicBezTo>
                  <a:pt x="1660" y="2370"/>
                  <a:pt x="1660" y="2370"/>
                  <a:pt x="1660" y="2370"/>
                </a:cubicBezTo>
                <a:cubicBezTo>
                  <a:pt x="1186" y="2370"/>
                  <a:pt x="1186" y="2370"/>
                  <a:pt x="1186" y="2370"/>
                </a:cubicBezTo>
                <a:lnTo>
                  <a:pt x="1186" y="2844"/>
                </a:lnTo>
                <a:close/>
                <a:moveTo>
                  <a:pt x="1186" y="2291"/>
                </a:moveTo>
                <a:cubicBezTo>
                  <a:pt x="1660" y="2291"/>
                  <a:pt x="1660" y="2291"/>
                  <a:pt x="1660" y="2291"/>
                </a:cubicBezTo>
                <a:cubicBezTo>
                  <a:pt x="1660" y="1812"/>
                  <a:pt x="1660" y="1812"/>
                  <a:pt x="1660" y="1812"/>
                </a:cubicBezTo>
                <a:cubicBezTo>
                  <a:pt x="1186" y="1812"/>
                  <a:pt x="1186" y="1812"/>
                  <a:pt x="1186" y="1812"/>
                </a:cubicBezTo>
                <a:lnTo>
                  <a:pt x="1186" y="2291"/>
                </a:lnTo>
                <a:close/>
                <a:moveTo>
                  <a:pt x="633" y="3397"/>
                </a:moveTo>
                <a:cubicBezTo>
                  <a:pt x="1107" y="3397"/>
                  <a:pt x="1107" y="3397"/>
                  <a:pt x="1107" y="3397"/>
                </a:cubicBezTo>
                <a:cubicBezTo>
                  <a:pt x="1107" y="2923"/>
                  <a:pt x="1107" y="2923"/>
                  <a:pt x="1107" y="2923"/>
                </a:cubicBezTo>
                <a:cubicBezTo>
                  <a:pt x="633" y="2923"/>
                  <a:pt x="633" y="2923"/>
                  <a:pt x="633" y="2923"/>
                </a:cubicBezTo>
                <a:lnTo>
                  <a:pt x="633" y="3397"/>
                </a:lnTo>
                <a:close/>
                <a:moveTo>
                  <a:pt x="633" y="2844"/>
                </a:moveTo>
                <a:cubicBezTo>
                  <a:pt x="1107" y="2844"/>
                  <a:pt x="1107" y="2844"/>
                  <a:pt x="1107" y="2844"/>
                </a:cubicBezTo>
                <a:cubicBezTo>
                  <a:pt x="1107" y="2370"/>
                  <a:pt x="1107" y="2370"/>
                  <a:pt x="1107" y="2370"/>
                </a:cubicBezTo>
                <a:cubicBezTo>
                  <a:pt x="633" y="2370"/>
                  <a:pt x="633" y="2370"/>
                  <a:pt x="633" y="2370"/>
                </a:cubicBezTo>
                <a:lnTo>
                  <a:pt x="633" y="2844"/>
                </a:lnTo>
                <a:close/>
                <a:moveTo>
                  <a:pt x="633" y="2291"/>
                </a:moveTo>
                <a:cubicBezTo>
                  <a:pt x="1107" y="2291"/>
                  <a:pt x="1107" y="2291"/>
                  <a:pt x="1107" y="2291"/>
                </a:cubicBezTo>
                <a:cubicBezTo>
                  <a:pt x="1107" y="1812"/>
                  <a:pt x="1107" y="1812"/>
                  <a:pt x="1107" y="1812"/>
                </a:cubicBezTo>
                <a:cubicBezTo>
                  <a:pt x="633" y="1812"/>
                  <a:pt x="633" y="1812"/>
                  <a:pt x="633" y="1812"/>
                </a:cubicBezTo>
                <a:lnTo>
                  <a:pt x="633" y="2291"/>
                </a:lnTo>
                <a:close/>
                <a:moveTo>
                  <a:pt x="0" y="711"/>
                </a:moveTo>
                <a:cubicBezTo>
                  <a:pt x="0" y="493"/>
                  <a:pt x="177" y="316"/>
                  <a:pt x="396" y="316"/>
                </a:cubicBezTo>
                <a:cubicBezTo>
                  <a:pt x="554" y="316"/>
                  <a:pt x="554" y="316"/>
                  <a:pt x="554" y="316"/>
                </a:cubicBezTo>
                <a:cubicBezTo>
                  <a:pt x="554" y="1106"/>
                  <a:pt x="554" y="1106"/>
                  <a:pt x="554" y="1106"/>
                </a:cubicBezTo>
                <a:cubicBezTo>
                  <a:pt x="870" y="1106"/>
                  <a:pt x="858" y="1106"/>
                  <a:pt x="1186" y="1106"/>
                </a:cubicBezTo>
                <a:cubicBezTo>
                  <a:pt x="1186" y="316"/>
                  <a:pt x="1186" y="316"/>
                  <a:pt x="1186" y="316"/>
                </a:cubicBezTo>
                <a:cubicBezTo>
                  <a:pt x="2766" y="316"/>
                  <a:pt x="2766" y="316"/>
                  <a:pt x="2766" y="316"/>
                </a:cubicBezTo>
                <a:cubicBezTo>
                  <a:pt x="2766" y="1106"/>
                  <a:pt x="2766" y="1106"/>
                  <a:pt x="2766" y="1106"/>
                </a:cubicBezTo>
                <a:cubicBezTo>
                  <a:pt x="3070" y="1106"/>
                  <a:pt x="3070" y="1106"/>
                  <a:pt x="3398" y="1106"/>
                </a:cubicBezTo>
                <a:cubicBezTo>
                  <a:pt x="3398" y="316"/>
                  <a:pt x="3398" y="316"/>
                  <a:pt x="3398" y="316"/>
                </a:cubicBezTo>
                <a:cubicBezTo>
                  <a:pt x="3556" y="316"/>
                  <a:pt x="3556" y="316"/>
                  <a:pt x="3556" y="316"/>
                </a:cubicBezTo>
                <a:cubicBezTo>
                  <a:pt x="3774" y="316"/>
                  <a:pt x="3951" y="493"/>
                  <a:pt x="3951" y="711"/>
                </a:cubicBezTo>
                <a:cubicBezTo>
                  <a:pt x="3951" y="1580"/>
                  <a:pt x="3951" y="1580"/>
                  <a:pt x="3951" y="1580"/>
                </a:cubicBezTo>
                <a:cubicBezTo>
                  <a:pt x="2260" y="1580"/>
                  <a:pt x="1897" y="1580"/>
                  <a:pt x="0" y="1580"/>
                </a:cubicBezTo>
                <a:lnTo>
                  <a:pt x="0" y="711"/>
                </a:lnTo>
                <a:close/>
                <a:moveTo>
                  <a:pt x="2845" y="237"/>
                </a:moveTo>
                <a:cubicBezTo>
                  <a:pt x="2845" y="106"/>
                  <a:pt x="2951" y="0"/>
                  <a:pt x="3082" y="0"/>
                </a:cubicBezTo>
                <a:cubicBezTo>
                  <a:pt x="3213" y="0"/>
                  <a:pt x="3319" y="106"/>
                  <a:pt x="3319" y="237"/>
                </a:cubicBezTo>
                <a:cubicBezTo>
                  <a:pt x="3319" y="1027"/>
                  <a:pt x="3319" y="1027"/>
                  <a:pt x="3319" y="1027"/>
                </a:cubicBezTo>
                <a:cubicBezTo>
                  <a:pt x="3319" y="1027"/>
                  <a:pt x="3138" y="1027"/>
                  <a:pt x="2845" y="1027"/>
                </a:cubicBezTo>
                <a:cubicBezTo>
                  <a:pt x="2845" y="891"/>
                  <a:pt x="2845" y="237"/>
                  <a:pt x="2845" y="237"/>
                </a:cubicBezTo>
                <a:close/>
                <a:moveTo>
                  <a:pt x="633" y="237"/>
                </a:moveTo>
                <a:cubicBezTo>
                  <a:pt x="633" y="106"/>
                  <a:pt x="739" y="0"/>
                  <a:pt x="870" y="0"/>
                </a:cubicBezTo>
                <a:cubicBezTo>
                  <a:pt x="1001" y="0"/>
                  <a:pt x="1107" y="106"/>
                  <a:pt x="1107" y="237"/>
                </a:cubicBezTo>
                <a:cubicBezTo>
                  <a:pt x="1107" y="1027"/>
                  <a:pt x="1107" y="1027"/>
                  <a:pt x="1107" y="1027"/>
                </a:cubicBezTo>
                <a:cubicBezTo>
                  <a:pt x="1107" y="1027"/>
                  <a:pt x="847" y="1027"/>
                  <a:pt x="633" y="1027"/>
                </a:cubicBezTo>
                <a:cubicBezTo>
                  <a:pt x="633" y="1072"/>
                  <a:pt x="633" y="237"/>
                  <a:pt x="633" y="237"/>
                </a:cubicBezTo>
                <a:close/>
              </a:path>
            </a:pathLst>
          </a:custGeom>
          <a:noFill/>
          <a:ln>
            <a:solidFill>
              <a:srgbClr val="FFFFFF"/>
            </a:solid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6" name="矩形 25"/>
          <p:cNvSpPr/>
          <p:nvPr/>
        </p:nvSpPr>
        <p:spPr>
          <a:xfrm>
            <a:off x="7677511" y="2527190"/>
            <a:ext cx="3567002" cy="369332"/>
          </a:xfrm>
          <a:prstGeom prst="rect">
            <a:avLst/>
          </a:prstGeom>
        </p:spPr>
        <p:txBody>
          <a:bodyPr wrap="none">
            <a:spAutoFit/>
          </a:bodyPr>
          <a:lstStyle/>
          <a:p>
            <a:r>
              <a:rPr lang="en-US" altLang="zh-CN" dirty="0">
                <a:solidFill>
                  <a:srgbClr val="FFFFFF"/>
                </a:solidFill>
                <a:latin typeface="幼圆" panose="02010509060101010101" pitchFamily="49" charset="-122"/>
                <a:ea typeface="幼圆" panose="02010509060101010101" pitchFamily="49" charset="-122"/>
              </a:rPr>
              <a:t>2011</a:t>
            </a:r>
            <a:r>
              <a:rPr lang="zh-CN" altLang="en-US" dirty="0">
                <a:solidFill>
                  <a:srgbClr val="FFFFFF"/>
                </a:solidFill>
                <a:latin typeface="幼圆" panose="02010509060101010101" pitchFamily="49" charset="-122"/>
                <a:ea typeface="幼圆" panose="02010509060101010101" pitchFamily="49" charset="-122"/>
              </a:rPr>
              <a:t>年</a:t>
            </a:r>
            <a:r>
              <a:rPr lang="en-US" altLang="zh-CN" dirty="0">
                <a:solidFill>
                  <a:srgbClr val="FFFFFF"/>
                </a:solidFill>
                <a:latin typeface="幼圆" panose="02010509060101010101" pitchFamily="49" charset="-122"/>
                <a:ea typeface="幼圆" panose="02010509060101010101" pitchFamily="49" charset="-122"/>
              </a:rPr>
              <a:t>1</a:t>
            </a:r>
            <a:r>
              <a:rPr lang="zh-CN" altLang="en-US" dirty="0">
                <a:solidFill>
                  <a:srgbClr val="FFFFFF"/>
                </a:solidFill>
                <a:latin typeface="幼圆" panose="02010509060101010101" pitchFamily="49" charset="-122"/>
                <a:ea typeface="幼圆" panose="02010509060101010101" pitchFamily="49" charset="-122"/>
              </a:rPr>
              <a:t>月</a:t>
            </a:r>
            <a:r>
              <a:rPr lang="en-US" altLang="zh-CN" dirty="0">
                <a:solidFill>
                  <a:srgbClr val="FFFFFF"/>
                </a:solidFill>
                <a:latin typeface="幼圆" panose="02010509060101010101" pitchFamily="49" charset="-122"/>
                <a:ea typeface="幼圆" panose="02010509060101010101" pitchFamily="49" charset="-122"/>
              </a:rPr>
              <a:t>15</a:t>
            </a:r>
            <a:r>
              <a:rPr lang="zh-CN" altLang="en-US" dirty="0">
                <a:solidFill>
                  <a:srgbClr val="FFFFFF"/>
                </a:solidFill>
                <a:latin typeface="幼圆" panose="02010509060101010101" pitchFamily="49" charset="-122"/>
                <a:ea typeface="幼圆" panose="02010509060101010101" pitchFamily="49" charset="-122"/>
              </a:rPr>
              <a:t>日</a:t>
            </a:r>
            <a:r>
              <a:rPr lang="en-US" altLang="zh-CN" dirty="0">
                <a:solidFill>
                  <a:srgbClr val="FFFFFF"/>
                </a:solidFill>
                <a:latin typeface="幼圆" panose="02010509060101010101" pitchFamily="49" charset="-122"/>
                <a:ea typeface="幼圆" panose="02010509060101010101" pitchFamily="49" charset="-122"/>
              </a:rPr>
              <a:t>—2011</a:t>
            </a:r>
            <a:r>
              <a:rPr lang="zh-CN" altLang="en-US" dirty="0">
                <a:solidFill>
                  <a:srgbClr val="FFFFFF"/>
                </a:solidFill>
                <a:latin typeface="幼圆" panose="02010509060101010101" pitchFamily="49" charset="-122"/>
                <a:ea typeface="幼圆" panose="02010509060101010101" pitchFamily="49" charset="-122"/>
              </a:rPr>
              <a:t>年</a:t>
            </a:r>
            <a:r>
              <a:rPr lang="en-US" altLang="zh-CN" dirty="0">
                <a:solidFill>
                  <a:srgbClr val="FFFFFF"/>
                </a:solidFill>
                <a:latin typeface="幼圆" panose="02010509060101010101" pitchFamily="49" charset="-122"/>
                <a:ea typeface="幼圆" panose="02010509060101010101" pitchFamily="49" charset="-122"/>
              </a:rPr>
              <a:t>12</a:t>
            </a:r>
            <a:r>
              <a:rPr lang="zh-CN" altLang="en-US" dirty="0">
                <a:solidFill>
                  <a:srgbClr val="FFFFFF"/>
                </a:solidFill>
                <a:latin typeface="幼圆" panose="02010509060101010101" pitchFamily="49" charset="-122"/>
                <a:ea typeface="幼圆" panose="02010509060101010101" pitchFamily="49" charset="-122"/>
              </a:rPr>
              <a:t>月</a:t>
            </a:r>
            <a:r>
              <a:rPr lang="en-US" altLang="zh-CN" dirty="0">
                <a:solidFill>
                  <a:srgbClr val="FFFFFF"/>
                </a:solidFill>
                <a:latin typeface="幼圆" panose="02010509060101010101" pitchFamily="49" charset="-122"/>
                <a:ea typeface="幼圆" panose="02010509060101010101" pitchFamily="49" charset="-122"/>
              </a:rPr>
              <a:t>31</a:t>
            </a:r>
            <a:r>
              <a:rPr lang="zh-CN" altLang="en-US" dirty="0">
                <a:solidFill>
                  <a:srgbClr val="FFFFFF"/>
                </a:solidFill>
                <a:latin typeface="幼圆" panose="02010509060101010101" pitchFamily="49" charset="-122"/>
                <a:ea typeface="幼圆" panose="02010509060101010101" pitchFamily="49" charset="-122"/>
              </a:rPr>
              <a:t>日</a:t>
            </a:r>
          </a:p>
        </p:txBody>
      </p:sp>
      <p:sp>
        <p:nvSpPr>
          <p:cNvPr id="3" name="灯片编号占位符 2"/>
          <p:cNvSpPr>
            <a:spLocks noGrp="1"/>
          </p:cNvSpPr>
          <p:nvPr>
            <p:ph type="sldNum" sz="quarter" idx="12"/>
          </p:nvPr>
        </p:nvSpPr>
        <p:spPr/>
        <p:txBody>
          <a:bodyPr/>
          <a:lstStyle/>
          <a:p>
            <a:fld id="{8DBECCF4-614E-4169-A690-C72740F4C8F9}" type="slidenum">
              <a:rPr lang="zh-CN" altLang="en-US" smtClean="0"/>
              <a:t>15</a:t>
            </a:fld>
            <a:endParaRPr lang="zh-CN" altLang="en-US"/>
          </a:p>
        </p:txBody>
      </p:sp>
      <p:sp>
        <p:nvSpPr>
          <p:cNvPr id="8" name="文本框 7"/>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99"/>
                            </p:stCondLst>
                            <p:childTnLst>
                              <p:par>
                                <p:cTn id="13" presetID="14" presetClass="entr" presetSubtype="10" fill="hold" grpId="0" nodeType="afterEffect">
                                  <p:stCondLst>
                                    <p:cond delay="0"/>
                                  </p:stCondLst>
                                  <p:iterate type="lt">
                                    <p:tmPct val="10000"/>
                                  </p:iterate>
                                  <p:childTnLst>
                                    <p:set>
                                      <p:cBhvr>
                                        <p:cTn id="14" dur="1" fill="hold">
                                          <p:stCondLst>
                                            <p:cond delay="0"/>
                                          </p:stCondLst>
                                        </p:cTn>
                                        <p:tgtEl>
                                          <p:spTgt spid="23"/>
                                        </p:tgtEl>
                                        <p:attrNameLst>
                                          <p:attrName>style.visibility</p:attrName>
                                        </p:attrNameLst>
                                      </p:cBhvr>
                                      <p:to>
                                        <p:strVal val="visible"/>
                                      </p:to>
                                    </p:set>
                                    <p:animEffect transition="in" filter="randombar(horizontal)">
                                      <p:cBhvr>
                                        <p:cTn id="15" dur="500"/>
                                        <p:tgtEl>
                                          <p:spTgt spid="23"/>
                                        </p:tgtEl>
                                      </p:cBhvr>
                                    </p:animEffect>
                                  </p:childTnLst>
                                </p:cTn>
                              </p:par>
                            </p:childTnLst>
                          </p:cTn>
                        </p:par>
                        <p:par>
                          <p:cTn id="16" fill="hold">
                            <p:stCondLst>
                              <p:cond delay="1899"/>
                            </p:stCondLst>
                            <p:childTnLst>
                              <p:par>
                                <p:cTn id="17" presetID="53" presetClass="entr" presetSubtype="16"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animEffect transition="in" filter="fade">
                                      <p:cBhvr>
                                        <p:cTn id="21" dur="500"/>
                                        <p:tgtEl>
                                          <p:spTgt spid="25"/>
                                        </p:tgtEl>
                                      </p:cBhvr>
                                    </p:animEffect>
                                  </p:childTnLst>
                                </p:cTn>
                              </p:par>
                            </p:childTnLst>
                          </p:cTn>
                        </p:par>
                        <p:par>
                          <p:cTn id="22" fill="hold">
                            <p:stCondLst>
                              <p:cond delay="2399"/>
                            </p:stCondLst>
                            <p:childTnLst>
                              <p:par>
                                <p:cTn id="23" presetID="55" presetClass="entr" presetSubtype="0"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1000" fill="hold"/>
                                        <p:tgtEl>
                                          <p:spTgt spid="26"/>
                                        </p:tgtEl>
                                        <p:attrNameLst>
                                          <p:attrName>ppt_w</p:attrName>
                                        </p:attrNameLst>
                                      </p:cBhvr>
                                      <p:tavLst>
                                        <p:tav tm="0">
                                          <p:val>
                                            <p:strVal val="#ppt_w*0.70"/>
                                          </p:val>
                                        </p:tav>
                                        <p:tav tm="100000">
                                          <p:val>
                                            <p:strVal val="#ppt_w"/>
                                          </p:val>
                                        </p:tav>
                                      </p:tavLst>
                                    </p:anim>
                                    <p:anim calcmode="lin" valueType="num">
                                      <p:cBhvr>
                                        <p:cTn id="26" dur="1000" fill="hold"/>
                                        <p:tgtEl>
                                          <p:spTgt spid="26"/>
                                        </p:tgtEl>
                                        <p:attrNameLst>
                                          <p:attrName>ppt_h</p:attrName>
                                        </p:attrNameLst>
                                      </p:cBhvr>
                                      <p:tavLst>
                                        <p:tav tm="0">
                                          <p:val>
                                            <p:strVal val="#ppt_h"/>
                                          </p:val>
                                        </p:tav>
                                        <p:tav tm="100000">
                                          <p:val>
                                            <p:strVal val="#ppt_h"/>
                                          </p:val>
                                        </p:tav>
                                      </p:tavLst>
                                    </p:anim>
                                    <p:animEffect transition="in" filter="fade">
                                      <p:cBhvr>
                                        <p:cTn id="27" dur="1000"/>
                                        <p:tgtEl>
                                          <p:spTgt spid="26"/>
                                        </p:tgtEl>
                                      </p:cBhvr>
                                    </p:animEffect>
                                  </p:childTnLst>
                                </p:cTn>
                              </p:par>
                            </p:childTnLst>
                          </p:cTn>
                        </p:par>
                        <p:par>
                          <p:cTn id="28" fill="hold">
                            <p:stCondLst>
                              <p:cond delay="3399"/>
                            </p:stCondLst>
                            <p:childTnLst>
                              <p:par>
                                <p:cTn id="29" presetID="14" presetClass="entr" presetSubtype="10" fill="hold" grpId="0" nodeType="afterEffect">
                                  <p:stCondLst>
                                    <p:cond delay="0"/>
                                  </p:stCondLst>
                                  <p:iterate type="lt">
                                    <p:tmPct val="10000"/>
                                  </p:iterate>
                                  <p:childTnLst>
                                    <p:set>
                                      <p:cBhvr>
                                        <p:cTn id="30" dur="1" fill="hold">
                                          <p:stCondLst>
                                            <p:cond delay="0"/>
                                          </p:stCondLst>
                                        </p:cTn>
                                        <p:tgtEl>
                                          <p:spTgt spid="24"/>
                                        </p:tgtEl>
                                        <p:attrNameLst>
                                          <p:attrName>style.visibility</p:attrName>
                                        </p:attrNameLst>
                                      </p:cBhvr>
                                      <p:to>
                                        <p:strVal val="visible"/>
                                      </p:to>
                                    </p:set>
                                    <p:animEffect transition="in" filter="randombar(horizontal)">
                                      <p:cBhvr>
                                        <p:cTn id="31" dur="500"/>
                                        <p:tgtEl>
                                          <p:spTgt spid="24"/>
                                        </p:tgtEl>
                                      </p:cBhvr>
                                    </p:animEffect>
                                  </p:childTnLst>
                                </p:cTn>
                              </p:par>
                            </p:childTnLst>
                          </p:cTn>
                        </p:par>
                        <p:par>
                          <p:cTn id="32" fill="hold">
                            <p:stCondLst>
                              <p:cond delay="7950"/>
                            </p:stCondLst>
                            <p:childTnLst>
                              <p:par>
                                <p:cTn id="33" presetID="22" presetClass="entr" presetSubtype="4"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 grpId="0"/>
      <p:bldP spid="24" grpId="0"/>
      <p:bldP spid="25" grpId="0" animBg="1"/>
      <p:bldP spid="26"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4"/>
          <p:cNvSpPr txBox="1"/>
          <p:nvPr/>
        </p:nvSpPr>
        <p:spPr>
          <a:xfrm>
            <a:off x="1716098" y="2117713"/>
            <a:ext cx="3570208" cy="1200329"/>
          </a:xfrm>
          <a:prstGeom prst="rect">
            <a:avLst/>
          </a:prstGeom>
          <a:noFill/>
        </p:spPr>
        <p:txBody>
          <a:bodyPr wrap="none" rtlCol="0">
            <a:spAutoFit/>
          </a:bodyPr>
          <a:lstStyle/>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企事业内部控制系统具有预见性、适应性、及时性</a:t>
            </a:r>
            <a:endParaRPr lang="en-US" altLang="zh-CN" sz="1200" dirty="0">
              <a:solidFill>
                <a:srgbClr val="FFFFFF"/>
              </a:solidFill>
              <a:latin typeface="幼圆" panose="02010509060101010101" pitchFamily="49" charset="-122"/>
              <a:ea typeface="幼圆" panose="02010509060101010101" pitchFamily="49" charset="-122"/>
              <a:cs typeface="+mn-ea"/>
              <a:sym typeface="+mn-lt"/>
            </a:endParaRPr>
          </a:p>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真实性和有效性，控制系统能适应环境的变化有预</a:t>
            </a:r>
            <a:endParaRPr lang="en-US" altLang="zh-CN" sz="1200" dirty="0">
              <a:solidFill>
                <a:srgbClr val="FFFFFF"/>
              </a:solidFill>
              <a:latin typeface="幼圆" panose="02010509060101010101" pitchFamily="49" charset="-122"/>
              <a:ea typeface="幼圆" panose="02010509060101010101" pitchFamily="49" charset="-122"/>
              <a:cs typeface="+mn-ea"/>
              <a:sym typeface="+mn-lt"/>
            </a:endParaRPr>
          </a:p>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见地、及时地发现偏差，有重点地、经济地采取措</a:t>
            </a:r>
            <a:endParaRPr lang="en-US" altLang="zh-CN" sz="1200" dirty="0">
              <a:solidFill>
                <a:srgbClr val="FFFFFF"/>
              </a:solidFill>
              <a:latin typeface="幼圆" panose="02010509060101010101" pitchFamily="49" charset="-122"/>
              <a:ea typeface="幼圆" panose="02010509060101010101" pitchFamily="49" charset="-122"/>
              <a:cs typeface="+mn-ea"/>
              <a:sym typeface="+mn-lt"/>
            </a:endParaRPr>
          </a:p>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施</a:t>
            </a:r>
            <a:r>
              <a:rPr lang="en-US" altLang="zh-CN" sz="1200" dirty="0">
                <a:solidFill>
                  <a:srgbClr val="FFFFFF"/>
                </a:solidFill>
                <a:latin typeface="幼圆" panose="02010509060101010101" pitchFamily="49" charset="-122"/>
                <a:ea typeface="幼圆" panose="02010509060101010101" pitchFamily="49" charset="-122"/>
                <a:cs typeface="+mn-ea"/>
                <a:sym typeface="+mn-lt"/>
              </a:rPr>
              <a:t>-----</a:t>
            </a:r>
            <a:endParaRPr lang="zh-CN" altLang="en-US" sz="1200" dirty="0">
              <a:solidFill>
                <a:srgbClr val="FFFFFF"/>
              </a:solidFill>
              <a:latin typeface="幼圆" panose="02010509060101010101" pitchFamily="49" charset="-122"/>
              <a:ea typeface="幼圆" panose="02010509060101010101" pitchFamily="49" charset="-122"/>
              <a:cs typeface="+mn-ea"/>
              <a:sym typeface="+mn-lt"/>
            </a:endParaRPr>
          </a:p>
        </p:txBody>
      </p:sp>
      <p:sp>
        <p:nvSpPr>
          <p:cNvPr id="3" name="TextBox 27"/>
          <p:cNvSpPr txBox="1"/>
          <p:nvPr/>
        </p:nvSpPr>
        <p:spPr>
          <a:xfrm>
            <a:off x="7018472" y="2544279"/>
            <a:ext cx="1184791" cy="659368"/>
          </a:xfrm>
          <a:prstGeom prst="heptagon">
            <a:avLst/>
          </a:prstGeom>
          <a:noFill/>
          <a:ln>
            <a:noFill/>
          </a:ln>
          <a:effectLst/>
        </p:spPr>
        <p:txBody>
          <a:bodyPr wrap="none" rtlCol="0">
            <a:spAutoFit/>
          </a:bodyPr>
          <a:lstStyle/>
          <a:p>
            <a:r>
              <a:rPr lang="zh-CN" altLang="en-US" sz="2000" dirty="0">
                <a:solidFill>
                  <a:srgbClr val="FFFFFF"/>
                </a:solidFill>
                <a:latin typeface="幼圆" panose="02010509060101010101" pitchFamily="49" charset="-122"/>
                <a:ea typeface="幼圆" panose="02010509060101010101" pitchFamily="49" charset="-122"/>
                <a:cs typeface="+mn-ea"/>
                <a:sym typeface="+mn-lt"/>
              </a:rPr>
              <a:t>预见性</a:t>
            </a:r>
          </a:p>
        </p:txBody>
      </p:sp>
      <p:sp>
        <p:nvSpPr>
          <p:cNvPr id="4" name="TextBox 28"/>
          <p:cNvSpPr txBox="1"/>
          <p:nvPr/>
        </p:nvSpPr>
        <p:spPr>
          <a:xfrm>
            <a:off x="7875472" y="4738783"/>
            <a:ext cx="1184791" cy="659368"/>
          </a:xfrm>
          <a:prstGeom prst="heptagon">
            <a:avLst/>
          </a:prstGeom>
          <a:noFill/>
          <a:ln>
            <a:noFill/>
          </a:ln>
          <a:effectLst/>
        </p:spPr>
        <p:txBody>
          <a:bodyPr wrap="none" rtlCol="0">
            <a:spAutoFit/>
          </a:bodyPr>
          <a:lstStyle/>
          <a:p>
            <a:r>
              <a:rPr lang="zh-CN" altLang="en-US" sz="2000" dirty="0">
                <a:solidFill>
                  <a:srgbClr val="FFFFFF"/>
                </a:solidFill>
                <a:latin typeface="幼圆" panose="02010509060101010101" pitchFamily="49" charset="-122"/>
                <a:ea typeface="幼圆" panose="02010509060101010101" pitchFamily="49" charset="-122"/>
                <a:cs typeface="+mn-ea"/>
                <a:sym typeface="+mn-lt"/>
              </a:rPr>
              <a:t>适应性</a:t>
            </a:r>
          </a:p>
        </p:txBody>
      </p:sp>
      <p:sp>
        <p:nvSpPr>
          <p:cNvPr id="5" name="TextBox 29"/>
          <p:cNvSpPr txBox="1"/>
          <p:nvPr/>
        </p:nvSpPr>
        <p:spPr>
          <a:xfrm>
            <a:off x="9532574" y="4123229"/>
            <a:ext cx="1184791" cy="659368"/>
          </a:xfrm>
          <a:prstGeom prst="heptagon">
            <a:avLst/>
          </a:prstGeom>
          <a:noFill/>
          <a:ln>
            <a:noFill/>
          </a:ln>
          <a:effectLst/>
        </p:spPr>
        <p:txBody>
          <a:bodyPr wrap="none" rtlCol="0">
            <a:spAutoFit/>
          </a:bodyPr>
          <a:lstStyle/>
          <a:p>
            <a:r>
              <a:rPr lang="zh-CN" altLang="en-US" sz="2000" dirty="0">
                <a:solidFill>
                  <a:srgbClr val="FFFFFF"/>
                </a:solidFill>
                <a:latin typeface="幼圆" panose="02010509060101010101" pitchFamily="49" charset="-122"/>
                <a:ea typeface="幼圆" panose="02010509060101010101" pitchFamily="49" charset="-122"/>
                <a:cs typeface="+mn-ea"/>
                <a:sym typeface="+mn-lt"/>
              </a:rPr>
              <a:t>及时性</a:t>
            </a:r>
          </a:p>
        </p:txBody>
      </p:sp>
      <p:sp>
        <p:nvSpPr>
          <p:cNvPr id="6" name="TextBox 30"/>
          <p:cNvSpPr txBox="1"/>
          <p:nvPr/>
        </p:nvSpPr>
        <p:spPr>
          <a:xfrm>
            <a:off x="9055521" y="2902988"/>
            <a:ext cx="1184791" cy="659368"/>
          </a:xfrm>
          <a:prstGeom prst="heptagon">
            <a:avLst/>
          </a:prstGeom>
          <a:noFill/>
          <a:ln>
            <a:noFill/>
          </a:ln>
          <a:effectLst/>
        </p:spPr>
        <p:txBody>
          <a:bodyPr wrap="none" rtlCol="0">
            <a:spAutoFit/>
          </a:bodyPr>
          <a:lstStyle/>
          <a:p>
            <a:r>
              <a:rPr lang="zh-CN" altLang="en-US" sz="2000" dirty="0">
                <a:solidFill>
                  <a:srgbClr val="FFFFFF"/>
                </a:solidFill>
                <a:latin typeface="幼圆" panose="02010509060101010101" pitchFamily="49" charset="-122"/>
                <a:ea typeface="幼圆" panose="02010509060101010101" pitchFamily="49" charset="-122"/>
                <a:cs typeface="+mn-ea"/>
                <a:sym typeface="+mn-lt"/>
              </a:rPr>
              <a:t>真实性</a:t>
            </a:r>
          </a:p>
        </p:txBody>
      </p:sp>
      <p:sp>
        <p:nvSpPr>
          <p:cNvPr id="7" name="TextBox 31"/>
          <p:cNvSpPr txBox="1"/>
          <p:nvPr/>
        </p:nvSpPr>
        <p:spPr>
          <a:xfrm>
            <a:off x="7090561" y="3665030"/>
            <a:ext cx="1184791" cy="659368"/>
          </a:xfrm>
          <a:prstGeom prst="heptagon">
            <a:avLst/>
          </a:prstGeom>
          <a:noFill/>
          <a:ln>
            <a:noFill/>
          </a:ln>
          <a:effectLst/>
        </p:spPr>
        <p:txBody>
          <a:bodyPr wrap="none" rtlCol="0">
            <a:spAutoFit/>
          </a:bodyPr>
          <a:lstStyle/>
          <a:p>
            <a:r>
              <a:rPr lang="zh-CN" altLang="en-US" sz="2000" dirty="0">
                <a:solidFill>
                  <a:srgbClr val="FFFFFF"/>
                </a:solidFill>
                <a:latin typeface="幼圆" panose="02010509060101010101" pitchFamily="49" charset="-122"/>
                <a:ea typeface="幼圆" panose="02010509060101010101" pitchFamily="49" charset="-122"/>
                <a:cs typeface="+mn-ea"/>
                <a:sym typeface="+mn-lt"/>
              </a:rPr>
              <a:t>有效性</a:t>
            </a:r>
          </a:p>
        </p:txBody>
      </p:sp>
      <p:sp>
        <p:nvSpPr>
          <p:cNvPr id="8" name="TextBox 32"/>
          <p:cNvSpPr txBox="1"/>
          <p:nvPr/>
        </p:nvSpPr>
        <p:spPr>
          <a:xfrm>
            <a:off x="1716098" y="4367098"/>
            <a:ext cx="3570208" cy="1200329"/>
          </a:xfrm>
          <a:prstGeom prst="rect">
            <a:avLst/>
          </a:prstGeom>
          <a:noFill/>
        </p:spPr>
        <p:txBody>
          <a:bodyPr wrap="none" rtlCol="0">
            <a:spAutoFit/>
          </a:bodyPr>
          <a:lstStyle/>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企业、事业各部门领导人具有合格的管理素质，有</a:t>
            </a:r>
            <a:endParaRPr lang="en-US" altLang="zh-CN" sz="1200" dirty="0">
              <a:solidFill>
                <a:srgbClr val="FFFFFF"/>
              </a:solidFill>
              <a:latin typeface="幼圆" panose="02010509060101010101" pitchFamily="49" charset="-122"/>
              <a:ea typeface="幼圆" panose="02010509060101010101" pitchFamily="49" charset="-122"/>
              <a:cs typeface="+mn-ea"/>
              <a:sym typeface="+mn-lt"/>
            </a:endParaRPr>
          </a:p>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战略眼光，责任心强，，管理部门的工作健全而有</a:t>
            </a:r>
            <a:endParaRPr lang="en-US" altLang="zh-CN" sz="1200" dirty="0">
              <a:solidFill>
                <a:srgbClr val="FFFFFF"/>
              </a:solidFill>
              <a:latin typeface="幼圆" panose="02010509060101010101" pitchFamily="49" charset="-122"/>
              <a:ea typeface="幼圆" panose="02010509060101010101" pitchFamily="49" charset="-122"/>
              <a:cs typeface="+mn-ea"/>
              <a:sym typeface="+mn-lt"/>
            </a:endParaRPr>
          </a:p>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效率。管理责任审计就是针对企事业的管理工作是</a:t>
            </a:r>
            <a:endParaRPr lang="en-US" altLang="zh-CN" sz="1200" dirty="0">
              <a:solidFill>
                <a:srgbClr val="FFFFFF"/>
              </a:solidFill>
              <a:latin typeface="幼圆" panose="02010509060101010101" pitchFamily="49" charset="-122"/>
              <a:ea typeface="幼圆" panose="02010509060101010101" pitchFamily="49" charset="-122"/>
              <a:cs typeface="+mn-ea"/>
              <a:sym typeface="+mn-lt"/>
            </a:endParaRPr>
          </a:p>
          <a:p>
            <a:pPr>
              <a:lnSpc>
                <a:spcPct val="150000"/>
              </a:lnSpc>
            </a:pPr>
            <a:r>
              <a:rPr lang="zh-CN" altLang="en-US" sz="1200" dirty="0">
                <a:solidFill>
                  <a:srgbClr val="FFFFFF"/>
                </a:solidFill>
                <a:latin typeface="幼圆" panose="02010509060101010101" pitchFamily="49" charset="-122"/>
                <a:ea typeface="幼圆" panose="02010509060101010101" pitchFamily="49" charset="-122"/>
                <a:cs typeface="+mn-ea"/>
                <a:sym typeface="+mn-lt"/>
              </a:rPr>
              <a:t>否达到了上述责任要求，进行审查和评价。</a:t>
            </a:r>
          </a:p>
        </p:txBody>
      </p:sp>
      <p:sp>
        <p:nvSpPr>
          <p:cNvPr id="9" name="TextBox 33"/>
          <p:cNvSpPr txBox="1"/>
          <p:nvPr/>
        </p:nvSpPr>
        <p:spPr>
          <a:xfrm>
            <a:off x="1716098" y="3449200"/>
            <a:ext cx="3570208" cy="830997"/>
          </a:xfrm>
          <a:prstGeom prst="rect">
            <a:avLst/>
          </a:prstGeom>
          <a:noFill/>
        </p:spPr>
        <p:txBody>
          <a:bodyPr wrap="none" rtlCol="0">
            <a:spAutoFit/>
          </a:bodyPr>
          <a:lstStyle/>
          <a:p>
            <a:r>
              <a:rPr lang="zh-CN" altLang="en-US" sz="2400" dirty="0">
                <a:solidFill>
                  <a:srgbClr val="FFFFFF"/>
                </a:solidFill>
                <a:latin typeface="幼圆" panose="02010509060101010101" pitchFamily="49" charset="-122"/>
                <a:ea typeface="幼圆" panose="02010509060101010101" pitchFamily="49" charset="-122"/>
                <a:cs typeface="+mn-ea"/>
                <a:sym typeface="+mn-lt"/>
              </a:rPr>
              <a:t>把整个企业的活动引到目</a:t>
            </a:r>
            <a:endParaRPr lang="en-US" altLang="zh-CN" sz="2400" dirty="0">
              <a:solidFill>
                <a:srgbClr val="FFFFFF"/>
              </a:solidFill>
              <a:latin typeface="幼圆" panose="02010509060101010101" pitchFamily="49" charset="-122"/>
              <a:ea typeface="幼圆" panose="02010509060101010101" pitchFamily="49" charset="-122"/>
              <a:cs typeface="+mn-ea"/>
              <a:sym typeface="+mn-lt"/>
            </a:endParaRPr>
          </a:p>
          <a:p>
            <a:r>
              <a:rPr lang="zh-CN" altLang="en-US" sz="2400" dirty="0">
                <a:solidFill>
                  <a:srgbClr val="FFFFFF"/>
                </a:solidFill>
                <a:latin typeface="幼圆" panose="02010509060101010101" pitchFamily="49" charset="-122"/>
                <a:ea typeface="幼圆" panose="02010509060101010101" pitchFamily="49" charset="-122"/>
                <a:cs typeface="+mn-ea"/>
                <a:sym typeface="+mn-lt"/>
              </a:rPr>
              <a:t>标管理轨道上来。</a:t>
            </a:r>
          </a:p>
        </p:txBody>
      </p:sp>
      <p:sp>
        <p:nvSpPr>
          <p:cNvPr id="11" name="同心圆 75"/>
          <p:cNvSpPr/>
          <p:nvPr/>
        </p:nvSpPr>
        <p:spPr>
          <a:xfrm>
            <a:off x="8007472" y="2762216"/>
            <a:ext cx="976857" cy="976857"/>
          </a:xfrm>
          <a:prstGeom prst="ellipse">
            <a:avLst/>
          </a:prstGeom>
          <a:solidFill>
            <a:schemeClr val="bg1"/>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latin typeface="幼圆" panose="02010509060101010101" pitchFamily="49" charset="-122"/>
              <a:ea typeface="幼圆" panose="02010509060101010101" pitchFamily="49" charset="-122"/>
              <a:cs typeface="+mn-ea"/>
              <a:sym typeface="+mn-lt"/>
            </a:endParaRPr>
          </a:p>
        </p:txBody>
      </p:sp>
      <p:sp>
        <p:nvSpPr>
          <p:cNvPr id="13" name="椭圆 12"/>
          <p:cNvSpPr/>
          <p:nvPr/>
        </p:nvSpPr>
        <p:spPr>
          <a:xfrm>
            <a:off x="7280535" y="4158178"/>
            <a:ext cx="727041" cy="727041"/>
          </a:xfrm>
          <a:prstGeom prst="ellipse">
            <a:avLst/>
          </a:prstGeom>
          <a:solidFill>
            <a:schemeClr val="bg1"/>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5">
              <a:solidFill>
                <a:schemeClr val="tx1"/>
              </a:solidFill>
              <a:latin typeface="幼圆" panose="02010509060101010101" pitchFamily="49" charset="-122"/>
              <a:ea typeface="幼圆" panose="02010509060101010101" pitchFamily="49" charset="-122"/>
              <a:cs typeface="+mn-ea"/>
              <a:sym typeface="+mn-lt"/>
            </a:endParaRPr>
          </a:p>
        </p:txBody>
      </p:sp>
      <p:sp>
        <p:nvSpPr>
          <p:cNvPr id="14" name="椭圆 13"/>
          <p:cNvSpPr/>
          <p:nvPr/>
        </p:nvSpPr>
        <p:spPr>
          <a:xfrm>
            <a:off x="9423699" y="3789252"/>
            <a:ext cx="274777" cy="27477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5">
              <a:solidFill>
                <a:schemeClr val="tx1"/>
              </a:solidFill>
              <a:latin typeface="幼圆" panose="02010509060101010101" pitchFamily="49" charset="-122"/>
              <a:ea typeface="幼圆" panose="02010509060101010101" pitchFamily="49" charset="-122"/>
              <a:cs typeface="+mn-ea"/>
              <a:sym typeface="+mn-lt"/>
            </a:endParaRPr>
          </a:p>
        </p:txBody>
      </p:sp>
      <p:sp>
        <p:nvSpPr>
          <p:cNvPr id="15" name="椭圆 14"/>
          <p:cNvSpPr/>
          <p:nvPr/>
        </p:nvSpPr>
        <p:spPr>
          <a:xfrm>
            <a:off x="10040247" y="3093008"/>
            <a:ext cx="596669" cy="596669"/>
          </a:xfrm>
          <a:prstGeom prst="ellipse">
            <a:avLst/>
          </a:prstGeom>
          <a:solidFill>
            <a:schemeClr val="bg1"/>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latin typeface="幼圆" panose="02010509060101010101" pitchFamily="49" charset="-122"/>
              <a:ea typeface="幼圆" panose="02010509060101010101" pitchFamily="49" charset="-122"/>
              <a:cs typeface="+mn-ea"/>
              <a:sym typeface="+mn-lt"/>
            </a:endParaRPr>
          </a:p>
        </p:txBody>
      </p:sp>
      <p:grpSp>
        <p:nvGrpSpPr>
          <p:cNvPr id="16" name="组合 15"/>
          <p:cNvGrpSpPr/>
          <p:nvPr/>
        </p:nvGrpSpPr>
        <p:grpSpPr>
          <a:xfrm>
            <a:off x="7270942" y="4967701"/>
            <a:ext cx="219777" cy="219777"/>
            <a:chOff x="304800" y="673100"/>
            <a:chExt cx="4000500" cy="4000500"/>
          </a:xfrm>
          <a:solidFill>
            <a:schemeClr val="bg1"/>
          </a:solidFill>
          <a:effectLst/>
        </p:grpSpPr>
        <p:sp>
          <p:nvSpPr>
            <p:cNvPr id="17" name="同心圆 86"/>
            <p:cNvSpPr/>
            <p:nvPr/>
          </p:nvSpPr>
          <p:spPr>
            <a:xfrm>
              <a:off x="304800" y="673100"/>
              <a:ext cx="4000500" cy="40005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latin typeface="幼圆" panose="02010509060101010101" pitchFamily="49" charset="-122"/>
                <a:ea typeface="幼圆" panose="02010509060101010101" pitchFamily="49" charset="-122"/>
                <a:cs typeface="+mn-ea"/>
                <a:sym typeface="+mn-lt"/>
              </a:endParaRPr>
            </a:p>
          </p:txBody>
        </p:sp>
        <p:sp>
          <p:nvSpPr>
            <p:cNvPr id="18" name="椭圆 17"/>
            <p:cNvSpPr/>
            <p:nvPr/>
          </p:nvSpPr>
          <p:spPr>
            <a:xfrm>
              <a:off x="479425" y="847725"/>
              <a:ext cx="3651250" cy="3651250"/>
            </a:xfrm>
            <a:prstGeom prst="ellipse">
              <a:avLst/>
            </a:prstGeom>
            <a:grpFill/>
            <a:ln w="28575">
              <a:no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latin typeface="幼圆" panose="02010509060101010101" pitchFamily="49" charset="-122"/>
                <a:ea typeface="幼圆" panose="02010509060101010101" pitchFamily="49" charset="-122"/>
                <a:cs typeface="+mn-ea"/>
                <a:sym typeface="+mn-lt"/>
              </a:endParaRPr>
            </a:p>
          </p:txBody>
        </p:sp>
      </p:grpSp>
      <p:sp>
        <p:nvSpPr>
          <p:cNvPr id="20" name="同心圆 89"/>
          <p:cNvSpPr/>
          <p:nvPr/>
        </p:nvSpPr>
        <p:spPr>
          <a:xfrm>
            <a:off x="6874512" y="3405387"/>
            <a:ext cx="287919" cy="287919"/>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latin typeface="幼圆" panose="02010509060101010101" pitchFamily="49" charset="-122"/>
              <a:ea typeface="幼圆" panose="02010509060101010101" pitchFamily="49" charset="-122"/>
              <a:cs typeface="+mn-ea"/>
              <a:sym typeface="+mn-lt"/>
            </a:endParaRPr>
          </a:p>
        </p:txBody>
      </p:sp>
      <p:sp>
        <p:nvSpPr>
          <p:cNvPr id="22" name="椭圆 21"/>
          <p:cNvSpPr/>
          <p:nvPr/>
        </p:nvSpPr>
        <p:spPr>
          <a:xfrm>
            <a:off x="9356884" y="2390243"/>
            <a:ext cx="274777" cy="27477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5">
              <a:solidFill>
                <a:schemeClr val="tx1"/>
              </a:solidFill>
              <a:latin typeface="幼圆" panose="02010509060101010101" pitchFamily="49" charset="-122"/>
              <a:ea typeface="幼圆" panose="02010509060101010101" pitchFamily="49" charset="-122"/>
              <a:cs typeface="+mn-ea"/>
              <a:sym typeface="+mn-lt"/>
            </a:endParaRPr>
          </a:p>
        </p:txBody>
      </p:sp>
      <p:sp>
        <p:nvSpPr>
          <p:cNvPr id="23" name="椭圆 22"/>
          <p:cNvSpPr/>
          <p:nvPr/>
        </p:nvSpPr>
        <p:spPr>
          <a:xfrm>
            <a:off x="10083218" y="4992828"/>
            <a:ext cx="137389" cy="137389"/>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5">
              <a:solidFill>
                <a:schemeClr val="tx1"/>
              </a:solidFill>
              <a:latin typeface="幼圆" panose="02010509060101010101" pitchFamily="49" charset="-122"/>
              <a:ea typeface="幼圆" panose="02010509060101010101" pitchFamily="49" charset="-122"/>
              <a:cs typeface="+mn-ea"/>
              <a:sym typeface="+mn-lt"/>
            </a:endParaRPr>
          </a:p>
        </p:txBody>
      </p:sp>
      <p:sp>
        <p:nvSpPr>
          <p:cNvPr id="25" name="同心圆 95"/>
          <p:cNvSpPr/>
          <p:nvPr/>
        </p:nvSpPr>
        <p:spPr>
          <a:xfrm>
            <a:off x="8856025" y="4180711"/>
            <a:ext cx="638246" cy="638246"/>
          </a:xfrm>
          <a:prstGeom prst="ellipse">
            <a:avLst/>
          </a:prstGeom>
          <a:solidFill>
            <a:schemeClr val="bg1"/>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latin typeface="幼圆" panose="02010509060101010101" pitchFamily="49" charset="-122"/>
              <a:ea typeface="幼圆" panose="02010509060101010101" pitchFamily="49" charset="-122"/>
              <a:cs typeface="+mn-ea"/>
              <a:sym typeface="+mn-lt"/>
            </a:endParaRPr>
          </a:p>
        </p:txBody>
      </p:sp>
      <p:sp>
        <p:nvSpPr>
          <p:cNvPr id="27" name="椭圆 26"/>
          <p:cNvSpPr/>
          <p:nvPr/>
        </p:nvSpPr>
        <p:spPr>
          <a:xfrm>
            <a:off x="8077749" y="2115466"/>
            <a:ext cx="274777" cy="27477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5">
              <a:solidFill>
                <a:schemeClr val="tx1"/>
              </a:solidFill>
              <a:latin typeface="幼圆" panose="02010509060101010101" pitchFamily="49" charset="-122"/>
              <a:ea typeface="幼圆" panose="02010509060101010101" pitchFamily="49" charset="-122"/>
              <a:cs typeface="+mn-ea"/>
              <a:sym typeface="+mn-lt"/>
            </a:endParaRPr>
          </a:p>
        </p:txBody>
      </p:sp>
      <p:sp>
        <p:nvSpPr>
          <p:cNvPr id="28" name="七边形 27"/>
          <p:cNvSpPr/>
          <p:nvPr/>
        </p:nvSpPr>
        <p:spPr>
          <a:xfrm>
            <a:off x="8787331" y="3978330"/>
            <a:ext cx="137389" cy="137389"/>
          </a:xfrm>
          <a:prstGeom prst="heptagon">
            <a:avLst/>
          </a:prstGeom>
          <a:gradFill flip="none" rotWithShape="1">
            <a:gsLst>
              <a:gs pos="20000">
                <a:srgbClr val="BFBFBF"/>
              </a:gs>
              <a:gs pos="80000">
                <a:srgbClr val="FFFFFF"/>
              </a:gs>
              <a:gs pos="100000">
                <a:schemeClr val="accent3">
                  <a:tint val="0"/>
                </a:schemeClr>
              </a:gs>
            </a:gsLst>
            <a:lin ang="27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algn="ctr" fontAlgn="base">
              <a:spcBef>
                <a:spcPct val="0"/>
              </a:spcBef>
              <a:spcAft>
                <a:spcPct val="0"/>
              </a:spcAft>
              <a:buFont typeface="Arial" panose="020B0604020202020204" pitchFamily="34" charset="0"/>
            </a:pPr>
            <a:endParaRPr lang="zh-CN" altLang="en-US" sz="1015">
              <a:solidFill>
                <a:schemeClr val="tx1"/>
              </a:solidFill>
              <a:latin typeface="幼圆" panose="02010509060101010101" pitchFamily="49" charset="-122"/>
              <a:ea typeface="幼圆" panose="02010509060101010101" pitchFamily="49" charset="-122"/>
              <a:cs typeface="+mn-ea"/>
              <a:sym typeface="+mn-lt"/>
            </a:endParaRPr>
          </a:p>
        </p:txBody>
      </p:sp>
      <p:sp>
        <p:nvSpPr>
          <p:cNvPr id="29" name="文本框 28"/>
          <p:cNvSpPr txBox="1"/>
          <p:nvPr/>
        </p:nvSpPr>
        <p:spPr>
          <a:xfrm>
            <a:off x="5496776" y="542355"/>
            <a:ext cx="829073"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DUTY</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10" name="灯片编号占位符 9"/>
          <p:cNvSpPr>
            <a:spLocks noGrp="1"/>
          </p:cNvSpPr>
          <p:nvPr>
            <p:ph type="sldNum" sz="quarter" idx="12"/>
          </p:nvPr>
        </p:nvSpPr>
        <p:spPr/>
        <p:txBody>
          <a:bodyPr/>
          <a:lstStyle/>
          <a:p>
            <a:fld id="{8DBECCF4-614E-4169-A690-C72740F4C8F9}" type="slidenum">
              <a:rPr lang="zh-CN" altLang="en-US" smtClean="0"/>
              <a:t>16</a:t>
            </a:fld>
            <a:endParaRPr lang="zh-CN" altLang="en-US"/>
          </a:p>
        </p:txBody>
      </p:sp>
      <p:sp>
        <p:nvSpPr>
          <p:cNvPr id="26" name="文本框 25"/>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9"/>
                                            </p:tgtEl>
                                            <p:attrNameLst>
                                              <p:attrName>ppt_y</p:attrName>
                                            </p:attrNameLst>
                                          </p:cBhvr>
                                          <p:tavLst>
                                            <p:tav tm="0">
                                              <p:val>
                                                <p:strVal val="#ppt_y"/>
                                              </p:val>
                                            </p:tav>
                                            <p:tav tm="100000">
                                              <p:val>
                                                <p:strVal val="#ppt_y"/>
                                              </p:val>
                                            </p:tav>
                                          </p:tavLst>
                                        </p:anim>
                                        <p:anim calcmode="lin" valueType="num">
                                          <p:cBhvr>
                                            <p:cTn id="9"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9"/>
                                            </p:tgtEl>
                                          </p:cBhvr>
                                        </p:animEffect>
                                      </p:childTnLst>
                                    </p:cTn>
                                  </p:par>
                                </p:childTnLst>
                              </p:cTn>
                            </p:par>
                            <p:par>
                              <p:cTn id="12" fill="hold">
                                <p:stCondLst>
                                  <p:cond delay="649"/>
                                </p:stCondLst>
                                <p:childTnLst>
                                  <p:par>
                                    <p:cTn id="13" presetID="53" presetClass="entr" presetSubtype="16"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par>
                                    <p:cTn id="18" presetID="53" presetClass="entr" presetSubtype="16" fill="hold" grpId="0" nodeType="withEffect">
                                      <p:stCondLst>
                                        <p:cond delay="20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par>
                                    <p:cTn id="33" presetID="53" presetClass="entr" presetSubtype="16" fill="hold" grpId="0" nodeType="withEffect">
                                      <p:stCondLst>
                                        <p:cond delay="40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par>
                                    <p:cTn id="38" presetID="53" presetClass="entr" presetSubtype="16" fill="hold" grpId="0" nodeType="withEffect">
                                      <p:stCondLst>
                                        <p:cond delay="400"/>
                                      </p:stCondLst>
                                      <p:childTnLst>
                                        <p:set>
                                          <p:cBhvr>
                                            <p:cTn id="39" dur="1" fill="hold">
                                              <p:stCondLst>
                                                <p:cond delay="0"/>
                                              </p:stCondLst>
                                            </p:cTn>
                                            <p:tgtEl>
                                              <p:spTgt spid="15"/>
                                            </p:tgtEl>
                                            <p:attrNameLst>
                                              <p:attrName>style.visibility</p:attrName>
                                            </p:attrNameLst>
                                          </p:cBhvr>
                                          <p:to>
                                            <p:strVal val="visible"/>
                                          </p:to>
                                        </p:set>
                                        <p:anim calcmode="lin" valueType="num">
                                          <p:cBhvr>
                                            <p:cTn id="40" dur="500" fill="hold"/>
                                            <p:tgtEl>
                                              <p:spTgt spid="15"/>
                                            </p:tgtEl>
                                            <p:attrNameLst>
                                              <p:attrName>ppt_w</p:attrName>
                                            </p:attrNameLst>
                                          </p:cBhvr>
                                          <p:tavLst>
                                            <p:tav tm="0">
                                              <p:val>
                                                <p:fltVal val="0"/>
                                              </p:val>
                                            </p:tav>
                                            <p:tav tm="100000">
                                              <p:val>
                                                <p:strVal val="#ppt_w"/>
                                              </p:val>
                                            </p:tav>
                                          </p:tavLst>
                                        </p:anim>
                                        <p:anim calcmode="lin" valueType="num">
                                          <p:cBhvr>
                                            <p:cTn id="41" dur="500" fill="hold"/>
                                            <p:tgtEl>
                                              <p:spTgt spid="15"/>
                                            </p:tgtEl>
                                            <p:attrNameLst>
                                              <p:attrName>ppt_h</p:attrName>
                                            </p:attrNameLst>
                                          </p:cBhvr>
                                          <p:tavLst>
                                            <p:tav tm="0">
                                              <p:val>
                                                <p:fltVal val="0"/>
                                              </p:val>
                                            </p:tav>
                                            <p:tav tm="100000">
                                              <p:val>
                                                <p:strVal val="#ppt_h"/>
                                              </p:val>
                                            </p:tav>
                                          </p:tavLst>
                                        </p:anim>
                                        <p:animEffect transition="in" filter="fade">
                                          <p:cBhvr>
                                            <p:cTn id="42" dur="500"/>
                                            <p:tgtEl>
                                              <p:spTgt spid="15"/>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par>
                                    <p:cTn id="48" presetID="53" presetClass="entr" presetSubtype="16" fill="hold" grpId="0" nodeType="withEffect">
                                      <p:stCondLst>
                                        <p:cond delay="400"/>
                                      </p:stCondLst>
                                      <p:childTnLst>
                                        <p:set>
                                          <p:cBhvr>
                                            <p:cTn id="49" dur="1" fill="hold">
                                              <p:stCondLst>
                                                <p:cond delay="0"/>
                                              </p:stCondLst>
                                            </p:cTn>
                                            <p:tgtEl>
                                              <p:spTgt spid="14"/>
                                            </p:tgtEl>
                                            <p:attrNameLst>
                                              <p:attrName>style.visibility</p:attrName>
                                            </p:attrNameLst>
                                          </p:cBhvr>
                                          <p:to>
                                            <p:strVal val="visible"/>
                                          </p:to>
                                        </p:set>
                                        <p:anim calcmode="lin" valueType="num">
                                          <p:cBhvr>
                                            <p:cTn id="50" dur="500" fill="hold"/>
                                            <p:tgtEl>
                                              <p:spTgt spid="14"/>
                                            </p:tgtEl>
                                            <p:attrNameLst>
                                              <p:attrName>ppt_w</p:attrName>
                                            </p:attrNameLst>
                                          </p:cBhvr>
                                          <p:tavLst>
                                            <p:tav tm="0">
                                              <p:val>
                                                <p:fltVal val="0"/>
                                              </p:val>
                                            </p:tav>
                                            <p:tav tm="100000">
                                              <p:val>
                                                <p:strVal val="#ppt_w"/>
                                              </p:val>
                                            </p:tav>
                                          </p:tavLst>
                                        </p:anim>
                                        <p:anim calcmode="lin" valueType="num">
                                          <p:cBhvr>
                                            <p:cTn id="51" dur="500" fill="hold"/>
                                            <p:tgtEl>
                                              <p:spTgt spid="14"/>
                                            </p:tgtEl>
                                            <p:attrNameLst>
                                              <p:attrName>ppt_h</p:attrName>
                                            </p:attrNameLst>
                                          </p:cBhvr>
                                          <p:tavLst>
                                            <p:tav tm="0">
                                              <p:val>
                                                <p:fltVal val="0"/>
                                              </p:val>
                                            </p:tav>
                                            <p:tav tm="100000">
                                              <p:val>
                                                <p:strVal val="#ppt_h"/>
                                              </p:val>
                                            </p:tav>
                                          </p:tavLst>
                                        </p:anim>
                                        <p:animEffect transition="in" filter="fade">
                                          <p:cBhvr>
                                            <p:cTn id="52" dur="500"/>
                                            <p:tgtEl>
                                              <p:spTgt spid="14"/>
                                            </p:tgtEl>
                                          </p:cBhvr>
                                        </p:animEffect>
                                      </p:childTnLst>
                                    </p:cTn>
                                  </p:par>
                                  <p:par>
                                    <p:cTn id="53" presetID="53" presetClass="entr" presetSubtype="16" fill="hold" nodeType="withEffect">
                                      <p:stCondLst>
                                        <p:cond delay="400"/>
                                      </p:stCondLst>
                                      <p:childTnLst>
                                        <p:set>
                                          <p:cBhvr>
                                            <p:cTn id="54" dur="1" fill="hold">
                                              <p:stCondLst>
                                                <p:cond delay="0"/>
                                              </p:stCondLst>
                                            </p:cTn>
                                            <p:tgtEl>
                                              <p:spTgt spid="16"/>
                                            </p:tgtEl>
                                            <p:attrNameLst>
                                              <p:attrName>style.visibility</p:attrName>
                                            </p:attrNameLst>
                                          </p:cBhvr>
                                          <p:to>
                                            <p:strVal val="visible"/>
                                          </p:to>
                                        </p:set>
                                        <p:anim calcmode="lin" valueType="num">
                                          <p:cBhvr>
                                            <p:cTn id="55" dur="500" fill="hold"/>
                                            <p:tgtEl>
                                              <p:spTgt spid="16"/>
                                            </p:tgtEl>
                                            <p:attrNameLst>
                                              <p:attrName>ppt_w</p:attrName>
                                            </p:attrNameLst>
                                          </p:cBhvr>
                                          <p:tavLst>
                                            <p:tav tm="0">
                                              <p:val>
                                                <p:fltVal val="0"/>
                                              </p:val>
                                            </p:tav>
                                            <p:tav tm="100000">
                                              <p:val>
                                                <p:strVal val="#ppt_w"/>
                                              </p:val>
                                            </p:tav>
                                          </p:tavLst>
                                        </p:anim>
                                        <p:anim calcmode="lin" valueType="num">
                                          <p:cBhvr>
                                            <p:cTn id="56" dur="500" fill="hold"/>
                                            <p:tgtEl>
                                              <p:spTgt spid="16"/>
                                            </p:tgtEl>
                                            <p:attrNameLst>
                                              <p:attrName>ppt_h</p:attrName>
                                            </p:attrNameLst>
                                          </p:cBhvr>
                                          <p:tavLst>
                                            <p:tav tm="0">
                                              <p:val>
                                                <p:fltVal val="0"/>
                                              </p:val>
                                            </p:tav>
                                            <p:tav tm="100000">
                                              <p:val>
                                                <p:strVal val="#ppt_h"/>
                                              </p:val>
                                            </p:tav>
                                          </p:tavLst>
                                        </p:anim>
                                        <p:animEffect transition="in" filter="fade">
                                          <p:cBhvr>
                                            <p:cTn id="57" dur="500"/>
                                            <p:tgtEl>
                                              <p:spTgt spid="16"/>
                                            </p:tgtEl>
                                          </p:cBhvr>
                                        </p:animEffect>
                                      </p:childTnLst>
                                    </p:cTn>
                                  </p:par>
                                  <p:par>
                                    <p:cTn id="58" presetID="53" presetClass="entr" presetSubtype="16" fill="hold" grpId="0" nodeType="withEffect">
                                      <p:stCondLst>
                                        <p:cond delay="750"/>
                                      </p:stCondLst>
                                      <p:childTnLst>
                                        <p:set>
                                          <p:cBhvr>
                                            <p:cTn id="59" dur="1" fill="hold">
                                              <p:stCondLst>
                                                <p:cond delay="0"/>
                                              </p:stCondLst>
                                            </p:cTn>
                                            <p:tgtEl>
                                              <p:spTgt spid="11"/>
                                            </p:tgtEl>
                                            <p:attrNameLst>
                                              <p:attrName>style.visibility</p:attrName>
                                            </p:attrNameLst>
                                          </p:cBhvr>
                                          <p:to>
                                            <p:strVal val="visible"/>
                                          </p:to>
                                        </p:set>
                                        <p:anim calcmode="lin" valueType="num">
                                          <p:cBhvr>
                                            <p:cTn id="60" dur="500" fill="hold"/>
                                            <p:tgtEl>
                                              <p:spTgt spid="11"/>
                                            </p:tgtEl>
                                            <p:attrNameLst>
                                              <p:attrName>ppt_w</p:attrName>
                                            </p:attrNameLst>
                                          </p:cBhvr>
                                          <p:tavLst>
                                            <p:tav tm="0">
                                              <p:val>
                                                <p:fltVal val="0"/>
                                              </p:val>
                                            </p:tav>
                                            <p:tav tm="100000">
                                              <p:val>
                                                <p:strVal val="#ppt_w"/>
                                              </p:val>
                                            </p:tav>
                                          </p:tavLst>
                                        </p:anim>
                                        <p:anim calcmode="lin" valueType="num">
                                          <p:cBhvr>
                                            <p:cTn id="61" dur="500" fill="hold"/>
                                            <p:tgtEl>
                                              <p:spTgt spid="11"/>
                                            </p:tgtEl>
                                            <p:attrNameLst>
                                              <p:attrName>ppt_h</p:attrName>
                                            </p:attrNameLst>
                                          </p:cBhvr>
                                          <p:tavLst>
                                            <p:tav tm="0">
                                              <p:val>
                                                <p:fltVal val="0"/>
                                              </p:val>
                                            </p:tav>
                                            <p:tav tm="100000">
                                              <p:val>
                                                <p:strVal val="#ppt_h"/>
                                              </p:val>
                                            </p:tav>
                                          </p:tavLst>
                                        </p:anim>
                                        <p:animEffect transition="in" filter="fade">
                                          <p:cBhvr>
                                            <p:cTn id="62" dur="500"/>
                                            <p:tgtEl>
                                              <p:spTgt spid="11"/>
                                            </p:tgtEl>
                                          </p:cBhvr>
                                        </p:animEffect>
                                      </p:childTnLst>
                                    </p:cTn>
                                  </p:par>
                                  <p:par>
                                    <p:cTn id="63" presetID="53" presetClass="entr" presetSubtype="16" fill="hold" grpId="0" nodeType="withEffect">
                                      <p:stCondLst>
                                        <p:cond delay="500"/>
                                      </p:stCondLst>
                                      <p:childTnLst>
                                        <p:set>
                                          <p:cBhvr>
                                            <p:cTn id="64" dur="1" fill="hold">
                                              <p:stCondLst>
                                                <p:cond delay="0"/>
                                              </p:stCondLst>
                                            </p:cTn>
                                            <p:tgtEl>
                                              <p:spTgt spid="25"/>
                                            </p:tgtEl>
                                            <p:attrNameLst>
                                              <p:attrName>style.visibility</p:attrName>
                                            </p:attrNameLst>
                                          </p:cBhvr>
                                          <p:to>
                                            <p:strVal val="visible"/>
                                          </p:to>
                                        </p:set>
                                        <p:anim calcmode="lin" valueType="num">
                                          <p:cBhvr>
                                            <p:cTn id="65" dur="500" fill="hold"/>
                                            <p:tgtEl>
                                              <p:spTgt spid="25"/>
                                            </p:tgtEl>
                                            <p:attrNameLst>
                                              <p:attrName>ppt_w</p:attrName>
                                            </p:attrNameLst>
                                          </p:cBhvr>
                                          <p:tavLst>
                                            <p:tav tm="0">
                                              <p:val>
                                                <p:fltVal val="0"/>
                                              </p:val>
                                            </p:tav>
                                            <p:tav tm="100000">
                                              <p:val>
                                                <p:strVal val="#ppt_w"/>
                                              </p:val>
                                            </p:tav>
                                          </p:tavLst>
                                        </p:anim>
                                        <p:anim calcmode="lin" valueType="num">
                                          <p:cBhvr>
                                            <p:cTn id="66" dur="500" fill="hold"/>
                                            <p:tgtEl>
                                              <p:spTgt spid="25"/>
                                            </p:tgtEl>
                                            <p:attrNameLst>
                                              <p:attrName>ppt_h</p:attrName>
                                            </p:attrNameLst>
                                          </p:cBhvr>
                                          <p:tavLst>
                                            <p:tav tm="0">
                                              <p:val>
                                                <p:fltVal val="0"/>
                                              </p:val>
                                            </p:tav>
                                            <p:tav tm="100000">
                                              <p:val>
                                                <p:strVal val="#ppt_h"/>
                                              </p:val>
                                            </p:tav>
                                          </p:tavLst>
                                        </p:anim>
                                        <p:animEffect transition="in" filter="fade">
                                          <p:cBhvr>
                                            <p:cTn id="67" dur="500"/>
                                            <p:tgtEl>
                                              <p:spTgt spid="25"/>
                                            </p:tgtEl>
                                          </p:cBhvr>
                                        </p:animEffect>
                                      </p:childTnLst>
                                    </p:cTn>
                                  </p:par>
                                  <p:par>
                                    <p:cTn id="68" presetID="53" presetClass="entr" presetSubtype="16" fill="hold" grpId="0" nodeType="withEffect">
                                      <p:stCondLst>
                                        <p:cond delay="400"/>
                                      </p:stCondLst>
                                      <p:childTnLst>
                                        <p:set>
                                          <p:cBhvr>
                                            <p:cTn id="69" dur="1" fill="hold">
                                              <p:stCondLst>
                                                <p:cond delay="0"/>
                                              </p:stCondLst>
                                            </p:cTn>
                                            <p:tgtEl>
                                              <p:spTgt spid="20"/>
                                            </p:tgtEl>
                                            <p:attrNameLst>
                                              <p:attrName>style.visibility</p:attrName>
                                            </p:attrNameLst>
                                          </p:cBhvr>
                                          <p:to>
                                            <p:strVal val="visible"/>
                                          </p:to>
                                        </p:set>
                                        <p:anim calcmode="lin" valueType="num">
                                          <p:cBhvr>
                                            <p:cTn id="70" dur="500" fill="hold"/>
                                            <p:tgtEl>
                                              <p:spTgt spid="20"/>
                                            </p:tgtEl>
                                            <p:attrNameLst>
                                              <p:attrName>ppt_w</p:attrName>
                                            </p:attrNameLst>
                                          </p:cBhvr>
                                          <p:tavLst>
                                            <p:tav tm="0">
                                              <p:val>
                                                <p:fltVal val="0"/>
                                              </p:val>
                                            </p:tav>
                                            <p:tav tm="100000">
                                              <p:val>
                                                <p:strVal val="#ppt_w"/>
                                              </p:val>
                                            </p:tav>
                                          </p:tavLst>
                                        </p:anim>
                                        <p:anim calcmode="lin" valueType="num">
                                          <p:cBhvr>
                                            <p:cTn id="71" dur="500" fill="hold"/>
                                            <p:tgtEl>
                                              <p:spTgt spid="20"/>
                                            </p:tgtEl>
                                            <p:attrNameLst>
                                              <p:attrName>ppt_h</p:attrName>
                                            </p:attrNameLst>
                                          </p:cBhvr>
                                          <p:tavLst>
                                            <p:tav tm="0">
                                              <p:val>
                                                <p:fltVal val="0"/>
                                              </p:val>
                                            </p:tav>
                                            <p:tav tm="100000">
                                              <p:val>
                                                <p:strVal val="#ppt_h"/>
                                              </p:val>
                                            </p:tav>
                                          </p:tavLst>
                                        </p:anim>
                                        <p:animEffect transition="in" filter="fade">
                                          <p:cBhvr>
                                            <p:cTn id="72" dur="500"/>
                                            <p:tgtEl>
                                              <p:spTgt spid="20"/>
                                            </p:tgtEl>
                                          </p:cBhvr>
                                        </p:animEffect>
                                      </p:childTnLst>
                                    </p:cTn>
                                  </p:par>
                                  <p:par>
                                    <p:cTn id="73" presetID="53" presetClass="entr" presetSubtype="16" fill="hold" grpId="0" nodeType="withEffect">
                                      <p:stCondLst>
                                        <p:cond delay="200"/>
                                      </p:stCondLst>
                                      <p:childTnLst>
                                        <p:set>
                                          <p:cBhvr>
                                            <p:cTn id="74" dur="1" fill="hold">
                                              <p:stCondLst>
                                                <p:cond delay="0"/>
                                              </p:stCondLst>
                                            </p:cTn>
                                            <p:tgtEl>
                                              <p:spTgt spid="22"/>
                                            </p:tgtEl>
                                            <p:attrNameLst>
                                              <p:attrName>style.visibility</p:attrName>
                                            </p:attrNameLst>
                                          </p:cBhvr>
                                          <p:to>
                                            <p:strVal val="visible"/>
                                          </p:to>
                                        </p:set>
                                        <p:anim calcmode="lin" valueType="num">
                                          <p:cBhvr>
                                            <p:cTn id="75" dur="500" fill="hold"/>
                                            <p:tgtEl>
                                              <p:spTgt spid="22"/>
                                            </p:tgtEl>
                                            <p:attrNameLst>
                                              <p:attrName>ppt_w</p:attrName>
                                            </p:attrNameLst>
                                          </p:cBhvr>
                                          <p:tavLst>
                                            <p:tav tm="0">
                                              <p:val>
                                                <p:fltVal val="0"/>
                                              </p:val>
                                            </p:tav>
                                            <p:tav tm="100000">
                                              <p:val>
                                                <p:strVal val="#ppt_w"/>
                                              </p:val>
                                            </p:tav>
                                          </p:tavLst>
                                        </p:anim>
                                        <p:anim calcmode="lin" valueType="num">
                                          <p:cBhvr>
                                            <p:cTn id="76" dur="500" fill="hold"/>
                                            <p:tgtEl>
                                              <p:spTgt spid="22"/>
                                            </p:tgtEl>
                                            <p:attrNameLst>
                                              <p:attrName>ppt_h</p:attrName>
                                            </p:attrNameLst>
                                          </p:cBhvr>
                                          <p:tavLst>
                                            <p:tav tm="0">
                                              <p:val>
                                                <p:fltVal val="0"/>
                                              </p:val>
                                            </p:tav>
                                            <p:tav tm="100000">
                                              <p:val>
                                                <p:strVal val="#ppt_h"/>
                                              </p:val>
                                            </p:tav>
                                          </p:tavLst>
                                        </p:anim>
                                        <p:animEffect transition="in" filter="fade">
                                          <p:cBhvr>
                                            <p:cTn id="77" dur="500"/>
                                            <p:tgtEl>
                                              <p:spTgt spid="22"/>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23"/>
                                            </p:tgtEl>
                                            <p:attrNameLst>
                                              <p:attrName>style.visibility</p:attrName>
                                            </p:attrNameLst>
                                          </p:cBhvr>
                                          <p:to>
                                            <p:strVal val="visible"/>
                                          </p:to>
                                        </p:set>
                                        <p:anim calcmode="lin" valueType="num">
                                          <p:cBhvr>
                                            <p:cTn id="80" dur="500" fill="hold"/>
                                            <p:tgtEl>
                                              <p:spTgt spid="23"/>
                                            </p:tgtEl>
                                            <p:attrNameLst>
                                              <p:attrName>ppt_w</p:attrName>
                                            </p:attrNameLst>
                                          </p:cBhvr>
                                          <p:tavLst>
                                            <p:tav tm="0">
                                              <p:val>
                                                <p:fltVal val="0"/>
                                              </p:val>
                                            </p:tav>
                                            <p:tav tm="100000">
                                              <p:val>
                                                <p:strVal val="#ppt_w"/>
                                              </p:val>
                                            </p:tav>
                                          </p:tavLst>
                                        </p:anim>
                                        <p:anim calcmode="lin" valueType="num">
                                          <p:cBhvr>
                                            <p:cTn id="81" dur="500" fill="hold"/>
                                            <p:tgtEl>
                                              <p:spTgt spid="23"/>
                                            </p:tgtEl>
                                            <p:attrNameLst>
                                              <p:attrName>ppt_h</p:attrName>
                                            </p:attrNameLst>
                                          </p:cBhvr>
                                          <p:tavLst>
                                            <p:tav tm="0">
                                              <p:val>
                                                <p:fltVal val="0"/>
                                              </p:val>
                                            </p:tav>
                                            <p:tav tm="100000">
                                              <p:val>
                                                <p:strVal val="#ppt_h"/>
                                              </p:val>
                                            </p:tav>
                                          </p:tavLst>
                                        </p:anim>
                                        <p:animEffect transition="in" filter="fade">
                                          <p:cBhvr>
                                            <p:cTn id="82" dur="500"/>
                                            <p:tgtEl>
                                              <p:spTgt spid="23"/>
                                            </p:tgtEl>
                                          </p:cBhvr>
                                        </p:animEffect>
                                      </p:childTnLst>
                                    </p:cTn>
                                  </p:par>
                                  <p:par>
                                    <p:cTn id="83" presetID="53" presetClass="entr" presetSubtype="16" fill="hold" grpId="0" nodeType="withEffect">
                                      <p:stCondLst>
                                        <p:cond delay="400"/>
                                      </p:stCondLst>
                                      <p:childTnLst>
                                        <p:set>
                                          <p:cBhvr>
                                            <p:cTn id="84" dur="1" fill="hold">
                                              <p:stCondLst>
                                                <p:cond delay="0"/>
                                              </p:stCondLst>
                                            </p:cTn>
                                            <p:tgtEl>
                                              <p:spTgt spid="27"/>
                                            </p:tgtEl>
                                            <p:attrNameLst>
                                              <p:attrName>style.visibility</p:attrName>
                                            </p:attrNameLst>
                                          </p:cBhvr>
                                          <p:to>
                                            <p:strVal val="visible"/>
                                          </p:to>
                                        </p:set>
                                        <p:anim calcmode="lin" valueType="num">
                                          <p:cBhvr>
                                            <p:cTn id="85" dur="500" fill="hold"/>
                                            <p:tgtEl>
                                              <p:spTgt spid="27"/>
                                            </p:tgtEl>
                                            <p:attrNameLst>
                                              <p:attrName>ppt_w</p:attrName>
                                            </p:attrNameLst>
                                          </p:cBhvr>
                                          <p:tavLst>
                                            <p:tav tm="0">
                                              <p:val>
                                                <p:fltVal val="0"/>
                                              </p:val>
                                            </p:tav>
                                            <p:tav tm="100000">
                                              <p:val>
                                                <p:strVal val="#ppt_w"/>
                                              </p:val>
                                            </p:tav>
                                          </p:tavLst>
                                        </p:anim>
                                        <p:anim calcmode="lin" valueType="num">
                                          <p:cBhvr>
                                            <p:cTn id="86" dur="500" fill="hold"/>
                                            <p:tgtEl>
                                              <p:spTgt spid="27"/>
                                            </p:tgtEl>
                                            <p:attrNameLst>
                                              <p:attrName>ppt_h</p:attrName>
                                            </p:attrNameLst>
                                          </p:cBhvr>
                                          <p:tavLst>
                                            <p:tav tm="0">
                                              <p:val>
                                                <p:fltVal val="0"/>
                                              </p:val>
                                            </p:tav>
                                            <p:tav tm="100000">
                                              <p:val>
                                                <p:strVal val="#ppt_h"/>
                                              </p:val>
                                            </p:tav>
                                          </p:tavLst>
                                        </p:anim>
                                        <p:animEffect transition="in" filter="fade">
                                          <p:cBhvr>
                                            <p:cTn id="87" dur="500"/>
                                            <p:tgtEl>
                                              <p:spTgt spid="27"/>
                                            </p:tgtEl>
                                          </p:cBhvr>
                                        </p:animEffect>
                                      </p:childTnLst>
                                    </p:cTn>
                                  </p:par>
                                  <p:par>
                                    <p:cTn id="88" presetID="53" presetClass="entr" presetSubtype="16" fill="hold" grpId="0" nodeType="withEffect">
                                      <p:stCondLst>
                                        <p:cond delay="200"/>
                                      </p:stCondLst>
                                      <p:childTnLst>
                                        <p:set>
                                          <p:cBhvr>
                                            <p:cTn id="89" dur="1" fill="hold">
                                              <p:stCondLst>
                                                <p:cond delay="0"/>
                                              </p:stCondLst>
                                            </p:cTn>
                                            <p:tgtEl>
                                              <p:spTgt spid="28"/>
                                            </p:tgtEl>
                                            <p:attrNameLst>
                                              <p:attrName>style.visibility</p:attrName>
                                            </p:attrNameLst>
                                          </p:cBhvr>
                                          <p:to>
                                            <p:strVal val="visible"/>
                                          </p:to>
                                        </p:set>
                                        <p:anim calcmode="lin" valueType="num">
                                          <p:cBhvr>
                                            <p:cTn id="90" dur="500" fill="hold"/>
                                            <p:tgtEl>
                                              <p:spTgt spid="28"/>
                                            </p:tgtEl>
                                            <p:attrNameLst>
                                              <p:attrName>ppt_w</p:attrName>
                                            </p:attrNameLst>
                                          </p:cBhvr>
                                          <p:tavLst>
                                            <p:tav tm="0">
                                              <p:val>
                                                <p:fltVal val="0"/>
                                              </p:val>
                                            </p:tav>
                                            <p:tav tm="100000">
                                              <p:val>
                                                <p:strVal val="#ppt_w"/>
                                              </p:val>
                                            </p:tav>
                                          </p:tavLst>
                                        </p:anim>
                                        <p:anim calcmode="lin" valueType="num">
                                          <p:cBhvr>
                                            <p:cTn id="91" dur="500" fill="hold"/>
                                            <p:tgtEl>
                                              <p:spTgt spid="28"/>
                                            </p:tgtEl>
                                            <p:attrNameLst>
                                              <p:attrName>ppt_h</p:attrName>
                                            </p:attrNameLst>
                                          </p:cBhvr>
                                          <p:tavLst>
                                            <p:tav tm="0">
                                              <p:val>
                                                <p:fltVal val="0"/>
                                              </p:val>
                                            </p:tav>
                                            <p:tav tm="100000">
                                              <p:val>
                                                <p:strVal val="#ppt_h"/>
                                              </p:val>
                                            </p:tav>
                                          </p:tavLst>
                                        </p:anim>
                                        <p:animEffect transition="in" filter="fade">
                                          <p:cBhvr>
                                            <p:cTn id="92" dur="500"/>
                                            <p:tgtEl>
                                              <p:spTgt spid="28"/>
                                            </p:tgtEl>
                                          </p:cBhvr>
                                        </p:animEffect>
                                      </p:childTnLst>
                                    </p:cTn>
                                  </p:par>
                                </p:childTnLst>
                              </p:cTn>
                            </p:par>
                            <p:par>
                              <p:cTn id="93" fill="hold">
                                <p:stCondLst>
                                  <p:cond delay="1149"/>
                                </p:stCondLst>
                                <p:childTnLst>
                                  <p:par>
                                    <p:cTn id="94" presetID="2" presetClass="entr" presetSubtype="8" accel="40000" fill="hold" grpId="0" nodeType="afterEffect" p14:presetBounceEnd="44000">
                                      <p:stCondLst>
                                        <p:cond delay="0"/>
                                      </p:stCondLst>
                                      <p:childTnLst>
                                        <p:set>
                                          <p:cBhvr>
                                            <p:cTn id="95" dur="1" fill="hold">
                                              <p:stCondLst>
                                                <p:cond delay="0"/>
                                              </p:stCondLst>
                                            </p:cTn>
                                            <p:tgtEl>
                                              <p:spTgt spid="9"/>
                                            </p:tgtEl>
                                            <p:attrNameLst>
                                              <p:attrName>style.visibility</p:attrName>
                                            </p:attrNameLst>
                                          </p:cBhvr>
                                          <p:to>
                                            <p:strVal val="visible"/>
                                          </p:to>
                                        </p:set>
                                        <p:anim calcmode="lin" valueType="num" p14:bounceEnd="44000">
                                          <p:cBhvr additive="base">
                                            <p:cTn id="96" dur="1250" fill="hold"/>
                                            <p:tgtEl>
                                              <p:spTgt spid="9"/>
                                            </p:tgtEl>
                                            <p:attrNameLst>
                                              <p:attrName>ppt_x</p:attrName>
                                            </p:attrNameLst>
                                          </p:cBhvr>
                                          <p:tavLst>
                                            <p:tav tm="0">
                                              <p:val>
                                                <p:strVal val="0-#ppt_w/2"/>
                                              </p:val>
                                            </p:tav>
                                            <p:tav tm="100000">
                                              <p:val>
                                                <p:strVal val="#ppt_x"/>
                                              </p:val>
                                            </p:tav>
                                          </p:tavLst>
                                        </p:anim>
                                        <p:anim calcmode="lin" valueType="num" p14:bounceEnd="44000">
                                          <p:cBhvr additive="base">
                                            <p:cTn id="97" dur="1250" fill="hold"/>
                                            <p:tgtEl>
                                              <p:spTgt spid="9"/>
                                            </p:tgtEl>
                                            <p:attrNameLst>
                                              <p:attrName>ppt_y</p:attrName>
                                            </p:attrNameLst>
                                          </p:cBhvr>
                                          <p:tavLst>
                                            <p:tav tm="0">
                                              <p:val>
                                                <p:strVal val="#ppt_y"/>
                                              </p:val>
                                            </p:tav>
                                            <p:tav tm="100000">
                                              <p:val>
                                                <p:strVal val="#ppt_y"/>
                                              </p:val>
                                            </p:tav>
                                          </p:tavLst>
                                        </p:anim>
                                      </p:childTnLst>
                                    </p:cTn>
                                  </p:par>
                                </p:childTnLst>
                              </p:cTn>
                            </p:par>
                            <p:par>
                              <p:cTn id="98" fill="hold">
                                <p:stCondLst>
                                  <p:cond delay="2649"/>
                                </p:stCondLst>
                                <p:childTnLst>
                                  <p:par>
                                    <p:cTn id="99" presetID="14" presetClass="entr" presetSubtype="10" fill="hold" grpId="0" nodeType="afterEffect">
                                      <p:stCondLst>
                                        <p:cond delay="0"/>
                                      </p:stCondLst>
                                      <p:iterate type="lt">
                                        <p:tmPct val="10000"/>
                                      </p:iterate>
                                      <p:childTnLst>
                                        <p:set>
                                          <p:cBhvr>
                                            <p:cTn id="100" dur="1" fill="hold">
                                              <p:stCondLst>
                                                <p:cond delay="0"/>
                                              </p:stCondLst>
                                            </p:cTn>
                                            <p:tgtEl>
                                              <p:spTgt spid="8"/>
                                            </p:tgtEl>
                                            <p:attrNameLst>
                                              <p:attrName>style.visibility</p:attrName>
                                            </p:attrNameLst>
                                          </p:cBhvr>
                                          <p:to>
                                            <p:strVal val="visible"/>
                                          </p:to>
                                        </p:set>
                                        <p:animEffect transition="in" filter="randombar(horizontal)">
                                          <p:cBhvr>
                                            <p:cTn id="101" dur="500"/>
                                            <p:tgtEl>
                                              <p:spTgt spid="8"/>
                                            </p:tgtEl>
                                          </p:cBhvr>
                                        </p:animEffect>
                                      </p:childTnLst>
                                    </p:cTn>
                                  </p:par>
                                  <p:par>
                                    <p:cTn id="102" presetID="14" presetClass="entr" presetSubtype="10" fill="hold" grpId="0" nodeType="withEffect">
                                      <p:stCondLst>
                                        <p:cond delay="0"/>
                                      </p:stCondLst>
                                      <p:iterate type="lt">
                                        <p:tmPct val="10000"/>
                                      </p:iterate>
                                      <p:childTnLst>
                                        <p:set>
                                          <p:cBhvr>
                                            <p:cTn id="103" dur="1" fill="hold">
                                              <p:stCondLst>
                                                <p:cond delay="0"/>
                                              </p:stCondLst>
                                            </p:cTn>
                                            <p:tgtEl>
                                              <p:spTgt spid="2"/>
                                            </p:tgtEl>
                                            <p:attrNameLst>
                                              <p:attrName>style.visibility</p:attrName>
                                            </p:attrNameLst>
                                          </p:cBhvr>
                                          <p:to>
                                            <p:strVal val="visible"/>
                                          </p:to>
                                        </p:set>
                                        <p:animEffect transition="in" filter="randombar(horizontal)">
                                          <p:cBhvr>
                                            <p:cTn id="104" dur="500"/>
                                            <p:tgtEl>
                                              <p:spTgt spid="2"/>
                                            </p:tgtEl>
                                          </p:cBhvr>
                                        </p:animEffect>
                                      </p:childTnLst>
                                    </p:cTn>
                                  </p:par>
                                </p:childTnLst>
                              </p:cTn>
                            </p:par>
                            <p:par>
                              <p:cTn id="105" fill="hold">
                                <p:stCondLst>
                                  <p:cond delay="7849"/>
                                </p:stCondLst>
                                <p:childTnLst>
                                  <p:par>
                                    <p:cTn id="106" presetID="22" presetClass="entr" presetSubtype="4" fill="hold" grpId="0" nodeType="after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wipe(down)">
                                          <p:cBhvr>
                                            <p:cTn id="108"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1" grpId="0" animBg="1"/>
          <p:bldP spid="13" grpId="0" animBg="1"/>
          <p:bldP spid="14" grpId="0" animBg="1"/>
          <p:bldP spid="15" grpId="0" animBg="1"/>
          <p:bldP spid="20" grpId="0" animBg="1"/>
          <p:bldP spid="22" grpId="0" animBg="1"/>
          <p:bldP spid="23" grpId="0" animBg="1"/>
          <p:bldP spid="25" grpId="0" animBg="1"/>
          <p:bldP spid="27" grpId="0" animBg="1"/>
          <p:bldP spid="28" grpId="0" animBg="1"/>
          <p:bldP spid="29" grpId="0"/>
          <p:bldP spid="2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9"/>
                                            </p:tgtEl>
                                            <p:attrNameLst>
                                              <p:attrName>ppt_y</p:attrName>
                                            </p:attrNameLst>
                                          </p:cBhvr>
                                          <p:tavLst>
                                            <p:tav tm="0">
                                              <p:val>
                                                <p:strVal val="#ppt_y"/>
                                              </p:val>
                                            </p:tav>
                                            <p:tav tm="100000">
                                              <p:val>
                                                <p:strVal val="#ppt_y"/>
                                              </p:val>
                                            </p:tav>
                                          </p:tavLst>
                                        </p:anim>
                                        <p:anim calcmode="lin" valueType="num">
                                          <p:cBhvr>
                                            <p:cTn id="9"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9"/>
                                            </p:tgtEl>
                                          </p:cBhvr>
                                        </p:animEffect>
                                      </p:childTnLst>
                                    </p:cTn>
                                  </p:par>
                                </p:childTnLst>
                              </p:cTn>
                            </p:par>
                            <p:par>
                              <p:cTn id="12" fill="hold">
                                <p:stCondLst>
                                  <p:cond delay="649"/>
                                </p:stCondLst>
                                <p:childTnLst>
                                  <p:par>
                                    <p:cTn id="13" presetID="53" presetClass="entr" presetSubtype="16"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par>
                                    <p:cTn id="18" presetID="53" presetClass="entr" presetSubtype="16" fill="hold" grpId="0" nodeType="withEffect">
                                      <p:stCondLst>
                                        <p:cond delay="20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par>
                                    <p:cTn id="33" presetID="53" presetClass="entr" presetSubtype="16" fill="hold" grpId="0" nodeType="withEffect">
                                      <p:stCondLst>
                                        <p:cond delay="40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par>
                                    <p:cTn id="38" presetID="53" presetClass="entr" presetSubtype="16" fill="hold" grpId="0" nodeType="withEffect">
                                      <p:stCondLst>
                                        <p:cond delay="400"/>
                                      </p:stCondLst>
                                      <p:childTnLst>
                                        <p:set>
                                          <p:cBhvr>
                                            <p:cTn id="39" dur="1" fill="hold">
                                              <p:stCondLst>
                                                <p:cond delay="0"/>
                                              </p:stCondLst>
                                            </p:cTn>
                                            <p:tgtEl>
                                              <p:spTgt spid="15"/>
                                            </p:tgtEl>
                                            <p:attrNameLst>
                                              <p:attrName>style.visibility</p:attrName>
                                            </p:attrNameLst>
                                          </p:cBhvr>
                                          <p:to>
                                            <p:strVal val="visible"/>
                                          </p:to>
                                        </p:set>
                                        <p:anim calcmode="lin" valueType="num">
                                          <p:cBhvr>
                                            <p:cTn id="40" dur="500" fill="hold"/>
                                            <p:tgtEl>
                                              <p:spTgt spid="15"/>
                                            </p:tgtEl>
                                            <p:attrNameLst>
                                              <p:attrName>ppt_w</p:attrName>
                                            </p:attrNameLst>
                                          </p:cBhvr>
                                          <p:tavLst>
                                            <p:tav tm="0">
                                              <p:val>
                                                <p:fltVal val="0"/>
                                              </p:val>
                                            </p:tav>
                                            <p:tav tm="100000">
                                              <p:val>
                                                <p:strVal val="#ppt_w"/>
                                              </p:val>
                                            </p:tav>
                                          </p:tavLst>
                                        </p:anim>
                                        <p:anim calcmode="lin" valueType="num">
                                          <p:cBhvr>
                                            <p:cTn id="41" dur="500" fill="hold"/>
                                            <p:tgtEl>
                                              <p:spTgt spid="15"/>
                                            </p:tgtEl>
                                            <p:attrNameLst>
                                              <p:attrName>ppt_h</p:attrName>
                                            </p:attrNameLst>
                                          </p:cBhvr>
                                          <p:tavLst>
                                            <p:tav tm="0">
                                              <p:val>
                                                <p:fltVal val="0"/>
                                              </p:val>
                                            </p:tav>
                                            <p:tav tm="100000">
                                              <p:val>
                                                <p:strVal val="#ppt_h"/>
                                              </p:val>
                                            </p:tav>
                                          </p:tavLst>
                                        </p:anim>
                                        <p:animEffect transition="in" filter="fade">
                                          <p:cBhvr>
                                            <p:cTn id="42" dur="500"/>
                                            <p:tgtEl>
                                              <p:spTgt spid="15"/>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par>
                                    <p:cTn id="48" presetID="53" presetClass="entr" presetSubtype="16" fill="hold" grpId="0" nodeType="withEffect">
                                      <p:stCondLst>
                                        <p:cond delay="400"/>
                                      </p:stCondLst>
                                      <p:childTnLst>
                                        <p:set>
                                          <p:cBhvr>
                                            <p:cTn id="49" dur="1" fill="hold">
                                              <p:stCondLst>
                                                <p:cond delay="0"/>
                                              </p:stCondLst>
                                            </p:cTn>
                                            <p:tgtEl>
                                              <p:spTgt spid="14"/>
                                            </p:tgtEl>
                                            <p:attrNameLst>
                                              <p:attrName>style.visibility</p:attrName>
                                            </p:attrNameLst>
                                          </p:cBhvr>
                                          <p:to>
                                            <p:strVal val="visible"/>
                                          </p:to>
                                        </p:set>
                                        <p:anim calcmode="lin" valueType="num">
                                          <p:cBhvr>
                                            <p:cTn id="50" dur="500" fill="hold"/>
                                            <p:tgtEl>
                                              <p:spTgt spid="14"/>
                                            </p:tgtEl>
                                            <p:attrNameLst>
                                              <p:attrName>ppt_w</p:attrName>
                                            </p:attrNameLst>
                                          </p:cBhvr>
                                          <p:tavLst>
                                            <p:tav tm="0">
                                              <p:val>
                                                <p:fltVal val="0"/>
                                              </p:val>
                                            </p:tav>
                                            <p:tav tm="100000">
                                              <p:val>
                                                <p:strVal val="#ppt_w"/>
                                              </p:val>
                                            </p:tav>
                                          </p:tavLst>
                                        </p:anim>
                                        <p:anim calcmode="lin" valueType="num">
                                          <p:cBhvr>
                                            <p:cTn id="51" dur="500" fill="hold"/>
                                            <p:tgtEl>
                                              <p:spTgt spid="14"/>
                                            </p:tgtEl>
                                            <p:attrNameLst>
                                              <p:attrName>ppt_h</p:attrName>
                                            </p:attrNameLst>
                                          </p:cBhvr>
                                          <p:tavLst>
                                            <p:tav tm="0">
                                              <p:val>
                                                <p:fltVal val="0"/>
                                              </p:val>
                                            </p:tav>
                                            <p:tav tm="100000">
                                              <p:val>
                                                <p:strVal val="#ppt_h"/>
                                              </p:val>
                                            </p:tav>
                                          </p:tavLst>
                                        </p:anim>
                                        <p:animEffect transition="in" filter="fade">
                                          <p:cBhvr>
                                            <p:cTn id="52" dur="500"/>
                                            <p:tgtEl>
                                              <p:spTgt spid="14"/>
                                            </p:tgtEl>
                                          </p:cBhvr>
                                        </p:animEffect>
                                      </p:childTnLst>
                                    </p:cTn>
                                  </p:par>
                                  <p:par>
                                    <p:cTn id="53" presetID="53" presetClass="entr" presetSubtype="16" fill="hold" nodeType="withEffect">
                                      <p:stCondLst>
                                        <p:cond delay="400"/>
                                      </p:stCondLst>
                                      <p:childTnLst>
                                        <p:set>
                                          <p:cBhvr>
                                            <p:cTn id="54" dur="1" fill="hold">
                                              <p:stCondLst>
                                                <p:cond delay="0"/>
                                              </p:stCondLst>
                                            </p:cTn>
                                            <p:tgtEl>
                                              <p:spTgt spid="16"/>
                                            </p:tgtEl>
                                            <p:attrNameLst>
                                              <p:attrName>style.visibility</p:attrName>
                                            </p:attrNameLst>
                                          </p:cBhvr>
                                          <p:to>
                                            <p:strVal val="visible"/>
                                          </p:to>
                                        </p:set>
                                        <p:anim calcmode="lin" valueType="num">
                                          <p:cBhvr>
                                            <p:cTn id="55" dur="500" fill="hold"/>
                                            <p:tgtEl>
                                              <p:spTgt spid="16"/>
                                            </p:tgtEl>
                                            <p:attrNameLst>
                                              <p:attrName>ppt_w</p:attrName>
                                            </p:attrNameLst>
                                          </p:cBhvr>
                                          <p:tavLst>
                                            <p:tav tm="0">
                                              <p:val>
                                                <p:fltVal val="0"/>
                                              </p:val>
                                            </p:tav>
                                            <p:tav tm="100000">
                                              <p:val>
                                                <p:strVal val="#ppt_w"/>
                                              </p:val>
                                            </p:tav>
                                          </p:tavLst>
                                        </p:anim>
                                        <p:anim calcmode="lin" valueType="num">
                                          <p:cBhvr>
                                            <p:cTn id="56" dur="500" fill="hold"/>
                                            <p:tgtEl>
                                              <p:spTgt spid="16"/>
                                            </p:tgtEl>
                                            <p:attrNameLst>
                                              <p:attrName>ppt_h</p:attrName>
                                            </p:attrNameLst>
                                          </p:cBhvr>
                                          <p:tavLst>
                                            <p:tav tm="0">
                                              <p:val>
                                                <p:fltVal val="0"/>
                                              </p:val>
                                            </p:tav>
                                            <p:tav tm="100000">
                                              <p:val>
                                                <p:strVal val="#ppt_h"/>
                                              </p:val>
                                            </p:tav>
                                          </p:tavLst>
                                        </p:anim>
                                        <p:animEffect transition="in" filter="fade">
                                          <p:cBhvr>
                                            <p:cTn id="57" dur="500"/>
                                            <p:tgtEl>
                                              <p:spTgt spid="16"/>
                                            </p:tgtEl>
                                          </p:cBhvr>
                                        </p:animEffect>
                                      </p:childTnLst>
                                    </p:cTn>
                                  </p:par>
                                  <p:par>
                                    <p:cTn id="58" presetID="53" presetClass="entr" presetSubtype="16" fill="hold" grpId="0" nodeType="withEffect">
                                      <p:stCondLst>
                                        <p:cond delay="750"/>
                                      </p:stCondLst>
                                      <p:childTnLst>
                                        <p:set>
                                          <p:cBhvr>
                                            <p:cTn id="59" dur="1" fill="hold">
                                              <p:stCondLst>
                                                <p:cond delay="0"/>
                                              </p:stCondLst>
                                            </p:cTn>
                                            <p:tgtEl>
                                              <p:spTgt spid="11"/>
                                            </p:tgtEl>
                                            <p:attrNameLst>
                                              <p:attrName>style.visibility</p:attrName>
                                            </p:attrNameLst>
                                          </p:cBhvr>
                                          <p:to>
                                            <p:strVal val="visible"/>
                                          </p:to>
                                        </p:set>
                                        <p:anim calcmode="lin" valueType="num">
                                          <p:cBhvr>
                                            <p:cTn id="60" dur="500" fill="hold"/>
                                            <p:tgtEl>
                                              <p:spTgt spid="11"/>
                                            </p:tgtEl>
                                            <p:attrNameLst>
                                              <p:attrName>ppt_w</p:attrName>
                                            </p:attrNameLst>
                                          </p:cBhvr>
                                          <p:tavLst>
                                            <p:tav tm="0">
                                              <p:val>
                                                <p:fltVal val="0"/>
                                              </p:val>
                                            </p:tav>
                                            <p:tav tm="100000">
                                              <p:val>
                                                <p:strVal val="#ppt_w"/>
                                              </p:val>
                                            </p:tav>
                                          </p:tavLst>
                                        </p:anim>
                                        <p:anim calcmode="lin" valueType="num">
                                          <p:cBhvr>
                                            <p:cTn id="61" dur="500" fill="hold"/>
                                            <p:tgtEl>
                                              <p:spTgt spid="11"/>
                                            </p:tgtEl>
                                            <p:attrNameLst>
                                              <p:attrName>ppt_h</p:attrName>
                                            </p:attrNameLst>
                                          </p:cBhvr>
                                          <p:tavLst>
                                            <p:tav tm="0">
                                              <p:val>
                                                <p:fltVal val="0"/>
                                              </p:val>
                                            </p:tav>
                                            <p:tav tm="100000">
                                              <p:val>
                                                <p:strVal val="#ppt_h"/>
                                              </p:val>
                                            </p:tav>
                                          </p:tavLst>
                                        </p:anim>
                                        <p:animEffect transition="in" filter="fade">
                                          <p:cBhvr>
                                            <p:cTn id="62" dur="500"/>
                                            <p:tgtEl>
                                              <p:spTgt spid="11"/>
                                            </p:tgtEl>
                                          </p:cBhvr>
                                        </p:animEffect>
                                      </p:childTnLst>
                                    </p:cTn>
                                  </p:par>
                                  <p:par>
                                    <p:cTn id="63" presetID="53" presetClass="entr" presetSubtype="16" fill="hold" grpId="0" nodeType="withEffect">
                                      <p:stCondLst>
                                        <p:cond delay="500"/>
                                      </p:stCondLst>
                                      <p:childTnLst>
                                        <p:set>
                                          <p:cBhvr>
                                            <p:cTn id="64" dur="1" fill="hold">
                                              <p:stCondLst>
                                                <p:cond delay="0"/>
                                              </p:stCondLst>
                                            </p:cTn>
                                            <p:tgtEl>
                                              <p:spTgt spid="25"/>
                                            </p:tgtEl>
                                            <p:attrNameLst>
                                              <p:attrName>style.visibility</p:attrName>
                                            </p:attrNameLst>
                                          </p:cBhvr>
                                          <p:to>
                                            <p:strVal val="visible"/>
                                          </p:to>
                                        </p:set>
                                        <p:anim calcmode="lin" valueType="num">
                                          <p:cBhvr>
                                            <p:cTn id="65" dur="500" fill="hold"/>
                                            <p:tgtEl>
                                              <p:spTgt spid="25"/>
                                            </p:tgtEl>
                                            <p:attrNameLst>
                                              <p:attrName>ppt_w</p:attrName>
                                            </p:attrNameLst>
                                          </p:cBhvr>
                                          <p:tavLst>
                                            <p:tav tm="0">
                                              <p:val>
                                                <p:fltVal val="0"/>
                                              </p:val>
                                            </p:tav>
                                            <p:tav tm="100000">
                                              <p:val>
                                                <p:strVal val="#ppt_w"/>
                                              </p:val>
                                            </p:tav>
                                          </p:tavLst>
                                        </p:anim>
                                        <p:anim calcmode="lin" valueType="num">
                                          <p:cBhvr>
                                            <p:cTn id="66" dur="500" fill="hold"/>
                                            <p:tgtEl>
                                              <p:spTgt spid="25"/>
                                            </p:tgtEl>
                                            <p:attrNameLst>
                                              <p:attrName>ppt_h</p:attrName>
                                            </p:attrNameLst>
                                          </p:cBhvr>
                                          <p:tavLst>
                                            <p:tav tm="0">
                                              <p:val>
                                                <p:fltVal val="0"/>
                                              </p:val>
                                            </p:tav>
                                            <p:tav tm="100000">
                                              <p:val>
                                                <p:strVal val="#ppt_h"/>
                                              </p:val>
                                            </p:tav>
                                          </p:tavLst>
                                        </p:anim>
                                        <p:animEffect transition="in" filter="fade">
                                          <p:cBhvr>
                                            <p:cTn id="67" dur="500"/>
                                            <p:tgtEl>
                                              <p:spTgt spid="25"/>
                                            </p:tgtEl>
                                          </p:cBhvr>
                                        </p:animEffect>
                                      </p:childTnLst>
                                    </p:cTn>
                                  </p:par>
                                  <p:par>
                                    <p:cTn id="68" presetID="53" presetClass="entr" presetSubtype="16" fill="hold" grpId="0" nodeType="withEffect">
                                      <p:stCondLst>
                                        <p:cond delay="400"/>
                                      </p:stCondLst>
                                      <p:childTnLst>
                                        <p:set>
                                          <p:cBhvr>
                                            <p:cTn id="69" dur="1" fill="hold">
                                              <p:stCondLst>
                                                <p:cond delay="0"/>
                                              </p:stCondLst>
                                            </p:cTn>
                                            <p:tgtEl>
                                              <p:spTgt spid="20"/>
                                            </p:tgtEl>
                                            <p:attrNameLst>
                                              <p:attrName>style.visibility</p:attrName>
                                            </p:attrNameLst>
                                          </p:cBhvr>
                                          <p:to>
                                            <p:strVal val="visible"/>
                                          </p:to>
                                        </p:set>
                                        <p:anim calcmode="lin" valueType="num">
                                          <p:cBhvr>
                                            <p:cTn id="70" dur="500" fill="hold"/>
                                            <p:tgtEl>
                                              <p:spTgt spid="20"/>
                                            </p:tgtEl>
                                            <p:attrNameLst>
                                              <p:attrName>ppt_w</p:attrName>
                                            </p:attrNameLst>
                                          </p:cBhvr>
                                          <p:tavLst>
                                            <p:tav tm="0">
                                              <p:val>
                                                <p:fltVal val="0"/>
                                              </p:val>
                                            </p:tav>
                                            <p:tav tm="100000">
                                              <p:val>
                                                <p:strVal val="#ppt_w"/>
                                              </p:val>
                                            </p:tav>
                                          </p:tavLst>
                                        </p:anim>
                                        <p:anim calcmode="lin" valueType="num">
                                          <p:cBhvr>
                                            <p:cTn id="71" dur="500" fill="hold"/>
                                            <p:tgtEl>
                                              <p:spTgt spid="20"/>
                                            </p:tgtEl>
                                            <p:attrNameLst>
                                              <p:attrName>ppt_h</p:attrName>
                                            </p:attrNameLst>
                                          </p:cBhvr>
                                          <p:tavLst>
                                            <p:tav tm="0">
                                              <p:val>
                                                <p:fltVal val="0"/>
                                              </p:val>
                                            </p:tav>
                                            <p:tav tm="100000">
                                              <p:val>
                                                <p:strVal val="#ppt_h"/>
                                              </p:val>
                                            </p:tav>
                                          </p:tavLst>
                                        </p:anim>
                                        <p:animEffect transition="in" filter="fade">
                                          <p:cBhvr>
                                            <p:cTn id="72" dur="500"/>
                                            <p:tgtEl>
                                              <p:spTgt spid="20"/>
                                            </p:tgtEl>
                                          </p:cBhvr>
                                        </p:animEffect>
                                      </p:childTnLst>
                                    </p:cTn>
                                  </p:par>
                                  <p:par>
                                    <p:cTn id="73" presetID="53" presetClass="entr" presetSubtype="16" fill="hold" grpId="0" nodeType="withEffect">
                                      <p:stCondLst>
                                        <p:cond delay="200"/>
                                      </p:stCondLst>
                                      <p:childTnLst>
                                        <p:set>
                                          <p:cBhvr>
                                            <p:cTn id="74" dur="1" fill="hold">
                                              <p:stCondLst>
                                                <p:cond delay="0"/>
                                              </p:stCondLst>
                                            </p:cTn>
                                            <p:tgtEl>
                                              <p:spTgt spid="22"/>
                                            </p:tgtEl>
                                            <p:attrNameLst>
                                              <p:attrName>style.visibility</p:attrName>
                                            </p:attrNameLst>
                                          </p:cBhvr>
                                          <p:to>
                                            <p:strVal val="visible"/>
                                          </p:to>
                                        </p:set>
                                        <p:anim calcmode="lin" valueType="num">
                                          <p:cBhvr>
                                            <p:cTn id="75" dur="500" fill="hold"/>
                                            <p:tgtEl>
                                              <p:spTgt spid="22"/>
                                            </p:tgtEl>
                                            <p:attrNameLst>
                                              <p:attrName>ppt_w</p:attrName>
                                            </p:attrNameLst>
                                          </p:cBhvr>
                                          <p:tavLst>
                                            <p:tav tm="0">
                                              <p:val>
                                                <p:fltVal val="0"/>
                                              </p:val>
                                            </p:tav>
                                            <p:tav tm="100000">
                                              <p:val>
                                                <p:strVal val="#ppt_w"/>
                                              </p:val>
                                            </p:tav>
                                          </p:tavLst>
                                        </p:anim>
                                        <p:anim calcmode="lin" valueType="num">
                                          <p:cBhvr>
                                            <p:cTn id="76" dur="500" fill="hold"/>
                                            <p:tgtEl>
                                              <p:spTgt spid="22"/>
                                            </p:tgtEl>
                                            <p:attrNameLst>
                                              <p:attrName>ppt_h</p:attrName>
                                            </p:attrNameLst>
                                          </p:cBhvr>
                                          <p:tavLst>
                                            <p:tav tm="0">
                                              <p:val>
                                                <p:fltVal val="0"/>
                                              </p:val>
                                            </p:tav>
                                            <p:tav tm="100000">
                                              <p:val>
                                                <p:strVal val="#ppt_h"/>
                                              </p:val>
                                            </p:tav>
                                          </p:tavLst>
                                        </p:anim>
                                        <p:animEffect transition="in" filter="fade">
                                          <p:cBhvr>
                                            <p:cTn id="77" dur="500"/>
                                            <p:tgtEl>
                                              <p:spTgt spid="22"/>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23"/>
                                            </p:tgtEl>
                                            <p:attrNameLst>
                                              <p:attrName>style.visibility</p:attrName>
                                            </p:attrNameLst>
                                          </p:cBhvr>
                                          <p:to>
                                            <p:strVal val="visible"/>
                                          </p:to>
                                        </p:set>
                                        <p:anim calcmode="lin" valueType="num">
                                          <p:cBhvr>
                                            <p:cTn id="80" dur="500" fill="hold"/>
                                            <p:tgtEl>
                                              <p:spTgt spid="23"/>
                                            </p:tgtEl>
                                            <p:attrNameLst>
                                              <p:attrName>ppt_w</p:attrName>
                                            </p:attrNameLst>
                                          </p:cBhvr>
                                          <p:tavLst>
                                            <p:tav tm="0">
                                              <p:val>
                                                <p:fltVal val="0"/>
                                              </p:val>
                                            </p:tav>
                                            <p:tav tm="100000">
                                              <p:val>
                                                <p:strVal val="#ppt_w"/>
                                              </p:val>
                                            </p:tav>
                                          </p:tavLst>
                                        </p:anim>
                                        <p:anim calcmode="lin" valueType="num">
                                          <p:cBhvr>
                                            <p:cTn id="81" dur="500" fill="hold"/>
                                            <p:tgtEl>
                                              <p:spTgt spid="23"/>
                                            </p:tgtEl>
                                            <p:attrNameLst>
                                              <p:attrName>ppt_h</p:attrName>
                                            </p:attrNameLst>
                                          </p:cBhvr>
                                          <p:tavLst>
                                            <p:tav tm="0">
                                              <p:val>
                                                <p:fltVal val="0"/>
                                              </p:val>
                                            </p:tav>
                                            <p:tav tm="100000">
                                              <p:val>
                                                <p:strVal val="#ppt_h"/>
                                              </p:val>
                                            </p:tav>
                                          </p:tavLst>
                                        </p:anim>
                                        <p:animEffect transition="in" filter="fade">
                                          <p:cBhvr>
                                            <p:cTn id="82" dur="500"/>
                                            <p:tgtEl>
                                              <p:spTgt spid="23"/>
                                            </p:tgtEl>
                                          </p:cBhvr>
                                        </p:animEffect>
                                      </p:childTnLst>
                                    </p:cTn>
                                  </p:par>
                                  <p:par>
                                    <p:cTn id="83" presetID="53" presetClass="entr" presetSubtype="16" fill="hold" grpId="0" nodeType="withEffect">
                                      <p:stCondLst>
                                        <p:cond delay="400"/>
                                      </p:stCondLst>
                                      <p:childTnLst>
                                        <p:set>
                                          <p:cBhvr>
                                            <p:cTn id="84" dur="1" fill="hold">
                                              <p:stCondLst>
                                                <p:cond delay="0"/>
                                              </p:stCondLst>
                                            </p:cTn>
                                            <p:tgtEl>
                                              <p:spTgt spid="27"/>
                                            </p:tgtEl>
                                            <p:attrNameLst>
                                              <p:attrName>style.visibility</p:attrName>
                                            </p:attrNameLst>
                                          </p:cBhvr>
                                          <p:to>
                                            <p:strVal val="visible"/>
                                          </p:to>
                                        </p:set>
                                        <p:anim calcmode="lin" valueType="num">
                                          <p:cBhvr>
                                            <p:cTn id="85" dur="500" fill="hold"/>
                                            <p:tgtEl>
                                              <p:spTgt spid="27"/>
                                            </p:tgtEl>
                                            <p:attrNameLst>
                                              <p:attrName>ppt_w</p:attrName>
                                            </p:attrNameLst>
                                          </p:cBhvr>
                                          <p:tavLst>
                                            <p:tav tm="0">
                                              <p:val>
                                                <p:fltVal val="0"/>
                                              </p:val>
                                            </p:tav>
                                            <p:tav tm="100000">
                                              <p:val>
                                                <p:strVal val="#ppt_w"/>
                                              </p:val>
                                            </p:tav>
                                          </p:tavLst>
                                        </p:anim>
                                        <p:anim calcmode="lin" valueType="num">
                                          <p:cBhvr>
                                            <p:cTn id="86" dur="500" fill="hold"/>
                                            <p:tgtEl>
                                              <p:spTgt spid="27"/>
                                            </p:tgtEl>
                                            <p:attrNameLst>
                                              <p:attrName>ppt_h</p:attrName>
                                            </p:attrNameLst>
                                          </p:cBhvr>
                                          <p:tavLst>
                                            <p:tav tm="0">
                                              <p:val>
                                                <p:fltVal val="0"/>
                                              </p:val>
                                            </p:tav>
                                            <p:tav tm="100000">
                                              <p:val>
                                                <p:strVal val="#ppt_h"/>
                                              </p:val>
                                            </p:tav>
                                          </p:tavLst>
                                        </p:anim>
                                        <p:animEffect transition="in" filter="fade">
                                          <p:cBhvr>
                                            <p:cTn id="87" dur="500"/>
                                            <p:tgtEl>
                                              <p:spTgt spid="27"/>
                                            </p:tgtEl>
                                          </p:cBhvr>
                                        </p:animEffect>
                                      </p:childTnLst>
                                    </p:cTn>
                                  </p:par>
                                  <p:par>
                                    <p:cTn id="88" presetID="53" presetClass="entr" presetSubtype="16" fill="hold" grpId="0" nodeType="withEffect">
                                      <p:stCondLst>
                                        <p:cond delay="200"/>
                                      </p:stCondLst>
                                      <p:childTnLst>
                                        <p:set>
                                          <p:cBhvr>
                                            <p:cTn id="89" dur="1" fill="hold">
                                              <p:stCondLst>
                                                <p:cond delay="0"/>
                                              </p:stCondLst>
                                            </p:cTn>
                                            <p:tgtEl>
                                              <p:spTgt spid="28"/>
                                            </p:tgtEl>
                                            <p:attrNameLst>
                                              <p:attrName>style.visibility</p:attrName>
                                            </p:attrNameLst>
                                          </p:cBhvr>
                                          <p:to>
                                            <p:strVal val="visible"/>
                                          </p:to>
                                        </p:set>
                                        <p:anim calcmode="lin" valueType="num">
                                          <p:cBhvr>
                                            <p:cTn id="90" dur="500" fill="hold"/>
                                            <p:tgtEl>
                                              <p:spTgt spid="28"/>
                                            </p:tgtEl>
                                            <p:attrNameLst>
                                              <p:attrName>ppt_w</p:attrName>
                                            </p:attrNameLst>
                                          </p:cBhvr>
                                          <p:tavLst>
                                            <p:tav tm="0">
                                              <p:val>
                                                <p:fltVal val="0"/>
                                              </p:val>
                                            </p:tav>
                                            <p:tav tm="100000">
                                              <p:val>
                                                <p:strVal val="#ppt_w"/>
                                              </p:val>
                                            </p:tav>
                                          </p:tavLst>
                                        </p:anim>
                                        <p:anim calcmode="lin" valueType="num">
                                          <p:cBhvr>
                                            <p:cTn id="91" dur="500" fill="hold"/>
                                            <p:tgtEl>
                                              <p:spTgt spid="28"/>
                                            </p:tgtEl>
                                            <p:attrNameLst>
                                              <p:attrName>ppt_h</p:attrName>
                                            </p:attrNameLst>
                                          </p:cBhvr>
                                          <p:tavLst>
                                            <p:tav tm="0">
                                              <p:val>
                                                <p:fltVal val="0"/>
                                              </p:val>
                                            </p:tav>
                                            <p:tav tm="100000">
                                              <p:val>
                                                <p:strVal val="#ppt_h"/>
                                              </p:val>
                                            </p:tav>
                                          </p:tavLst>
                                        </p:anim>
                                        <p:animEffect transition="in" filter="fade">
                                          <p:cBhvr>
                                            <p:cTn id="92" dur="500"/>
                                            <p:tgtEl>
                                              <p:spTgt spid="28"/>
                                            </p:tgtEl>
                                          </p:cBhvr>
                                        </p:animEffect>
                                      </p:childTnLst>
                                    </p:cTn>
                                  </p:par>
                                </p:childTnLst>
                              </p:cTn>
                            </p:par>
                            <p:par>
                              <p:cTn id="93" fill="hold">
                                <p:stCondLst>
                                  <p:cond delay="1149"/>
                                </p:stCondLst>
                                <p:childTnLst>
                                  <p:par>
                                    <p:cTn id="94" presetID="2" presetClass="entr" presetSubtype="8" accel="40000" fill="hold" grpId="0" nodeType="afterEffect">
                                      <p:stCondLst>
                                        <p:cond delay="0"/>
                                      </p:stCondLst>
                                      <p:childTnLst>
                                        <p:set>
                                          <p:cBhvr>
                                            <p:cTn id="95" dur="1" fill="hold">
                                              <p:stCondLst>
                                                <p:cond delay="0"/>
                                              </p:stCondLst>
                                            </p:cTn>
                                            <p:tgtEl>
                                              <p:spTgt spid="9"/>
                                            </p:tgtEl>
                                            <p:attrNameLst>
                                              <p:attrName>style.visibility</p:attrName>
                                            </p:attrNameLst>
                                          </p:cBhvr>
                                          <p:to>
                                            <p:strVal val="visible"/>
                                          </p:to>
                                        </p:set>
                                        <p:anim calcmode="lin" valueType="num">
                                          <p:cBhvr additive="base">
                                            <p:cTn id="96" dur="1250" fill="hold"/>
                                            <p:tgtEl>
                                              <p:spTgt spid="9"/>
                                            </p:tgtEl>
                                            <p:attrNameLst>
                                              <p:attrName>ppt_x</p:attrName>
                                            </p:attrNameLst>
                                          </p:cBhvr>
                                          <p:tavLst>
                                            <p:tav tm="0">
                                              <p:val>
                                                <p:strVal val="0-#ppt_w/2"/>
                                              </p:val>
                                            </p:tav>
                                            <p:tav tm="100000">
                                              <p:val>
                                                <p:strVal val="#ppt_x"/>
                                              </p:val>
                                            </p:tav>
                                          </p:tavLst>
                                        </p:anim>
                                        <p:anim calcmode="lin" valueType="num">
                                          <p:cBhvr additive="base">
                                            <p:cTn id="97" dur="1250" fill="hold"/>
                                            <p:tgtEl>
                                              <p:spTgt spid="9"/>
                                            </p:tgtEl>
                                            <p:attrNameLst>
                                              <p:attrName>ppt_y</p:attrName>
                                            </p:attrNameLst>
                                          </p:cBhvr>
                                          <p:tavLst>
                                            <p:tav tm="0">
                                              <p:val>
                                                <p:strVal val="#ppt_y"/>
                                              </p:val>
                                            </p:tav>
                                            <p:tav tm="100000">
                                              <p:val>
                                                <p:strVal val="#ppt_y"/>
                                              </p:val>
                                            </p:tav>
                                          </p:tavLst>
                                        </p:anim>
                                      </p:childTnLst>
                                    </p:cTn>
                                  </p:par>
                                </p:childTnLst>
                              </p:cTn>
                            </p:par>
                            <p:par>
                              <p:cTn id="98" fill="hold">
                                <p:stCondLst>
                                  <p:cond delay="2649"/>
                                </p:stCondLst>
                                <p:childTnLst>
                                  <p:par>
                                    <p:cTn id="99" presetID="14" presetClass="entr" presetSubtype="10" fill="hold" grpId="0" nodeType="afterEffect">
                                      <p:stCondLst>
                                        <p:cond delay="0"/>
                                      </p:stCondLst>
                                      <p:iterate type="lt">
                                        <p:tmPct val="10000"/>
                                      </p:iterate>
                                      <p:childTnLst>
                                        <p:set>
                                          <p:cBhvr>
                                            <p:cTn id="100" dur="1" fill="hold">
                                              <p:stCondLst>
                                                <p:cond delay="0"/>
                                              </p:stCondLst>
                                            </p:cTn>
                                            <p:tgtEl>
                                              <p:spTgt spid="8"/>
                                            </p:tgtEl>
                                            <p:attrNameLst>
                                              <p:attrName>style.visibility</p:attrName>
                                            </p:attrNameLst>
                                          </p:cBhvr>
                                          <p:to>
                                            <p:strVal val="visible"/>
                                          </p:to>
                                        </p:set>
                                        <p:animEffect transition="in" filter="randombar(horizontal)">
                                          <p:cBhvr>
                                            <p:cTn id="101" dur="500"/>
                                            <p:tgtEl>
                                              <p:spTgt spid="8"/>
                                            </p:tgtEl>
                                          </p:cBhvr>
                                        </p:animEffect>
                                      </p:childTnLst>
                                    </p:cTn>
                                  </p:par>
                                  <p:par>
                                    <p:cTn id="102" presetID="14" presetClass="entr" presetSubtype="10" fill="hold" grpId="0" nodeType="withEffect">
                                      <p:stCondLst>
                                        <p:cond delay="0"/>
                                      </p:stCondLst>
                                      <p:iterate type="lt">
                                        <p:tmPct val="10000"/>
                                      </p:iterate>
                                      <p:childTnLst>
                                        <p:set>
                                          <p:cBhvr>
                                            <p:cTn id="103" dur="1" fill="hold">
                                              <p:stCondLst>
                                                <p:cond delay="0"/>
                                              </p:stCondLst>
                                            </p:cTn>
                                            <p:tgtEl>
                                              <p:spTgt spid="2"/>
                                            </p:tgtEl>
                                            <p:attrNameLst>
                                              <p:attrName>style.visibility</p:attrName>
                                            </p:attrNameLst>
                                          </p:cBhvr>
                                          <p:to>
                                            <p:strVal val="visible"/>
                                          </p:to>
                                        </p:set>
                                        <p:animEffect transition="in" filter="randombar(horizontal)">
                                          <p:cBhvr>
                                            <p:cTn id="104" dur="500"/>
                                            <p:tgtEl>
                                              <p:spTgt spid="2"/>
                                            </p:tgtEl>
                                          </p:cBhvr>
                                        </p:animEffect>
                                      </p:childTnLst>
                                    </p:cTn>
                                  </p:par>
                                </p:childTnLst>
                              </p:cTn>
                            </p:par>
                            <p:par>
                              <p:cTn id="105" fill="hold">
                                <p:stCondLst>
                                  <p:cond delay="7849"/>
                                </p:stCondLst>
                                <p:childTnLst>
                                  <p:par>
                                    <p:cTn id="106" presetID="22" presetClass="entr" presetSubtype="4" fill="hold" grpId="0" nodeType="after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wipe(down)">
                                          <p:cBhvr>
                                            <p:cTn id="108"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1" grpId="0" animBg="1"/>
          <p:bldP spid="13" grpId="0" animBg="1"/>
          <p:bldP spid="14" grpId="0" animBg="1"/>
          <p:bldP spid="15" grpId="0" animBg="1"/>
          <p:bldP spid="20" grpId="0" animBg="1"/>
          <p:bldP spid="22" grpId="0" animBg="1"/>
          <p:bldP spid="23" grpId="0" animBg="1"/>
          <p:bldP spid="25" grpId="0" animBg="1"/>
          <p:bldP spid="27" grpId="0" animBg="1"/>
          <p:bldP spid="28" grpId="0" animBg="1"/>
          <p:bldP spid="29" grpId="0"/>
          <p:bldP spid="26"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7985293" y="3077022"/>
            <a:ext cx="1872274" cy="3780978"/>
          </a:xfrm>
          <a:custGeom>
            <a:avLst/>
            <a:gdLst>
              <a:gd name="T0" fmla="*/ 616 w 725"/>
              <a:gd name="T1" fmla="*/ 590 h 1468"/>
              <a:gd name="T2" fmla="*/ 459 w 725"/>
              <a:gd name="T3" fmla="*/ 759 h 1468"/>
              <a:gd name="T4" fmla="*/ 478 w 725"/>
              <a:gd name="T5" fmla="*/ 488 h 1468"/>
              <a:gd name="T6" fmla="*/ 725 w 725"/>
              <a:gd name="T7" fmla="*/ 191 h 1468"/>
              <a:gd name="T8" fmla="*/ 675 w 725"/>
              <a:gd name="T9" fmla="*/ 124 h 1468"/>
              <a:gd name="T10" fmla="*/ 440 w 725"/>
              <a:gd name="T11" fmla="*/ 376 h 1468"/>
              <a:gd name="T12" fmla="*/ 412 w 725"/>
              <a:gd name="T13" fmla="*/ 0 h 1468"/>
              <a:gd name="T14" fmla="*/ 344 w 725"/>
              <a:gd name="T15" fmla="*/ 0 h 1468"/>
              <a:gd name="T16" fmla="*/ 314 w 725"/>
              <a:gd name="T17" fmla="*/ 577 h 1468"/>
              <a:gd name="T18" fmla="*/ 46 w 725"/>
              <a:gd name="T19" fmla="*/ 271 h 1468"/>
              <a:gd name="T20" fmla="*/ 0 w 725"/>
              <a:gd name="T21" fmla="*/ 313 h 1468"/>
              <a:gd name="T22" fmla="*/ 285 w 725"/>
              <a:gd name="T23" fmla="*/ 698 h 1468"/>
              <a:gd name="T24" fmla="*/ 216 w 725"/>
              <a:gd name="T25" fmla="*/ 1468 h 1468"/>
              <a:gd name="T26" fmla="*/ 548 w 725"/>
              <a:gd name="T27" fmla="*/ 1468 h 1468"/>
              <a:gd name="T28" fmla="*/ 471 w 725"/>
              <a:gd name="T29" fmla="*/ 892 h 1468"/>
              <a:gd name="T30" fmla="*/ 667 w 725"/>
              <a:gd name="T31" fmla="*/ 657 h 1468"/>
              <a:gd name="T32" fmla="*/ 616 w 725"/>
              <a:gd name="T33" fmla="*/ 590 h 1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5" h="1468">
                <a:moveTo>
                  <a:pt x="616" y="590"/>
                </a:moveTo>
                <a:cubicBezTo>
                  <a:pt x="459" y="759"/>
                  <a:pt x="459" y="759"/>
                  <a:pt x="459" y="759"/>
                </a:cubicBezTo>
                <a:cubicBezTo>
                  <a:pt x="439" y="488"/>
                  <a:pt x="478" y="488"/>
                  <a:pt x="478" y="488"/>
                </a:cubicBezTo>
                <a:cubicBezTo>
                  <a:pt x="725" y="191"/>
                  <a:pt x="725" y="191"/>
                  <a:pt x="725" y="191"/>
                </a:cubicBezTo>
                <a:cubicBezTo>
                  <a:pt x="675" y="124"/>
                  <a:pt x="675" y="124"/>
                  <a:pt x="675" y="124"/>
                </a:cubicBezTo>
                <a:cubicBezTo>
                  <a:pt x="440" y="376"/>
                  <a:pt x="440" y="376"/>
                  <a:pt x="440" y="376"/>
                </a:cubicBezTo>
                <a:cubicBezTo>
                  <a:pt x="412" y="0"/>
                  <a:pt x="412" y="0"/>
                  <a:pt x="412" y="0"/>
                </a:cubicBezTo>
                <a:cubicBezTo>
                  <a:pt x="344" y="0"/>
                  <a:pt x="344" y="0"/>
                  <a:pt x="344" y="0"/>
                </a:cubicBezTo>
                <a:cubicBezTo>
                  <a:pt x="314" y="577"/>
                  <a:pt x="314" y="577"/>
                  <a:pt x="314" y="577"/>
                </a:cubicBezTo>
                <a:cubicBezTo>
                  <a:pt x="46" y="271"/>
                  <a:pt x="46" y="271"/>
                  <a:pt x="46" y="271"/>
                </a:cubicBezTo>
                <a:cubicBezTo>
                  <a:pt x="0" y="313"/>
                  <a:pt x="0" y="313"/>
                  <a:pt x="0" y="313"/>
                </a:cubicBezTo>
                <a:cubicBezTo>
                  <a:pt x="285" y="698"/>
                  <a:pt x="285" y="698"/>
                  <a:pt x="285" y="698"/>
                </a:cubicBezTo>
                <a:cubicBezTo>
                  <a:pt x="323" y="824"/>
                  <a:pt x="216" y="1468"/>
                  <a:pt x="216" y="1468"/>
                </a:cubicBezTo>
                <a:cubicBezTo>
                  <a:pt x="548" y="1468"/>
                  <a:pt x="548" y="1468"/>
                  <a:pt x="548" y="1468"/>
                </a:cubicBezTo>
                <a:cubicBezTo>
                  <a:pt x="548" y="1468"/>
                  <a:pt x="500" y="1168"/>
                  <a:pt x="471" y="892"/>
                </a:cubicBezTo>
                <a:cubicBezTo>
                  <a:pt x="667" y="657"/>
                  <a:pt x="667" y="657"/>
                  <a:pt x="667" y="657"/>
                </a:cubicBezTo>
                <a:lnTo>
                  <a:pt x="616" y="590"/>
                </a:lnTo>
                <a:close/>
              </a:path>
            </a:pathLst>
          </a:custGeom>
          <a:solidFill>
            <a:srgbClr val="878787"/>
          </a:solidFill>
          <a:ln>
            <a:noFill/>
          </a:ln>
        </p:spPr>
        <p:txBody>
          <a:bodyPr vert="horz" wrap="square" lIns="86411" tIns="43205" rIns="86411" bIns="43205" numCol="1" anchor="t" anchorCtr="0" compatLnSpc="1"/>
          <a:lstStyle/>
          <a:p>
            <a:pPr defTabSz="914400">
              <a:defRPr/>
            </a:pPr>
            <a:endParaRPr lang="id-ID" sz="1800" kern="0" dirty="0">
              <a:solidFill>
                <a:sysClr val="windowText" lastClr="000000"/>
              </a:solidFill>
              <a:latin typeface="微软雅黑" panose="020B0503020204020204" pitchFamily="34" charset="-122"/>
              <a:cs typeface="+mn-ea"/>
            </a:endParaRPr>
          </a:p>
        </p:txBody>
      </p:sp>
      <p:sp>
        <p:nvSpPr>
          <p:cNvPr id="3" name="Oval 15"/>
          <p:cNvSpPr/>
          <p:nvPr/>
        </p:nvSpPr>
        <p:spPr>
          <a:xfrm>
            <a:off x="6576318" y="4076097"/>
            <a:ext cx="641289" cy="641191"/>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 name="Oval 16"/>
          <p:cNvSpPr/>
          <p:nvPr/>
        </p:nvSpPr>
        <p:spPr>
          <a:xfrm>
            <a:off x="7217605" y="4538903"/>
            <a:ext cx="529176" cy="52909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5" name="Oval 17"/>
          <p:cNvSpPr/>
          <p:nvPr/>
        </p:nvSpPr>
        <p:spPr>
          <a:xfrm>
            <a:off x="10866921" y="4464220"/>
            <a:ext cx="476981" cy="47690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6" name="Oval 18"/>
          <p:cNvSpPr/>
          <p:nvPr/>
        </p:nvSpPr>
        <p:spPr>
          <a:xfrm>
            <a:off x="11043424" y="4076098"/>
            <a:ext cx="367532" cy="36747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7" name="Oval 19"/>
          <p:cNvSpPr/>
          <p:nvPr/>
        </p:nvSpPr>
        <p:spPr>
          <a:xfrm>
            <a:off x="11296564" y="3571578"/>
            <a:ext cx="610481" cy="61038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mn-ea"/>
              <a:cs typeface="+mn-ea"/>
            </a:endParaRPr>
          </a:p>
        </p:txBody>
      </p:sp>
      <p:sp>
        <p:nvSpPr>
          <p:cNvPr id="8" name="Oval 20"/>
          <p:cNvSpPr/>
          <p:nvPr/>
        </p:nvSpPr>
        <p:spPr>
          <a:xfrm>
            <a:off x="8568952" y="4056119"/>
            <a:ext cx="194970" cy="194940"/>
          </a:xfrm>
          <a:prstGeom prst="ellipse">
            <a:avLst/>
          </a:prstGeom>
          <a:solidFill>
            <a:srgbClr val="FFFFFF"/>
          </a:solidFill>
          <a:ln w="12700" cap="flat" cmpd="sng" algn="ctr">
            <a:no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9" name="Oval 21"/>
          <p:cNvSpPr/>
          <p:nvPr/>
        </p:nvSpPr>
        <p:spPr>
          <a:xfrm>
            <a:off x="7991820" y="4524151"/>
            <a:ext cx="342968" cy="34291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0" name="Oval 22"/>
          <p:cNvSpPr/>
          <p:nvPr/>
        </p:nvSpPr>
        <p:spPr>
          <a:xfrm>
            <a:off x="7372952" y="4388720"/>
            <a:ext cx="220239" cy="22020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1" name="Oval 23"/>
          <p:cNvSpPr/>
          <p:nvPr/>
        </p:nvSpPr>
        <p:spPr>
          <a:xfrm>
            <a:off x="10701365" y="3556491"/>
            <a:ext cx="530909" cy="530827"/>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2" name="Oval 24"/>
          <p:cNvSpPr/>
          <p:nvPr/>
        </p:nvSpPr>
        <p:spPr>
          <a:xfrm>
            <a:off x="6604462" y="3623474"/>
            <a:ext cx="412151" cy="41208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3" name="Oval 25"/>
          <p:cNvSpPr/>
          <p:nvPr/>
        </p:nvSpPr>
        <p:spPr>
          <a:xfrm>
            <a:off x="7691785" y="4838784"/>
            <a:ext cx="362052" cy="361997"/>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4" name="Oval 26"/>
          <p:cNvSpPr/>
          <p:nvPr/>
        </p:nvSpPr>
        <p:spPr>
          <a:xfrm>
            <a:off x="6892429" y="3092186"/>
            <a:ext cx="163568" cy="163543"/>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5" name="Oval 27"/>
          <p:cNvSpPr/>
          <p:nvPr/>
        </p:nvSpPr>
        <p:spPr>
          <a:xfrm>
            <a:off x="8451241" y="3713457"/>
            <a:ext cx="269407" cy="269366"/>
          </a:xfrm>
          <a:prstGeom prst="ellipse">
            <a:avLst/>
          </a:prstGeom>
          <a:solidFill>
            <a:srgbClr val="FFFFFF"/>
          </a:solidFill>
          <a:ln w="12700" cap="flat" cmpd="sng" algn="ctr">
            <a:no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6" name="Oval 28"/>
          <p:cNvSpPr/>
          <p:nvPr/>
        </p:nvSpPr>
        <p:spPr>
          <a:xfrm>
            <a:off x="10996784" y="3066893"/>
            <a:ext cx="488569" cy="488494"/>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7" name="Oval 29"/>
          <p:cNvSpPr/>
          <p:nvPr/>
        </p:nvSpPr>
        <p:spPr>
          <a:xfrm>
            <a:off x="7676854" y="4331811"/>
            <a:ext cx="488569" cy="488494"/>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8" name="Oval 30"/>
          <p:cNvSpPr/>
          <p:nvPr/>
        </p:nvSpPr>
        <p:spPr>
          <a:xfrm>
            <a:off x="7430551" y="2468420"/>
            <a:ext cx="431821" cy="43175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19" name="Oval 31"/>
          <p:cNvSpPr/>
          <p:nvPr/>
        </p:nvSpPr>
        <p:spPr>
          <a:xfrm>
            <a:off x="6972241" y="2714072"/>
            <a:ext cx="427814" cy="42774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0" name="Oval 32"/>
          <p:cNvSpPr/>
          <p:nvPr/>
        </p:nvSpPr>
        <p:spPr>
          <a:xfrm>
            <a:off x="10925727" y="2551560"/>
            <a:ext cx="507315" cy="50723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1" name="Oval 33"/>
          <p:cNvSpPr/>
          <p:nvPr/>
        </p:nvSpPr>
        <p:spPr>
          <a:xfrm>
            <a:off x="7449448" y="1981261"/>
            <a:ext cx="427814" cy="427748"/>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2" name="Oval 34"/>
          <p:cNvSpPr/>
          <p:nvPr/>
        </p:nvSpPr>
        <p:spPr>
          <a:xfrm>
            <a:off x="8156436" y="4786339"/>
            <a:ext cx="479750" cy="479677"/>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3" name="Oval 35"/>
          <p:cNvSpPr/>
          <p:nvPr/>
        </p:nvSpPr>
        <p:spPr>
          <a:xfrm>
            <a:off x="9879638" y="1869663"/>
            <a:ext cx="422200" cy="422135"/>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4" name="Oval 36"/>
          <p:cNvSpPr/>
          <p:nvPr/>
        </p:nvSpPr>
        <p:spPr>
          <a:xfrm>
            <a:off x="10279396" y="2203715"/>
            <a:ext cx="292547" cy="292503"/>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5" name="Oval 37"/>
          <p:cNvSpPr/>
          <p:nvPr/>
        </p:nvSpPr>
        <p:spPr>
          <a:xfrm>
            <a:off x="10635860" y="2321610"/>
            <a:ext cx="354155" cy="354101"/>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6" name="Oval 54"/>
          <p:cNvSpPr/>
          <p:nvPr/>
        </p:nvSpPr>
        <p:spPr>
          <a:xfrm>
            <a:off x="6708716" y="3301811"/>
            <a:ext cx="269407" cy="269366"/>
          </a:xfrm>
          <a:prstGeom prst="ellipse">
            <a:avLst/>
          </a:prstGeom>
          <a:noFill/>
          <a:ln w="12700" cap="flat" cmpd="sng" algn="ctr">
            <a:solidFill>
              <a:srgbClr val="FFFFFF"/>
            </a:solidFill>
            <a:prstDash val="solid"/>
            <a:miter lim="800000"/>
          </a:ln>
          <a:effectLst/>
        </p:spPr>
        <p:txBody>
          <a:bodyPr lIns="86411" tIns="43205" rIns="86411" bIns="43205" rtlCol="0" anchor="ctr"/>
          <a:lstStyle/>
          <a:p>
            <a:pPr algn="ct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27" name="Oval 44"/>
          <p:cNvSpPr/>
          <p:nvPr/>
        </p:nvSpPr>
        <p:spPr>
          <a:xfrm>
            <a:off x="7110520" y="2938548"/>
            <a:ext cx="1331557" cy="1331353"/>
          </a:xfrm>
          <a:prstGeom prst="ellipse">
            <a:avLst/>
          </a:prstGeom>
          <a:solidFill>
            <a:schemeClr val="bg1"/>
          </a:solidFill>
          <a:ln w="12700" cap="flat" cmpd="sng" algn="ctr">
            <a:noFill/>
            <a:prstDash val="solid"/>
            <a:miter lim="800000"/>
          </a:ln>
          <a:effectLst/>
        </p:spPr>
        <p:txBody>
          <a:bodyPr lIns="86411" tIns="510300" rIns="86411" bIns="43205" rtlCol="0" anchor="ctr"/>
          <a:lstStyle/>
          <a:p>
            <a:pPr algn="ctr" defTabSz="914400">
              <a:defRPr/>
            </a:pPr>
            <a:r>
              <a:rPr lang="zh-CN" altLang="en-US" sz="1900" b="1" kern="0" dirty="0">
                <a:solidFill>
                  <a:srgbClr val="133B4E"/>
                </a:solidFill>
                <a:latin typeface="幼圆" panose="02010509060101010101" pitchFamily="49" charset="-122"/>
                <a:ea typeface="幼圆" panose="02010509060101010101" pitchFamily="49" charset="-122"/>
                <a:cs typeface="+mn-ea"/>
              </a:rPr>
              <a:t>奖励</a:t>
            </a:r>
            <a:endParaRPr lang="id-ID" sz="1900" b="1" kern="0" dirty="0">
              <a:solidFill>
                <a:srgbClr val="133B4E"/>
              </a:solidFill>
              <a:latin typeface="幼圆" panose="02010509060101010101" pitchFamily="49" charset="-122"/>
              <a:ea typeface="幼圆" panose="02010509060101010101" pitchFamily="49" charset="-122"/>
              <a:cs typeface="+mn-ea"/>
            </a:endParaRPr>
          </a:p>
        </p:txBody>
      </p:sp>
      <p:sp>
        <p:nvSpPr>
          <p:cNvPr id="28" name="Oval 49"/>
          <p:cNvSpPr/>
          <p:nvPr/>
        </p:nvSpPr>
        <p:spPr>
          <a:xfrm>
            <a:off x="9204418" y="3683228"/>
            <a:ext cx="1639219" cy="1638968"/>
          </a:xfrm>
          <a:prstGeom prst="ellipse">
            <a:avLst/>
          </a:prstGeom>
          <a:solidFill>
            <a:schemeClr val="bg1"/>
          </a:solidFill>
          <a:ln w="12700" cap="flat" cmpd="sng" algn="ctr">
            <a:noFill/>
            <a:prstDash val="solid"/>
            <a:miter lim="800000"/>
          </a:ln>
          <a:effectLst/>
        </p:spPr>
        <p:txBody>
          <a:bodyPr lIns="86411" tIns="510300" rIns="86411" bIns="43205" rtlCol="0" anchor="ctr"/>
          <a:lstStyle/>
          <a:p>
            <a:pPr algn="ctr" defTabSz="914400">
              <a:defRPr/>
            </a:pPr>
            <a:r>
              <a:rPr lang="zh-CN" altLang="en-US" sz="1800" b="1" kern="0" dirty="0">
                <a:solidFill>
                  <a:srgbClr val="133B4E"/>
                </a:solidFill>
                <a:latin typeface="幼圆" panose="02010509060101010101" pitchFamily="49" charset="-122"/>
                <a:ea typeface="幼圆" panose="02010509060101010101" pitchFamily="49" charset="-122"/>
                <a:cs typeface="+mn-ea"/>
              </a:rPr>
              <a:t>创意</a:t>
            </a:r>
            <a:endParaRPr lang="id-ID" sz="1800" b="1" kern="0" dirty="0">
              <a:solidFill>
                <a:srgbClr val="133B4E"/>
              </a:solidFill>
              <a:latin typeface="幼圆" panose="02010509060101010101" pitchFamily="49" charset="-122"/>
              <a:ea typeface="幼圆" panose="02010509060101010101" pitchFamily="49" charset="-122"/>
              <a:cs typeface="+mn-ea"/>
            </a:endParaRPr>
          </a:p>
        </p:txBody>
      </p:sp>
      <p:sp>
        <p:nvSpPr>
          <p:cNvPr id="29" name="Oval 52"/>
          <p:cNvSpPr/>
          <p:nvPr/>
        </p:nvSpPr>
        <p:spPr>
          <a:xfrm>
            <a:off x="7911796" y="1618819"/>
            <a:ext cx="2074837" cy="2074520"/>
          </a:xfrm>
          <a:prstGeom prst="ellipse">
            <a:avLst/>
          </a:prstGeom>
          <a:solidFill>
            <a:schemeClr val="bg1"/>
          </a:solidFill>
          <a:ln w="12700" cap="flat" cmpd="sng" algn="ctr">
            <a:noFill/>
            <a:prstDash val="solid"/>
            <a:miter lim="800000"/>
          </a:ln>
          <a:effectLst/>
        </p:spPr>
        <p:txBody>
          <a:bodyPr lIns="86411" tIns="510300" rIns="86411" bIns="43205" rtlCol="0" anchor="ctr"/>
          <a:lstStyle/>
          <a:p>
            <a:pPr algn="ctr" defTabSz="914400">
              <a:defRPr/>
            </a:pPr>
            <a:r>
              <a:rPr lang="zh-CN" altLang="en-US" sz="1900" b="1" kern="0" dirty="0">
                <a:solidFill>
                  <a:srgbClr val="133B4E"/>
                </a:solidFill>
                <a:latin typeface="幼圆" panose="02010509060101010101" pitchFamily="49" charset="-122"/>
                <a:ea typeface="幼圆" panose="02010509060101010101" pitchFamily="49" charset="-122"/>
                <a:cs typeface="+mn-ea"/>
              </a:rPr>
              <a:t>信息</a:t>
            </a:r>
            <a:endParaRPr lang="id-ID" sz="1900" b="1" kern="0" dirty="0">
              <a:solidFill>
                <a:srgbClr val="133B4E"/>
              </a:solidFill>
              <a:latin typeface="幼圆" panose="02010509060101010101" pitchFamily="49" charset="-122"/>
              <a:ea typeface="幼圆" panose="02010509060101010101" pitchFamily="49" charset="-122"/>
              <a:cs typeface="+mn-ea"/>
            </a:endParaRPr>
          </a:p>
        </p:txBody>
      </p:sp>
      <p:sp>
        <p:nvSpPr>
          <p:cNvPr id="30" name="Oval 39"/>
          <p:cNvSpPr/>
          <p:nvPr/>
        </p:nvSpPr>
        <p:spPr>
          <a:xfrm>
            <a:off x="9536936" y="2541745"/>
            <a:ext cx="1331557" cy="1331353"/>
          </a:xfrm>
          <a:prstGeom prst="ellipse">
            <a:avLst/>
          </a:prstGeom>
          <a:solidFill>
            <a:schemeClr val="bg1"/>
          </a:solidFill>
          <a:ln w="12700" cap="flat" cmpd="sng" algn="ctr">
            <a:noFill/>
            <a:prstDash val="solid"/>
            <a:miter lim="800000"/>
          </a:ln>
          <a:effectLst/>
        </p:spPr>
        <p:txBody>
          <a:bodyPr lIns="86411" tIns="510300" rIns="86411" bIns="43205" rtlCol="0" anchor="ctr"/>
          <a:lstStyle/>
          <a:p>
            <a:pPr algn="ctr" defTabSz="914400">
              <a:defRPr/>
            </a:pPr>
            <a:r>
              <a:rPr lang="zh-CN" altLang="en-US" sz="1900" b="1" kern="0" dirty="0">
                <a:solidFill>
                  <a:srgbClr val="133B4E"/>
                </a:solidFill>
                <a:latin typeface="幼圆" panose="02010509060101010101" pitchFamily="49" charset="-122"/>
                <a:ea typeface="幼圆" panose="02010509060101010101" pitchFamily="49" charset="-122"/>
                <a:cs typeface="+mn-ea"/>
              </a:rPr>
              <a:t>合作</a:t>
            </a:r>
            <a:endParaRPr lang="id-ID" sz="1900" b="1" kern="0" dirty="0">
              <a:solidFill>
                <a:srgbClr val="133B4E"/>
              </a:solidFill>
              <a:latin typeface="幼圆" panose="02010509060101010101" pitchFamily="49" charset="-122"/>
              <a:ea typeface="幼圆" panose="02010509060101010101" pitchFamily="49" charset="-122"/>
              <a:cs typeface="+mn-ea"/>
            </a:endParaRPr>
          </a:p>
        </p:txBody>
      </p:sp>
      <p:sp>
        <p:nvSpPr>
          <p:cNvPr id="31" name="TextBox 236"/>
          <p:cNvSpPr txBox="1"/>
          <p:nvPr/>
        </p:nvSpPr>
        <p:spPr>
          <a:xfrm>
            <a:off x="1040143" y="3494262"/>
            <a:ext cx="4464641" cy="1137541"/>
          </a:xfrm>
          <a:prstGeom prst="rect">
            <a:avLst/>
          </a:prstGeom>
          <a:noFill/>
        </p:spPr>
        <p:txBody>
          <a:bodyPr wrap="square" lIns="86411" tIns="43205" rIns="86411" bIns="43205" rtlCol="0">
            <a:spAutoFit/>
          </a:bodyPr>
          <a:lstStyle/>
          <a:p>
            <a:pPr defTabSz="914400">
              <a:lnSpc>
                <a:spcPct val="150000"/>
              </a:lnSpc>
              <a:defRPr/>
            </a:pPr>
            <a:r>
              <a:rPr lang="zh-CN" altLang="en-US" sz="1600" kern="0" dirty="0">
                <a:solidFill>
                  <a:srgbClr val="FFFFFF"/>
                </a:solidFill>
                <a:latin typeface="幼圆" panose="02010509060101010101" pitchFamily="49" charset="-122"/>
                <a:ea typeface="幼圆" panose="02010509060101010101" pitchFamily="49" charset="-122"/>
                <a:cs typeface="+mn-ea"/>
              </a:rPr>
              <a:t>此处添加详细文本描述，建议与标题相关并符合整体语言风格，语言描述尽量简洁生动。尽量将每页幻灯片的字数控制在</a:t>
            </a:r>
            <a:r>
              <a:rPr lang="en-US" altLang="zh-CN" sz="1600" kern="0" dirty="0">
                <a:solidFill>
                  <a:srgbClr val="FFFFFF"/>
                </a:solidFill>
                <a:latin typeface="幼圆" panose="02010509060101010101" pitchFamily="49" charset="-122"/>
                <a:ea typeface="幼圆" panose="02010509060101010101" pitchFamily="49" charset="-122"/>
                <a:cs typeface="+mn-ea"/>
              </a:rPr>
              <a:t>200</a:t>
            </a:r>
            <a:r>
              <a:rPr lang="zh-CN" altLang="en-US" sz="1600" kern="0" dirty="0">
                <a:solidFill>
                  <a:srgbClr val="FFFFFF"/>
                </a:solidFill>
                <a:latin typeface="幼圆" panose="02010509060101010101" pitchFamily="49" charset="-122"/>
                <a:ea typeface="幼圆" panose="02010509060101010101" pitchFamily="49" charset="-122"/>
                <a:cs typeface="+mn-ea"/>
              </a:rPr>
              <a:t>字以内</a:t>
            </a:r>
            <a:endParaRPr lang="id-ID" sz="1600" kern="0" dirty="0">
              <a:solidFill>
                <a:srgbClr val="FFFFFF"/>
              </a:solidFill>
              <a:latin typeface="幼圆" panose="02010509060101010101" pitchFamily="49" charset="-122"/>
              <a:ea typeface="幼圆" panose="02010509060101010101" pitchFamily="49" charset="-122"/>
              <a:cs typeface="+mn-ea"/>
            </a:endParaRPr>
          </a:p>
        </p:txBody>
      </p:sp>
      <p:sp>
        <p:nvSpPr>
          <p:cNvPr id="32" name="Freeform 10"/>
          <p:cNvSpPr>
            <a:spLocks noEditPoints="1"/>
          </p:cNvSpPr>
          <p:nvPr/>
        </p:nvSpPr>
        <p:spPr bwMode="auto">
          <a:xfrm>
            <a:off x="9788201" y="4047315"/>
            <a:ext cx="522179" cy="503866"/>
          </a:xfrm>
          <a:custGeom>
            <a:avLst/>
            <a:gdLst>
              <a:gd name="T0" fmla="*/ 94 w 132"/>
              <a:gd name="T1" fmla="*/ 0 h 128"/>
              <a:gd name="T2" fmla="*/ 56 w 132"/>
              <a:gd name="T3" fmla="*/ 27 h 128"/>
              <a:gd name="T4" fmla="*/ 55 w 132"/>
              <a:gd name="T5" fmla="*/ 27 h 128"/>
              <a:gd name="T6" fmla="*/ 14 w 132"/>
              <a:gd name="T7" fmla="*/ 69 h 128"/>
              <a:gd name="T8" fmla="*/ 1 w 132"/>
              <a:gd name="T9" fmla="*/ 110 h 128"/>
              <a:gd name="T10" fmla="*/ 14 w 132"/>
              <a:gd name="T11" fmla="*/ 128 h 128"/>
              <a:gd name="T12" fmla="*/ 53 w 132"/>
              <a:gd name="T13" fmla="*/ 118 h 128"/>
              <a:gd name="T14" fmla="*/ 120 w 132"/>
              <a:gd name="T15" fmla="*/ 53 h 128"/>
              <a:gd name="T16" fmla="*/ 64 w 132"/>
              <a:gd name="T17" fmla="*/ 95 h 128"/>
              <a:gd name="T18" fmla="*/ 99 w 132"/>
              <a:gd name="T19" fmla="*/ 47 h 128"/>
              <a:gd name="T20" fmla="*/ 95 w 132"/>
              <a:gd name="T21" fmla="*/ 67 h 128"/>
              <a:gd name="T22" fmla="*/ 64 w 132"/>
              <a:gd name="T23" fmla="*/ 98 h 128"/>
              <a:gd name="T24" fmla="*/ 59 w 132"/>
              <a:gd name="T25" fmla="*/ 81 h 128"/>
              <a:gd name="T26" fmla="*/ 46 w 132"/>
              <a:gd name="T27" fmla="*/ 68 h 128"/>
              <a:gd name="T28" fmla="*/ 92 w 132"/>
              <a:gd name="T29" fmla="*/ 36 h 128"/>
              <a:gd name="T30" fmla="*/ 59 w 132"/>
              <a:gd name="T31" fmla="*/ 81 h 128"/>
              <a:gd name="T32" fmla="*/ 30 w 132"/>
              <a:gd name="T33" fmla="*/ 64 h 128"/>
              <a:gd name="T34" fmla="*/ 80 w 132"/>
              <a:gd name="T35" fmla="*/ 29 h 128"/>
              <a:gd name="T36" fmla="*/ 17 w 132"/>
              <a:gd name="T37" fmla="*/ 119 h 128"/>
              <a:gd name="T38" fmla="*/ 8 w 132"/>
              <a:gd name="T39" fmla="*/ 114 h 128"/>
              <a:gd name="T40" fmla="*/ 13 w 132"/>
              <a:gd name="T41" fmla="*/ 96 h 128"/>
              <a:gd name="T42" fmla="*/ 32 w 132"/>
              <a:gd name="T43" fmla="*/ 116 h 128"/>
              <a:gd name="T44" fmla="*/ 35 w 132"/>
              <a:gd name="T45" fmla="*/ 115 h 128"/>
              <a:gd name="T46" fmla="*/ 14 w 132"/>
              <a:gd name="T47" fmla="*/ 92 h 128"/>
              <a:gd name="T48" fmla="*/ 19 w 132"/>
              <a:gd name="T49" fmla="*/ 75 h 128"/>
              <a:gd name="T50" fmla="*/ 52 w 132"/>
              <a:gd name="T51" fmla="*/ 110 h 128"/>
              <a:gd name="T52" fmla="*/ 35 w 132"/>
              <a:gd name="T53" fmla="*/ 115 h 128"/>
              <a:gd name="T54" fmla="*/ 108 w 132"/>
              <a:gd name="T55" fmla="*/ 54 h 128"/>
              <a:gd name="T56" fmla="*/ 98 w 132"/>
              <a:gd name="T57" fmla="*/ 30 h 128"/>
              <a:gd name="T58" fmla="*/ 81 w 132"/>
              <a:gd name="T59" fmla="*/ 13 h 128"/>
              <a:gd name="T60" fmla="*/ 112 w 132"/>
              <a:gd name="T61" fmla="*/ 16 h 128"/>
              <a:gd name="T62" fmla="*/ 115 w 132"/>
              <a:gd name="T63" fmla="*/ 4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2" h="128">
                <a:moveTo>
                  <a:pt x="118" y="10"/>
                </a:moveTo>
                <a:cubicBezTo>
                  <a:pt x="111" y="4"/>
                  <a:pt x="102" y="0"/>
                  <a:pt x="94" y="0"/>
                </a:cubicBezTo>
                <a:cubicBezTo>
                  <a:pt x="87" y="0"/>
                  <a:pt x="80" y="3"/>
                  <a:pt x="75" y="8"/>
                </a:cubicBezTo>
                <a:cubicBezTo>
                  <a:pt x="56" y="27"/>
                  <a:pt x="56" y="27"/>
                  <a:pt x="56" y="27"/>
                </a:cubicBezTo>
                <a:cubicBezTo>
                  <a:pt x="56" y="27"/>
                  <a:pt x="56" y="27"/>
                  <a:pt x="55" y="27"/>
                </a:cubicBezTo>
                <a:cubicBezTo>
                  <a:pt x="55" y="27"/>
                  <a:pt x="55" y="27"/>
                  <a:pt x="55" y="27"/>
                </a:cubicBezTo>
                <a:cubicBezTo>
                  <a:pt x="55" y="27"/>
                  <a:pt x="55" y="27"/>
                  <a:pt x="55"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8"/>
                  <a:pt x="57" y="116"/>
                  <a:pt x="59" y="114"/>
                </a:cubicBezTo>
                <a:cubicBezTo>
                  <a:pt x="120" y="53"/>
                  <a:pt x="120" y="53"/>
                  <a:pt x="120" y="53"/>
                </a:cubicBezTo>
                <a:cubicBezTo>
                  <a:pt x="132" y="42"/>
                  <a:pt x="130" y="23"/>
                  <a:pt x="118" y="10"/>
                </a:cubicBezTo>
                <a:close/>
                <a:moveTo>
                  <a:pt x="64" y="95"/>
                </a:moveTo>
                <a:cubicBezTo>
                  <a:pt x="64" y="92"/>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9"/>
                  <a:pt x="56" y="76"/>
                  <a:pt x="54" y="74"/>
                </a:cubicBezTo>
                <a:cubicBezTo>
                  <a:pt x="51" y="72"/>
                  <a:pt x="49" y="70"/>
                  <a:pt x="46" y="68"/>
                </a:cubicBezTo>
                <a:cubicBezTo>
                  <a:pt x="84" y="30"/>
                  <a:pt x="84" y="30"/>
                  <a:pt x="84" y="30"/>
                </a:cubicBezTo>
                <a:cubicBezTo>
                  <a:pt x="87" y="31"/>
                  <a:pt x="90" y="33"/>
                  <a:pt x="92" y="36"/>
                </a:cubicBezTo>
                <a:cubicBezTo>
                  <a:pt x="94" y="38"/>
                  <a:pt x="96" y="40"/>
                  <a:pt x="97" y="43"/>
                </a:cubicBezTo>
                <a:lnTo>
                  <a:pt x="59" y="81"/>
                </a:lnTo>
                <a:close/>
                <a:moveTo>
                  <a:pt x="42" y="66"/>
                </a:moveTo>
                <a:cubicBezTo>
                  <a:pt x="38" y="65"/>
                  <a:pt x="34" y="64"/>
                  <a:pt x="30" y="64"/>
                </a:cubicBezTo>
                <a:cubicBezTo>
                  <a:pt x="61" y="33"/>
                  <a:pt x="61" y="33"/>
                  <a:pt x="61" y="33"/>
                </a:cubicBezTo>
                <a:cubicBezTo>
                  <a:pt x="66" y="28"/>
                  <a:pt x="73" y="27"/>
                  <a:pt x="80" y="29"/>
                </a:cubicBezTo>
                <a:lnTo>
                  <a:pt x="42" y="66"/>
                </a:lnTo>
                <a:close/>
                <a:moveTo>
                  <a:pt x="17" y="119"/>
                </a:moveTo>
                <a:cubicBezTo>
                  <a:pt x="16" y="120"/>
                  <a:pt x="15" y="120"/>
                  <a:pt x="14" y="120"/>
                </a:cubicBezTo>
                <a:cubicBezTo>
                  <a:pt x="11" y="120"/>
                  <a:pt x="8" y="117"/>
                  <a:pt x="8" y="114"/>
                </a:cubicBezTo>
                <a:cubicBezTo>
                  <a:pt x="8" y="113"/>
                  <a:pt x="8" y="112"/>
                  <a:pt x="8" y="112"/>
                </a:cubicBezTo>
                <a:cubicBezTo>
                  <a:pt x="13" y="96"/>
                  <a:pt x="13" y="96"/>
                  <a:pt x="13" y="96"/>
                </a:cubicBezTo>
                <a:cubicBezTo>
                  <a:pt x="17" y="96"/>
                  <a:pt x="22" y="98"/>
                  <a:pt x="26" y="102"/>
                </a:cubicBezTo>
                <a:cubicBezTo>
                  <a:pt x="30" y="106"/>
                  <a:pt x="32" y="111"/>
                  <a:pt x="32" y="116"/>
                </a:cubicBezTo>
                <a:lnTo>
                  <a:pt x="17" y="119"/>
                </a:lnTo>
                <a:close/>
                <a:moveTo>
                  <a:pt x="35" y="115"/>
                </a:moveTo>
                <a:cubicBezTo>
                  <a:pt x="35" y="109"/>
                  <a:pt x="33" y="104"/>
                  <a:pt x="29" y="99"/>
                </a:cubicBezTo>
                <a:cubicBezTo>
                  <a:pt x="25" y="95"/>
                  <a:pt x="19" y="93"/>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1"/>
                  <a:pt x="50" y="111"/>
                </a:cubicBezTo>
                <a:lnTo>
                  <a:pt x="35" y="115"/>
                </a:lnTo>
                <a:close/>
                <a:moveTo>
                  <a:pt x="115" y="47"/>
                </a:moveTo>
                <a:cubicBezTo>
                  <a:pt x="108" y="54"/>
                  <a:pt x="108" y="54"/>
                  <a:pt x="108" y="54"/>
                </a:cubicBezTo>
                <a:cubicBezTo>
                  <a:pt x="108" y="53"/>
                  <a:pt x="108" y="52"/>
                  <a:pt x="108" y="51"/>
                </a:cubicBezTo>
                <a:cubicBezTo>
                  <a:pt x="107" y="43"/>
                  <a:pt x="104" y="36"/>
                  <a:pt x="98" y="30"/>
                </a:cubicBezTo>
                <a:cubicBezTo>
                  <a:pt x="91" y="24"/>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8" y="43"/>
                  <a:pt x="115" y="47"/>
                </a:cubicBezTo>
                <a:close/>
              </a:path>
            </a:pathLst>
          </a:custGeom>
          <a:solidFill>
            <a:srgbClr val="133B4E"/>
          </a:solidFill>
          <a:ln>
            <a:noFill/>
          </a:ln>
        </p:spPr>
        <p:txBody>
          <a:bodyPr vert="horz" wrap="square" lIns="86411" tIns="43205" rIns="86411" bIns="43205"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grpSp>
        <p:nvGrpSpPr>
          <p:cNvPr id="33" name="Group 72"/>
          <p:cNvGrpSpPr/>
          <p:nvPr/>
        </p:nvGrpSpPr>
        <p:grpSpPr>
          <a:xfrm>
            <a:off x="7585105" y="3214065"/>
            <a:ext cx="375084" cy="470387"/>
            <a:chOff x="9985375" y="3051175"/>
            <a:chExt cx="649288" cy="814388"/>
          </a:xfrm>
          <a:solidFill>
            <a:srgbClr val="133B4E"/>
          </a:solidFill>
        </p:grpSpPr>
        <p:sp>
          <p:nvSpPr>
            <p:cNvPr id="34" name="Freeform 16"/>
            <p:cNvSpPr/>
            <p:nvPr/>
          </p:nvSpPr>
          <p:spPr bwMode="auto">
            <a:xfrm>
              <a:off x="10088563" y="3051175"/>
              <a:ext cx="442913" cy="198438"/>
            </a:xfrm>
            <a:custGeom>
              <a:avLst/>
              <a:gdLst>
                <a:gd name="T0" fmla="*/ 98 w 116"/>
                <a:gd name="T1" fmla="*/ 52 h 52"/>
                <a:gd name="T2" fmla="*/ 110 w 116"/>
                <a:gd name="T3" fmla="*/ 17 h 52"/>
                <a:gd name="T4" fmla="*/ 81 w 116"/>
                <a:gd name="T5" fmla="*/ 22 h 52"/>
                <a:gd name="T6" fmla="*/ 58 w 116"/>
                <a:gd name="T7" fmla="*/ 0 h 52"/>
                <a:gd name="T8" fmla="*/ 35 w 116"/>
                <a:gd name="T9" fmla="*/ 22 h 52"/>
                <a:gd name="T10" fmla="*/ 7 w 116"/>
                <a:gd name="T11" fmla="*/ 17 h 52"/>
                <a:gd name="T12" fmla="*/ 18 w 116"/>
                <a:gd name="T13" fmla="*/ 52 h 52"/>
                <a:gd name="T14" fmla="*/ 98 w 116"/>
                <a:gd name="T15" fmla="*/ 52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52">
                  <a:moveTo>
                    <a:pt x="98" y="52"/>
                  </a:moveTo>
                  <a:cubicBezTo>
                    <a:pt x="111" y="40"/>
                    <a:pt x="116" y="24"/>
                    <a:pt x="110" y="17"/>
                  </a:cubicBezTo>
                  <a:cubicBezTo>
                    <a:pt x="104" y="12"/>
                    <a:pt x="93" y="14"/>
                    <a:pt x="81" y="22"/>
                  </a:cubicBezTo>
                  <a:cubicBezTo>
                    <a:pt x="78" y="9"/>
                    <a:pt x="69" y="0"/>
                    <a:pt x="58" y="0"/>
                  </a:cubicBezTo>
                  <a:cubicBezTo>
                    <a:pt x="47" y="0"/>
                    <a:pt x="38" y="9"/>
                    <a:pt x="35" y="22"/>
                  </a:cubicBezTo>
                  <a:cubicBezTo>
                    <a:pt x="24" y="14"/>
                    <a:pt x="12" y="12"/>
                    <a:pt x="7" y="17"/>
                  </a:cubicBezTo>
                  <a:cubicBezTo>
                    <a:pt x="0" y="24"/>
                    <a:pt x="5" y="40"/>
                    <a:pt x="18" y="52"/>
                  </a:cubicBezTo>
                  <a:lnTo>
                    <a:pt x="98"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35" name="Freeform 17"/>
            <p:cNvSpPr>
              <a:spLocks noEditPoints="1"/>
            </p:cNvSpPr>
            <p:nvPr/>
          </p:nvSpPr>
          <p:spPr bwMode="auto">
            <a:xfrm>
              <a:off x="9985375" y="3298825"/>
              <a:ext cx="649288" cy="566738"/>
            </a:xfrm>
            <a:custGeom>
              <a:avLst/>
              <a:gdLst>
                <a:gd name="T0" fmla="*/ 165 w 170"/>
                <a:gd name="T1" fmla="*/ 95 h 149"/>
                <a:gd name="T2" fmla="*/ 165 w 170"/>
                <a:gd name="T3" fmla="*/ 95 h 149"/>
                <a:gd name="T4" fmla="*/ 170 w 170"/>
                <a:gd name="T5" fmla="*/ 66 h 149"/>
                <a:gd name="T6" fmla="*/ 132 w 170"/>
                <a:gd name="T7" fmla="*/ 0 h 149"/>
                <a:gd name="T8" fmla="*/ 38 w 170"/>
                <a:gd name="T9" fmla="*/ 0 h 149"/>
                <a:gd name="T10" fmla="*/ 0 w 170"/>
                <a:gd name="T11" fmla="*/ 66 h 149"/>
                <a:gd name="T12" fmla="*/ 9 w 170"/>
                <a:gd name="T13" fmla="*/ 101 h 149"/>
                <a:gd name="T14" fmla="*/ 12 w 170"/>
                <a:gd name="T15" fmla="*/ 114 h 149"/>
                <a:gd name="T16" fmla="*/ 10 w 170"/>
                <a:gd name="T17" fmla="*/ 136 h 149"/>
                <a:gd name="T18" fmla="*/ 43 w 170"/>
                <a:gd name="T19" fmla="*/ 142 h 149"/>
                <a:gd name="T20" fmla="*/ 43 w 170"/>
                <a:gd name="T21" fmla="*/ 142 h 149"/>
                <a:gd name="T22" fmla="*/ 61 w 170"/>
                <a:gd name="T23" fmla="*/ 142 h 149"/>
                <a:gd name="T24" fmla="*/ 61 w 170"/>
                <a:gd name="T25" fmla="*/ 142 h 149"/>
                <a:gd name="T26" fmla="*/ 85 w 170"/>
                <a:gd name="T27" fmla="*/ 146 h 149"/>
                <a:gd name="T28" fmla="*/ 110 w 170"/>
                <a:gd name="T29" fmla="*/ 142 h 149"/>
                <a:gd name="T30" fmla="*/ 110 w 170"/>
                <a:gd name="T31" fmla="*/ 142 h 149"/>
                <a:gd name="T32" fmla="*/ 127 w 170"/>
                <a:gd name="T33" fmla="*/ 142 h 149"/>
                <a:gd name="T34" fmla="*/ 160 w 170"/>
                <a:gd name="T35" fmla="*/ 136 h 149"/>
                <a:gd name="T36" fmla="*/ 158 w 170"/>
                <a:gd name="T37" fmla="*/ 115 h 149"/>
                <a:gd name="T38" fmla="*/ 158 w 170"/>
                <a:gd name="T39" fmla="*/ 115 h 149"/>
                <a:gd name="T40" fmla="*/ 162 w 170"/>
                <a:gd name="T41" fmla="*/ 101 h 149"/>
                <a:gd name="T42" fmla="*/ 165 w 170"/>
                <a:gd name="T43" fmla="*/ 95 h 149"/>
                <a:gd name="T44" fmla="*/ 91 w 170"/>
                <a:gd name="T45" fmla="*/ 113 h 149"/>
                <a:gd name="T46" fmla="*/ 79 w 170"/>
                <a:gd name="T47" fmla="*/ 113 h 149"/>
                <a:gd name="T48" fmla="*/ 79 w 170"/>
                <a:gd name="T49" fmla="*/ 102 h 149"/>
                <a:gd name="T50" fmla="*/ 58 w 170"/>
                <a:gd name="T51" fmla="*/ 96 h 149"/>
                <a:gd name="T52" fmla="*/ 62 w 170"/>
                <a:gd name="T53" fmla="*/ 83 h 149"/>
                <a:gd name="T54" fmla="*/ 81 w 170"/>
                <a:gd name="T55" fmla="*/ 88 h 149"/>
                <a:gd name="T56" fmla="*/ 92 w 170"/>
                <a:gd name="T57" fmla="*/ 83 h 149"/>
                <a:gd name="T58" fmla="*/ 80 w 170"/>
                <a:gd name="T59" fmla="*/ 75 h 149"/>
                <a:gd name="T60" fmla="*/ 59 w 170"/>
                <a:gd name="T61" fmla="*/ 55 h 149"/>
                <a:gd name="T62" fmla="*/ 80 w 170"/>
                <a:gd name="T63" fmla="*/ 37 h 149"/>
                <a:gd name="T64" fmla="*/ 80 w 170"/>
                <a:gd name="T65" fmla="*/ 25 h 149"/>
                <a:gd name="T66" fmla="*/ 92 w 170"/>
                <a:gd name="T67" fmla="*/ 25 h 149"/>
                <a:gd name="T68" fmla="*/ 92 w 170"/>
                <a:gd name="T69" fmla="*/ 37 h 149"/>
                <a:gd name="T70" fmla="*/ 109 w 170"/>
                <a:gd name="T71" fmla="*/ 41 h 149"/>
                <a:gd name="T72" fmla="*/ 105 w 170"/>
                <a:gd name="T73" fmla="*/ 54 h 149"/>
                <a:gd name="T74" fmla="*/ 89 w 170"/>
                <a:gd name="T75" fmla="*/ 50 h 149"/>
                <a:gd name="T76" fmla="*/ 80 w 170"/>
                <a:gd name="T77" fmla="*/ 54 h 149"/>
                <a:gd name="T78" fmla="*/ 92 w 170"/>
                <a:gd name="T79" fmla="*/ 62 h 149"/>
                <a:gd name="T80" fmla="*/ 112 w 170"/>
                <a:gd name="T81" fmla="*/ 82 h 149"/>
                <a:gd name="T82" fmla="*/ 91 w 170"/>
                <a:gd name="T83" fmla="*/ 101 h 149"/>
                <a:gd name="T84" fmla="*/ 91 w 170"/>
                <a:gd name="T85" fmla="*/ 11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49">
                  <a:moveTo>
                    <a:pt x="165" y="95"/>
                  </a:moveTo>
                  <a:cubicBezTo>
                    <a:pt x="165" y="95"/>
                    <a:pt x="165" y="95"/>
                    <a:pt x="165" y="95"/>
                  </a:cubicBezTo>
                  <a:cubicBezTo>
                    <a:pt x="168" y="86"/>
                    <a:pt x="170" y="76"/>
                    <a:pt x="170" y="66"/>
                  </a:cubicBezTo>
                  <a:cubicBezTo>
                    <a:pt x="170" y="39"/>
                    <a:pt x="155" y="14"/>
                    <a:pt x="132" y="0"/>
                  </a:cubicBezTo>
                  <a:cubicBezTo>
                    <a:pt x="38" y="0"/>
                    <a:pt x="38" y="0"/>
                    <a:pt x="38" y="0"/>
                  </a:cubicBezTo>
                  <a:cubicBezTo>
                    <a:pt x="15" y="14"/>
                    <a:pt x="0" y="39"/>
                    <a:pt x="0" y="66"/>
                  </a:cubicBezTo>
                  <a:cubicBezTo>
                    <a:pt x="0" y="79"/>
                    <a:pt x="3" y="91"/>
                    <a:pt x="9" y="101"/>
                  </a:cubicBezTo>
                  <a:cubicBezTo>
                    <a:pt x="11" y="106"/>
                    <a:pt x="13" y="112"/>
                    <a:pt x="12" y="114"/>
                  </a:cubicBezTo>
                  <a:cubicBezTo>
                    <a:pt x="8" y="121"/>
                    <a:pt x="7" y="129"/>
                    <a:pt x="10" y="136"/>
                  </a:cubicBezTo>
                  <a:cubicBezTo>
                    <a:pt x="16" y="146"/>
                    <a:pt x="30" y="148"/>
                    <a:pt x="43" y="142"/>
                  </a:cubicBezTo>
                  <a:cubicBezTo>
                    <a:pt x="43" y="142"/>
                    <a:pt x="43" y="142"/>
                    <a:pt x="43" y="142"/>
                  </a:cubicBezTo>
                  <a:cubicBezTo>
                    <a:pt x="43" y="142"/>
                    <a:pt x="50" y="139"/>
                    <a:pt x="61" y="142"/>
                  </a:cubicBezTo>
                  <a:cubicBezTo>
                    <a:pt x="61" y="142"/>
                    <a:pt x="61" y="142"/>
                    <a:pt x="61" y="142"/>
                  </a:cubicBezTo>
                  <a:cubicBezTo>
                    <a:pt x="69" y="144"/>
                    <a:pt x="77" y="146"/>
                    <a:pt x="85" y="146"/>
                  </a:cubicBezTo>
                  <a:cubicBezTo>
                    <a:pt x="94" y="146"/>
                    <a:pt x="102" y="144"/>
                    <a:pt x="110" y="142"/>
                  </a:cubicBezTo>
                  <a:cubicBezTo>
                    <a:pt x="110" y="142"/>
                    <a:pt x="110" y="142"/>
                    <a:pt x="110" y="142"/>
                  </a:cubicBezTo>
                  <a:cubicBezTo>
                    <a:pt x="119" y="140"/>
                    <a:pt x="125" y="141"/>
                    <a:pt x="127" y="142"/>
                  </a:cubicBezTo>
                  <a:cubicBezTo>
                    <a:pt x="140" y="149"/>
                    <a:pt x="154" y="146"/>
                    <a:pt x="160" y="136"/>
                  </a:cubicBezTo>
                  <a:cubicBezTo>
                    <a:pt x="163" y="130"/>
                    <a:pt x="163" y="122"/>
                    <a:pt x="158" y="115"/>
                  </a:cubicBezTo>
                  <a:cubicBezTo>
                    <a:pt x="158" y="115"/>
                    <a:pt x="158" y="115"/>
                    <a:pt x="158" y="115"/>
                  </a:cubicBezTo>
                  <a:cubicBezTo>
                    <a:pt x="157" y="113"/>
                    <a:pt x="160" y="106"/>
                    <a:pt x="162" y="101"/>
                  </a:cubicBezTo>
                  <a:cubicBezTo>
                    <a:pt x="163" y="99"/>
                    <a:pt x="165" y="95"/>
                    <a:pt x="165" y="95"/>
                  </a:cubicBezTo>
                  <a:close/>
                  <a:moveTo>
                    <a:pt x="91" y="113"/>
                  </a:moveTo>
                  <a:cubicBezTo>
                    <a:pt x="79" y="113"/>
                    <a:pt x="79" y="113"/>
                    <a:pt x="79" y="113"/>
                  </a:cubicBezTo>
                  <a:cubicBezTo>
                    <a:pt x="79" y="102"/>
                    <a:pt x="79" y="102"/>
                    <a:pt x="79" y="102"/>
                  </a:cubicBezTo>
                  <a:cubicBezTo>
                    <a:pt x="71" y="101"/>
                    <a:pt x="63" y="99"/>
                    <a:pt x="58" y="96"/>
                  </a:cubicBezTo>
                  <a:cubicBezTo>
                    <a:pt x="62" y="83"/>
                    <a:pt x="62" y="83"/>
                    <a:pt x="62" y="83"/>
                  </a:cubicBezTo>
                  <a:cubicBezTo>
                    <a:pt x="66" y="85"/>
                    <a:pt x="75" y="88"/>
                    <a:pt x="81" y="88"/>
                  </a:cubicBezTo>
                  <a:cubicBezTo>
                    <a:pt x="87" y="88"/>
                    <a:pt x="92" y="86"/>
                    <a:pt x="92" y="83"/>
                  </a:cubicBezTo>
                  <a:cubicBezTo>
                    <a:pt x="92" y="80"/>
                    <a:pt x="90" y="78"/>
                    <a:pt x="80" y="75"/>
                  </a:cubicBezTo>
                  <a:cubicBezTo>
                    <a:pt x="65" y="70"/>
                    <a:pt x="59" y="65"/>
                    <a:pt x="59" y="55"/>
                  </a:cubicBezTo>
                  <a:cubicBezTo>
                    <a:pt x="59" y="46"/>
                    <a:pt x="67" y="39"/>
                    <a:pt x="80" y="37"/>
                  </a:cubicBezTo>
                  <a:cubicBezTo>
                    <a:pt x="80" y="25"/>
                    <a:pt x="80" y="25"/>
                    <a:pt x="80" y="25"/>
                  </a:cubicBezTo>
                  <a:cubicBezTo>
                    <a:pt x="92" y="25"/>
                    <a:pt x="92" y="25"/>
                    <a:pt x="92" y="25"/>
                  </a:cubicBezTo>
                  <a:cubicBezTo>
                    <a:pt x="92" y="37"/>
                    <a:pt x="92" y="37"/>
                    <a:pt x="92" y="37"/>
                  </a:cubicBezTo>
                  <a:cubicBezTo>
                    <a:pt x="99" y="37"/>
                    <a:pt x="106" y="39"/>
                    <a:pt x="109" y="41"/>
                  </a:cubicBezTo>
                  <a:cubicBezTo>
                    <a:pt x="105" y="54"/>
                    <a:pt x="105" y="54"/>
                    <a:pt x="105" y="54"/>
                  </a:cubicBezTo>
                  <a:cubicBezTo>
                    <a:pt x="102" y="52"/>
                    <a:pt x="96" y="50"/>
                    <a:pt x="89" y="50"/>
                  </a:cubicBezTo>
                  <a:cubicBezTo>
                    <a:pt x="84" y="50"/>
                    <a:pt x="80" y="51"/>
                    <a:pt x="80" y="54"/>
                  </a:cubicBezTo>
                  <a:cubicBezTo>
                    <a:pt x="80" y="57"/>
                    <a:pt x="81" y="59"/>
                    <a:pt x="92" y="62"/>
                  </a:cubicBezTo>
                  <a:cubicBezTo>
                    <a:pt x="107" y="67"/>
                    <a:pt x="112" y="73"/>
                    <a:pt x="112" y="82"/>
                  </a:cubicBezTo>
                  <a:cubicBezTo>
                    <a:pt x="112" y="91"/>
                    <a:pt x="105" y="99"/>
                    <a:pt x="91" y="101"/>
                  </a:cubicBezTo>
                  <a:lnTo>
                    <a:pt x="91" y="1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grpSp>
      <p:grpSp>
        <p:nvGrpSpPr>
          <p:cNvPr id="36" name="Group 83"/>
          <p:cNvGrpSpPr/>
          <p:nvPr/>
        </p:nvGrpSpPr>
        <p:grpSpPr>
          <a:xfrm>
            <a:off x="8555430" y="2099032"/>
            <a:ext cx="754442" cy="578239"/>
            <a:chOff x="10579101" y="1076326"/>
            <a:chExt cx="503237" cy="385763"/>
          </a:xfrm>
          <a:solidFill>
            <a:srgbClr val="133B4E"/>
          </a:solidFill>
        </p:grpSpPr>
        <p:sp>
          <p:nvSpPr>
            <p:cNvPr id="37" name="Freeform 21"/>
            <p:cNvSpPr>
              <a:spLocks noEditPoints="1"/>
            </p:cNvSpPr>
            <p:nvPr/>
          </p:nvSpPr>
          <p:spPr bwMode="auto">
            <a:xfrm>
              <a:off x="10644188" y="1133476"/>
              <a:ext cx="314325" cy="250825"/>
            </a:xfrm>
            <a:custGeom>
              <a:avLst/>
              <a:gdLst>
                <a:gd name="T0" fmla="*/ 74 w 82"/>
                <a:gd name="T1" fmla="*/ 3 h 65"/>
                <a:gd name="T2" fmla="*/ 41 w 82"/>
                <a:gd name="T3" fmla="*/ 0 h 65"/>
                <a:gd name="T4" fmla="*/ 8 w 82"/>
                <a:gd name="T5" fmla="*/ 3 h 65"/>
                <a:gd name="T6" fmla="*/ 5 w 82"/>
                <a:gd name="T7" fmla="*/ 6 h 65"/>
                <a:gd name="T8" fmla="*/ 5 w 82"/>
                <a:gd name="T9" fmla="*/ 59 h 65"/>
                <a:gd name="T10" fmla="*/ 8 w 82"/>
                <a:gd name="T11" fmla="*/ 62 h 65"/>
                <a:gd name="T12" fmla="*/ 41 w 82"/>
                <a:gd name="T13" fmla="*/ 65 h 65"/>
                <a:gd name="T14" fmla="*/ 74 w 82"/>
                <a:gd name="T15" fmla="*/ 62 h 65"/>
                <a:gd name="T16" fmla="*/ 77 w 82"/>
                <a:gd name="T17" fmla="*/ 59 h 65"/>
                <a:gd name="T18" fmla="*/ 77 w 82"/>
                <a:gd name="T19" fmla="*/ 6 h 65"/>
                <a:gd name="T20" fmla="*/ 74 w 82"/>
                <a:gd name="T21" fmla="*/ 3 h 65"/>
                <a:gd name="T22" fmla="*/ 73 w 82"/>
                <a:gd name="T23" fmla="*/ 58 h 65"/>
                <a:gd name="T24" fmla="*/ 9 w 82"/>
                <a:gd name="T25" fmla="*/ 58 h 65"/>
                <a:gd name="T26" fmla="*/ 9 w 82"/>
                <a:gd name="T27" fmla="*/ 7 h 65"/>
                <a:gd name="T28" fmla="*/ 73 w 82"/>
                <a:gd name="T29" fmla="*/ 7 h 65"/>
                <a:gd name="T30" fmla="*/ 73 w 82"/>
                <a:gd name="T31" fmla="*/ 58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2" h="65">
                  <a:moveTo>
                    <a:pt x="74" y="3"/>
                  </a:moveTo>
                  <a:cubicBezTo>
                    <a:pt x="63" y="1"/>
                    <a:pt x="52" y="0"/>
                    <a:pt x="41" y="0"/>
                  </a:cubicBezTo>
                  <a:cubicBezTo>
                    <a:pt x="30" y="0"/>
                    <a:pt x="19" y="1"/>
                    <a:pt x="8" y="3"/>
                  </a:cubicBezTo>
                  <a:cubicBezTo>
                    <a:pt x="7" y="4"/>
                    <a:pt x="6" y="5"/>
                    <a:pt x="5" y="6"/>
                  </a:cubicBezTo>
                  <a:cubicBezTo>
                    <a:pt x="0" y="24"/>
                    <a:pt x="0" y="41"/>
                    <a:pt x="5" y="59"/>
                  </a:cubicBezTo>
                  <a:cubicBezTo>
                    <a:pt x="6" y="60"/>
                    <a:pt x="7" y="61"/>
                    <a:pt x="8" y="62"/>
                  </a:cubicBezTo>
                  <a:cubicBezTo>
                    <a:pt x="19" y="64"/>
                    <a:pt x="30" y="65"/>
                    <a:pt x="41" y="65"/>
                  </a:cubicBezTo>
                  <a:cubicBezTo>
                    <a:pt x="52" y="65"/>
                    <a:pt x="63" y="64"/>
                    <a:pt x="74" y="62"/>
                  </a:cubicBezTo>
                  <a:cubicBezTo>
                    <a:pt x="75" y="61"/>
                    <a:pt x="76" y="60"/>
                    <a:pt x="77" y="59"/>
                  </a:cubicBezTo>
                  <a:cubicBezTo>
                    <a:pt x="82" y="41"/>
                    <a:pt x="82" y="24"/>
                    <a:pt x="77" y="6"/>
                  </a:cubicBezTo>
                  <a:cubicBezTo>
                    <a:pt x="76" y="5"/>
                    <a:pt x="75" y="4"/>
                    <a:pt x="74" y="3"/>
                  </a:cubicBezTo>
                  <a:close/>
                  <a:moveTo>
                    <a:pt x="73" y="58"/>
                  </a:moveTo>
                  <a:cubicBezTo>
                    <a:pt x="52" y="62"/>
                    <a:pt x="30" y="62"/>
                    <a:pt x="9" y="58"/>
                  </a:cubicBezTo>
                  <a:cubicBezTo>
                    <a:pt x="4" y="41"/>
                    <a:pt x="4" y="24"/>
                    <a:pt x="9" y="7"/>
                  </a:cubicBezTo>
                  <a:cubicBezTo>
                    <a:pt x="30" y="3"/>
                    <a:pt x="52" y="3"/>
                    <a:pt x="73" y="7"/>
                  </a:cubicBezTo>
                  <a:cubicBezTo>
                    <a:pt x="78" y="24"/>
                    <a:pt x="78" y="41"/>
                    <a:pt x="73"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38" name="Freeform 22"/>
            <p:cNvSpPr>
              <a:spLocks noEditPoints="1"/>
            </p:cNvSpPr>
            <p:nvPr/>
          </p:nvSpPr>
          <p:spPr bwMode="auto">
            <a:xfrm>
              <a:off x="10579101" y="1076326"/>
              <a:ext cx="503237" cy="385763"/>
            </a:xfrm>
            <a:custGeom>
              <a:avLst/>
              <a:gdLst>
                <a:gd name="T0" fmla="*/ 125 w 131"/>
                <a:gd name="T1" fmla="*/ 9 h 100"/>
                <a:gd name="T2" fmla="*/ 119 w 131"/>
                <a:gd name="T3" fmla="*/ 3 h 100"/>
                <a:gd name="T4" fmla="*/ 66 w 131"/>
                <a:gd name="T5" fmla="*/ 0 h 100"/>
                <a:gd name="T6" fmla="*/ 13 w 131"/>
                <a:gd name="T7" fmla="*/ 3 h 100"/>
                <a:gd name="T8" fmla="*/ 7 w 131"/>
                <a:gd name="T9" fmla="*/ 9 h 100"/>
                <a:gd name="T10" fmla="*/ 7 w 131"/>
                <a:gd name="T11" fmla="*/ 87 h 100"/>
                <a:gd name="T12" fmla="*/ 13 w 131"/>
                <a:gd name="T13" fmla="*/ 93 h 100"/>
                <a:gd name="T14" fmla="*/ 39 w 131"/>
                <a:gd name="T15" fmla="*/ 95 h 100"/>
                <a:gd name="T16" fmla="*/ 38 w 131"/>
                <a:gd name="T17" fmla="*/ 96 h 100"/>
                <a:gd name="T18" fmla="*/ 66 w 131"/>
                <a:gd name="T19" fmla="*/ 100 h 100"/>
                <a:gd name="T20" fmla="*/ 94 w 131"/>
                <a:gd name="T21" fmla="*/ 96 h 100"/>
                <a:gd name="T22" fmla="*/ 93 w 131"/>
                <a:gd name="T23" fmla="*/ 95 h 100"/>
                <a:gd name="T24" fmla="*/ 119 w 131"/>
                <a:gd name="T25" fmla="*/ 93 h 100"/>
                <a:gd name="T26" fmla="*/ 125 w 131"/>
                <a:gd name="T27" fmla="*/ 87 h 100"/>
                <a:gd name="T28" fmla="*/ 125 w 131"/>
                <a:gd name="T29" fmla="*/ 9 h 100"/>
                <a:gd name="T30" fmla="*/ 118 w 131"/>
                <a:gd name="T31" fmla="*/ 85 h 100"/>
                <a:gd name="T32" fmla="*/ 14 w 131"/>
                <a:gd name="T33" fmla="*/ 85 h 100"/>
                <a:gd name="T34" fmla="*/ 14 w 131"/>
                <a:gd name="T35" fmla="*/ 11 h 100"/>
                <a:gd name="T36" fmla="*/ 118 w 131"/>
                <a:gd name="T37" fmla="*/ 11 h 100"/>
                <a:gd name="T38" fmla="*/ 118 w 131"/>
                <a:gd name="T39" fmla="*/ 8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1" h="100">
                  <a:moveTo>
                    <a:pt x="125" y="9"/>
                  </a:moveTo>
                  <a:cubicBezTo>
                    <a:pt x="125" y="6"/>
                    <a:pt x="122" y="4"/>
                    <a:pt x="119" y="3"/>
                  </a:cubicBezTo>
                  <a:cubicBezTo>
                    <a:pt x="101" y="1"/>
                    <a:pt x="83" y="0"/>
                    <a:pt x="66" y="0"/>
                  </a:cubicBezTo>
                  <a:cubicBezTo>
                    <a:pt x="49" y="0"/>
                    <a:pt x="31" y="1"/>
                    <a:pt x="13" y="3"/>
                  </a:cubicBezTo>
                  <a:cubicBezTo>
                    <a:pt x="10" y="4"/>
                    <a:pt x="7" y="6"/>
                    <a:pt x="7" y="9"/>
                  </a:cubicBezTo>
                  <a:cubicBezTo>
                    <a:pt x="0" y="35"/>
                    <a:pt x="0" y="61"/>
                    <a:pt x="7" y="87"/>
                  </a:cubicBezTo>
                  <a:cubicBezTo>
                    <a:pt x="7" y="90"/>
                    <a:pt x="10" y="92"/>
                    <a:pt x="13" y="93"/>
                  </a:cubicBezTo>
                  <a:cubicBezTo>
                    <a:pt x="22" y="94"/>
                    <a:pt x="30" y="95"/>
                    <a:pt x="39" y="95"/>
                  </a:cubicBezTo>
                  <a:cubicBezTo>
                    <a:pt x="38" y="95"/>
                    <a:pt x="38" y="96"/>
                    <a:pt x="38" y="96"/>
                  </a:cubicBezTo>
                  <a:cubicBezTo>
                    <a:pt x="38" y="98"/>
                    <a:pt x="51" y="100"/>
                    <a:pt x="66" y="100"/>
                  </a:cubicBezTo>
                  <a:cubicBezTo>
                    <a:pt x="81" y="100"/>
                    <a:pt x="94" y="98"/>
                    <a:pt x="94" y="96"/>
                  </a:cubicBezTo>
                  <a:cubicBezTo>
                    <a:pt x="94" y="96"/>
                    <a:pt x="94" y="95"/>
                    <a:pt x="93" y="95"/>
                  </a:cubicBezTo>
                  <a:cubicBezTo>
                    <a:pt x="102" y="95"/>
                    <a:pt x="110" y="94"/>
                    <a:pt x="119" y="93"/>
                  </a:cubicBezTo>
                  <a:cubicBezTo>
                    <a:pt x="122" y="92"/>
                    <a:pt x="125" y="90"/>
                    <a:pt x="125" y="87"/>
                  </a:cubicBezTo>
                  <a:cubicBezTo>
                    <a:pt x="131" y="61"/>
                    <a:pt x="131" y="35"/>
                    <a:pt x="125" y="9"/>
                  </a:cubicBezTo>
                  <a:close/>
                  <a:moveTo>
                    <a:pt x="118" y="85"/>
                  </a:moveTo>
                  <a:cubicBezTo>
                    <a:pt x="83" y="89"/>
                    <a:pt x="49" y="89"/>
                    <a:pt x="14" y="85"/>
                  </a:cubicBezTo>
                  <a:cubicBezTo>
                    <a:pt x="9" y="60"/>
                    <a:pt x="9" y="36"/>
                    <a:pt x="14" y="11"/>
                  </a:cubicBezTo>
                  <a:cubicBezTo>
                    <a:pt x="49" y="7"/>
                    <a:pt x="83" y="7"/>
                    <a:pt x="118" y="11"/>
                  </a:cubicBezTo>
                  <a:cubicBezTo>
                    <a:pt x="123" y="36"/>
                    <a:pt x="123" y="60"/>
                    <a:pt x="118" y="8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39" name="Freeform 23"/>
            <p:cNvSpPr>
              <a:spLocks noEditPoints="1"/>
            </p:cNvSpPr>
            <p:nvPr/>
          </p:nvSpPr>
          <p:spPr bwMode="auto">
            <a:xfrm>
              <a:off x="10971213" y="1152526"/>
              <a:ext cx="46037" cy="46038"/>
            </a:xfrm>
            <a:custGeom>
              <a:avLst/>
              <a:gdLst>
                <a:gd name="T0" fmla="*/ 6 w 12"/>
                <a:gd name="T1" fmla="*/ 12 h 12"/>
                <a:gd name="T2" fmla="*/ 12 w 12"/>
                <a:gd name="T3" fmla="*/ 6 h 12"/>
                <a:gd name="T4" fmla="*/ 6 w 12"/>
                <a:gd name="T5" fmla="*/ 0 h 12"/>
                <a:gd name="T6" fmla="*/ 0 w 12"/>
                <a:gd name="T7" fmla="*/ 6 h 12"/>
                <a:gd name="T8" fmla="*/ 6 w 12"/>
                <a:gd name="T9" fmla="*/ 12 h 12"/>
                <a:gd name="T10" fmla="*/ 6 w 12"/>
                <a:gd name="T11" fmla="*/ 4 h 12"/>
                <a:gd name="T12" fmla="*/ 8 w 12"/>
                <a:gd name="T13" fmla="*/ 6 h 12"/>
                <a:gd name="T14" fmla="*/ 6 w 12"/>
                <a:gd name="T15" fmla="*/ 8 h 12"/>
                <a:gd name="T16" fmla="*/ 4 w 12"/>
                <a:gd name="T17" fmla="*/ 6 h 12"/>
                <a:gd name="T18" fmla="*/ 6 w 12"/>
                <a:gd name="T19"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12"/>
                  </a:moveTo>
                  <a:cubicBezTo>
                    <a:pt x="9" y="12"/>
                    <a:pt x="12" y="9"/>
                    <a:pt x="12" y="6"/>
                  </a:cubicBezTo>
                  <a:cubicBezTo>
                    <a:pt x="12" y="3"/>
                    <a:pt x="9" y="0"/>
                    <a:pt x="6" y="0"/>
                  </a:cubicBezTo>
                  <a:cubicBezTo>
                    <a:pt x="3" y="0"/>
                    <a:pt x="0" y="3"/>
                    <a:pt x="0" y="6"/>
                  </a:cubicBezTo>
                  <a:cubicBezTo>
                    <a:pt x="0" y="9"/>
                    <a:pt x="3" y="12"/>
                    <a:pt x="6" y="12"/>
                  </a:cubicBezTo>
                  <a:close/>
                  <a:moveTo>
                    <a:pt x="6" y="4"/>
                  </a:moveTo>
                  <a:cubicBezTo>
                    <a:pt x="7" y="4"/>
                    <a:pt x="8" y="5"/>
                    <a:pt x="8" y="6"/>
                  </a:cubicBezTo>
                  <a:cubicBezTo>
                    <a:pt x="8" y="7"/>
                    <a:pt x="7" y="8"/>
                    <a:pt x="6" y="8"/>
                  </a:cubicBezTo>
                  <a:cubicBezTo>
                    <a:pt x="5" y="8"/>
                    <a:pt x="4" y="7"/>
                    <a:pt x="4" y="6"/>
                  </a:cubicBezTo>
                  <a:cubicBezTo>
                    <a:pt x="4" y="5"/>
                    <a:pt x="5" y="4"/>
                    <a:pt x="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0" name="Freeform 24"/>
            <p:cNvSpPr/>
            <p:nvPr/>
          </p:nvSpPr>
          <p:spPr bwMode="auto">
            <a:xfrm>
              <a:off x="10955338" y="1352551"/>
              <a:ext cx="61912" cy="15875"/>
            </a:xfrm>
            <a:custGeom>
              <a:avLst/>
              <a:gdLst>
                <a:gd name="T0" fmla="*/ 14 w 16"/>
                <a:gd name="T1" fmla="*/ 0 h 4"/>
                <a:gd name="T2" fmla="*/ 2 w 16"/>
                <a:gd name="T3" fmla="*/ 0 h 4"/>
                <a:gd name="T4" fmla="*/ 0 w 16"/>
                <a:gd name="T5" fmla="*/ 2 h 4"/>
                <a:gd name="T6" fmla="*/ 2 w 16"/>
                <a:gd name="T7" fmla="*/ 4 h 4"/>
                <a:gd name="T8" fmla="*/ 14 w 16"/>
                <a:gd name="T9" fmla="*/ 4 h 4"/>
                <a:gd name="T10" fmla="*/ 16 w 16"/>
                <a:gd name="T11" fmla="*/ 2 h 4"/>
                <a:gd name="T12" fmla="*/ 14 w 1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4" y="0"/>
                  </a:moveTo>
                  <a:cubicBezTo>
                    <a:pt x="2" y="0"/>
                    <a:pt x="2" y="0"/>
                    <a:pt x="2" y="0"/>
                  </a:cubicBezTo>
                  <a:cubicBezTo>
                    <a:pt x="1" y="0"/>
                    <a:pt x="0" y="1"/>
                    <a:pt x="0" y="2"/>
                  </a:cubicBezTo>
                  <a:cubicBezTo>
                    <a:pt x="0" y="3"/>
                    <a:pt x="1" y="4"/>
                    <a:pt x="2" y="4"/>
                  </a:cubicBezTo>
                  <a:cubicBezTo>
                    <a:pt x="14" y="4"/>
                    <a:pt x="14" y="4"/>
                    <a:pt x="14" y="4"/>
                  </a:cubicBezTo>
                  <a:cubicBezTo>
                    <a:pt x="15" y="4"/>
                    <a:pt x="16" y="3"/>
                    <a:pt x="16" y="2"/>
                  </a:cubicBezTo>
                  <a:cubicBezTo>
                    <a:pt x="16" y="1"/>
                    <a:pt x="15" y="0"/>
                    <a:pt x="1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1" name="Freeform 25"/>
            <p:cNvSpPr/>
            <p:nvPr/>
          </p:nvSpPr>
          <p:spPr bwMode="auto">
            <a:xfrm>
              <a:off x="10971213" y="1306513"/>
              <a:ext cx="60325" cy="15875"/>
            </a:xfrm>
            <a:custGeom>
              <a:avLst/>
              <a:gdLst>
                <a:gd name="T0" fmla="*/ 14 w 16"/>
                <a:gd name="T1" fmla="*/ 0 h 4"/>
                <a:gd name="T2" fmla="*/ 2 w 16"/>
                <a:gd name="T3" fmla="*/ 0 h 4"/>
                <a:gd name="T4" fmla="*/ 0 w 16"/>
                <a:gd name="T5" fmla="*/ 2 h 4"/>
                <a:gd name="T6" fmla="*/ 2 w 16"/>
                <a:gd name="T7" fmla="*/ 4 h 4"/>
                <a:gd name="T8" fmla="*/ 14 w 16"/>
                <a:gd name="T9" fmla="*/ 4 h 4"/>
                <a:gd name="T10" fmla="*/ 16 w 16"/>
                <a:gd name="T11" fmla="*/ 2 h 4"/>
                <a:gd name="T12" fmla="*/ 14 w 1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4" y="0"/>
                  </a:moveTo>
                  <a:cubicBezTo>
                    <a:pt x="2" y="0"/>
                    <a:pt x="2" y="0"/>
                    <a:pt x="2" y="0"/>
                  </a:cubicBezTo>
                  <a:cubicBezTo>
                    <a:pt x="1" y="0"/>
                    <a:pt x="0" y="1"/>
                    <a:pt x="0" y="2"/>
                  </a:cubicBezTo>
                  <a:cubicBezTo>
                    <a:pt x="0" y="3"/>
                    <a:pt x="1" y="4"/>
                    <a:pt x="2" y="4"/>
                  </a:cubicBezTo>
                  <a:cubicBezTo>
                    <a:pt x="14" y="4"/>
                    <a:pt x="14" y="4"/>
                    <a:pt x="14" y="4"/>
                  </a:cubicBezTo>
                  <a:cubicBezTo>
                    <a:pt x="15" y="4"/>
                    <a:pt x="16" y="3"/>
                    <a:pt x="16" y="2"/>
                  </a:cubicBezTo>
                  <a:cubicBezTo>
                    <a:pt x="16" y="1"/>
                    <a:pt x="15" y="0"/>
                    <a:pt x="1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2" name="Freeform 26"/>
            <p:cNvSpPr/>
            <p:nvPr/>
          </p:nvSpPr>
          <p:spPr bwMode="auto">
            <a:xfrm>
              <a:off x="10971213" y="1260476"/>
              <a:ext cx="60325" cy="15875"/>
            </a:xfrm>
            <a:custGeom>
              <a:avLst/>
              <a:gdLst>
                <a:gd name="T0" fmla="*/ 14 w 16"/>
                <a:gd name="T1" fmla="*/ 0 h 4"/>
                <a:gd name="T2" fmla="*/ 2 w 16"/>
                <a:gd name="T3" fmla="*/ 0 h 4"/>
                <a:gd name="T4" fmla="*/ 0 w 16"/>
                <a:gd name="T5" fmla="*/ 2 h 4"/>
                <a:gd name="T6" fmla="*/ 2 w 16"/>
                <a:gd name="T7" fmla="*/ 4 h 4"/>
                <a:gd name="T8" fmla="*/ 14 w 16"/>
                <a:gd name="T9" fmla="*/ 4 h 4"/>
                <a:gd name="T10" fmla="*/ 16 w 16"/>
                <a:gd name="T11" fmla="*/ 2 h 4"/>
                <a:gd name="T12" fmla="*/ 14 w 1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4" y="0"/>
                  </a:moveTo>
                  <a:cubicBezTo>
                    <a:pt x="2" y="0"/>
                    <a:pt x="2" y="0"/>
                    <a:pt x="2" y="0"/>
                  </a:cubicBezTo>
                  <a:cubicBezTo>
                    <a:pt x="1" y="0"/>
                    <a:pt x="0" y="1"/>
                    <a:pt x="0" y="2"/>
                  </a:cubicBezTo>
                  <a:cubicBezTo>
                    <a:pt x="0" y="3"/>
                    <a:pt x="1" y="4"/>
                    <a:pt x="2" y="4"/>
                  </a:cubicBezTo>
                  <a:cubicBezTo>
                    <a:pt x="14" y="4"/>
                    <a:pt x="14" y="4"/>
                    <a:pt x="14" y="4"/>
                  </a:cubicBezTo>
                  <a:cubicBezTo>
                    <a:pt x="15" y="4"/>
                    <a:pt x="16" y="3"/>
                    <a:pt x="16" y="2"/>
                  </a:cubicBezTo>
                  <a:cubicBezTo>
                    <a:pt x="16" y="1"/>
                    <a:pt x="15" y="0"/>
                    <a:pt x="1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3" name="Freeform 27"/>
            <p:cNvSpPr/>
            <p:nvPr/>
          </p:nvSpPr>
          <p:spPr bwMode="auto">
            <a:xfrm>
              <a:off x="10709275" y="1195388"/>
              <a:ext cx="92075" cy="65088"/>
            </a:xfrm>
            <a:custGeom>
              <a:avLst/>
              <a:gdLst>
                <a:gd name="T0" fmla="*/ 22 w 24"/>
                <a:gd name="T1" fmla="*/ 0 h 17"/>
                <a:gd name="T2" fmla="*/ 4 w 24"/>
                <a:gd name="T3" fmla="*/ 2 h 17"/>
                <a:gd name="T4" fmla="*/ 1 w 24"/>
                <a:gd name="T5" fmla="*/ 4 h 17"/>
                <a:gd name="T6" fmla="*/ 0 w 24"/>
                <a:gd name="T7" fmla="*/ 15 h 17"/>
                <a:gd name="T8" fmla="*/ 2 w 24"/>
                <a:gd name="T9" fmla="*/ 17 h 17"/>
                <a:gd name="T10" fmla="*/ 4 w 24"/>
                <a:gd name="T11" fmla="*/ 15 h 17"/>
                <a:gd name="T12" fmla="*/ 5 w 24"/>
                <a:gd name="T13" fmla="*/ 7 h 17"/>
                <a:gd name="T14" fmla="*/ 7 w 24"/>
                <a:gd name="T15" fmla="*/ 5 h 17"/>
                <a:gd name="T16" fmla="*/ 22 w 24"/>
                <a:gd name="T17" fmla="*/ 4 h 17"/>
                <a:gd name="T18" fmla="*/ 24 w 24"/>
                <a:gd name="T19" fmla="*/ 2 h 17"/>
                <a:gd name="T20" fmla="*/ 22 w 24"/>
                <a:gd name="T2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17">
                  <a:moveTo>
                    <a:pt x="22" y="0"/>
                  </a:moveTo>
                  <a:cubicBezTo>
                    <a:pt x="4" y="2"/>
                    <a:pt x="4" y="2"/>
                    <a:pt x="4" y="2"/>
                  </a:cubicBezTo>
                  <a:cubicBezTo>
                    <a:pt x="3" y="2"/>
                    <a:pt x="1" y="3"/>
                    <a:pt x="1" y="4"/>
                  </a:cubicBezTo>
                  <a:cubicBezTo>
                    <a:pt x="0" y="15"/>
                    <a:pt x="0" y="15"/>
                    <a:pt x="0" y="15"/>
                  </a:cubicBezTo>
                  <a:cubicBezTo>
                    <a:pt x="0" y="16"/>
                    <a:pt x="1" y="17"/>
                    <a:pt x="2" y="17"/>
                  </a:cubicBezTo>
                  <a:cubicBezTo>
                    <a:pt x="3" y="17"/>
                    <a:pt x="4" y="16"/>
                    <a:pt x="4" y="15"/>
                  </a:cubicBezTo>
                  <a:cubicBezTo>
                    <a:pt x="5" y="7"/>
                    <a:pt x="5" y="7"/>
                    <a:pt x="5" y="7"/>
                  </a:cubicBezTo>
                  <a:cubicBezTo>
                    <a:pt x="5" y="6"/>
                    <a:pt x="6" y="5"/>
                    <a:pt x="7" y="5"/>
                  </a:cubicBezTo>
                  <a:cubicBezTo>
                    <a:pt x="22" y="4"/>
                    <a:pt x="22" y="4"/>
                    <a:pt x="22" y="4"/>
                  </a:cubicBezTo>
                  <a:cubicBezTo>
                    <a:pt x="23" y="4"/>
                    <a:pt x="24" y="3"/>
                    <a:pt x="24" y="2"/>
                  </a:cubicBezTo>
                  <a:cubicBezTo>
                    <a:pt x="24" y="1"/>
                    <a:pt x="23" y="0"/>
                    <a:pt x="2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grpSp>
      <p:grpSp>
        <p:nvGrpSpPr>
          <p:cNvPr id="44" name="Group 92"/>
          <p:cNvGrpSpPr/>
          <p:nvPr/>
        </p:nvGrpSpPr>
        <p:grpSpPr>
          <a:xfrm>
            <a:off x="9992791" y="2807828"/>
            <a:ext cx="420697" cy="458873"/>
            <a:chOff x="10004425" y="2084388"/>
            <a:chExt cx="401638" cy="438151"/>
          </a:xfrm>
          <a:solidFill>
            <a:srgbClr val="133B4E"/>
          </a:solidFill>
        </p:grpSpPr>
        <p:sp>
          <p:nvSpPr>
            <p:cNvPr id="45" name="Freeform 31"/>
            <p:cNvSpPr/>
            <p:nvPr/>
          </p:nvSpPr>
          <p:spPr bwMode="auto">
            <a:xfrm>
              <a:off x="10150475" y="2298701"/>
              <a:ext cx="15875" cy="139700"/>
            </a:xfrm>
            <a:custGeom>
              <a:avLst/>
              <a:gdLst>
                <a:gd name="T0" fmla="*/ 2 w 4"/>
                <a:gd name="T1" fmla="*/ 36 h 36"/>
                <a:gd name="T2" fmla="*/ 4 w 4"/>
                <a:gd name="T3" fmla="*/ 34 h 36"/>
                <a:gd name="T4" fmla="*/ 4 w 4"/>
                <a:gd name="T5" fmla="*/ 2 h 36"/>
                <a:gd name="T6" fmla="*/ 2 w 4"/>
                <a:gd name="T7" fmla="*/ 0 h 36"/>
                <a:gd name="T8" fmla="*/ 0 w 4"/>
                <a:gd name="T9" fmla="*/ 2 h 36"/>
                <a:gd name="T10" fmla="*/ 0 w 4"/>
                <a:gd name="T11" fmla="*/ 34 h 36"/>
                <a:gd name="T12" fmla="*/ 2 w 4"/>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4" h="36">
                  <a:moveTo>
                    <a:pt x="2" y="36"/>
                  </a:moveTo>
                  <a:cubicBezTo>
                    <a:pt x="3" y="36"/>
                    <a:pt x="4" y="35"/>
                    <a:pt x="4" y="34"/>
                  </a:cubicBezTo>
                  <a:cubicBezTo>
                    <a:pt x="4" y="2"/>
                    <a:pt x="4" y="2"/>
                    <a:pt x="4" y="2"/>
                  </a:cubicBezTo>
                  <a:cubicBezTo>
                    <a:pt x="4" y="1"/>
                    <a:pt x="3" y="0"/>
                    <a:pt x="2" y="0"/>
                  </a:cubicBezTo>
                  <a:cubicBezTo>
                    <a:pt x="1" y="0"/>
                    <a:pt x="0" y="1"/>
                    <a:pt x="0" y="2"/>
                  </a:cubicBezTo>
                  <a:cubicBezTo>
                    <a:pt x="0" y="34"/>
                    <a:pt x="0" y="34"/>
                    <a:pt x="0" y="34"/>
                  </a:cubicBezTo>
                  <a:cubicBezTo>
                    <a:pt x="0" y="35"/>
                    <a:pt x="1" y="36"/>
                    <a:pt x="2" y="36"/>
                  </a:cubicBezTo>
                  <a:close/>
                </a:path>
              </a:pathLst>
            </a:custGeom>
            <a:grpFill/>
            <a:ln w="9525">
              <a:solidFill>
                <a:srgbClr val="FFFFFF"/>
              </a:solidFill>
              <a:round/>
            </a:ln>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6" name="Freeform 32"/>
            <p:cNvSpPr/>
            <p:nvPr/>
          </p:nvSpPr>
          <p:spPr bwMode="auto">
            <a:xfrm>
              <a:off x="10196513" y="2298701"/>
              <a:ext cx="61913" cy="139700"/>
            </a:xfrm>
            <a:custGeom>
              <a:avLst/>
              <a:gdLst>
                <a:gd name="T0" fmla="*/ 2 w 16"/>
                <a:gd name="T1" fmla="*/ 20 h 36"/>
                <a:gd name="T2" fmla="*/ 12 w 16"/>
                <a:gd name="T3" fmla="*/ 20 h 36"/>
                <a:gd name="T4" fmla="*/ 12 w 16"/>
                <a:gd name="T5" fmla="*/ 34 h 36"/>
                <a:gd name="T6" fmla="*/ 14 w 16"/>
                <a:gd name="T7" fmla="*/ 36 h 36"/>
                <a:gd name="T8" fmla="*/ 16 w 16"/>
                <a:gd name="T9" fmla="*/ 34 h 36"/>
                <a:gd name="T10" fmla="*/ 16 w 16"/>
                <a:gd name="T11" fmla="*/ 2 h 36"/>
                <a:gd name="T12" fmla="*/ 14 w 16"/>
                <a:gd name="T13" fmla="*/ 0 h 36"/>
                <a:gd name="T14" fmla="*/ 12 w 16"/>
                <a:gd name="T15" fmla="*/ 2 h 36"/>
                <a:gd name="T16" fmla="*/ 12 w 16"/>
                <a:gd name="T17" fmla="*/ 16 h 36"/>
                <a:gd name="T18" fmla="*/ 4 w 16"/>
                <a:gd name="T19" fmla="*/ 16 h 36"/>
                <a:gd name="T20" fmla="*/ 4 w 16"/>
                <a:gd name="T21" fmla="*/ 2 h 36"/>
                <a:gd name="T22" fmla="*/ 2 w 16"/>
                <a:gd name="T23" fmla="*/ 0 h 36"/>
                <a:gd name="T24" fmla="*/ 0 w 16"/>
                <a:gd name="T25" fmla="*/ 2 h 36"/>
                <a:gd name="T26" fmla="*/ 0 w 16"/>
                <a:gd name="T27" fmla="*/ 18 h 36"/>
                <a:gd name="T28" fmla="*/ 2 w 16"/>
                <a:gd name="T2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 h="36">
                  <a:moveTo>
                    <a:pt x="2" y="20"/>
                  </a:moveTo>
                  <a:cubicBezTo>
                    <a:pt x="12" y="20"/>
                    <a:pt x="12" y="20"/>
                    <a:pt x="12" y="20"/>
                  </a:cubicBezTo>
                  <a:cubicBezTo>
                    <a:pt x="12" y="34"/>
                    <a:pt x="12" y="34"/>
                    <a:pt x="12" y="34"/>
                  </a:cubicBezTo>
                  <a:cubicBezTo>
                    <a:pt x="12" y="35"/>
                    <a:pt x="13" y="36"/>
                    <a:pt x="14" y="36"/>
                  </a:cubicBezTo>
                  <a:cubicBezTo>
                    <a:pt x="15" y="36"/>
                    <a:pt x="16" y="35"/>
                    <a:pt x="16" y="34"/>
                  </a:cubicBezTo>
                  <a:cubicBezTo>
                    <a:pt x="16" y="2"/>
                    <a:pt x="16" y="2"/>
                    <a:pt x="16" y="2"/>
                  </a:cubicBezTo>
                  <a:cubicBezTo>
                    <a:pt x="16" y="1"/>
                    <a:pt x="15" y="0"/>
                    <a:pt x="14" y="0"/>
                  </a:cubicBezTo>
                  <a:cubicBezTo>
                    <a:pt x="13" y="0"/>
                    <a:pt x="12" y="1"/>
                    <a:pt x="12" y="2"/>
                  </a:cubicBezTo>
                  <a:cubicBezTo>
                    <a:pt x="12" y="16"/>
                    <a:pt x="12" y="16"/>
                    <a:pt x="12" y="16"/>
                  </a:cubicBezTo>
                  <a:cubicBezTo>
                    <a:pt x="4" y="16"/>
                    <a:pt x="4" y="16"/>
                    <a:pt x="4" y="16"/>
                  </a:cubicBezTo>
                  <a:cubicBezTo>
                    <a:pt x="4" y="2"/>
                    <a:pt x="4" y="2"/>
                    <a:pt x="4" y="2"/>
                  </a:cubicBezTo>
                  <a:cubicBezTo>
                    <a:pt x="4" y="1"/>
                    <a:pt x="3" y="0"/>
                    <a:pt x="2" y="0"/>
                  </a:cubicBezTo>
                  <a:cubicBezTo>
                    <a:pt x="1" y="0"/>
                    <a:pt x="0" y="1"/>
                    <a:pt x="0" y="2"/>
                  </a:cubicBezTo>
                  <a:cubicBezTo>
                    <a:pt x="0" y="18"/>
                    <a:pt x="0" y="18"/>
                    <a:pt x="0" y="18"/>
                  </a:cubicBezTo>
                  <a:cubicBezTo>
                    <a:pt x="0" y="19"/>
                    <a:pt x="1" y="20"/>
                    <a:pt x="2" y="20"/>
                  </a:cubicBezTo>
                  <a:close/>
                </a:path>
              </a:pathLst>
            </a:custGeom>
            <a:grpFill/>
            <a:ln w="9525">
              <a:solidFill>
                <a:srgbClr val="FFFFFF"/>
              </a:solidFill>
              <a:round/>
            </a:ln>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7" name="Freeform 33"/>
            <p:cNvSpPr>
              <a:spLocks noEditPoints="1"/>
            </p:cNvSpPr>
            <p:nvPr/>
          </p:nvSpPr>
          <p:spPr bwMode="auto">
            <a:xfrm>
              <a:off x="10004425" y="2130426"/>
              <a:ext cx="401638" cy="392113"/>
            </a:xfrm>
            <a:custGeom>
              <a:avLst/>
              <a:gdLst>
                <a:gd name="T0" fmla="*/ 92 w 104"/>
                <a:gd name="T1" fmla="*/ 0 h 102"/>
                <a:gd name="T2" fmla="*/ 84 w 104"/>
                <a:gd name="T3" fmla="*/ 0 h 102"/>
                <a:gd name="T4" fmla="*/ 84 w 104"/>
                <a:gd name="T5" fmla="*/ 16 h 102"/>
                <a:gd name="T6" fmla="*/ 80 w 104"/>
                <a:gd name="T7" fmla="*/ 20 h 102"/>
                <a:gd name="T8" fmla="*/ 72 w 104"/>
                <a:gd name="T9" fmla="*/ 20 h 102"/>
                <a:gd name="T10" fmla="*/ 68 w 104"/>
                <a:gd name="T11" fmla="*/ 16 h 102"/>
                <a:gd name="T12" fmla="*/ 68 w 104"/>
                <a:gd name="T13" fmla="*/ 0 h 102"/>
                <a:gd name="T14" fmla="*/ 36 w 104"/>
                <a:gd name="T15" fmla="*/ 0 h 102"/>
                <a:gd name="T16" fmla="*/ 36 w 104"/>
                <a:gd name="T17" fmla="*/ 16 h 102"/>
                <a:gd name="T18" fmla="*/ 32 w 104"/>
                <a:gd name="T19" fmla="*/ 20 h 102"/>
                <a:gd name="T20" fmla="*/ 24 w 104"/>
                <a:gd name="T21" fmla="*/ 20 h 102"/>
                <a:gd name="T22" fmla="*/ 20 w 104"/>
                <a:gd name="T23" fmla="*/ 16 h 102"/>
                <a:gd name="T24" fmla="*/ 20 w 104"/>
                <a:gd name="T25" fmla="*/ 0 h 102"/>
                <a:gd name="T26" fmla="*/ 12 w 104"/>
                <a:gd name="T27" fmla="*/ 0 h 102"/>
                <a:gd name="T28" fmla="*/ 0 w 104"/>
                <a:gd name="T29" fmla="*/ 12 h 102"/>
                <a:gd name="T30" fmla="*/ 0 w 104"/>
                <a:gd name="T31" fmla="*/ 20 h 102"/>
                <a:gd name="T32" fmla="*/ 0 w 104"/>
                <a:gd name="T33" fmla="*/ 24 h 102"/>
                <a:gd name="T34" fmla="*/ 0 w 104"/>
                <a:gd name="T35" fmla="*/ 28 h 102"/>
                <a:gd name="T36" fmla="*/ 0 w 104"/>
                <a:gd name="T37" fmla="*/ 91 h 102"/>
                <a:gd name="T38" fmla="*/ 12 w 104"/>
                <a:gd name="T39" fmla="*/ 102 h 102"/>
                <a:gd name="T40" fmla="*/ 92 w 104"/>
                <a:gd name="T41" fmla="*/ 102 h 102"/>
                <a:gd name="T42" fmla="*/ 104 w 104"/>
                <a:gd name="T43" fmla="*/ 91 h 102"/>
                <a:gd name="T44" fmla="*/ 104 w 104"/>
                <a:gd name="T45" fmla="*/ 28 h 102"/>
                <a:gd name="T46" fmla="*/ 104 w 104"/>
                <a:gd name="T47" fmla="*/ 24 h 102"/>
                <a:gd name="T48" fmla="*/ 104 w 104"/>
                <a:gd name="T49" fmla="*/ 20 h 102"/>
                <a:gd name="T50" fmla="*/ 104 w 104"/>
                <a:gd name="T51" fmla="*/ 12 h 102"/>
                <a:gd name="T52" fmla="*/ 92 w 104"/>
                <a:gd name="T53" fmla="*/ 0 h 102"/>
                <a:gd name="T54" fmla="*/ 96 w 104"/>
                <a:gd name="T55" fmla="*/ 91 h 102"/>
                <a:gd name="T56" fmla="*/ 92 w 104"/>
                <a:gd name="T57" fmla="*/ 94 h 102"/>
                <a:gd name="T58" fmla="*/ 12 w 104"/>
                <a:gd name="T59" fmla="*/ 94 h 102"/>
                <a:gd name="T60" fmla="*/ 8 w 104"/>
                <a:gd name="T61" fmla="*/ 91 h 102"/>
                <a:gd name="T62" fmla="*/ 8 w 104"/>
                <a:gd name="T63" fmla="*/ 28 h 102"/>
                <a:gd name="T64" fmla="*/ 96 w 104"/>
                <a:gd name="T65" fmla="*/ 28 h 102"/>
                <a:gd name="T66" fmla="*/ 96 w 104"/>
                <a:gd name="T67" fmla="*/ 9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4" h="102">
                  <a:moveTo>
                    <a:pt x="92" y="0"/>
                  </a:moveTo>
                  <a:cubicBezTo>
                    <a:pt x="84" y="0"/>
                    <a:pt x="84" y="0"/>
                    <a:pt x="84" y="0"/>
                  </a:cubicBezTo>
                  <a:cubicBezTo>
                    <a:pt x="84" y="16"/>
                    <a:pt x="84" y="16"/>
                    <a:pt x="84" y="16"/>
                  </a:cubicBezTo>
                  <a:cubicBezTo>
                    <a:pt x="84" y="18"/>
                    <a:pt x="82" y="20"/>
                    <a:pt x="80" y="20"/>
                  </a:cubicBezTo>
                  <a:cubicBezTo>
                    <a:pt x="72" y="20"/>
                    <a:pt x="72" y="20"/>
                    <a:pt x="72" y="20"/>
                  </a:cubicBezTo>
                  <a:cubicBezTo>
                    <a:pt x="70" y="20"/>
                    <a:pt x="68" y="18"/>
                    <a:pt x="68" y="16"/>
                  </a:cubicBezTo>
                  <a:cubicBezTo>
                    <a:pt x="68" y="0"/>
                    <a:pt x="68" y="0"/>
                    <a:pt x="68" y="0"/>
                  </a:cubicBezTo>
                  <a:cubicBezTo>
                    <a:pt x="36" y="0"/>
                    <a:pt x="36" y="0"/>
                    <a:pt x="36" y="0"/>
                  </a:cubicBezTo>
                  <a:cubicBezTo>
                    <a:pt x="36" y="16"/>
                    <a:pt x="36" y="16"/>
                    <a:pt x="36" y="16"/>
                  </a:cubicBezTo>
                  <a:cubicBezTo>
                    <a:pt x="36" y="18"/>
                    <a:pt x="34" y="20"/>
                    <a:pt x="32" y="20"/>
                  </a:cubicBezTo>
                  <a:cubicBezTo>
                    <a:pt x="24" y="20"/>
                    <a:pt x="24" y="20"/>
                    <a:pt x="24" y="20"/>
                  </a:cubicBezTo>
                  <a:cubicBezTo>
                    <a:pt x="22" y="20"/>
                    <a:pt x="20" y="18"/>
                    <a:pt x="20" y="16"/>
                  </a:cubicBezTo>
                  <a:cubicBezTo>
                    <a:pt x="20" y="0"/>
                    <a:pt x="20" y="0"/>
                    <a:pt x="20" y="0"/>
                  </a:cubicBezTo>
                  <a:cubicBezTo>
                    <a:pt x="12" y="0"/>
                    <a:pt x="12" y="0"/>
                    <a:pt x="12" y="0"/>
                  </a:cubicBezTo>
                  <a:cubicBezTo>
                    <a:pt x="5" y="0"/>
                    <a:pt x="0" y="5"/>
                    <a:pt x="0" y="12"/>
                  </a:cubicBezTo>
                  <a:cubicBezTo>
                    <a:pt x="0" y="20"/>
                    <a:pt x="0" y="20"/>
                    <a:pt x="0" y="20"/>
                  </a:cubicBezTo>
                  <a:cubicBezTo>
                    <a:pt x="0" y="24"/>
                    <a:pt x="0" y="24"/>
                    <a:pt x="0" y="24"/>
                  </a:cubicBezTo>
                  <a:cubicBezTo>
                    <a:pt x="0" y="28"/>
                    <a:pt x="0" y="28"/>
                    <a:pt x="0" y="28"/>
                  </a:cubicBezTo>
                  <a:cubicBezTo>
                    <a:pt x="0" y="91"/>
                    <a:pt x="0" y="91"/>
                    <a:pt x="0" y="91"/>
                  </a:cubicBezTo>
                  <a:cubicBezTo>
                    <a:pt x="0" y="97"/>
                    <a:pt x="5" y="102"/>
                    <a:pt x="12" y="102"/>
                  </a:cubicBezTo>
                  <a:cubicBezTo>
                    <a:pt x="92" y="102"/>
                    <a:pt x="92" y="102"/>
                    <a:pt x="92" y="102"/>
                  </a:cubicBezTo>
                  <a:cubicBezTo>
                    <a:pt x="99" y="102"/>
                    <a:pt x="104" y="97"/>
                    <a:pt x="104" y="91"/>
                  </a:cubicBezTo>
                  <a:cubicBezTo>
                    <a:pt x="104" y="28"/>
                    <a:pt x="104" y="28"/>
                    <a:pt x="104" y="28"/>
                  </a:cubicBezTo>
                  <a:cubicBezTo>
                    <a:pt x="104" y="24"/>
                    <a:pt x="104" y="24"/>
                    <a:pt x="104" y="24"/>
                  </a:cubicBezTo>
                  <a:cubicBezTo>
                    <a:pt x="104" y="20"/>
                    <a:pt x="104" y="20"/>
                    <a:pt x="104" y="20"/>
                  </a:cubicBezTo>
                  <a:cubicBezTo>
                    <a:pt x="104" y="12"/>
                    <a:pt x="104" y="12"/>
                    <a:pt x="104" y="12"/>
                  </a:cubicBezTo>
                  <a:cubicBezTo>
                    <a:pt x="104" y="5"/>
                    <a:pt x="99" y="0"/>
                    <a:pt x="92" y="0"/>
                  </a:cubicBezTo>
                  <a:close/>
                  <a:moveTo>
                    <a:pt x="96" y="91"/>
                  </a:moveTo>
                  <a:cubicBezTo>
                    <a:pt x="96" y="92"/>
                    <a:pt x="94" y="94"/>
                    <a:pt x="92" y="94"/>
                  </a:cubicBezTo>
                  <a:cubicBezTo>
                    <a:pt x="12" y="94"/>
                    <a:pt x="12" y="94"/>
                    <a:pt x="12" y="94"/>
                  </a:cubicBezTo>
                  <a:cubicBezTo>
                    <a:pt x="10" y="94"/>
                    <a:pt x="8" y="92"/>
                    <a:pt x="8" y="91"/>
                  </a:cubicBezTo>
                  <a:cubicBezTo>
                    <a:pt x="8" y="28"/>
                    <a:pt x="8" y="28"/>
                    <a:pt x="8" y="28"/>
                  </a:cubicBezTo>
                  <a:cubicBezTo>
                    <a:pt x="96" y="28"/>
                    <a:pt x="96" y="28"/>
                    <a:pt x="96" y="28"/>
                  </a:cubicBezTo>
                  <a:lnTo>
                    <a:pt x="96" y="91"/>
                  </a:lnTo>
                  <a:close/>
                </a:path>
              </a:pathLst>
            </a:custGeom>
            <a:grpFill/>
            <a:ln w="9525">
              <a:solidFill>
                <a:srgbClr val="FFFFFF"/>
              </a:solidFill>
              <a:round/>
            </a:ln>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8" name="Freeform 34"/>
            <p:cNvSpPr/>
            <p:nvPr/>
          </p:nvSpPr>
          <p:spPr bwMode="auto">
            <a:xfrm>
              <a:off x="10096500" y="2084388"/>
              <a:ext cx="30163" cy="107950"/>
            </a:xfrm>
            <a:custGeom>
              <a:avLst/>
              <a:gdLst>
                <a:gd name="T0" fmla="*/ 4 w 8"/>
                <a:gd name="T1" fmla="*/ 28 h 28"/>
                <a:gd name="T2" fmla="*/ 8 w 8"/>
                <a:gd name="T3" fmla="*/ 24 h 28"/>
                <a:gd name="T4" fmla="*/ 8 w 8"/>
                <a:gd name="T5" fmla="*/ 4 h 28"/>
                <a:gd name="T6" fmla="*/ 4 w 8"/>
                <a:gd name="T7" fmla="*/ 0 h 28"/>
                <a:gd name="T8" fmla="*/ 0 w 8"/>
                <a:gd name="T9" fmla="*/ 4 h 28"/>
                <a:gd name="T10" fmla="*/ 0 w 8"/>
                <a:gd name="T11" fmla="*/ 24 h 28"/>
                <a:gd name="T12" fmla="*/ 4 w 8"/>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8" h="28">
                  <a:moveTo>
                    <a:pt x="4" y="28"/>
                  </a:moveTo>
                  <a:cubicBezTo>
                    <a:pt x="6" y="28"/>
                    <a:pt x="8" y="26"/>
                    <a:pt x="8" y="24"/>
                  </a:cubicBezTo>
                  <a:cubicBezTo>
                    <a:pt x="8" y="4"/>
                    <a:pt x="8" y="4"/>
                    <a:pt x="8" y="4"/>
                  </a:cubicBezTo>
                  <a:cubicBezTo>
                    <a:pt x="8" y="2"/>
                    <a:pt x="6" y="0"/>
                    <a:pt x="4" y="0"/>
                  </a:cubicBezTo>
                  <a:cubicBezTo>
                    <a:pt x="2" y="0"/>
                    <a:pt x="0" y="2"/>
                    <a:pt x="0" y="4"/>
                  </a:cubicBezTo>
                  <a:cubicBezTo>
                    <a:pt x="0" y="24"/>
                    <a:pt x="0" y="24"/>
                    <a:pt x="0" y="24"/>
                  </a:cubicBezTo>
                  <a:cubicBezTo>
                    <a:pt x="0" y="26"/>
                    <a:pt x="2" y="28"/>
                    <a:pt x="4" y="28"/>
                  </a:cubicBezTo>
                  <a:close/>
                </a:path>
              </a:pathLst>
            </a:custGeom>
            <a:grpFill/>
            <a:ln w="9525">
              <a:solidFill>
                <a:srgbClr val="FFFFFF"/>
              </a:solidFill>
              <a:round/>
            </a:ln>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sp>
          <p:nvSpPr>
            <p:cNvPr id="49" name="Freeform 35"/>
            <p:cNvSpPr/>
            <p:nvPr/>
          </p:nvSpPr>
          <p:spPr bwMode="auto">
            <a:xfrm>
              <a:off x="10282238" y="2084388"/>
              <a:ext cx="30163" cy="107950"/>
            </a:xfrm>
            <a:custGeom>
              <a:avLst/>
              <a:gdLst>
                <a:gd name="T0" fmla="*/ 4 w 8"/>
                <a:gd name="T1" fmla="*/ 28 h 28"/>
                <a:gd name="T2" fmla="*/ 8 w 8"/>
                <a:gd name="T3" fmla="*/ 24 h 28"/>
                <a:gd name="T4" fmla="*/ 8 w 8"/>
                <a:gd name="T5" fmla="*/ 4 h 28"/>
                <a:gd name="T6" fmla="*/ 4 w 8"/>
                <a:gd name="T7" fmla="*/ 0 h 28"/>
                <a:gd name="T8" fmla="*/ 0 w 8"/>
                <a:gd name="T9" fmla="*/ 4 h 28"/>
                <a:gd name="T10" fmla="*/ 0 w 8"/>
                <a:gd name="T11" fmla="*/ 24 h 28"/>
                <a:gd name="T12" fmla="*/ 4 w 8"/>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8" h="28">
                  <a:moveTo>
                    <a:pt x="4" y="28"/>
                  </a:moveTo>
                  <a:cubicBezTo>
                    <a:pt x="6" y="28"/>
                    <a:pt x="8" y="26"/>
                    <a:pt x="8" y="24"/>
                  </a:cubicBezTo>
                  <a:cubicBezTo>
                    <a:pt x="8" y="4"/>
                    <a:pt x="8" y="4"/>
                    <a:pt x="8" y="4"/>
                  </a:cubicBezTo>
                  <a:cubicBezTo>
                    <a:pt x="8" y="2"/>
                    <a:pt x="6" y="0"/>
                    <a:pt x="4" y="0"/>
                  </a:cubicBezTo>
                  <a:cubicBezTo>
                    <a:pt x="2" y="0"/>
                    <a:pt x="0" y="2"/>
                    <a:pt x="0" y="4"/>
                  </a:cubicBezTo>
                  <a:cubicBezTo>
                    <a:pt x="0" y="24"/>
                    <a:pt x="0" y="24"/>
                    <a:pt x="0" y="24"/>
                  </a:cubicBezTo>
                  <a:cubicBezTo>
                    <a:pt x="0" y="26"/>
                    <a:pt x="2" y="28"/>
                    <a:pt x="4" y="28"/>
                  </a:cubicBezTo>
                  <a:close/>
                </a:path>
              </a:pathLst>
            </a:custGeom>
            <a:grpFill/>
            <a:ln w="9525">
              <a:solidFill>
                <a:srgbClr val="FFFFFF"/>
              </a:solidFill>
              <a:round/>
            </a:ln>
          </p:spPr>
          <p:txBody>
            <a:bodyPr vert="horz" wrap="square" lIns="91440" tIns="45720" rIns="91440" bIns="45720" numCol="1" anchor="t" anchorCtr="0" compatLnSpc="1"/>
            <a:lstStyle/>
            <a:p>
              <a:pPr defTabSz="914400">
                <a:defRPr/>
              </a:pPr>
              <a:endParaRPr lang="id-ID" sz="1800" kern="0" dirty="0">
                <a:solidFill>
                  <a:srgbClr val="133B4E"/>
                </a:solidFill>
                <a:latin typeface="幼圆" panose="02010509060101010101" pitchFamily="49" charset="-122"/>
                <a:ea typeface="幼圆" panose="02010509060101010101" pitchFamily="49" charset="-122"/>
                <a:cs typeface="+mn-ea"/>
              </a:endParaRPr>
            </a:p>
          </p:txBody>
        </p:sp>
      </p:grpSp>
      <p:sp>
        <p:nvSpPr>
          <p:cNvPr id="50" name="TextBox 75"/>
          <p:cNvSpPr txBox="1"/>
          <p:nvPr/>
        </p:nvSpPr>
        <p:spPr>
          <a:xfrm>
            <a:off x="1504573" y="2827965"/>
            <a:ext cx="1781109" cy="461665"/>
          </a:xfrm>
          <a:prstGeom prst="rect">
            <a:avLst/>
          </a:prstGeom>
          <a:noFill/>
        </p:spPr>
        <p:txBody>
          <a:bodyPr wrap="square" rtlCol="0">
            <a:spAutoFit/>
          </a:bodyPr>
          <a:lstStyle/>
          <a:p>
            <a:pPr algn="ctr" defTabSz="914400">
              <a:defRPr/>
            </a:pPr>
            <a:r>
              <a:rPr lang="zh-CN" altLang="en-US" sz="2400" kern="0" dirty="0">
                <a:solidFill>
                  <a:srgbClr val="FFFFFF"/>
                </a:solidFill>
                <a:latin typeface="幼圆" panose="02010509060101010101" pitchFamily="49" charset="-122"/>
                <a:ea typeface="幼圆" panose="02010509060101010101" pitchFamily="49" charset="-122"/>
                <a:cs typeface="+mn-ea"/>
              </a:rPr>
              <a:t>添加标题</a:t>
            </a:r>
            <a:endParaRPr lang="id-ID" sz="2400" kern="0" dirty="0">
              <a:solidFill>
                <a:srgbClr val="FFFFFF"/>
              </a:solidFill>
              <a:latin typeface="幼圆" panose="02010509060101010101" pitchFamily="49" charset="-122"/>
              <a:ea typeface="幼圆" panose="02010509060101010101" pitchFamily="49" charset="-122"/>
              <a:cs typeface="+mn-ea"/>
            </a:endParaRPr>
          </a:p>
        </p:txBody>
      </p:sp>
      <p:sp>
        <p:nvSpPr>
          <p:cNvPr id="51" name="矩形 50"/>
          <p:cNvSpPr/>
          <p:nvPr/>
        </p:nvSpPr>
        <p:spPr>
          <a:xfrm>
            <a:off x="5356293" y="537710"/>
            <a:ext cx="1659429" cy="369332"/>
          </a:xfrm>
          <a:prstGeom prst="rect">
            <a:avLst/>
          </a:prstGeom>
          <a:noFill/>
        </p:spPr>
        <p:txBody>
          <a:bodyPr wrap="none" rtlCol="0">
            <a:spAutoFit/>
          </a:bodyPr>
          <a:lstStyle/>
          <a:p>
            <a:r>
              <a:rPr lang="en-US" altLang="zh-CN" dirty="0">
                <a:solidFill>
                  <a:schemeClr val="bg1"/>
                </a:solidFill>
                <a:latin typeface="Segoe UI Black" panose="020B0A02040204020203" pitchFamily="34" charset="0"/>
                <a:cs typeface="Segoe UI Black" panose="020B0A02040204020203" pitchFamily="34" charset="0"/>
              </a:rPr>
              <a:t>TEAMWORK </a:t>
            </a:r>
            <a:endParaRPr lang="zh-CN" altLang="en-US" dirty="0">
              <a:solidFill>
                <a:schemeClr val="bg1"/>
              </a:solidFill>
              <a:latin typeface="Segoe UI Black" panose="020B0A02040204020203" pitchFamily="34" charset="0"/>
              <a:cs typeface="Segoe UI Black" panose="020B0A02040204020203" pitchFamily="34" charset="0"/>
            </a:endParaRPr>
          </a:p>
        </p:txBody>
      </p:sp>
      <p:sp>
        <p:nvSpPr>
          <p:cNvPr id="52" name="灯片编号占位符 51"/>
          <p:cNvSpPr>
            <a:spLocks noGrp="1"/>
          </p:cNvSpPr>
          <p:nvPr>
            <p:ph type="sldNum" sz="quarter" idx="12"/>
          </p:nvPr>
        </p:nvSpPr>
        <p:spPr/>
        <p:txBody>
          <a:bodyPr/>
          <a:lstStyle/>
          <a:p>
            <a:fld id="{8DBECCF4-614E-4169-A690-C72740F4C8F9}" type="slidenum">
              <a:rPr lang="zh-CN" altLang="en-US" smtClean="0"/>
              <a:t>17</a:t>
            </a:fld>
            <a:endParaRPr lang="zh-CN" altLang="en-US"/>
          </a:p>
        </p:txBody>
      </p:sp>
      <p:sp>
        <p:nvSpPr>
          <p:cNvPr id="53" name="文本框 52"/>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1"/>
                                        </p:tgtEl>
                                        <p:attrNameLst>
                                          <p:attrName>style.visibility</p:attrName>
                                        </p:attrNameLst>
                                      </p:cBhvr>
                                      <p:to>
                                        <p:strVal val="visible"/>
                                      </p:to>
                                    </p:set>
                                    <p:anim calcmode="lin" valueType="num">
                                      <p:cBhvr>
                                        <p:cTn id="7" dur="500" fill="hold"/>
                                        <p:tgtEl>
                                          <p:spTgt spid="5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1"/>
                                        </p:tgtEl>
                                        <p:attrNameLst>
                                          <p:attrName>ppt_y</p:attrName>
                                        </p:attrNameLst>
                                      </p:cBhvr>
                                      <p:tavLst>
                                        <p:tav tm="0">
                                          <p:val>
                                            <p:strVal val="#ppt_y"/>
                                          </p:val>
                                        </p:tav>
                                        <p:tav tm="100000">
                                          <p:val>
                                            <p:strVal val="#ppt_y"/>
                                          </p:val>
                                        </p:tav>
                                      </p:tavLst>
                                    </p:anim>
                                    <p:anim calcmode="lin" valueType="num">
                                      <p:cBhvr>
                                        <p:cTn id="9" dur="500" fill="hold"/>
                                        <p:tgtEl>
                                          <p:spTgt spid="5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1"/>
                                        </p:tgtEl>
                                      </p:cBhvr>
                                    </p:animEffect>
                                  </p:childTnLst>
                                </p:cTn>
                              </p:par>
                            </p:childTnLst>
                          </p:cTn>
                        </p:par>
                        <p:par>
                          <p:cTn id="12" fill="hold">
                            <p:stCondLst>
                              <p:cond delay="899"/>
                            </p:stCondLst>
                            <p:childTnLst>
                              <p:par>
                                <p:cTn id="13" presetID="22" presetClass="entr" presetSubtype="4"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300"/>
                                        <p:tgtEl>
                                          <p:spTgt spid="2"/>
                                        </p:tgtEl>
                                      </p:cBhvr>
                                    </p:animEffect>
                                  </p:childTnLst>
                                </p:cTn>
                              </p:par>
                            </p:childTnLst>
                          </p:cTn>
                        </p:par>
                        <p:par>
                          <p:cTn id="16" fill="hold">
                            <p:stCondLst>
                              <p:cond delay="1399"/>
                            </p:stCondLst>
                            <p:childTnLst>
                              <p:par>
                                <p:cTn id="17" presetID="53" presetClass="entr" presetSubtype="16"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p:cTn id="19" dur="1000" fill="hold"/>
                                        <p:tgtEl>
                                          <p:spTgt spid="27"/>
                                        </p:tgtEl>
                                        <p:attrNameLst>
                                          <p:attrName>ppt_w</p:attrName>
                                        </p:attrNameLst>
                                      </p:cBhvr>
                                      <p:tavLst>
                                        <p:tav tm="0">
                                          <p:val>
                                            <p:fltVal val="0"/>
                                          </p:val>
                                        </p:tav>
                                        <p:tav tm="100000">
                                          <p:val>
                                            <p:strVal val="#ppt_w"/>
                                          </p:val>
                                        </p:tav>
                                      </p:tavLst>
                                    </p:anim>
                                    <p:anim calcmode="lin" valueType="num">
                                      <p:cBhvr>
                                        <p:cTn id="20" dur="1000" fill="hold"/>
                                        <p:tgtEl>
                                          <p:spTgt spid="27"/>
                                        </p:tgtEl>
                                        <p:attrNameLst>
                                          <p:attrName>ppt_h</p:attrName>
                                        </p:attrNameLst>
                                      </p:cBhvr>
                                      <p:tavLst>
                                        <p:tav tm="0">
                                          <p:val>
                                            <p:fltVal val="0"/>
                                          </p:val>
                                        </p:tav>
                                        <p:tav tm="100000">
                                          <p:val>
                                            <p:strVal val="#ppt_h"/>
                                          </p:val>
                                        </p:tav>
                                      </p:tavLst>
                                    </p:anim>
                                    <p:animEffect transition="in" filter="fade">
                                      <p:cBhvr>
                                        <p:cTn id="21" dur="1000"/>
                                        <p:tgtEl>
                                          <p:spTgt spid="27"/>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p:cTn id="24" dur="1000" fill="hold"/>
                                        <p:tgtEl>
                                          <p:spTgt spid="29"/>
                                        </p:tgtEl>
                                        <p:attrNameLst>
                                          <p:attrName>ppt_w</p:attrName>
                                        </p:attrNameLst>
                                      </p:cBhvr>
                                      <p:tavLst>
                                        <p:tav tm="0">
                                          <p:val>
                                            <p:fltVal val="0"/>
                                          </p:val>
                                        </p:tav>
                                        <p:tav tm="100000">
                                          <p:val>
                                            <p:strVal val="#ppt_w"/>
                                          </p:val>
                                        </p:tav>
                                      </p:tavLst>
                                    </p:anim>
                                    <p:anim calcmode="lin" valueType="num">
                                      <p:cBhvr>
                                        <p:cTn id="25" dur="1000" fill="hold"/>
                                        <p:tgtEl>
                                          <p:spTgt spid="29"/>
                                        </p:tgtEl>
                                        <p:attrNameLst>
                                          <p:attrName>ppt_h</p:attrName>
                                        </p:attrNameLst>
                                      </p:cBhvr>
                                      <p:tavLst>
                                        <p:tav tm="0">
                                          <p:val>
                                            <p:fltVal val="0"/>
                                          </p:val>
                                        </p:tav>
                                        <p:tav tm="100000">
                                          <p:val>
                                            <p:strVal val="#ppt_h"/>
                                          </p:val>
                                        </p:tav>
                                      </p:tavLst>
                                    </p:anim>
                                    <p:animEffect transition="in" filter="fade">
                                      <p:cBhvr>
                                        <p:cTn id="26" dur="1000"/>
                                        <p:tgtEl>
                                          <p:spTgt spid="29"/>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 calcmode="lin" valueType="num">
                                      <p:cBhvr>
                                        <p:cTn id="29" dur="1000" fill="hold"/>
                                        <p:tgtEl>
                                          <p:spTgt spid="30"/>
                                        </p:tgtEl>
                                        <p:attrNameLst>
                                          <p:attrName>ppt_w</p:attrName>
                                        </p:attrNameLst>
                                      </p:cBhvr>
                                      <p:tavLst>
                                        <p:tav tm="0">
                                          <p:val>
                                            <p:fltVal val="0"/>
                                          </p:val>
                                        </p:tav>
                                        <p:tav tm="100000">
                                          <p:val>
                                            <p:strVal val="#ppt_w"/>
                                          </p:val>
                                        </p:tav>
                                      </p:tavLst>
                                    </p:anim>
                                    <p:anim calcmode="lin" valueType="num">
                                      <p:cBhvr>
                                        <p:cTn id="30" dur="1000" fill="hold"/>
                                        <p:tgtEl>
                                          <p:spTgt spid="30"/>
                                        </p:tgtEl>
                                        <p:attrNameLst>
                                          <p:attrName>ppt_h</p:attrName>
                                        </p:attrNameLst>
                                      </p:cBhvr>
                                      <p:tavLst>
                                        <p:tav tm="0">
                                          <p:val>
                                            <p:fltVal val="0"/>
                                          </p:val>
                                        </p:tav>
                                        <p:tav tm="100000">
                                          <p:val>
                                            <p:strVal val="#ppt_h"/>
                                          </p:val>
                                        </p:tav>
                                      </p:tavLst>
                                    </p:anim>
                                    <p:animEffect transition="in" filter="fade">
                                      <p:cBhvr>
                                        <p:cTn id="31" dur="1000"/>
                                        <p:tgtEl>
                                          <p:spTgt spid="30"/>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 calcmode="lin" valueType="num">
                                      <p:cBhvr>
                                        <p:cTn id="34" dur="1000" fill="hold"/>
                                        <p:tgtEl>
                                          <p:spTgt spid="28"/>
                                        </p:tgtEl>
                                        <p:attrNameLst>
                                          <p:attrName>ppt_w</p:attrName>
                                        </p:attrNameLst>
                                      </p:cBhvr>
                                      <p:tavLst>
                                        <p:tav tm="0">
                                          <p:val>
                                            <p:fltVal val="0"/>
                                          </p:val>
                                        </p:tav>
                                        <p:tav tm="100000">
                                          <p:val>
                                            <p:strVal val="#ppt_w"/>
                                          </p:val>
                                        </p:tav>
                                      </p:tavLst>
                                    </p:anim>
                                    <p:anim calcmode="lin" valueType="num">
                                      <p:cBhvr>
                                        <p:cTn id="35" dur="1000" fill="hold"/>
                                        <p:tgtEl>
                                          <p:spTgt spid="28"/>
                                        </p:tgtEl>
                                        <p:attrNameLst>
                                          <p:attrName>ppt_h</p:attrName>
                                        </p:attrNameLst>
                                      </p:cBhvr>
                                      <p:tavLst>
                                        <p:tav tm="0">
                                          <p:val>
                                            <p:fltVal val="0"/>
                                          </p:val>
                                        </p:tav>
                                        <p:tav tm="100000">
                                          <p:val>
                                            <p:strVal val="#ppt_h"/>
                                          </p:val>
                                        </p:tav>
                                      </p:tavLst>
                                    </p:anim>
                                    <p:animEffect transition="in" filter="fade">
                                      <p:cBhvr>
                                        <p:cTn id="36" dur="1000"/>
                                        <p:tgtEl>
                                          <p:spTgt spid="28"/>
                                        </p:tgtEl>
                                      </p:cBhvr>
                                    </p:animEffect>
                                  </p:childTnLst>
                                </p:cTn>
                              </p:par>
                              <p:par>
                                <p:cTn id="37" presetID="53" presetClass="entr" presetSubtype="16" fill="hold" nodeType="with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p:cTn id="39" dur="750" fill="hold"/>
                                        <p:tgtEl>
                                          <p:spTgt spid="36"/>
                                        </p:tgtEl>
                                        <p:attrNameLst>
                                          <p:attrName>ppt_w</p:attrName>
                                        </p:attrNameLst>
                                      </p:cBhvr>
                                      <p:tavLst>
                                        <p:tav tm="0">
                                          <p:val>
                                            <p:fltVal val="0"/>
                                          </p:val>
                                        </p:tav>
                                        <p:tav tm="100000">
                                          <p:val>
                                            <p:strVal val="#ppt_w"/>
                                          </p:val>
                                        </p:tav>
                                      </p:tavLst>
                                    </p:anim>
                                    <p:anim calcmode="lin" valueType="num">
                                      <p:cBhvr>
                                        <p:cTn id="40" dur="750" fill="hold"/>
                                        <p:tgtEl>
                                          <p:spTgt spid="36"/>
                                        </p:tgtEl>
                                        <p:attrNameLst>
                                          <p:attrName>ppt_h</p:attrName>
                                        </p:attrNameLst>
                                      </p:cBhvr>
                                      <p:tavLst>
                                        <p:tav tm="0">
                                          <p:val>
                                            <p:fltVal val="0"/>
                                          </p:val>
                                        </p:tav>
                                        <p:tav tm="100000">
                                          <p:val>
                                            <p:strVal val="#ppt_h"/>
                                          </p:val>
                                        </p:tav>
                                      </p:tavLst>
                                    </p:anim>
                                    <p:animEffect transition="in" filter="fade">
                                      <p:cBhvr>
                                        <p:cTn id="41" dur="750"/>
                                        <p:tgtEl>
                                          <p:spTgt spid="36"/>
                                        </p:tgtEl>
                                      </p:cBhvr>
                                    </p:animEffect>
                                  </p:childTnLst>
                                </p:cTn>
                              </p:par>
                              <p:par>
                                <p:cTn id="42" presetID="53" presetClass="entr" presetSubtype="16" fill="hold" nodeType="withEffect">
                                  <p:stCondLst>
                                    <p:cond delay="0"/>
                                  </p:stCondLst>
                                  <p:childTnLst>
                                    <p:set>
                                      <p:cBhvr>
                                        <p:cTn id="43" dur="1" fill="hold">
                                          <p:stCondLst>
                                            <p:cond delay="0"/>
                                          </p:stCondLst>
                                        </p:cTn>
                                        <p:tgtEl>
                                          <p:spTgt spid="33"/>
                                        </p:tgtEl>
                                        <p:attrNameLst>
                                          <p:attrName>style.visibility</p:attrName>
                                        </p:attrNameLst>
                                      </p:cBhvr>
                                      <p:to>
                                        <p:strVal val="visible"/>
                                      </p:to>
                                    </p:set>
                                    <p:anim calcmode="lin" valueType="num">
                                      <p:cBhvr>
                                        <p:cTn id="44" dur="750" fill="hold"/>
                                        <p:tgtEl>
                                          <p:spTgt spid="33"/>
                                        </p:tgtEl>
                                        <p:attrNameLst>
                                          <p:attrName>ppt_w</p:attrName>
                                        </p:attrNameLst>
                                      </p:cBhvr>
                                      <p:tavLst>
                                        <p:tav tm="0">
                                          <p:val>
                                            <p:fltVal val="0"/>
                                          </p:val>
                                        </p:tav>
                                        <p:tav tm="100000">
                                          <p:val>
                                            <p:strVal val="#ppt_w"/>
                                          </p:val>
                                        </p:tav>
                                      </p:tavLst>
                                    </p:anim>
                                    <p:anim calcmode="lin" valueType="num">
                                      <p:cBhvr>
                                        <p:cTn id="45" dur="750" fill="hold"/>
                                        <p:tgtEl>
                                          <p:spTgt spid="33"/>
                                        </p:tgtEl>
                                        <p:attrNameLst>
                                          <p:attrName>ppt_h</p:attrName>
                                        </p:attrNameLst>
                                      </p:cBhvr>
                                      <p:tavLst>
                                        <p:tav tm="0">
                                          <p:val>
                                            <p:fltVal val="0"/>
                                          </p:val>
                                        </p:tav>
                                        <p:tav tm="100000">
                                          <p:val>
                                            <p:strVal val="#ppt_h"/>
                                          </p:val>
                                        </p:tav>
                                      </p:tavLst>
                                    </p:anim>
                                    <p:animEffect transition="in" filter="fade">
                                      <p:cBhvr>
                                        <p:cTn id="46" dur="750"/>
                                        <p:tgtEl>
                                          <p:spTgt spid="33"/>
                                        </p:tgtEl>
                                      </p:cBhvr>
                                    </p:animEffect>
                                  </p:childTnLst>
                                </p:cTn>
                              </p:par>
                              <p:par>
                                <p:cTn id="47" presetID="53" presetClass="entr" presetSubtype="16" fill="hold" nodeType="withEffect">
                                  <p:stCondLst>
                                    <p:cond delay="0"/>
                                  </p:stCondLst>
                                  <p:childTnLst>
                                    <p:set>
                                      <p:cBhvr>
                                        <p:cTn id="48" dur="1" fill="hold">
                                          <p:stCondLst>
                                            <p:cond delay="0"/>
                                          </p:stCondLst>
                                        </p:cTn>
                                        <p:tgtEl>
                                          <p:spTgt spid="44"/>
                                        </p:tgtEl>
                                        <p:attrNameLst>
                                          <p:attrName>style.visibility</p:attrName>
                                        </p:attrNameLst>
                                      </p:cBhvr>
                                      <p:to>
                                        <p:strVal val="visible"/>
                                      </p:to>
                                    </p:set>
                                    <p:anim calcmode="lin" valueType="num">
                                      <p:cBhvr>
                                        <p:cTn id="49" dur="750" fill="hold"/>
                                        <p:tgtEl>
                                          <p:spTgt spid="44"/>
                                        </p:tgtEl>
                                        <p:attrNameLst>
                                          <p:attrName>ppt_w</p:attrName>
                                        </p:attrNameLst>
                                      </p:cBhvr>
                                      <p:tavLst>
                                        <p:tav tm="0">
                                          <p:val>
                                            <p:fltVal val="0"/>
                                          </p:val>
                                        </p:tav>
                                        <p:tav tm="100000">
                                          <p:val>
                                            <p:strVal val="#ppt_w"/>
                                          </p:val>
                                        </p:tav>
                                      </p:tavLst>
                                    </p:anim>
                                    <p:anim calcmode="lin" valueType="num">
                                      <p:cBhvr>
                                        <p:cTn id="50" dur="750" fill="hold"/>
                                        <p:tgtEl>
                                          <p:spTgt spid="44"/>
                                        </p:tgtEl>
                                        <p:attrNameLst>
                                          <p:attrName>ppt_h</p:attrName>
                                        </p:attrNameLst>
                                      </p:cBhvr>
                                      <p:tavLst>
                                        <p:tav tm="0">
                                          <p:val>
                                            <p:fltVal val="0"/>
                                          </p:val>
                                        </p:tav>
                                        <p:tav tm="100000">
                                          <p:val>
                                            <p:strVal val="#ppt_h"/>
                                          </p:val>
                                        </p:tav>
                                      </p:tavLst>
                                    </p:anim>
                                    <p:animEffect transition="in" filter="fade">
                                      <p:cBhvr>
                                        <p:cTn id="51" dur="750"/>
                                        <p:tgtEl>
                                          <p:spTgt spid="44"/>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p:cTn id="54" dur="750" fill="hold"/>
                                        <p:tgtEl>
                                          <p:spTgt spid="32"/>
                                        </p:tgtEl>
                                        <p:attrNameLst>
                                          <p:attrName>ppt_w</p:attrName>
                                        </p:attrNameLst>
                                      </p:cBhvr>
                                      <p:tavLst>
                                        <p:tav tm="0">
                                          <p:val>
                                            <p:fltVal val="0"/>
                                          </p:val>
                                        </p:tav>
                                        <p:tav tm="100000">
                                          <p:val>
                                            <p:strVal val="#ppt_w"/>
                                          </p:val>
                                        </p:tav>
                                      </p:tavLst>
                                    </p:anim>
                                    <p:anim calcmode="lin" valueType="num">
                                      <p:cBhvr>
                                        <p:cTn id="55" dur="750" fill="hold"/>
                                        <p:tgtEl>
                                          <p:spTgt spid="32"/>
                                        </p:tgtEl>
                                        <p:attrNameLst>
                                          <p:attrName>ppt_h</p:attrName>
                                        </p:attrNameLst>
                                      </p:cBhvr>
                                      <p:tavLst>
                                        <p:tav tm="0">
                                          <p:val>
                                            <p:fltVal val="0"/>
                                          </p:val>
                                        </p:tav>
                                        <p:tav tm="100000">
                                          <p:val>
                                            <p:strVal val="#ppt_h"/>
                                          </p:val>
                                        </p:tav>
                                      </p:tavLst>
                                    </p:anim>
                                    <p:animEffect transition="in" filter="fade">
                                      <p:cBhvr>
                                        <p:cTn id="56" dur="750"/>
                                        <p:tgtEl>
                                          <p:spTgt spid="32"/>
                                        </p:tgtEl>
                                      </p:cBhvr>
                                    </p:animEffect>
                                  </p:childTnLst>
                                </p:cTn>
                              </p:par>
                            </p:childTnLst>
                          </p:cTn>
                        </p:par>
                        <p:par>
                          <p:cTn id="57" fill="hold">
                            <p:stCondLst>
                              <p:cond delay="2399"/>
                            </p:stCondLst>
                            <p:childTnLst>
                              <p:par>
                                <p:cTn id="58" presetID="47" presetClass="entr" presetSubtype="0" fill="hold" grpId="0" nodeType="afterEffect">
                                  <p:stCondLst>
                                    <p:cond delay="0"/>
                                  </p:stCondLst>
                                  <p:childTnLst>
                                    <p:set>
                                      <p:cBhvr>
                                        <p:cTn id="59" dur="1" fill="hold">
                                          <p:stCondLst>
                                            <p:cond delay="0"/>
                                          </p:stCondLst>
                                        </p:cTn>
                                        <p:tgtEl>
                                          <p:spTgt spid="3"/>
                                        </p:tgtEl>
                                        <p:attrNameLst>
                                          <p:attrName>style.visibility</p:attrName>
                                        </p:attrNameLst>
                                      </p:cBhvr>
                                      <p:to>
                                        <p:strVal val="visible"/>
                                      </p:to>
                                    </p:set>
                                    <p:animEffect transition="in" filter="fade">
                                      <p:cBhvr>
                                        <p:cTn id="60" dur="750"/>
                                        <p:tgtEl>
                                          <p:spTgt spid="3"/>
                                        </p:tgtEl>
                                      </p:cBhvr>
                                    </p:animEffect>
                                    <p:anim calcmode="lin" valueType="num">
                                      <p:cBhvr>
                                        <p:cTn id="61" dur="750" fill="hold"/>
                                        <p:tgtEl>
                                          <p:spTgt spid="3"/>
                                        </p:tgtEl>
                                        <p:attrNameLst>
                                          <p:attrName>ppt_x</p:attrName>
                                        </p:attrNameLst>
                                      </p:cBhvr>
                                      <p:tavLst>
                                        <p:tav tm="0">
                                          <p:val>
                                            <p:strVal val="#ppt_x"/>
                                          </p:val>
                                        </p:tav>
                                        <p:tav tm="100000">
                                          <p:val>
                                            <p:strVal val="#ppt_x"/>
                                          </p:val>
                                        </p:tav>
                                      </p:tavLst>
                                    </p:anim>
                                    <p:anim calcmode="lin" valueType="num">
                                      <p:cBhvr>
                                        <p:cTn id="62" dur="750" fill="hold"/>
                                        <p:tgtEl>
                                          <p:spTgt spid="3"/>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500"/>
                                  </p:stCondLst>
                                  <p:childTnLst>
                                    <p:set>
                                      <p:cBhvr>
                                        <p:cTn id="64" dur="1" fill="hold">
                                          <p:stCondLst>
                                            <p:cond delay="0"/>
                                          </p:stCondLst>
                                        </p:cTn>
                                        <p:tgtEl>
                                          <p:spTgt spid="4"/>
                                        </p:tgtEl>
                                        <p:attrNameLst>
                                          <p:attrName>style.visibility</p:attrName>
                                        </p:attrNameLst>
                                      </p:cBhvr>
                                      <p:to>
                                        <p:strVal val="visible"/>
                                      </p:to>
                                    </p:set>
                                    <p:animEffect transition="in" filter="fade">
                                      <p:cBhvr>
                                        <p:cTn id="65" dur="750"/>
                                        <p:tgtEl>
                                          <p:spTgt spid="4"/>
                                        </p:tgtEl>
                                      </p:cBhvr>
                                    </p:animEffect>
                                    <p:anim calcmode="lin" valueType="num">
                                      <p:cBhvr>
                                        <p:cTn id="66" dur="750" fill="hold"/>
                                        <p:tgtEl>
                                          <p:spTgt spid="4"/>
                                        </p:tgtEl>
                                        <p:attrNameLst>
                                          <p:attrName>ppt_x</p:attrName>
                                        </p:attrNameLst>
                                      </p:cBhvr>
                                      <p:tavLst>
                                        <p:tav tm="0">
                                          <p:val>
                                            <p:strVal val="#ppt_x"/>
                                          </p:val>
                                        </p:tav>
                                        <p:tav tm="100000">
                                          <p:val>
                                            <p:strVal val="#ppt_x"/>
                                          </p:val>
                                        </p:tav>
                                      </p:tavLst>
                                    </p:anim>
                                    <p:anim calcmode="lin" valueType="num">
                                      <p:cBhvr>
                                        <p:cTn id="67" dur="750" fill="hold"/>
                                        <p:tgtEl>
                                          <p:spTgt spid="4"/>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0"/>
                                  </p:stCondLst>
                                  <p:childTnLst>
                                    <p:set>
                                      <p:cBhvr>
                                        <p:cTn id="69" dur="1" fill="hold">
                                          <p:stCondLst>
                                            <p:cond delay="0"/>
                                          </p:stCondLst>
                                        </p:cTn>
                                        <p:tgtEl>
                                          <p:spTgt spid="5"/>
                                        </p:tgtEl>
                                        <p:attrNameLst>
                                          <p:attrName>style.visibility</p:attrName>
                                        </p:attrNameLst>
                                      </p:cBhvr>
                                      <p:to>
                                        <p:strVal val="visible"/>
                                      </p:to>
                                    </p:set>
                                    <p:animEffect transition="in" filter="fade">
                                      <p:cBhvr>
                                        <p:cTn id="70" dur="750"/>
                                        <p:tgtEl>
                                          <p:spTgt spid="5"/>
                                        </p:tgtEl>
                                      </p:cBhvr>
                                    </p:animEffect>
                                    <p:anim calcmode="lin" valueType="num">
                                      <p:cBhvr>
                                        <p:cTn id="71" dur="750" fill="hold"/>
                                        <p:tgtEl>
                                          <p:spTgt spid="5"/>
                                        </p:tgtEl>
                                        <p:attrNameLst>
                                          <p:attrName>ppt_x</p:attrName>
                                        </p:attrNameLst>
                                      </p:cBhvr>
                                      <p:tavLst>
                                        <p:tav tm="0">
                                          <p:val>
                                            <p:strVal val="#ppt_x"/>
                                          </p:val>
                                        </p:tav>
                                        <p:tav tm="100000">
                                          <p:val>
                                            <p:strVal val="#ppt_x"/>
                                          </p:val>
                                        </p:tav>
                                      </p:tavLst>
                                    </p:anim>
                                    <p:anim calcmode="lin" valueType="num">
                                      <p:cBhvr>
                                        <p:cTn id="72" dur="750" fill="hold"/>
                                        <p:tgtEl>
                                          <p:spTgt spid="5"/>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750"/>
                                  </p:stCondLst>
                                  <p:childTnLst>
                                    <p:set>
                                      <p:cBhvr>
                                        <p:cTn id="74" dur="1" fill="hold">
                                          <p:stCondLst>
                                            <p:cond delay="0"/>
                                          </p:stCondLst>
                                        </p:cTn>
                                        <p:tgtEl>
                                          <p:spTgt spid="6"/>
                                        </p:tgtEl>
                                        <p:attrNameLst>
                                          <p:attrName>style.visibility</p:attrName>
                                        </p:attrNameLst>
                                      </p:cBhvr>
                                      <p:to>
                                        <p:strVal val="visible"/>
                                      </p:to>
                                    </p:set>
                                    <p:animEffect transition="in" filter="fade">
                                      <p:cBhvr>
                                        <p:cTn id="75" dur="750"/>
                                        <p:tgtEl>
                                          <p:spTgt spid="6"/>
                                        </p:tgtEl>
                                      </p:cBhvr>
                                    </p:animEffect>
                                    <p:anim calcmode="lin" valueType="num">
                                      <p:cBhvr>
                                        <p:cTn id="76" dur="750" fill="hold"/>
                                        <p:tgtEl>
                                          <p:spTgt spid="6"/>
                                        </p:tgtEl>
                                        <p:attrNameLst>
                                          <p:attrName>ppt_x</p:attrName>
                                        </p:attrNameLst>
                                      </p:cBhvr>
                                      <p:tavLst>
                                        <p:tav tm="0">
                                          <p:val>
                                            <p:strVal val="#ppt_x"/>
                                          </p:val>
                                        </p:tav>
                                        <p:tav tm="100000">
                                          <p:val>
                                            <p:strVal val="#ppt_x"/>
                                          </p:val>
                                        </p:tav>
                                      </p:tavLst>
                                    </p:anim>
                                    <p:anim calcmode="lin" valueType="num">
                                      <p:cBhvr>
                                        <p:cTn id="77" dur="750" fill="hold"/>
                                        <p:tgtEl>
                                          <p:spTgt spid="6"/>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7"/>
                                        </p:tgtEl>
                                        <p:attrNameLst>
                                          <p:attrName>style.visibility</p:attrName>
                                        </p:attrNameLst>
                                      </p:cBhvr>
                                      <p:to>
                                        <p:strVal val="visible"/>
                                      </p:to>
                                    </p:set>
                                    <p:animEffect transition="in" filter="fade">
                                      <p:cBhvr>
                                        <p:cTn id="80" dur="750"/>
                                        <p:tgtEl>
                                          <p:spTgt spid="7"/>
                                        </p:tgtEl>
                                      </p:cBhvr>
                                    </p:animEffect>
                                    <p:anim calcmode="lin" valueType="num">
                                      <p:cBhvr>
                                        <p:cTn id="81" dur="750" fill="hold"/>
                                        <p:tgtEl>
                                          <p:spTgt spid="7"/>
                                        </p:tgtEl>
                                        <p:attrNameLst>
                                          <p:attrName>ppt_x</p:attrName>
                                        </p:attrNameLst>
                                      </p:cBhvr>
                                      <p:tavLst>
                                        <p:tav tm="0">
                                          <p:val>
                                            <p:strVal val="#ppt_x"/>
                                          </p:val>
                                        </p:tav>
                                        <p:tav tm="100000">
                                          <p:val>
                                            <p:strVal val="#ppt_x"/>
                                          </p:val>
                                        </p:tav>
                                      </p:tavLst>
                                    </p:anim>
                                    <p:anim calcmode="lin" valueType="num">
                                      <p:cBhvr>
                                        <p:cTn id="82" dur="750" fill="hold"/>
                                        <p:tgtEl>
                                          <p:spTgt spid="7"/>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250"/>
                                  </p:stCondLst>
                                  <p:childTnLst>
                                    <p:set>
                                      <p:cBhvr>
                                        <p:cTn id="84" dur="1" fill="hold">
                                          <p:stCondLst>
                                            <p:cond delay="0"/>
                                          </p:stCondLst>
                                        </p:cTn>
                                        <p:tgtEl>
                                          <p:spTgt spid="8"/>
                                        </p:tgtEl>
                                        <p:attrNameLst>
                                          <p:attrName>style.visibility</p:attrName>
                                        </p:attrNameLst>
                                      </p:cBhvr>
                                      <p:to>
                                        <p:strVal val="visible"/>
                                      </p:to>
                                    </p:set>
                                    <p:animEffect transition="in" filter="fade">
                                      <p:cBhvr>
                                        <p:cTn id="85" dur="750"/>
                                        <p:tgtEl>
                                          <p:spTgt spid="8"/>
                                        </p:tgtEl>
                                      </p:cBhvr>
                                    </p:animEffect>
                                    <p:anim calcmode="lin" valueType="num">
                                      <p:cBhvr>
                                        <p:cTn id="86" dur="750" fill="hold"/>
                                        <p:tgtEl>
                                          <p:spTgt spid="8"/>
                                        </p:tgtEl>
                                        <p:attrNameLst>
                                          <p:attrName>ppt_x</p:attrName>
                                        </p:attrNameLst>
                                      </p:cBhvr>
                                      <p:tavLst>
                                        <p:tav tm="0">
                                          <p:val>
                                            <p:strVal val="#ppt_x"/>
                                          </p:val>
                                        </p:tav>
                                        <p:tav tm="100000">
                                          <p:val>
                                            <p:strVal val="#ppt_x"/>
                                          </p:val>
                                        </p:tav>
                                      </p:tavLst>
                                    </p:anim>
                                    <p:anim calcmode="lin" valueType="num">
                                      <p:cBhvr>
                                        <p:cTn id="87" dur="750" fill="hold"/>
                                        <p:tgtEl>
                                          <p:spTgt spid="8"/>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9"/>
                                        </p:tgtEl>
                                        <p:attrNameLst>
                                          <p:attrName>style.visibility</p:attrName>
                                        </p:attrNameLst>
                                      </p:cBhvr>
                                      <p:to>
                                        <p:strVal val="visible"/>
                                      </p:to>
                                    </p:set>
                                    <p:animEffect transition="in" filter="fade">
                                      <p:cBhvr>
                                        <p:cTn id="90" dur="750"/>
                                        <p:tgtEl>
                                          <p:spTgt spid="9"/>
                                        </p:tgtEl>
                                      </p:cBhvr>
                                    </p:animEffect>
                                    <p:anim calcmode="lin" valueType="num">
                                      <p:cBhvr>
                                        <p:cTn id="91" dur="750" fill="hold"/>
                                        <p:tgtEl>
                                          <p:spTgt spid="9"/>
                                        </p:tgtEl>
                                        <p:attrNameLst>
                                          <p:attrName>ppt_x</p:attrName>
                                        </p:attrNameLst>
                                      </p:cBhvr>
                                      <p:tavLst>
                                        <p:tav tm="0">
                                          <p:val>
                                            <p:strVal val="#ppt_x"/>
                                          </p:val>
                                        </p:tav>
                                        <p:tav tm="100000">
                                          <p:val>
                                            <p:strVal val="#ppt_x"/>
                                          </p:val>
                                        </p:tav>
                                      </p:tavLst>
                                    </p:anim>
                                    <p:anim calcmode="lin" valueType="num">
                                      <p:cBhvr>
                                        <p:cTn id="92" dur="750" fill="hold"/>
                                        <p:tgtEl>
                                          <p:spTgt spid="9"/>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500"/>
                                  </p:stCondLst>
                                  <p:childTnLst>
                                    <p:set>
                                      <p:cBhvr>
                                        <p:cTn id="94" dur="1" fill="hold">
                                          <p:stCondLst>
                                            <p:cond delay="0"/>
                                          </p:stCondLst>
                                        </p:cTn>
                                        <p:tgtEl>
                                          <p:spTgt spid="10"/>
                                        </p:tgtEl>
                                        <p:attrNameLst>
                                          <p:attrName>style.visibility</p:attrName>
                                        </p:attrNameLst>
                                      </p:cBhvr>
                                      <p:to>
                                        <p:strVal val="visible"/>
                                      </p:to>
                                    </p:set>
                                    <p:animEffect transition="in" filter="fade">
                                      <p:cBhvr>
                                        <p:cTn id="95" dur="750"/>
                                        <p:tgtEl>
                                          <p:spTgt spid="10"/>
                                        </p:tgtEl>
                                      </p:cBhvr>
                                    </p:animEffect>
                                    <p:anim calcmode="lin" valueType="num">
                                      <p:cBhvr>
                                        <p:cTn id="96" dur="750" fill="hold"/>
                                        <p:tgtEl>
                                          <p:spTgt spid="10"/>
                                        </p:tgtEl>
                                        <p:attrNameLst>
                                          <p:attrName>ppt_x</p:attrName>
                                        </p:attrNameLst>
                                      </p:cBhvr>
                                      <p:tavLst>
                                        <p:tav tm="0">
                                          <p:val>
                                            <p:strVal val="#ppt_x"/>
                                          </p:val>
                                        </p:tav>
                                        <p:tav tm="100000">
                                          <p:val>
                                            <p:strVal val="#ppt_x"/>
                                          </p:val>
                                        </p:tav>
                                      </p:tavLst>
                                    </p:anim>
                                    <p:anim calcmode="lin" valueType="num">
                                      <p:cBhvr>
                                        <p:cTn id="97" dur="750" fill="hold"/>
                                        <p:tgtEl>
                                          <p:spTgt spid="10"/>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11"/>
                                        </p:tgtEl>
                                        <p:attrNameLst>
                                          <p:attrName>style.visibility</p:attrName>
                                        </p:attrNameLst>
                                      </p:cBhvr>
                                      <p:to>
                                        <p:strVal val="visible"/>
                                      </p:to>
                                    </p:set>
                                    <p:animEffect transition="in" filter="fade">
                                      <p:cBhvr>
                                        <p:cTn id="100" dur="750"/>
                                        <p:tgtEl>
                                          <p:spTgt spid="11"/>
                                        </p:tgtEl>
                                      </p:cBhvr>
                                    </p:animEffect>
                                    <p:anim calcmode="lin" valueType="num">
                                      <p:cBhvr>
                                        <p:cTn id="101" dur="750" fill="hold"/>
                                        <p:tgtEl>
                                          <p:spTgt spid="11"/>
                                        </p:tgtEl>
                                        <p:attrNameLst>
                                          <p:attrName>ppt_x</p:attrName>
                                        </p:attrNameLst>
                                      </p:cBhvr>
                                      <p:tavLst>
                                        <p:tav tm="0">
                                          <p:val>
                                            <p:strVal val="#ppt_x"/>
                                          </p:val>
                                        </p:tav>
                                        <p:tav tm="100000">
                                          <p:val>
                                            <p:strVal val="#ppt_x"/>
                                          </p:val>
                                        </p:tav>
                                      </p:tavLst>
                                    </p:anim>
                                    <p:anim calcmode="lin" valueType="num">
                                      <p:cBhvr>
                                        <p:cTn id="102" dur="750" fill="hold"/>
                                        <p:tgtEl>
                                          <p:spTgt spid="11"/>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250"/>
                                  </p:stCondLst>
                                  <p:childTnLst>
                                    <p:set>
                                      <p:cBhvr>
                                        <p:cTn id="104" dur="1" fill="hold">
                                          <p:stCondLst>
                                            <p:cond delay="0"/>
                                          </p:stCondLst>
                                        </p:cTn>
                                        <p:tgtEl>
                                          <p:spTgt spid="12"/>
                                        </p:tgtEl>
                                        <p:attrNameLst>
                                          <p:attrName>style.visibility</p:attrName>
                                        </p:attrNameLst>
                                      </p:cBhvr>
                                      <p:to>
                                        <p:strVal val="visible"/>
                                      </p:to>
                                    </p:set>
                                    <p:animEffect transition="in" filter="fade">
                                      <p:cBhvr>
                                        <p:cTn id="105" dur="750"/>
                                        <p:tgtEl>
                                          <p:spTgt spid="12"/>
                                        </p:tgtEl>
                                      </p:cBhvr>
                                    </p:animEffect>
                                    <p:anim calcmode="lin" valueType="num">
                                      <p:cBhvr>
                                        <p:cTn id="106" dur="750" fill="hold"/>
                                        <p:tgtEl>
                                          <p:spTgt spid="12"/>
                                        </p:tgtEl>
                                        <p:attrNameLst>
                                          <p:attrName>ppt_x</p:attrName>
                                        </p:attrNameLst>
                                      </p:cBhvr>
                                      <p:tavLst>
                                        <p:tav tm="0">
                                          <p:val>
                                            <p:strVal val="#ppt_x"/>
                                          </p:val>
                                        </p:tav>
                                        <p:tav tm="100000">
                                          <p:val>
                                            <p:strVal val="#ppt_x"/>
                                          </p:val>
                                        </p:tav>
                                      </p:tavLst>
                                    </p:anim>
                                    <p:anim calcmode="lin" valueType="num">
                                      <p:cBhvr>
                                        <p:cTn id="107" dur="750" fill="hold"/>
                                        <p:tgtEl>
                                          <p:spTgt spid="12"/>
                                        </p:tgtEl>
                                        <p:attrNameLst>
                                          <p:attrName>ppt_y</p:attrName>
                                        </p:attrNameLst>
                                      </p:cBhvr>
                                      <p:tavLst>
                                        <p:tav tm="0">
                                          <p:val>
                                            <p:strVal val="#ppt_y-.1"/>
                                          </p:val>
                                        </p:tav>
                                        <p:tav tm="100000">
                                          <p:val>
                                            <p:strVal val="#ppt_y"/>
                                          </p:val>
                                        </p:tav>
                                      </p:tavLst>
                                    </p:anim>
                                  </p:childTnLst>
                                </p:cTn>
                              </p:par>
                              <p:par>
                                <p:cTn id="108" presetID="47" presetClass="entr" presetSubtype="0" fill="hold" grpId="0" nodeType="withEffect">
                                  <p:stCondLst>
                                    <p:cond delay="0"/>
                                  </p:stCondLst>
                                  <p:childTnLst>
                                    <p:set>
                                      <p:cBhvr>
                                        <p:cTn id="109" dur="1" fill="hold">
                                          <p:stCondLst>
                                            <p:cond delay="0"/>
                                          </p:stCondLst>
                                        </p:cTn>
                                        <p:tgtEl>
                                          <p:spTgt spid="13"/>
                                        </p:tgtEl>
                                        <p:attrNameLst>
                                          <p:attrName>style.visibility</p:attrName>
                                        </p:attrNameLst>
                                      </p:cBhvr>
                                      <p:to>
                                        <p:strVal val="visible"/>
                                      </p:to>
                                    </p:set>
                                    <p:animEffect transition="in" filter="fade">
                                      <p:cBhvr>
                                        <p:cTn id="110" dur="750"/>
                                        <p:tgtEl>
                                          <p:spTgt spid="13"/>
                                        </p:tgtEl>
                                      </p:cBhvr>
                                    </p:animEffect>
                                    <p:anim calcmode="lin" valueType="num">
                                      <p:cBhvr>
                                        <p:cTn id="111" dur="750" fill="hold"/>
                                        <p:tgtEl>
                                          <p:spTgt spid="13"/>
                                        </p:tgtEl>
                                        <p:attrNameLst>
                                          <p:attrName>ppt_x</p:attrName>
                                        </p:attrNameLst>
                                      </p:cBhvr>
                                      <p:tavLst>
                                        <p:tav tm="0">
                                          <p:val>
                                            <p:strVal val="#ppt_x"/>
                                          </p:val>
                                        </p:tav>
                                        <p:tav tm="100000">
                                          <p:val>
                                            <p:strVal val="#ppt_x"/>
                                          </p:val>
                                        </p:tav>
                                      </p:tavLst>
                                    </p:anim>
                                    <p:anim calcmode="lin" valueType="num">
                                      <p:cBhvr>
                                        <p:cTn id="112" dur="750" fill="hold"/>
                                        <p:tgtEl>
                                          <p:spTgt spid="13"/>
                                        </p:tgtEl>
                                        <p:attrNameLst>
                                          <p:attrName>ppt_y</p:attrName>
                                        </p:attrNameLst>
                                      </p:cBhvr>
                                      <p:tavLst>
                                        <p:tav tm="0">
                                          <p:val>
                                            <p:strVal val="#ppt_y-.1"/>
                                          </p:val>
                                        </p:tav>
                                        <p:tav tm="100000">
                                          <p:val>
                                            <p:strVal val="#ppt_y"/>
                                          </p:val>
                                        </p:tav>
                                      </p:tavLst>
                                    </p:anim>
                                  </p:childTnLst>
                                </p:cTn>
                              </p:par>
                              <p:par>
                                <p:cTn id="113" presetID="47" presetClass="entr" presetSubtype="0" fill="hold" grpId="0" nodeType="withEffect">
                                  <p:stCondLst>
                                    <p:cond delay="500"/>
                                  </p:stCondLst>
                                  <p:childTnLst>
                                    <p:set>
                                      <p:cBhvr>
                                        <p:cTn id="114" dur="1" fill="hold">
                                          <p:stCondLst>
                                            <p:cond delay="0"/>
                                          </p:stCondLst>
                                        </p:cTn>
                                        <p:tgtEl>
                                          <p:spTgt spid="14"/>
                                        </p:tgtEl>
                                        <p:attrNameLst>
                                          <p:attrName>style.visibility</p:attrName>
                                        </p:attrNameLst>
                                      </p:cBhvr>
                                      <p:to>
                                        <p:strVal val="visible"/>
                                      </p:to>
                                    </p:set>
                                    <p:animEffect transition="in" filter="fade">
                                      <p:cBhvr>
                                        <p:cTn id="115" dur="750"/>
                                        <p:tgtEl>
                                          <p:spTgt spid="14"/>
                                        </p:tgtEl>
                                      </p:cBhvr>
                                    </p:animEffect>
                                    <p:anim calcmode="lin" valueType="num">
                                      <p:cBhvr>
                                        <p:cTn id="116" dur="750" fill="hold"/>
                                        <p:tgtEl>
                                          <p:spTgt spid="14"/>
                                        </p:tgtEl>
                                        <p:attrNameLst>
                                          <p:attrName>ppt_x</p:attrName>
                                        </p:attrNameLst>
                                      </p:cBhvr>
                                      <p:tavLst>
                                        <p:tav tm="0">
                                          <p:val>
                                            <p:strVal val="#ppt_x"/>
                                          </p:val>
                                        </p:tav>
                                        <p:tav tm="100000">
                                          <p:val>
                                            <p:strVal val="#ppt_x"/>
                                          </p:val>
                                        </p:tav>
                                      </p:tavLst>
                                    </p:anim>
                                    <p:anim calcmode="lin" valueType="num">
                                      <p:cBhvr>
                                        <p:cTn id="117" dur="750" fill="hold"/>
                                        <p:tgtEl>
                                          <p:spTgt spid="14"/>
                                        </p:tgtEl>
                                        <p:attrNameLst>
                                          <p:attrName>ppt_y</p:attrName>
                                        </p:attrNameLst>
                                      </p:cBhvr>
                                      <p:tavLst>
                                        <p:tav tm="0">
                                          <p:val>
                                            <p:strVal val="#ppt_y-.1"/>
                                          </p:val>
                                        </p:tav>
                                        <p:tav tm="100000">
                                          <p:val>
                                            <p:strVal val="#ppt_y"/>
                                          </p:val>
                                        </p:tav>
                                      </p:tavLst>
                                    </p:anim>
                                  </p:childTnLst>
                                </p:cTn>
                              </p:par>
                              <p:par>
                                <p:cTn id="118" presetID="47" presetClass="entr" presetSubtype="0" fill="hold" grpId="0" nodeType="withEffect">
                                  <p:stCondLst>
                                    <p:cond delay="0"/>
                                  </p:stCondLst>
                                  <p:childTnLst>
                                    <p:set>
                                      <p:cBhvr>
                                        <p:cTn id="119" dur="1" fill="hold">
                                          <p:stCondLst>
                                            <p:cond delay="0"/>
                                          </p:stCondLst>
                                        </p:cTn>
                                        <p:tgtEl>
                                          <p:spTgt spid="15"/>
                                        </p:tgtEl>
                                        <p:attrNameLst>
                                          <p:attrName>style.visibility</p:attrName>
                                        </p:attrNameLst>
                                      </p:cBhvr>
                                      <p:to>
                                        <p:strVal val="visible"/>
                                      </p:to>
                                    </p:set>
                                    <p:animEffect transition="in" filter="fade">
                                      <p:cBhvr>
                                        <p:cTn id="120" dur="750"/>
                                        <p:tgtEl>
                                          <p:spTgt spid="15"/>
                                        </p:tgtEl>
                                      </p:cBhvr>
                                    </p:animEffect>
                                    <p:anim calcmode="lin" valueType="num">
                                      <p:cBhvr>
                                        <p:cTn id="121" dur="750" fill="hold"/>
                                        <p:tgtEl>
                                          <p:spTgt spid="15"/>
                                        </p:tgtEl>
                                        <p:attrNameLst>
                                          <p:attrName>ppt_x</p:attrName>
                                        </p:attrNameLst>
                                      </p:cBhvr>
                                      <p:tavLst>
                                        <p:tav tm="0">
                                          <p:val>
                                            <p:strVal val="#ppt_x"/>
                                          </p:val>
                                        </p:tav>
                                        <p:tav tm="100000">
                                          <p:val>
                                            <p:strVal val="#ppt_x"/>
                                          </p:val>
                                        </p:tav>
                                      </p:tavLst>
                                    </p:anim>
                                    <p:anim calcmode="lin" valueType="num">
                                      <p:cBhvr>
                                        <p:cTn id="122" dur="750" fill="hold"/>
                                        <p:tgtEl>
                                          <p:spTgt spid="15"/>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0"/>
                                  </p:stCondLst>
                                  <p:childTnLst>
                                    <p:set>
                                      <p:cBhvr>
                                        <p:cTn id="124" dur="1" fill="hold">
                                          <p:stCondLst>
                                            <p:cond delay="0"/>
                                          </p:stCondLst>
                                        </p:cTn>
                                        <p:tgtEl>
                                          <p:spTgt spid="16"/>
                                        </p:tgtEl>
                                        <p:attrNameLst>
                                          <p:attrName>style.visibility</p:attrName>
                                        </p:attrNameLst>
                                      </p:cBhvr>
                                      <p:to>
                                        <p:strVal val="visible"/>
                                      </p:to>
                                    </p:set>
                                    <p:animEffect transition="in" filter="fade">
                                      <p:cBhvr>
                                        <p:cTn id="125" dur="750"/>
                                        <p:tgtEl>
                                          <p:spTgt spid="16"/>
                                        </p:tgtEl>
                                      </p:cBhvr>
                                    </p:animEffect>
                                    <p:anim calcmode="lin" valueType="num">
                                      <p:cBhvr>
                                        <p:cTn id="126" dur="750" fill="hold"/>
                                        <p:tgtEl>
                                          <p:spTgt spid="16"/>
                                        </p:tgtEl>
                                        <p:attrNameLst>
                                          <p:attrName>ppt_x</p:attrName>
                                        </p:attrNameLst>
                                      </p:cBhvr>
                                      <p:tavLst>
                                        <p:tav tm="0">
                                          <p:val>
                                            <p:strVal val="#ppt_x"/>
                                          </p:val>
                                        </p:tav>
                                        <p:tav tm="100000">
                                          <p:val>
                                            <p:strVal val="#ppt_x"/>
                                          </p:val>
                                        </p:tav>
                                      </p:tavLst>
                                    </p:anim>
                                    <p:anim calcmode="lin" valueType="num">
                                      <p:cBhvr>
                                        <p:cTn id="127" dur="750" fill="hold"/>
                                        <p:tgtEl>
                                          <p:spTgt spid="16"/>
                                        </p:tgtEl>
                                        <p:attrNameLst>
                                          <p:attrName>ppt_y</p:attrName>
                                        </p:attrNameLst>
                                      </p:cBhvr>
                                      <p:tavLst>
                                        <p:tav tm="0">
                                          <p:val>
                                            <p:strVal val="#ppt_y-.1"/>
                                          </p:val>
                                        </p:tav>
                                        <p:tav tm="100000">
                                          <p:val>
                                            <p:strVal val="#ppt_y"/>
                                          </p:val>
                                        </p:tav>
                                      </p:tavLst>
                                    </p:anim>
                                  </p:childTnLst>
                                </p:cTn>
                              </p:par>
                              <p:par>
                                <p:cTn id="128" presetID="47" presetClass="entr" presetSubtype="0" fill="hold" grpId="0" nodeType="withEffect">
                                  <p:stCondLst>
                                    <p:cond delay="500"/>
                                  </p:stCondLst>
                                  <p:childTnLst>
                                    <p:set>
                                      <p:cBhvr>
                                        <p:cTn id="129" dur="1" fill="hold">
                                          <p:stCondLst>
                                            <p:cond delay="0"/>
                                          </p:stCondLst>
                                        </p:cTn>
                                        <p:tgtEl>
                                          <p:spTgt spid="17"/>
                                        </p:tgtEl>
                                        <p:attrNameLst>
                                          <p:attrName>style.visibility</p:attrName>
                                        </p:attrNameLst>
                                      </p:cBhvr>
                                      <p:to>
                                        <p:strVal val="visible"/>
                                      </p:to>
                                    </p:set>
                                    <p:animEffect transition="in" filter="fade">
                                      <p:cBhvr>
                                        <p:cTn id="130" dur="750"/>
                                        <p:tgtEl>
                                          <p:spTgt spid="17"/>
                                        </p:tgtEl>
                                      </p:cBhvr>
                                    </p:animEffect>
                                    <p:anim calcmode="lin" valueType="num">
                                      <p:cBhvr>
                                        <p:cTn id="131" dur="750" fill="hold"/>
                                        <p:tgtEl>
                                          <p:spTgt spid="17"/>
                                        </p:tgtEl>
                                        <p:attrNameLst>
                                          <p:attrName>ppt_x</p:attrName>
                                        </p:attrNameLst>
                                      </p:cBhvr>
                                      <p:tavLst>
                                        <p:tav tm="0">
                                          <p:val>
                                            <p:strVal val="#ppt_x"/>
                                          </p:val>
                                        </p:tav>
                                        <p:tav tm="100000">
                                          <p:val>
                                            <p:strVal val="#ppt_x"/>
                                          </p:val>
                                        </p:tav>
                                      </p:tavLst>
                                    </p:anim>
                                    <p:anim calcmode="lin" valueType="num">
                                      <p:cBhvr>
                                        <p:cTn id="132" dur="750" fill="hold"/>
                                        <p:tgtEl>
                                          <p:spTgt spid="17"/>
                                        </p:tgtEl>
                                        <p:attrNameLst>
                                          <p:attrName>ppt_y</p:attrName>
                                        </p:attrNameLst>
                                      </p:cBhvr>
                                      <p:tavLst>
                                        <p:tav tm="0">
                                          <p:val>
                                            <p:strVal val="#ppt_y-.1"/>
                                          </p:val>
                                        </p:tav>
                                        <p:tav tm="100000">
                                          <p:val>
                                            <p:strVal val="#ppt_y"/>
                                          </p:val>
                                        </p:tav>
                                      </p:tavLst>
                                    </p:anim>
                                  </p:childTnLst>
                                </p:cTn>
                              </p:par>
                              <p:par>
                                <p:cTn id="133" presetID="47" presetClass="entr" presetSubtype="0" fill="hold" grpId="0" nodeType="withEffect">
                                  <p:stCondLst>
                                    <p:cond delay="0"/>
                                  </p:stCondLst>
                                  <p:childTnLst>
                                    <p:set>
                                      <p:cBhvr>
                                        <p:cTn id="134" dur="1" fill="hold">
                                          <p:stCondLst>
                                            <p:cond delay="0"/>
                                          </p:stCondLst>
                                        </p:cTn>
                                        <p:tgtEl>
                                          <p:spTgt spid="19"/>
                                        </p:tgtEl>
                                        <p:attrNameLst>
                                          <p:attrName>style.visibility</p:attrName>
                                        </p:attrNameLst>
                                      </p:cBhvr>
                                      <p:to>
                                        <p:strVal val="visible"/>
                                      </p:to>
                                    </p:set>
                                    <p:animEffect transition="in" filter="fade">
                                      <p:cBhvr>
                                        <p:cTn id="135" dur="750"/>
                                        <p:tgtEl>
                                          <p:spTgt spid="19"/>
                                        </p:tgtEl>
                                      </p:cBhvr>
                                    </p:animEffect>
                                    <p:anim calcmode="lin" valueType="num">
                                      <p:cBhvr>
                                        <p:cTn id="136" dur="750" fill="hold"/>
                                        <p:tgtEl>
                                          <p:spTgt spid="19"/>
                                        </p:tgtEl>
                                        <p:attrNameLst>
                                          <p:attrName>ppt_x</p:attrName>
                                        </p:attrNameLst>
                                      </p:cBhvr>
                                      <p:tavLst>
                                        <p:tav tm="0">
                                          <p:val>
                                            <p:strVal val="#ppt_x"/>
                                          </p:val>
                                        </p:tav>
                                        <p:tav tm="100000">
                                          <p:val>
                                            <p:strVal val="#ppt_x"/>
                                          </p:val>
                                        </p:tav>
                                      </p:tavLst>
                                    </p:anim>
                                    <p:anim calcmode="lin" valueType="num">
                                      <p:cBhvr>
                                        <p:cTn id="137" dur="750" fill="hold"/>
                                        <p:tgtEl>
                                          <p:spTgt spid="19"/>
                                        </p:tgtEl>
                                        <p:attrNameLst>
                                          <p:attrName>ppt_y</p:attrName>
                                        </p:attrNameLst>
                                      </p:cBhvr>
                                      <p:tavLst>
                                        <p:tav tm="0">
                                          <p:val>
                                            <p:strVal val="#ppt_y-.1"/>
                                          </p:val>
                                        </p:tav>
                                        <p:tav tm="100000">
                                          <p:val>
                                            <p:strVal val="#ppt_y"/>
                                          </p:val>
                                        </p:tav>
                                      </p:tavLst>
                                    </p:anim>
                                  </p:childTnLst>
                                </p:cTn>
                              </p:par>
                              <p:par>
                                <p:cTn id="138" presetID="47" presetClass="entr" presetSubtype="0" fill="hold" grpId="0" nodeType="withEffect">
                                  <p:stCondLst>
                                    <p:cond delay="250"/>
                                  </p:stCondLst>
                                  <p:childTnLst>
                                    <p:set>
                                      <p:cBhvr>
                                        <p:cTn id="139" dur="1" fill="hold">
                                          <p:stCondLst>
                                            <p:cond delay="0"/>
                                          </p:stCondLst>
                                        </p:cTn>
                                        <p:tgtEl>
                                          <p:spTgt spid="20"/>
                                        </p:tgtEl>
                                        <p:attrNameLst>
                                          <p:attrName>style.visibility</p:attrName>
                                        </p:attrNameLst>
                                      </p:cBhvr>
                                      <p:to>
                                        <p:strVal val="visible"/>
                                      </p:to>
                                    </p:set>
                                    <p:animEffect transition="in" filter="fade">
                                      <p:cBhvr>
                                        <p:cTn id="140" dur="750"/>
                                        <p:tgtEl>
                                          <p:spTgt spid="20"/>
                                        </p:tgtEl>
                                      </p:cBhvr>
                                    </p:animEffect>
                                    <p:anim calcmode="lin" valueType="num">
                                      <p:cBhvr>
                                        <p:cTn id="141" dur="750" fill="hold"/>
                                        <p:tgtEl>
                                          <p:spTgt spid="20"/>
                                        </p:tgtEl>
                                        <p:attrNameLst>
                                          <p:attrName>ppt_x</p:attrName>
                                        </p:attrNameLst>
                                      </p:cBhvr>
                                      <p:tavLst>
                                        <p:tav tm="0">
                                          <p:val>
                                            <p:strVal val="#ppt_x"/>
                                          </p:val>
                                        </p:tav>
                                        <p:tav tm="100000">
                                          <p:val>
                                            <p:strVal val="#ppt_x"/>
                                          </p:val>
                                        </p:tav>
                                      </p:tavLst>
                                    </p:anim>
                                    <p:anim calcmode="lin" valueType="num">
                                      <p:cBhvr>
                                        <p:cTn id="142" dur="750" fill="hold"/>
                                        <p:tgtEl>
                                          <p:spTgt spid="20"/>
                                        </p:tgtEl>
                                        <p:attrNameLst>
                                          <p:attrName>ppt_y</p:attrName>
                                        </p:attrNameLst>
                                      </p:cBhvr>
                                      <p:tavLst>
                                        <p:tav tm="0">
                                          <p:val>
                                            <p:strVal val="#ppt_y-.1"/>
                                          </p:val>
                                        </p:tav>
                                        <p:tav tm="100000">
                                          <p:val>
                                            <p:strVal val="#ppt_y"/>
                                          </p:val>
                                        </p:tav>
                                      </p:tavLst>
                                    </p:anim>
                                  </p:childTnLst>
                                </p:cTn>
                              </p:par>
                              <p:par>
                                <p:cTn id="143" presetID="47" presetClass="entr" presetSubtype="0" fill="hold" grpId="0" nodeType="withEffect">
                                  <p:stCondLst>
                                    <p:cond delay="0"/>
                                  </p:stCondLst>
                                  <p:childTnLst>
                                    <p:set>
                                      <p:cBhvr>
                                        <p:cTn id="144" dur="1" fill="hold">
                                          <p:stCondLst>
                                            <p:cond delay="0"/>
                                          </p:stCondLst>
                                        </p:cTn>
                                        <p:tgtEl>
                                          <p:spTgt spid="21"/>
                                        </p:tgtEl>
                                        <p:attrNameLst>
                                          <p:attrName>style.visibility</p:attrName>
                                        </p:attrNameLst>
                                      </p:cBhvr>
                                      <p:to>
                                        <p:strVal val="visible"/>
                                      </p:to>
                                    </p:set>
                                    <p:animEffect transition="in" filter="fade">
                                      <p:cBhvr>
                                        <p:cTn id="145" dur="750"/>
                                        <p:tgtEl>
                                          <p:spTgt spid="21"/>
                                        </p:tgtEl>
                                      </p:cBhvr>
                                    </p:animEffect>
                                    <p:anim calcmode="lin" valueType="num">
                                      <p:cBhvr>
                                        <p:cTn id="146" dur="750" fill="hold"/>
                                        <p:tgtEl>
                                          <p:spTgt spid="21"/>
                                        </p:tgtEl>
                                        <p:attrNameLst>
                                          <p:attrName>ppt_x</p:attrName>
                                        </p:attrNameLst>
                                      </p:cBhvr>
                                      <p:tavLst>
                                        <p:tav tm="0">
                                          <p:val>
                                            <p:strVal val="#ppt_x"/>
                                          </p:val>
                                        </p:tav>
                                        <p:tav tm="100000">
                                          <p:val>
                                            <p:strVal val="#ppt_x"/>
                                          </p:val>
                                        </p:tav>
                                      </p:tavLst>
                                    </p:anim>
                                    <p:anim calcmode="lin" valueType="num">
                                      <p:cBhvr>
                                        <p:cTn id="147" dur="750" fill="hold"/>
                                        <p:tgtEl>
                                          <p:spTgt spid="21"/>
                                        </p:tgtEl>
                                        <p:attrNameLst>
                                          <p:attrName>ppt_y</p:attrName>
                                        </p:attrNameLst>
                                      </p:cBhvr>
                                      <p:tavLst>
                                        <p:tav tm="0">
                                          <p:val>
                                            <p:strVal val="#ppt_y-.1"/>
                                          </p:val>
                                        </p:tav>
                                        <p:tav tm="100000">
                                          <p:val>
                                            <p:strVal val="#ppt_y"/>
                                          </p:val>
                                        </p:tav>
                                      </p:tavLst>
                                    </p:anim>
                                  </p:childTnLst>
                                </p:cTn>
                              </p:par>
                              <p:par>
                                <p:cTn id="148" presetID="47" presetClass="entr" presetSubtype="0" fill="hold" grpId="0" nodeType="withEffect">
                                  <p:stCondLst>
                                    <p:cond delay="750"/>
                                  </p:stCondLst>
                                  <p:childTnLst>
                                    <p:set>
                                      <p:cBhvr>
                                        <p:cTn id="149" dur="1" fill="hold">
                                          <p:stCondLst>
                                            <p:cond delay="0"/>
                                          </p:stCondLst>
                                        </p:cTn>
                                        <p:tgtEl>
                                          <p:spTgt spid="22"/>
                                        </p:tgtEl>
                                        <p:attrNameLst>
                                          <p:attrName>style.visibility</p:attrName>
                                        </p:attrNameLst>
                                      </p:cBhvr>
                                      <p:to>
                                        <p:strVal val="visible"/>
                                      </p:to>
                                    </p:set>
                                    <p:animEffect transition="in" filter="fade">
                                      <p:cBhvr>
                                        <p:cTn id="150" dur="750"/>
                                        <p:tgtEl>
                                          <p:spTgt spid="22"/>
                                        </p:tgtEl>
                                      </p:cBhvr>
                                    </p:animEffect>
                                    <p:anim calcmode="lin" valueType="num">
                                      <p:cBhvr>
                                        <p:cTn id="151" dur="750" fill="hold"/>
                                        <p:tgtEl>
                                          <p:spTgt spid="22"/>
                                        </p:tgtEl>
                                        <p:attrNameLst>
                                          <p:attrName>ppt_x</p:attrName>
                                        </p:attrNameLst>
                                      </p:cBhvr>
                                      <p:tavLst>
                                        <p:tav tm="0">
                                          <p:val>
                                            <p:strVal val="#ppt_x"/>
                                          </p:val>
                                        </p:tav>
                                        <p:tav tm="100000">
                                          <p:val>
                                            <p:strVal val="#ppt_x"/>
                                          </p:val>
                                        </p:tav>
                                      </p:tavLst>
                                    </p:anim>
                                    <p:anim calcmode="lin" valueType="num">
                                      <p:cBhvr>
                                        <p:cTn id="152" dur="750" fill="hold"/>
                                        <p:tgtEl>
                                          <p:spTgt spid="22"/>
                                        </p:tgtEl>
                                        <p:attrNameLst>
                                          <p:attrName>ppt_y</p:attrName>
                                        </p:attrNameLst>
                                      </p:cBhvr>
                                      <p:tavLst>
                                        <p:tav tm="0">
                                          <p:val>
                                            <p:strVal val="#ppt_y-.1"/>
                                          </p:val>
                                        </p:tav>
                                        <p:tav tm="100000">
                                          <p:val>
                                            <p:strVal val="#ppt_y"/>
                                          </p:val>
                                        </p:tav>
                                      </p:tavLst>
                                    </p:anim>
                                  </p:childTnLst>
                                </p:cTn>
                              </p:par>
                              <p:par>
                                <p:cTn id="153" presetID="47" presetClass="entr" presetSubtype="0" fill="hold" grpId="0" nodeType="withEffect">
                                  <p:stCondLst>
                                    <p:cond delay="500"/>
                                  </p:stCondLst>
                                  <p:childTnLst>
                                    <p:set>
                                      <p:cBhvr>
                                        <p:cTn id="154" dur="1" fill="hold">
                                          <p:stCondLst>
                                            <p:cond delay="0"/>
                                          </p:stCondLst>
                                        </p:cTn>
                                        <p:tgtEl>
                                          <p:spTgt spid="23"/>
                                        </p:tgtEl>
                                        <p:attrNameLst>
                                          <p:attrName>style.visibility</p:attrName>
                                        </p:attrNameLst>
                                      </p:cBhvr>
                                      <p:to>
                                        <p:strVal val="visible"/>
                                      </p:to>
                                    </p:set>
                                    <p:animEffect transition="in" filter="fade">
                                      <p:cBhvr>
                                        <p:cTn id="155" dur="750"/>
                                        <p:tgtEl>
                                          <p:spTgt spid="23"/>
                                        </p:tgtEl>
                                      </p:cBhvr>
                                    </p:animEffect>
                                    <p:anim calcmode="lin" valueType="num">
                                      <p:cBhvr>
                                        <p:cTn id="156" dur="750" fill="hold"/>
                                        <p:tgtEl>
                                          <p:spTgt spid="23"/>
                                        </p:tgtEl>
                                        <p:attrNameLst>
                                          <p:attrName>ppt_x</p:attrName>
                                        </p:attrNameLst>
                                      </p:cBhvr>
                                      <p:tavLst>
                                        <p:tav tm="0">
                                          <p:val>
                                            <p:strVal val="#ppt_x"/>
                                          </p:val>
                                        </p:tav>
                                        <p:tav tm="100000">
                                          <p:val>
                                            <p:strVal val="#ppt_x"/>
                                          </p:val>
                                        </p:tav>
                                      </p:tavLst>
                                    </p:anim>
                                    <p:anim calcmode="lin" valueType="num">
                                      <p:cBhvr>
                                        <p:cTn id="157" dur="750" fill="hold"/>
                                        <p:tgtEl>
                                          <p:spTgt spid="23"/>
                                        </p:tgtEl>
                                        <p:attrNameLst>
                                          <p:attrName>ppt_y</p:attrName>
                                        </p:attrNameLst>
                                      </p:cBhvr>
                                      <p:tavLst>
                                        <p:tav tm="0">
                                          <p:val>
                                            <p:strVal val="#ppt_y-.1"/>
                                          </p:val>
                                        </p:tav>
                                        <p:tav tm="100000">
                                          <p:val>
                                            <p:strVal val="#ppt_y"/>
                                          </p:val>
                                        </p:tav>
                                      </p:tavLst>
                                    </p:anim>
                                  </p:childTnLst>
                                </p:cTn>
                              </p:par>
                              <p:par>
                                <p:cTn id="158" presetID="47" presetClass="entr" presetSubtype="0" fill="hold" grpId="0" nodeType="withEffect">
                                  <p:stCondLst>
                                    <p:cond delay="0"/>
                                  </p:stCondLst>
                                  <p:childTnLst>
                                    <p:set>
                                      <p:cBhvr>
                                        <p:cTn id="159" dur="1" fill="hold">
                                          <p:stCondLst>
                                            <p:cond delay="0"/>
                                          </p:stCondLst>
                                        </p:cTn>
                                        <p:tgtEl>
                                          <p:spTgt spid="24"/>
                                        </p:tgtEl>
                                        <p:attrNameLst>
                                          <p:attrName>style.visibility</p:attrName>
                                        </p:attrNameLst>
                                      </p:cBhvr>
                                      <p:to>
                                        <p:strVal val="visible"/>
                                      </p:to>
                                    </p:set>
                                    <p:animEffect transition="in" filter="fade">
                                      <p:cBhvr>
                                        <p:cTn id="160" dur="750"/>
                                        <p:tgtEl>
                                          <p:spTgt spid="24"/>
                                        </p:tgtEl>
                                      </p:cBhvr>
                                    </p:animEffect>
                                    <p:anim calcmode="lin" valueType="num">
                                      <p:cBhvr>
                                        <p:cTn id="161" dur="750" fill="hold"/>
                                        <p:tgtEl>
                                          <p:spTgt spid="24"/>
                                        </p:tgtEl>
                                        <p:attrNameLst>
                                          <p:attrName>ppt_x</p:attrName>
                                        </p:attrNameLst>
                                      </p:cBhvr>
                                      <p:tavLst>
                                        <p:tav tm="0">
                                          <p:val>
                                            <p:strVal val="#ppt_x"/>
                                          </p:val>
                                        </p:tav>
                                        <p:tav tm="100000">
                                          <p:val>
                                            <p:strVal val="#ppt_x"/>
                                          </p:val>
                                        </p:tav>
                                      </p:tavLst>
                                    </p:anim>
                                    <p:anim calcmode="lin" valueType="num">
                                      <p:cBhvr>
                                        <p:cTn id="162" dur="750" fill="hold"/>
                                        <p:tgtEl>
                                          <p:spTgt spid="24"/>
                                        </p:tgtEl>
                                        <p:attrNameLst>
                                          <p:attrName>ppt_y</p:attrName>
                                        </p:attrNameLst>
                                      </p:cBhvr>
                                      <p:tavLst>
                                        <p:tav tm="0">
                                          <p:val>
                                            <p:strVal val="#ppt_y-.1"/>
                                          </p:val>
                                        </p:tav>
                                        <p:tav tm="100000">
                                          <p:val>
                                            <p:strVal val="#ppt_y"/>
                                          </p:val>
                                        </p:tav>
                                      </p:tavLst>
                                    </p:anim>
                                  </p:childTnLst>
                                </p:cTn>
                              </p:par>
                              <p:par>
                                <p:cTn id="163" presetID="47" presetClass="entr" presetSubtype="0" fill="hold" grpId="0" nodeType="withEffect">
                                  <p:stCondLst>
                                    <p:cond delay="750"/>
                                  </p:stCondLst>
                                  <p:childTnLst>
                                    <p:set>
                                      <p:cBhvr>
                                        <p:cTn id="164" dur="1" fill="hold">
                                          <p:stCondLst>
                                            <p:cond delay="0"/>
                                          </p:stCondLst>
                                        </p:cTn>
                                        <p:tgtEl>
                                          <p:spTgt spid="26"/>
                                        </p:tgtEl>
                                        <p:attrNameLst>
                                          <p:attrName>style.visibility</p:attrName>
                                        </p:attrNameLst>
                                      </p:cBhvr>
                                      <p:to>
                                        <p:strVal val="visible"/>
                                      </p:to>
                                    </p:set>
                                    <p:animEffect transition="in" filter="fade">
                                      <p:cBhvr>
                                        <p:cTn id="165" dur="750"/>
                                        <p:tgtEl>
                                          <p:spTgt spid="26"/>
                                        </p:tgtEl>
                                      </p:cBhvr>
                                    </p:animEffect>
                                    <p:anim calcmode="lin" valueType="num">
                                      <p:cBhvr>
                                        <p:cTn id="166" dur="750" fill="hold"/>
                                        <p:tgtEl>
                                          <p:spTgt spid="26"/>
                                        </p:tgtEl>
                                        <p:attrNameLst>
                                          <p:attrName>ppt_x</p:attrName>
                                        </p:attrNameLst>
                                      </p:cBhvr>
                                      <p:tavLst>
                                        <p:tav tm="0">
                                          <p:val>
                                            <p:strVal val="#ppt_x"/>
                                          </p:val>
                                        </p:tav>
                                        <p:tav tm="100000">
                                          <p:val>
                                            <p:strVal val="#ppt_x"/>
                                          </p:val>
                                        </p:tav>
                                      </p:tavLst>
                                    </p:anim>
                                    <p:anim calcmode="lin" valueType="num">
                                      <p:cBhvr>
                                        <p:cTn id="167" dur="750" fill="hold"/>
                                        <p:tgtEl>
                                          <p:spTgt spid="26"/>
                                        </p:tgtEl>
                                        <p:attrNameLst>
                                          <p:attrName>ppt_y</p:attrName>
                                        </p:attrNameLst>
                                      </p:cBhvr>
                                      <p:tavLst>
                                        <p:tav tm="0">
                                          <p:val>
                                            <p:strVal val="#ppt_y-.1"/>
                                          </p:val>
                                        </p:tav>
                                        <p:tav tm="100000">
                                          <p:val>
                                            <p:strVal val="#ppt_y"/>
                                          </p:val>
                                        </p:tav>
                                      </p:tavLst>
                                    </p:anim>
                                  </p:childTnLst>
                                </p:cTn>
                              </p:par>
                              <p:par>
                                <p:cTn id="168" presetID="47" presetClass="entr" presetSubtype="0" fill="hold" grpId="0" nodeType="withEffect">
                                  <p:stCondLst>
                                    <p:cond delay="0"/>
                                  </p:stCondLst>
                                  <p:childTnLst>
                                    <p:set>
                                      <p:cBhvr>
                                        <p:cTn id="169" dur="1" fill="hold">
                                          <p:stCondLst>
                                            <p:cond delay="0"/>
                                          </p:stCondLst>
                                        </p:cTn>
                                        <p:tgtEl>
                                          <p:spTgt spid="25"/>
                                        </p:tgtEl>
                                        <p:attrNameLst>
                                          <p:attrName>style.visibility</p:attrName>
                                        </p:attrNameLst>
                                      </p:cBhvr>
                                      <p:to>
                                        <p:strVal val="visible"/>
                                      </p:to>
                                    </p:set>
                                    <p:animEffect transition="in" filter="fade">
                                      <p:cBhvr>
                                        <p:cTn id="170" dur="750"/>
                                        <p:tgtEl>
                                          <p:spTgt spid="25"/>
                                        </p:tgtEl>
                                      </p:cBhvr>
                                    </p:animEffect>
                                    <p:anim calcmode="lin" valueType="num">
                                      <p:cBhvr>
                                        <p:cTn id="171" dur="750" fill="hold"/>
                                        <p:tgtEl>
                                          <p:spTgt spid="25"/>
                                        </p:tgtEl>
                                        <p:attrNameLst>
                                          <p:attrName>ppt_x</p:attrName>
                                        </p:attrNameLst>
                                      </p:cBhvr>
                                      <p:tavLst>
                                        <p:tav tm="0">
                                          <p:val>
                                            <p:strVal val="#ppt_x"/>
                                          </p:val>
                                        </p:tav>
                                        <p:tav tm="100000">
                                          <p:val>
                                            <p:strVal val="#ppt_x"/>
                                          </p:val>
                                        </p:tav>
                                      </p:tavLst>
                                    </p:anim>
                                    <p:anim calcmode="lin" valueType="num">
                                      <p:cBhvr>
                                        <p:cTn id="172" dur="750" fill="hold"/>
                                        <p:tgtEl>
                                          <p:spTgt spid="25"/>
                                        </p:tgtEl>
                                        <p:attrNameLst>
                                          <p:attrName>ppt_y</p:attrName>
                                        </p:attrNameLst>
                                      </p:cBhvr>
                                      <p:tavLst>
                                        <p:tav tm="0">
                                          <p:val>
                                            <p:strVal val="#ppt_y-.1"/>
                                          </p:val>
                                        </p:tav>
                                        <p:tav tm="100000">
                                          <p:val>
                                            <p:strVal val="#ppt_y"/>
                                          </p:val>
                                        </p:tav>
                                      </p:tavLst>
                                    </p:anim>
                                  </p:childTnLst>
                                </p:cTn>
                              </p:par>
                              <p:par>
                                <p:cTn id="173" presetID="47" presetClass="entr" presetSubtype="0" fill="hold" grpId="0" nodeType="withEffect">
                                  <p:stCondLst>
                                    <p:cond delay="250"/>
                                  </p:stCondLst>
                                  <p:childTnLst>
                                    <p:set>
                                      <p:cBhvr>
                                        <p:cTn id="174" dur="1" fill="hold">
                                          <p:stCondLst>
                                            <p:cond delay="0"/>
                                          </p:stCondLst>
                                        </p:cTn>
                                        <p:tgtEl>
                                          <p:spTgt spid="18"/>
                                        </p:tgtEl>
                                        <p:attrNameLst>
                                          <p:attrName>style.visibility</p:attrName>
                                        </p:attrNameLst>
                                      </p:cBhvr>
                                      <p:to>
                                        <p:strVal val="visible"/>
                                      </p:to>
                                    </p:set>
                                    <p:animEffect transition="in" filter="fade">
                                      <p:cBhvr>
                                        <p:cTn id="175" dur="750"/>
                                        <p:tgtEl>
                                          <p:spTgt spid="18"/>
                                        </p:tgtEl>
                                      </p:cBhvr>
                                    </p:animEffect>
                                    <p:anim calcmode="lin" valueType="num">
                                      <p:cBhvr>
                                        <p:cTn id="176" dur="750" fill="hold"/>
                                        <p:tgtEl>
                                          <p:spTgt spid="18"/>
                                        </p:tgtEl>
                                        <p:attrNameLst>
                                          <p:attrName>ppt_x</p:attrName>
                                        </p:attrNameLst>
                                      </p:cBhvr>
                                      <p:tavLst>
                                        <p:tav tm="0">
                                          <p:val>
                                            <p:strVal val="#ppt_x"/>
                                          </p:val>
                                        </p:tav>
                                        <p:tav tm="100000">
                                          <p:val>
                                            <p:strVal val="#ppt_x"/>
                                          </p:val>
                                        </p:tav>
                                      </p:tavLst>
                                    </p:anim>
                                    <p:anim calcmode="lin" valueType="num">
                                      <p:cBhvr>
                                        <p:cTn id="177" dur="750" fill="hold"/>
                                        <p:tgtEl>
                                          <p:spTgt spid="18"/>
                                        </p:tgtEl>
                                        <p:attrNameLst>
                                          <p:attrName>ppt_y</p:attrName>
                                        </p:attrNameLst>
                                      </p:cBhvr>
                                      <p:tavLst>
                                        <p:tav tm="0">
                                          <p:val>
                                            <p:strVal val="#ppt_y-.1"/>
                                          </p:val>
                                        </p:tav>
                                        <p:tav tm="100000">
                                          <p:val>
                                            <p:strVal val="#ppt_y"/>
                                          </p:val>
                                        </p:tav>
                                      </p:tavLst>
                                    </p:anim>
                                  </p:childTnLst>
                                </p:cTn>
                              </p:par>
                            </p:childTnLst>
                          </p:cTn>
                        </p:par>
                        <p:par>
                          <p:cTn id="178" fill="hold">
                            <p:stCondLst>
                              <p:cond delay="3399"/>
                            </p:stCondLst>
                            <p:childTnLst>
                              <p:par>
                                <p:cTn id="179" presetID="14" presetClass="entr" presetSubtype="10" fill="hold" grpId="0" nodeType="afterEffect">
                                  <p:stCondLst>
                                    <p:cond delay="0"/>
                                  </p:stCondLst>
                                  <p:iterate type="lt">
                                    <p:tmPct val="10000"/>
                                  </p:iterate>
                                  <p:childTnLst>
                                    <p:set>
                                      <p:cBhvr>
                                        <p:cTn id="180" dur="1" fill="hold">
                                          <p:stCondLst>
                                            <p:cond delay="0"/>
                                          </p:stCondLst>
                                        </p:cTn>
                                        <p:tgtEl>
                                          <p:spTgt spid="31"/>
                                        </p:tgtEl>
                                        <p:attrNameLst>
                                          <p:attrName>style.visibility</p:attrName>
                                        </p:attrNameLst>
                                      </p:cBhvr>
                                      <p:to>
                                        <p:strVal val="visible"/>
                                      </p:to>
                                    </p:set>
                                    <p:animEffect transition="in" filter="randombar(horizontal)">
                                      <p:cBhvr>
                                        <p:cTn id="181" dur="500"/>
                                        <p:tgtEl>
                                          <p:spTgt spid="31"/>
                                        </p:tgtEl>
                                      </p:cBhvr>
                                    </p:animEffect>
                                  </p:childTnLst>
                                </p:cTn>
                              </p:par>
                              <p:par>
                                <p:cTn id="182" presetID="14" presetClass="entr" presetSubtype="10" fill="hold" grpId="0" nodeType="withEffect">
                                  <p:stCondLst>
                                    <p:cond delay="0"/>
                                  </p:stCondLst>
                                  <p:iterate type="lt">
                                    <p:tmPct val="10000"/>
                                  </p:iterate>
                                  <p:childTnLst>
                                    <p:set>
                                      <p:cBhvr>
                                        <p:cTn id="183" dur="1" fill="hold">
                                          <p:stCondLst>
                                            <p:cond delay="0"/>
                                          </p:stCondLst>
                                        </p:cTn>
                                        <p:tgtEl>
                                          <p:spTgt spid="50"/>
                                        </p:tgtEl>
                                        <p:attrNameLst>
                                          <p:attrName>style.visibility</p:attrName>
                                        </p:attrNameLst>
                                      </p:cBhvr>
                                      <p:to>
                                        <p:strVal val="visible"/>
                                      </p:to>
                                    </p:set>
                                    <p:animEffect transition="in" filter="randombar(horizontal)">
                                      <p:cBhvr>
                                        <p:cTn id="184" dur="500"/>
                                        <p:tgtEl>
                                          <p:spTgt spid="50"/>
                                        </p:tgtEl>
                                      </p:cBhvr>
                                    </p:animEffect>
                                  </p:childTnLst>
                                </p:cTn>
                              </p:par>
                            </p:childTnLst>
                          </p:cTn>
                        </p:par>
                        <p:par>
                          <p:cTn id="185" fill="hold">
                            <p:stCondLst>
                              <p:cond delay="7100"/>
                            </p:stCondLst>
                            <p:childTnLst>
                              <p:par>
                                <p:cTn id="186" presetID="22" presetClass="entr" presetSubtype="4" fill="hold" grpId="0" nodeType="afterEffect">
                                  <p:stCondLst>
                                    <p:cond delay="0"/>
                                  </p:stCondLst>
                                  <p:childTnLst>
                                    <p:set>
                                      <p:cBhvr>
                                        <p:cTn id="187" dur="1" fill="hold">
                                          <p:stCondLst>
                                            <p:cond delay="0"/>
                                          </p:stCondLst>
                                        </p:cTn>
                                        <p:tgtEl>
                                          <p:spTgt spid="53"/>
                                        </p:tgtEl>
                                        <p:attrNameLst>
                                          <p:attrName>style.visibility</p:attrName>
                                        </p:attrNameLst>
                                      </p:cBhvr>
                                      <p:to>
                                        <p:strVal val="visible"/>
                                      </p:to>
                                    </p:set>
                                    <p:animEffect transition="in" filter="wipe(down)">
                                      <p:cBhvr>
                                        <p:cTn id="188"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p:bldP spid="32" grpId="0" animBg="1"/>
      <p:bldP spid="50" grpId="0"/>
      <p:bldP spid="51" grpId="0"/>
      <p:bldP spid="5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KSO_Shape"/>
          <p:cNvSpPr/>
          <p:nvPr/>
        </p:nvSpPr>
        <p:spPr bwMode="auto">
          <a:xfrm>
            <a:off x="2387092" y="1669352"/>
            <a:ext cx="1346200" cy="1800225"/>
          </a:xfrm>
          <a:custGeom>
            <a:avLst/>
            <a:gdLst>
              <a:gd name="T0" fmla="*/ 1281616 w 634"/>
              <a:gd name="T1" fmla="*/ 39819 h 633"/>
              <a:gd name="T2" fmla="*/ 1281616 w 634"/>
              <a:gd name="T3" fmla="*/ 39819 h 633"/>
              <a:gd name="T4" fmla="*/ 0 w 634"/>
              <a:gd name="T5" fmla="*/ 878867 h 633"/>
              <a:gd name="T6" fmla="*/ 405951 w 634"/>
              <a:gd name="T7" fmla="*/ 1214486 h 633"/>
              <a:gd name="T8" fmla="*/ 656748 w 634"/>
              <a:gd name="T9" fmla="*/ 1797553 h 633"/>
              <a:gd name="T10" fmla="*/ 1313497 w 634"/>
              <a:gd name="T11" fmla="*/ 82483 h 633"/>
              <a:gd name="T12" fmla="*/ 1281616 w 634"/>
              <a:gd name="T13" fmla="*/ 39819 h 633"/>
              <a:gd name="T14" fmla="*/ 157280 w 634"/>
              <a:gd name="T15" fmla="*/ 878867 h 633"/>
              <a:gd name="T16" fmla="*/ 157280 w 634"/>
              <a:gd name="T17" fmla="*/ 878867 h 633"/>
              <a:gd name="T18" fmla="*/ 1126461 w 634"/>
              <a:gd name="T19" fmla="*/ 250292 h 633"/>
              <a:gd name="T20" fmla="*/ 437832 w 634"/>
              <a:gd name="T21" fmla="*/ 1086496 h 633"/>
              <a:gd name="T22" fmla="*/ 157280 w 634"/>
              <a:gd name="T23" fmla="*/ 878867 h 633"/>
              <a:gd name="T24" fmla="*/ 656748 w 634"/>
              <a:gd name="T25" fmla="*/ 1589924 h 633"/>
              <a:gd name="T26" fmla="*/ 656748 w 634"/>
              <a:gd name="T27" fmla="*/ 1589924 h 633"/>
              <a:gd name="T28" fmla="*/ 501594 w 634"/>
              <a:gd name="T29" fmla="*/ 1129159 h 633"/>
              <a:gd name="T30" fmla="*/ 1158342 w 634"/>
              <a:gd name="T31" fmla="*/ 290111 h 633"/>
              <a:gd name="T32" fmla="*/ 656748 w 634"/>
              <a:gd name="T33" fmla="*/ 1589924 h 6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34" h="633">
                <a:moveTo>
                  <a:pt x="603" y="14"/>
                </a:moveTo>
                <a:lnTo>
                  <a:pt x="603" y="14"/>
                </a:lnTo>
                <a:cubicBezTo>
                  <a:pt x="574" y="14"/>
                  <a:pt x="0" y="309"/>
                  <a:pt x="0" y="309"/>
                </a:cubicBezTo>
                <a:lnTo>
                  <a:pt x="191" y="427"/>
                </a:lnTo>
                <a:lnTo>
                  <a:pt x="309" y="632"/>
                </a:lnTo>
                <a:cubicBezTo>
                  <a:pt x="309" y="632"/>
                  <a:pt x="618" y="44"/>
                  <a:pt x="618" y="29"/>
                </a:cubicBezTo>
                <a:cubicBezTo>
                  <a:pt x="633" y="14"/>
                  <a:pt x="618" y="0"/>
                  <a:pt x="603" y="14"/>
                </a:cubicBezTo>
                <a:close/>
                <a:moveTo>
                  <a:pt x="74" y="309"/>
                </a:moveTo>
                <a:lnTo>
                  <a:pt x="74" y="309"/>
                </a:lnTo>
                <a:cubicBezTo>
                  <a:pt x="530" y="88"/>
                  <a:pt x="530" y="88"/>
                  <a:pt x="530" y="88"/>
                </a:cubicBezTo>
                <a:cubicBezTo>
                  <a:pt x="206" y="382"/>
                  <a:pt x="206" y="382"/>
                  <a:pt x="206" y="382"/>
                </a:cubicBezTo>
                <a:lnTo>
                  <a:pt x="74" y="309"/>
                </a:lnTo>
                <a:close/>
                <a:moveTo>
                  <a:pt x="309" y="559"/>
                </a:moveTo>
                <a:lnTo>
                  <a:pt x="309" y="559"/>
                </a:lnTo>
                <a:cubicBezTo>
                  <a:pt x="309" y="559"/>
                  <a:pt x="250" y="441"/>
                  <a:pt x="236" y="397"/>
                </a:cubicBezTo>
                <a:cubicBezTo>
                  <a:pt x="545" y="102"/>
                  <a:pt x="545" y="102"/>
                  <a:pt x="545" y="102"/>
                </a:cubicBezTo>
                <a:lnTo>
                  <a:pt x="309" y="559"/>
                </a:lnTo>
                <a:close/>
              </a:path>
            </a:pathLst>
          </a:custGeom>
          <a:solidFill>
            <a:srgbClr val="FFFFFF"/>
          </a:solidFill>
          <a:ln>
            <a:noFill/>
          </a:ln>
        </p:spPr>
        <p:txBody>
          <a:bodyPr wrap="none" lIns="121908" tIns="60955" rIns="121908" bIns="60955"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cxnSp>
        <p:nvCxnSpPr>
          <p:cNvPr id="5" name="曲线连接符 4"/>
          <p:cNvCxnSpPr/>
          <p:nvPr/>
        </p:nvCxnSpPr>
        <p:spPr>
          <a:xfrm rot="5400000">
            <a:off x="1714500" y="3012377"/>
            <a:ext cx="1106424" cy="914400"/>
          </a:xfrm>
          <a:prstGeom prst="curvedConnector3">
            <a:avLst>
              <a:gd name="adj1" fmla="val 156611"/>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041648" y="2384798"/>
            <a:ext cx="4051302" cy="584775"/>
          </a:xfrm>
          <a:prstGeom prst="rect">
            <a:avLst/>
          </a:prstGeom>
          <a:noFill/>
        </p:spPr>
        <p:txBody>
          <a:bodyPr wrap="none" rtlCol="0">
            <a:spAutoFit/>
          </a:bodyPr>
          <a:lstStyle/>
          <a:p>
            <a:r>
              <a:rPr lang="en-US" altLang="zh-CN" sz="3200" dirty="0">
                <a:solidFill>
                  <a:srgbClr val="FFFFFF"/>
                </a:solidFill>
                <a:latin typeface="Bodoni MT Black" panose="02070A03080606020203" pitchFamily="18" charset="0"/>
              </a:rPr>
              <a:t>Have  A  Nice  Day</a:t>
            </a:r>
            <a:endParaRPr lang="zh-CN" altLang="en-US" sz="3200" dirty="0">
              <a:solidFill>
                <a:srgbClr val="FFFFFF"/>
              </a:solidFill>
              <a:latin typeface="Bodoni MT Black" panose="02070A03080606020203" pitchFamily="18" charset="0"/>
            </a:endParaRPr>
          </a:p>
        </p:txBody>
      </p:sp>
      <p:sp>
        <p:nvSpPr>
          <p:cNvPr id="11" name="文本框 10"/>
          <p:cNvSpPr txBox="1"/>
          <p:nvPr/>
        </p:nvSpPr>
        <p:spPr>
          <a:xfrm>
            <a:off x="4041647" y="3948422"/>
            <a:ext cx="3877985" cy="646331"/>
          </a:xfrm>
          <a:prstGeom prst="rect">
            <a:avLst/>
          </a:prstGeom>
          <a:noFill/>
        </p:spPr>
        <p:txBody>
          <a:bodyPr wrap="none" rtlCol="0">
            <a:spAutoFit/>
          </a:bodyPr>
          <a:lstStyle/>
          <a:p>
            <a:r>
              <a:rPr lang="zh-CN" altLang="en-US" sz="3600" b="1" dirty="0">
                <a:solidFill>
                  <a:srgbClr val="FFFFFF"/>
                </a:solidFill>
                <a:latin typeface="幼圆" panose="02010509060101010101" pitchFamily="49" charset="-122"/>
                <a:ea typeface="幼圆" panose="02010509060101010101" pitchFamily="49" charset="-122"/>
              </a:rPr>
              <a:t>期待加入您的团队</a:t>
            </a:r>
          </a:p>
        </p:txBody>
      </p:sp>
      <p:sp>
        <p:nvSpPr>
          <p:cNvPr id="2" name="灯片编号占位符 1"/>
          <p:cNvSpPr>
            <a:spLocks noGrp="1"/>
          </p:cNvSpPr>
          <p:nvPr>
            <p:ph type="sldNum" sz="quarter" idx="12"/>
          </p:nvPr>
        </p:nvSpPr>
        <p:spPr/>
        <p:txBody>
          <a:bodyPr/>
          <a:lstStyle/>
          <a:p>
            <a:fld id="{8DBECCF4-614E-4169-A690-C72740F4C8F9}" type="slidenum">
              <a:rPr lang="zh-CN" altLang="en-US" smtClean="0"/>
              <a:t>18</a:t>
            </a:fld>
            <a:endParaRPr lang="zh-CN" altLang="en-US"/>
          </a:p>
        </p:txBody>
      </p:sp>
      <p:sp>
        <p:nvSpPr>
          <p:cNvPr id="7" name="文本框 6"/>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1" nodeType="withEffect">
                                  <p:stCondLst>
                                    <p:cond delay="25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0" presetClass="path" presetSubtype="0" accel="50000" decel="50000" fill="hold" grpId="0" nodeType="withEffect">
                                  <p:stCondLst>
                                    <p:cond delay="0"/>
                                  </p:stCondLst>
                                  <p:childTnLst>
                                    <p:animMotion origin="layout" path="M -0.15586 0.28681 L -0.15586 0.28704 C -0.15 0.29885 -0.14492 0.31204 -0.13802 0.32292 C -0.13567 0.32662 -0.13294 0.33033 -0.13072 0.33426 C -0.12656 0.34237 -0.12239 0.35024 -0.11875 0.3588 C -0.11705 0.3632 -0.11302 0.37338 -0.11054 0.37778 C -0.10898 0.38056 -0.10703 0.38264 -0.10559 0.38542 C -0.10455 0.38774 -0.10429 0.39051 -0.10325 0.39283 C -0.10234 0.39514 -0.10065 0.39653 -0.09961 0.39862 C -0.09622 0.4051 -0.09804 0.40487 -0.09362 0.41181 C -0.09257 0.41343 -0.09127 0.41436 -0.08997 0.41575 C -0.08372 0.42292 -0.0875 0.41991 -0.08164 0.42315 C -0.08046 0.42431 -0.07929 0.42593 -0.07812 0.42686 C -0.07578 0.42848 -0.07083 0.43079 -0.07083 0.43125 C -0.06888 0.4301 -0.06666 0.43033 -0.06484 0.42894 C -0.06354 0.42778 -0.06341 0.42477 -0.0625 0.42315 C -0.06145 0.42107 -0.06015 0.41945 -0.05885 0.41737 C -0.05859 0.41436 -0.05833 0.41112 -0.05768 0.40811 C -0.05638 0.40162 -0.05416 0.39792 -0.05169 0.39283 L -0.04804 0.37593 C -0.04765 0.37408 -0.04713 0.372 -0.047 0.37037 C -0.04609 0.36505 -0.04544 0.35996 -0.04453 0.3551 C -0.04401 0.35301 -0.04375 0.35139 -0.04336 0.34931 C -0.04075 0.33565 -0.04336 0.34792 -0.04101 0.33218 C -0.04062 0.33056 -0.0401 0.32848 -0.03971 0.32662 C -0.0388 0.32176 -0.03802 0.31644 -0.03737 0.31181 L -0.03606 0.30394 C -0.03541 0.29399 -0.03424 0.28403 -0.03372 0.27362 C -0.03099 0.22662 -0.03229 0.24607 -0.03007 0.21505 C -0.02968 0.20371 -0.02916 0.1926 -0.0289 0.18102 C -0.02812 0.15417 -0.02812 0.14121 -0.02643 0.1169 C -0.02565 0.10139 -0.025 0.10301 -0.02291 0.08658 C -0.022 0.0794 -0.02057 0.06112 -0.01927 0.05625 C -0.01849 0.05301 -0.01757 0.05 -0.01692 0.04676 C -0.01562 0.04144 -0.0125 0.02315 -0.00963 0.02014 L -0.00625 0.01644 C -0.00533 0.01389 -0.00442 0.01158 -0.00364 0.00903 C -0.00338 0.00718 -0.00312 0.0051 -0.0026 0.00348 C -0.00208 0.00162 -0.00091 0.0007 -4.16667E-6 -0.00023 L -4.16667E-6 -4.44444E-6 " pathEditMode="relative" rAng="0" ptsTypes="AAAAAAAAAAAAAAAAAAAAAAAAAAAAAAAAAAAAAAAA">
                                      <p:cBhvr>
                                        <p:cTn id="11" dur="2000" fill="hold"/>
                                        <p:tgtEl>
                                          <p:spTgt spid="3"/>
                                        </p:tgtEl>
                                        <p:attrNameLst>
                                          <p:attrName>ppt_x</p:attrName>
                                          <p:attrName>ppt_y</p:attrName>
                                        </p:attrNameLst>
                                      </p:cBhvr>
                                      <p:rCtr x="7786" y="-7130"/>
                                    </p:animMotion>
                                  </p:childTnLst>
                                </p:cTn>
                              </p:par>
                              <p:par>
                                <p:cTn id="12" presetID="22" presetClass="entr" presetSubtype="8" fill="hold" nodeType="withEffect">
                                  <p:stCondLst>
                                    <p:cond delay="25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1750"/>
                                        <p:tgtEl>
                                          <p:spTgt spid="5"/>
                                        </p:tgtEl>
                                      </p:cBhvr>
                                    </p:animEffect>
                                  </p:childTnLst>
                                </p:cTn>
                              </p:par>
                            </p:childTnLst>
                          </p:cTn>
                        </p:par>
                        <p:par>
                          <p:cTn id="15" fill="hold">
                            <p:stCondLst>
                              <p:cond delay="75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10"/>
                                        </p:tgtEl>
                                        <p:attrNameLst>
                                          <p:attrName>ppt_y</p:attrName>
                                        </p:attrNameLst>
                                      </p:cBhvr>
                                      <p:tavLst>
                                        <p:tav tm="0">
                                          <p:val>
                                            <p:strVal val="#ppt_y"/>
                                          </p:val>
                                        </p:tav>
                                        <p:tav tm="100000">
                                          <p:val>
                                            <p:strVal val="#ppt_y"/>
                                          </p:val>
                                        </p:tav>
                                      </p:tavLst>
                                    </p:anim>
                                    <p:anim calcmode="lin" valueType="num">
                                      <p:cBhvr>
                                        <p:cTn id="20"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10"/>
                                        </p:tgtEl>
                                      </p:cBhvr>
                                    </p:animEffect>
                                  </p:childTnLst>
                                </p:cTn>
                              </p:par>
                            </p:childTnLst>
                          </p:cTn>
                        </p:par>
                        <p:par>
                          <p:cTn id="23" fill="hold">
                            <p:stCondLst>
                              <p:cond delay="1350"/>
                            </p:stCondLst>
                            <p:childTnLst>
                              <p:par>
                                <p:cTn id="24" presetID="14" presetClass="entr" presetSubtype="10" fill="hold" grpId="0" nodeType="afterEffect">
                                  <p:stCondLst>
                                    <p:cond delay="0"/>
                                  </p:stCondLst>
                                  <p:iterate type="lt">
                                    <p:tmPct val="10000"/>
                                  </p:iterate>
                                  <p:childTnLst>
                                    <p:set>
                                      <p:cBhvr>
                                        <p:cTn id="25" dur="1" fill="hold">
                                          <p:stCondLst>
                                            <p:cond delay="0"/>
                                          </p:stCondLst>
                                        </p:cTn>
                                        <p:tgtEl>
                                          <p:spTgt spid="11"/>
                                        </p:tgtEl>
                                        <p:attrNameLst>
                                          <p:attrName>style.visibility</p:attrName>
                                        </p:attrNameLst>
                                      </p:cBhvr>
                                      <p:to>
                                        <p:strVal val="visible"/>
                                      </p:to>
                                    </p:set>
                                    <p:animEffect transition="in" filter="randombar(horizontal)">
                                      <p:cBhvr>
                                        <p:cTn id="26" dur="500"/>
                                        <p:tgtEl>
                                          <p:spTgt spid="11"/>
                                        </p:tgtEl>
                                      </p:cBhvr>
                                    </p:animEffect>
                                  </p:childTnLst>
                                </p:cTn>
                              </p:par>
                            </p:childTnLst>
                          </p:cTn>
                        </p:par>
                        <p:par>
                          <p:cTn id="27" fill="hold">
                            <p:stCondLst>
                              <p:cond delay="2200"/>
                            </p:stCondLst>
                            <p:childTnLst>
                              <p:par>
                                <p:cTn id="28" presetID="22" presetClass="entr" presetSubtype="4"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10" grpId="0"/>
      <p:bldP spid="11"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27"/>
          <p:cNvPicPr>
            <a:picLocks noChangeAspect="1" noChangeArrowheads="1"/>
          </p:cNvPicPr>
          <p:nvPr/>
        </p:nvPicPr>
        <p:blipFill>
          <a:blip r:embed="rId3">
            <a:lum bright="70000" contrast="-70000"/>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3059981" y="2138022"/>
            <a:ext cx="6240462" cy="416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任意多边形 17"/>
          <p:cNvSpPr/>
          <p:nvPr/>
        </p:nvSpPr>
        <p:spPr>
          <a:xfrm>
            <a:off x="4861793" y="2531722"/>
            <a:ext cx="2657475" cy="3048000"/>
          </a:xfrm>
          <a:custGeom>
            <a:avLst/>
            <a:gdLst>
              <a:gd name="connsiteX0" fmla="*/ 1314450 w 2657475"/>
              <a:gd name="connsiteY0" fmla="*/ 0 h 3048000"/>
              <a:gd name="connsiteX1" fmla="*/ 2657475 w 2657475"/>
              <a:gd name="connsiteY1" fmla="*/ 1247775 h 3048000"/>
              <a:gd name="connsiteX2" fmla="*/ 1838325 w 2657475"/>
              <a:gd name="connsiteY2" fmla="*/ 2371725 h 3048000"/>
              <a:gd name="connsiteX3" fmla="*/ 342900 w 2657475"/>
              <a:gd name="connsiteY3" fmla="*/ 3048000 h 3048000"/>
              <a:gd name="connsiteX4" fmla="*/ 0 w 2657475"/>
              <a:gd name="connsiteY4" fmla="*/ 1295400 h 3048000"/>
              <a:gd name="connsiteX5" fmla="*/ 1314450 w 2657475"/>
              <a:gd name="connsiteY5" fmla="*/ 0 h 30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7475" h="3048000">
                <a:moveTo>
                  <a:pt x="1314450" y="0"/>
                </a:moveTo>
                <a:lnTo>
                  <a:pt x="2657475" y="1247775"/>
                </a:lnTo>
                <a:lnTo>
                  <a:pt x="1838325" y="2371725"/>
                </a:lnTo>
                <a:lnTo>
                  <a:pt x="342900" y="3048000"/>
                </a:lnTo>
                <a:lnTo>
                  <a:pt x="0" y="1295400"/>
                </a:lnTo>
                <a:lnTo>
                  <a:pt x="1314450" y="0"/>
                </a:lnTo>
                <a:close/>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chemeClr val="bg1"/>
              </a:solidFill>
            </a:endParaRPr>
          </a:p>
        </p:txBody>
      </p:sp>
      <p:sp>
        <p:nvSpPr>
          <p:cNvPr id="19" name="文本框 30"/>
          <p:cNvSpPr txBox="1">
            <a:spLocks noChangeArrowheads="1"/>
          </p:cNvSpPr>
          <p:nvPr/>
        </p:nvSpPr>
        <p:spPr bwMode="auto">
          <a:xfrm>
            <a:off x="5636493" y="1780835"/>
            <a:ext cx="1108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学习力</a:t>
            </a:r>
          </a:p>
        </p:txBody>
      </p:sp>
      <p:sp>
        <p:nvSpPr>
          <p:cNvPr id="20" name="文本框 37"/>
          <p:cNvSpPr txBox="1">
            <a:spLocks noChangeArrowheads="1"/>
          </p:cNvSpPr>
          <p:nvPr/>
        </p:nvSpPr>
        <p:spPr bwMode="auto">
          <a:xfrm>
            <a:off x="6965231" y="5840072"/>
            <a:ext cx="1108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幽默度</a:t>
            </a:r>
          </a:p>
        </p:txBody>
      </p:sp>
      <p:sp>
        <p:nvSpPr>
          <p:cNvPr id="21" name="文本框 38"/>
          <p:cNvSpPr txBox="1">
            <a:spLocks noChangeArrowheads="1"/>
          </p:cNvSpPr>
          <p:nvPr/>
        </p:nvSpPr>
        <p:spPr bwMode="auto">
          <a:xfrm>
            <a:off x="8051081" y="3296897"/>
            <a:ext cx="800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chemeClr val="bg1"/>
                </a:solidFill>
                <a:latin typeface="微软雅黑" panose="020B0503020204020204" pitchFamily="34" charset="-122"/>
                <a:ea typeface="微软雅黑" panose="020B0503020204020204" pitchFamily="34" charset="-122"/>
              </a:rPr>
              <a:t>智商</a:t>
            </a:r>
          </a:p>
        </p:txBody>
      </p:sp>
      <p:sp>
        <p:nvSpPr>
          <p:cNvPr id="22" name="文本框 39"/>
          <p:cNvSpPr txBox="1">
            <a:spLocks noChangeArrowheads="1"/>
          </p:cNvSpPr>
          <p:nvPr/>
        </p:nvSpPr>
        <p:spPr bwMode="auto">
          <a:xfrm>
            <a:off x="3394943" y="3296897"/>
            <a:ext cx="800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chemeClr val="bg1"/>
                </a:solidFill>
                <a:latin typeface="微软雅黑" panose="020B0503020204020204" pitchFamily="34" charset="-122"/>
                <a:ea typeface="微软雅黑" panose="020B0503020204020204" pitchFamily="34" charset="-122"/>
              </a:rPr>
              <a:t>情商</a:t>
            </a:r>
          </a:p>
        </p:txBody>
      </p:sp>
      <p:sp>
        <p:nvSpPr>
          <p:cNvPr id="23" name="文本框 40"/>
          <p:cNvSpPr txBox="1">
            <a:spLocks noChangeArrowheads="1"/>
          </p:cNvSpPr>
          <p:nvPr/>
        </p:nvSpPr>
        <p:spPr bwMode="auto">
          <a:xfrm>
            <a:off x="4212506" y="5840072"/>
            <a:ext cx="1108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chemeClr val="bg1"/>
                </a:solidFill>
                <a:latin typeface="微软雅黑" panose="020B0503020204020204" pitchFamily="34" charset="-122"/>
                <a:ea typeface="微软雅黑" panose="020B0503020204020204" pitchFamily="34" charset="-122"/>
              </a:rPr>
              <a:t>忍耐力</a:t>
            </a:r>
          </a:p>
        </p:txBody>
      </p:sp>
      <p:sp>
        <p:nvSpPr>
          <p:cNvPr id="17" name="文本框 16"/>
          <p:cNvSpPr txBox="1"/>
          <p:nvPr/>
        </p:nvSpPr>
        <p:spPr>
          <a:xfrm>
            <a:off x="5125174" y="543418"/>
            <a:ext cx="2619628"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SELF-INTRODUCTION</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7" name="灯片编号占位符 6"/>
          <p:cNvSpPr>
            <a:spLocks noGrp="1"/>
          </p:cNvSpPr>
          <p:nvPr>
            <p:ph type="sldNum" sz="quarter" idx="12"/>
          </p:nvPr>
        </p:nvSpPr>
        <p:spPr/>
        <p:txBody>
          <a:bodyPr/>
          <a:lstStyle/>
          <a:p>
            <a:fld id="{8DBECCF4-614E-4169-A690-C72740F4C8F9}" type="slidenum">
              <a:rPr lang="zh-CN" altLang="en-US" smtClean="0"/>
              <a:t>2</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7"/>
                                        </p:tgtEl>
                                        <p:attrNameLst>
                                          <p:attrName>ppt_y</p:attrName>
                                        </p:attrNameLst>
                                      </p:cBhvr>
                                      <p:tavLst>
                                        <p:tav tm="0">
                                          <p:val>
                                            <p:strVal val="#ppt_y"/>
                                          </p:val>
                                        </p:tav>
                                        <p:tav tm="100000">
                                          <p:val>
                                            <p:strVal val="#ppt_y"/>
                                          </p:val>
                                        </p:tav>
                                      </p:tavLst>
                                    </p:anim>
                                    <p:anim calcmode="lin" valueType="num">
                                      <p:cBhvr>
                                        <p:cTn id="9"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7"/>
                                        </p:tgtEl>
                                      </p:cBhvr>
                                    </p:animEffect>
                                  </p:childTnLst>
                                </p:cTn>
                              </p:par>
                            </p:childTnLst>
                          </p:cTn>
                        </p:par>
                        <p:par>
                          <p:cTn id="12" fill="hold">
                            <p:stCondLst>
                              <p:cond delay="1299"/>
                            </p:stCondLst>
                            <p:childTnLst>
                              <p:par>
                                <p:cTn id="13" presetID="14" presetClass="entr" presetSubtype="1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randombar(horizontal)">
                                      <p:cBhvr>
                                        <p:cTn id="15" dur="500"/>
                                        <p:tgtEl>
                                          <p:spTgt spid="13"/>
                                        </p:tgtEl>
                                      </p:cBhvr>
                                    </p:animEffect>
                                  </p:childTnLst>
                                </p:cTn>
                              </p:par>
                            </p:childTnLst>
                          </p:cTn>
                        </p:par>
                        <p:par>
                          <p:cTn id="16" fill="hold">
                            <p:stCondLst>
                              <p:cond delay="1799"/>
                            </p:stCondLst>
                            <p:childTnLst>
                              <p:par>
                                <p:cTn id="17" presetID="21" presetClass="entr" presetSubtype="1"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heel(1)">
                                      <p:cBhvr>
                                        <p:cTn id="19" dur="2500"/>
                                        <p:tgtEl>
                                          <p:spTgt spid="18"/>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randombar(horizontal)">
                                      <p:cBhvr>
                                        <p:cTn id="22" dur="500"/>
                                        <p:tgtEl>
                                          <p:spTgt spid="19"/>
                                        </p:tgtEl>
                                      </p:cBhvr>
                                    </p:animEffect>
                                  </p:childTnLst>
                                </p:cTn>
                              </p:par>
                              <p:par>
                                <p:cTn id="23" presetID="14" presetClass="entr" presetSubtype="10" fill="hold" grpId="0" nodeType="withEffect">
                                  <p:stCondLst>
                                    <p:cond delay="500"/>
                                  </p:stCondLst>
                                  <p:childTnLst>
                                    <p:set>
                                      <p:cBhvr>
                                        <p:cTn id="24" dur="1" fill="hold">
                                          <p:stCondLst>
                                            <p:cond delay="0"/>
                                          </p:stCondLst>
                                        </p:cTn>
                                        <p:tgtEl>
                                          <p:spTgt spid="21"/>
                                        </p:tgtEl>
                                        <p:attrNameLst>
                                          <p:attrName>style.visibility</p:attrName>
                                        </p:attrNameLst>
                                      </p:cBhvr>
                                      <p:to>
                                        <p:strVal val="visible"/>
                                      </p:to>
                                    </p:set>
                                    <p:animEffect transition="in" filter="randombar(horizontal)">
                                      <p:cBhvr>
                                        <p:cTn id="25" dur="500"/>
                                        <p:tgtEl>
                                          <p:spTgt spid="21"/>
                                        </p:tgtEl>
                                      </p:cBhvr>
                                    </p:animEffect>
                                  </p:childTnLst>
                                </p:cTn>
                              </p:par>
                              <p:par>
                                <p:cTn id="26" presetID="14" presetClass="entr" presetSubtype="10" fill="hold" grpId="0" nodeType="withEffect">
                                  <p:stCondLst>
                                    <p:cond delay="1000"/>
                                  </p:stCondLst>
                                  <p:childTnLst>
                                    <p:set>
                                      <p:cBhvr>
                                        <p:cTn id="27" dur="1" fill="hold">
                                          <p:stCondLst>
                                            <p:cond delay="0"/>
                                          </p:stCondLst>
                                        </p:cTn>
                                        <p:tgtEl>
                                          <p:spTgt spid="20"/>
                                        </p:tgtEl>
                                        <p:attrNameLst>
                                          <p:attrName>style.visibility</p:attrName>
                                        </p:attrNameLst>
                                      </p:cBhvr>
                                      <p:to>
                                        <p:strVal val="visible"/>
                                      </p:to>
                                    </p:set>
                                    <p:animEffect transition="in" filter="randombar(horizontal)">
                                      <p:cBhvr>
                                        <p:cTn id="28" dur="500"/>
                                        <p:tgtEl>
                                          <p:spTgt spid="20"/>
                                        </p:tgtEl>
                                      </p:cBhvr>
                                    </p:animEffect>
                                  </p:childTnLst>
                                </p:cTn>
                              </p:par>
                              <p:par>
                                <p:cTn id="29" presetID="14" presetClass="entr" presetSubtype="10" fill="hold" grpId="0" nodeType="withEffect">
                                  <p:stCondLst>
                                    <p:cond delay="1500"/>
                                  </p:stCondLst>
                                  <p:childTnLst>
                                    <p:set>
                                      <p:cBhvr>
                                        <p:cTn id="30" dur="1" fill="hold">
                                          <p:stCondLst>
                                            <p:cond delay="0"/>
                                          </p:stCondLst>
                                        </p:cTn>
                                        <p:tgtEl>
                                          <p:spTgt spid="23"/>
                                        </p:tgtEl>
                                        <p:attrNameLst>
                                          <p:attrName>style.visibility</p:attrName>
                                        </p:attrNameLst>
                                      </p:cBhvr>
                                      <p:to>
                                        <p:strVal val="visible"/>
                                      </p:to>
                                    </p:set>
                                    <p:animEffect transition="in" filter="randombar(horizontal)">
                                      <p:cBhvr>
                                        <p:cTn id="31" dur="500"/>
                                        <p:tgtEl>
                                          <p:spTgt spid="23"/>
                                        </p:tgtEl>
                                      </p:cBhvr>
                                    </p:animEffect>
                                  </p:childTnLst>
                                </p:cTn>
                              </p:par>
                              <p:par>
                                <p:cTn id="32" presetID="14" presetClass="entr" presetSubtype="10" fill="hold" grpId="0" nodeType="withEffect">
                                  <p:stCondLst>
                                    <p:cond delay="2000"/>
                                  </p:stCondLst>
                                  <p:childTnLst>
                                    <p:set>
                                      <p:cBhvr>
                                        <p:cTn id="33" dur="1" fill="hold">
                                          <p:stCondLst>
                                            <p:cond delay="0"/>
                                          </p:stCondLst>
                                        </p:cTn>
                                        <p:tgtEl>
                                          <p:spTgt spid="22"/>
                                        </p:tgtEl>
                                        <p:attrNameLst>
                                          <p:attrName>style.visibility</p:attrName>
                                        </p:attrNameLst>
                                      </p:cBhvr>
                                      <p:to>
                                        <p:strVal val="visible"/>
                                      </p:to>
                                    </p:set>
                                    <p:animEffect transition="in" filter="randombar(horizontal)">
                                      <p:cBhvr>
                                        <p:cTn id="3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p:bldP spid="21" grpId="0"/>
      <p:bldP spid="22" grpId="0"/>
      <p:bldP spid="23"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341258" y="551543"/>
            <a:ext cx="1430200"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ea typeface="Segoe UI Black" panose="020B0A02040204020203" pitchFamily="34" charset="0"/>
                <a:cs typeface="Segoe UI Black" panose="020B0A02040204020203" pitchFamily="34" charset="0"/>
              </a:rPr>
              <a:t>ABOUT ME</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5" name="矩形 4"/>
          <p:cNvSpPr/>
          <p:nvPr/>
        </p:nvSpPr>
        <p:spPr>
          <a:xfrm>
            <a:off x="1585830" y="1685512"/>
            <a:ext cx="9521372" cy="1654748"/>
          </a:xfrm>
          <a:prstGeom prst="rect">
            <a:avLst/>
          </a:prstGeom>
        </p:spPr>
        <p:txBody>
          <a:bodyPr wrap="square">
            <a:spAutoFit/>
          </a:bodyPr>
          <a:lstStyle/>
          <a:p>
            <a:pPr>
              <a:lnSpc>
                <a:spcPct val="200000"/>
              </a:lnSpc>
            </a:pPr>
            <a:r>
              <a:rPr lang="zh-CN" altLang="en-US" dirty="0">
                <a:solidFill>
                  <a:srgbClr val="FFFFFF"/>
                </a:solidFill>
                <a:latin typeface="幼圆" panose="02010509060101010101" pitchFamily="49" charset="-122"/>
                <a:ea typeface="幼圆" panose="02010509060101010101" pitchFamily="49" charset="-122"/>
              </a:rPr>
              <a:t>    我是一个对生活和设计充满无限热情的人。喜欢书籍、电影、音乐、摄影、旅游，了解新媒体和互联网行业，愿意在工作中付出全部的精力与公司一同进步与发展。精通photoshop，熟练使用3dsmax、cad、ai等软件，希望求得一份设计相关的工作。</a:t>
            </a:r>
          </a:p>
        </p:txBody>
      </p:sp>
      <p:sp>
        <p:nvSpPr>
          <p:cNvPr id="2" name="灯片编号占位符 1"/>
          <p:cNvSpPr>
            <a:spLocks noGrp="1"/>
          </p:cNvSpPr>
          <p:nvPr>
            <p:ph type="sldNum" sz="quarter" idx="12"/>
          </p:nvPr>
        </p:nvSpPr>
        <p:spPr/>
        <p:txBody>
          <a:bodyPr/>
          <a:lstStyle/>
          <a:p>
            <a:fld id="{8DBECCF4-614E-4169-A690-C72740F4C8F9}" type="slidenum">
              <a:rPr lang="zh-CN" altLang="en-US" smtClean="0"/>
              <a:t>3</a:t>
            </a:fld>
            <a:endParaRPr lang="zh-CN" altLang="en-US"/>
          </a:p>
        </p:txBody>
      </p:sp>
      <p:sp>
        <p:nvSpPr>
          <p:cNvPr id="6" name="文本框 5"/>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wd">
                                    <p:tmPct val="10000"/>
                                  </p:iterate>
                                  <p:childTnLst>
                                    <p:set>
                                      <p:cBhvr>
                                        <p:cTn id="15" dur="1" fill="hold">
                                          <p:stCondLst>
                                            <p:cond delay="0"/>
                                          </p:stCondLst>
                                        </p:cTn>
                                        <p:tgtEl>
                                          <p:spTgt spid="5"/>
                                        </p:tgtEl>
                                        <p:attrNameLst>
                                          <p:attrName>style.visibility</p:attrName>
                                        </p:attrNameLst>
                                      </p:cBhvr>
                                      <p:to>
                                        <p:strVal val="visible"/>
                                      </p:to>
                                    </p:set>
                                    <p:anim calcmode="lin" valueType="num">
                                      <p:cBhvr>
                                        <p:cTn id="16" dur="125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7" dur="1250" fill="hold"/>
                                        <p:tgtEl>
                                          <p:spTgt spid="5"/>
                                        </p:tgtEl>
                                        <p:attrNameLst>
                                          <p:attrName>ppt_y</p:attrName>
                                        </p:attrNameLst>
                                      </p:cBhvr>
                                      <p:tavLst>
                                        <p:tav tm="0">
                                          <p:val>
                                            <p:strVal val="#ppt_y"/>
                                          </p:val>
                                        </p:tav>
                                        <p:tav tm="100000">
                                          <p:val>
                                            <p:strVal val="#ppt_y"/>
                                          </p:val>
                                        </p:tav>
                                      </p:tavLst>
                                    </p:anim>
                                    <p:anim calcmode="lin" valueType="num">
                                      <p:cBhvr>
                                        <p:cTn id="18" dur="125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9" dur="125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0" dur="1250" tmFilter="0,0; .5, 1; 1, 1"/>
                                        <p:tgtEl>
                                          <p:spTgt spid="5"/>
                                        </p:tgtEl>
                                      </p:cBhvr>
                                    </p:animEffect>
                                  </p:childTnLst>
                                </p:cTn>
                              </p:par>
                            </p:childTnLst>
                          </p:cTn>
                        </p:par>
                        <p:par>
                          <p:cTn id="21" fill="hold">
                            <p:stCondLst>
                              <p:cond delay="16500"/>
                            </p:stCondLst>
                            <p:childTnLst>
                              <p:par>
                                <p:cTn id="22" presetID="22" presetClass="entr" presetSubtype="4"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a:spLocks noChangeAspect="1"/>
          </p:cNvSpPr>
          <p:nvPr/>
        </p:nvSpPr>
        <p:spPr>
          <a:xfrm>
            <a:off x="2215769" y="2918714"/>
            <a:ext cx="1776413" cy="1774825"/>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p>
        </p:txBody>
      </p:sp>
      <p:sp>
        <p:nvSpPr>
          <p:cNvPr id="3" name="椭圆 2"/>
          <p:cNvSpPr/>
          <p:nvPr/>
        </p:nvSpPr>
        <p:spPr>
          <a:xfrm>
            <a:off x="2330069" y="3026664"/>
            <a:ext cx="1547813" cy="1546225"/>
          </a:xfrm>
          <a:prstGeom prst="ellipse">
            <a:avLst/>
          </a:prstGeom>
          <a:blipFill>
            <a:blip r:embed="rId3"/>
            <a:stretch>
              <a:fillRect/>
            </a:stretch>
          </a:blip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 name="文本框 3"/>
          <p:cNvSpPr txBox="1"/>
          <p:nvPr/>
        </p:nvSpPr>
        <p:spPr>
          <a:xfrm>
            <a:off x="5341258" y="551543"/>
            <a:ext cx="1430200"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ea typeface="Segoe UI Black" panose="020B0A02040204020203" pitchFamily="34" charset="0"/>
                <a:cs typeface="Segoe UI Black" panose="020B0A02040204020203" pitchFamily="34" charset="0"/>
              </a:rPr>
              <a:t>ABOUT ME</a:t>
            </a:r>
            <a:endParaRPr lang="zh-CN" altLang="en-US" dirty="0">
              <a:solidFill>
                <a:srgbClr val="133B4E"/>
              </a:solidFill>
              <a:latin typeface="Segoe UI Black" panose="020B0A02040204020203" pitchFamily="34" charset="0"/>
              <a:cs typeface="Segoe UI Black" panose="020B0A02040204020203" pitchFamily="34" charset="0"/>
            </a:endParaRPr>
          </a:p>
        </p:txBody>
      </p:sp>
      <p:cxnSp>
        <p:nvCxnSpPr>
          <p:cNvPr id="5" name="直接连接符 4"/>
          <p:cNvCxnSpPr/>
          <p:nvPr/>
        </p:nvCxnSpPr>
        <p:spPr>
          <a:xfrm flipH="1">
            <a:off x="5198317" y="2900044"/>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a:off x="5198317" y="3269006"/>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a:off x="5198317" y="3610536"/>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5198317" y="3952066"/>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5198317" y="4293597"/>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5198317" y="4635127"/>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5198317" y="4976657"/>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5198317" y="5318188"/>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sp>
        <p:nvSpPr>
          <p:cNvPr id="13" name="TextBox 46"/>
          <p:cNvSpPr txBox="1"/>
          <p:nvPr/>
        </p:nvSpPr>
        <p:spPr>
          <a:xfrm>
            <a:off x="5191289" y="2625506"/>
            <a:ext cx="633507"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姓名</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14" name="TextBox 47"/>
          <p:cNvSpPr txBox="1"/>
          <p:nvPr/>
        </p:nvSpPr>
        <p:spPr>
          <a:xfrm>
            <a:off x="7070381" y="2623173"/>
            <a:ext cx="633507"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性别</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15" name="TextBox 48"/>
          <p:cNvSpPr txBox="1"/>
          <p:nvPr/>
        </p:nvSpPr>
        <p:spPr>
          <a:xfrm>
            <a:off x="5193500" y="2992297"/>
            <a:ext cx="633507"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年龄</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16" name="TextBox 49"/>
          <p:cNvSpPr txBox="1"/>
          <p:nvPr/>
        </p:nvSpPr>
        <p:spPr>
          <a:xfrm>
            <a:off x="7076290" y="2985095"/>
            <a:ext cx="633507"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民族</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17" name="TextBox 50"/>
          <p:cNvSpPr txBox="1"/>
          <p:nvPr/>
        </p:nvSpPr>
        <p:spPr>
          <a:xfrm>
            <a:off x="5777915" y="2625506"/>
            <a:ext cx="377539" cy="307777"/>
          </a:xfrm>
          <a:prstGeom prst="rect">
            <a:avLst/>
          </a:prstGeom>
          <a:noFill/>
        </p:spPr>
        <p:txBody>
          <a:bodyPr wrap="none" rtlCol="0">
            <a:spAutoFit/>
          </a:bodyPr>
          <a:lstStyle/>
          <a:p>
            <a:r>
              <a:rPr lang="en-US" altLang="zh-CN" sz="1400" dirty="0">
                <a:solidFill>
                  <a:srgbClr val="FFFFFF"/>
                </a:solidFill>
                <a:latin typeface="幼圆" panose="02010509060101010101" pitchFamily="49" charset="-122"/>
                <a:ea typeface="幼圆" panose="02010509060101010101" pitchFamily="49" charset="-122"/>
                <a:cs typeface="+mn-ea"/>
              </a:rPr>
              <a:t>KJ</a:t>
            </a:r>
          </a:p>
        </p:txBody>
      </p:sp>
      <p:sp>
        <p:nvSpPr>
          <p:cNvPr id="18" name="TextBox 51"/>
          <p:cNvSpPr txBox="1"/>
          <p:nvPr/>
        </p:nvSpPr>
        <p:spPr>
          <a:xfrm>
            <a:off x="7647482" y="2623173"/>
            <a:ext cx="364202"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男</a:t>
            </a:r>
            <a:endParaRPr lang="en-US" altLang="zh-CN" sz="1400" dirty="0">
              <a:solidFill>
                <a:srgbClr val="FFFFFF"/>
              </a:solidFill>
              <a:latin typeface="幼圆" panose="02010509060101010101" pitchFamily="49" charset="-122"/>
              <a:ea typeface="幼圆" panose="02010509060101010101" pitchFamily="49" charset="-122"/>
              <a:cs typeface="+mn-ea"/>
            </a:endParaRPr>
          </a:p>
        </p:txBody>
      </p:sp>
      <p:sp>
        <p:nvSpPr>
          <p:cNvPr id="19" name="TextBox 52"/>
          <p:cNvSpPr txBox="1"/>
          <p:nvPr/>
        </p:nvSpPr>
        <p:spPr>
          <a:xfrm>
            <a:off x="5780126" y="2992297"/>
            <a:ext cx="543739" cy="307777"/>
          </a:xfrm>
          <a:prstGeom prst="rect">
            <a:avLst/>
          </a:prstGeom>
          <a:noFill/>
        </p:spPr>
        <p:txBody>
          <a:bodyPr wrap="none" rtlCol="0">
            <a:spAutoFit/>
          </a:bodyPr>
          <a:lstStyle/>
          <a:p>
            <a:r>
              <a:rPr lang="en-US" altLang="zh-CN" sz="1400" dirty="0">
                <a:solidFill>
                  <a:srgbClr val="FFFFFF"/>
                </a:solidFill>
                <a:latin typeface="幼圆" panose="02010509060101010101" pitchFamily="49" charset="-122"/>
                <a:ea typeface="幼圆" panose="02010509060101010101" pitchFamily="49" charset="-122"/>
                <a:cs typeface="+mn-ea"/>
              </a:rPr>
              <a:t>28</a:t>
            </a:r>
            <a:r>
              <a:rPr lang="zh-CN" altLang="en-US" sz="1400" dirty="0">
                <a:solidFill>
                  <a:srgbClr val="FFFFFF"/>
                </a:solidFill>
                <a:latin typeface="幼圆" panose="02010509060101010101" pitchFamily="49" charset="-122"/>
                <a:ea typeface="幼圆" panose="02010509060101010101" pitchFamily="49" charset="-122"/>
                <a:cs typeface="+mn-ea"/>
              </a:rPr>
              <a:t>岁</a:t>
            </a:r>
            <a:endParaRPr lang="en-US" altLang="zh-CN" sz="1400" dirty="0">
              <a:solidFill>
                <a:srgbClr val="FFFFFF"/>
              </a:solidFill>
              <a:latin typeface="幼圆" panose="02010509060101010101" pitchFamily="49" charset="-122"/>
              <a:ea typeface="幼圆" panose="02010509060101010101" pitchFamily="49" charset="-122"/>
              <a:cs typeface="+mn-ea"/>
            </a:endParaRPr>
          </a:p>
        </p:txBody>
      </p:sp>
      <p:sp>
        <p:nvSpPr>
          <p:cNvPr id="20" name="TextBox 53"/>
          <p:cNvSpPr txBox="1"/>
          <p:nvPr/>
        </p:nvSpPr>
        <p:spPr>
          <a:xfrm>
            <a:off x="7653391" y="2991445"/>
            <a:ext cx="364202"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汉</a:t>
            </a:r>
            <a:endParaRPr lang="en-US" altLang="zh-CN" sz="1400" dirty="0">
              <a:solidFill>
                <a:srgbClr val="FFFFFF"/>
              </a:solidFill>
              <a:latin typeface="幼圆" panose="02010509060101010101" pitchFamily="49" charset="-122"/>
              <a:ea typeface="幼圆" panose="02010509060101010101" pitchFamily="49" charset="-122"/>
              <a:cs typeface="+mn-ea"/>
            </a:endParaRPr>
          </a:p>
        </p:txBody>
      </p:sp>
      <p:sp>
        <p:nvSpPr>
          <p:cNvPr id="21" name="TextBox 54"/>
          <p:cNvSpPr txBox="1"/>
          <p:nvPr/>
        </p:nvSpPr>
        <p:spPr>
          <a:xfrm>
            <a:off x="5199278" y="3673279"/>
            <a:ext cx="633507"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籍贯</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22" name="TextBox 55"/>
          <p:cNvSpPr txBox="1"/>
          <p:nvPr/>
        </p:nvSpPr>
        <p:spPr>
          <a:xfrm>
            <a:off x="7061054" y="3663740"/>
            <a:ext cx="633507"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学历</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23" name="TextBox 56"/>
          <p:cNvSpPr txBox="1"/>
          <p:nvPr/>
        </p:nvSpPr>
        <p:spPr>
          <a:xfrm>
            <a:off x="7066011" y="3329415"/>
            <a:ext cx="633507"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身高</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24" name="TextBox 57"/>
          <p:cNvSpPr txBox="1"/>
          <p:nvPr/>
        </p:nvSpPr>
        <p:spPr>
          <a:xfrm>
            <a:off x="5189973" y="3331822"/>
            <a:ext cx="633507"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体重</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25" name="TextBox 58"/>
          <p:cNvSpPr txBox="1"/>
          <p:nvPr/>
        </p:nvSpPr>
        <p:spPr>
          <a:xfrm>
            <a:off x="5808349" y="3331822"/>
            <a:ext cx="543739" cy="307777"/>
          </a:xfrm>
          <a:prstGeom prst="rect">
            <a:avLst/>
          </a:prstGeom>
          <a:noFill/>
        </p:spPr>
        <p:txBody>
          <a:bodyPr wrap="none" rtlCol="0">
            <a:spAutoFit/>
          </a:bodyPr>
          <a:lstStyle/>
          <a:p>
            <a:r>
              <a:rPr lang="en-US" altLang="zh-CN" sz="1400" dirty="0">
                <a:solidFill>
                  <a:srgbClr val="FFFFFF"/>
                </a:solidFill>
                <a:latin typeface="幼圆" panose="02010509060101010101" pitchFamily="49" charset="-122"/>
                <a:ea typeface="幼圆" panose="02010509060101010101" pitchFamily="49" charset="-122"/>
                <a:cs typeface="+mn-ea"/>
              </a:rPr>
              <a:t>70kg</a:t>
            </a:r>
          </a:p>
        </p:txBody>
      </p:sp>
      <p:sp>
        <p:nvSpPr>
          <p:cNvPr id="26" name="TextBox 59"/>
          <p:cNvSpPr txBox="1"/>
          <p:nvPr/>
        </p:nvSpPr>
        <p:spPr>
          <a:xfrm>
            <a:off x="7646287" y="3335765"/>
            <a:ext cx="633507" cy="307777"/>
          </a:xfrm>
          <a:prstGeom prst="rect">
            <a:avLst/>
          </a:prstGeom>
          <a:noFill/>
        </p:spPr>
        <p:txBody>
          <a:bodyPr wrap="none" rtlCol="0">
            <a:spAutoFit/>
          </a:bodyPr>
          <a:lstStyle/>
          <a:p>
            <a:r>
              <a:rPr lang="en-US" altLang="zh-CN" sz="1400" dirty="0">
                <a:solidFill>
                  <a:srgbClr val="FFFFFF"/>
                </a:solidFill>
                <a:latin typeface="幼圆" panose="02010509060101010101" pitchFamily="49" charset="-122"/>
                <a:ea typeface="幼圆" panose="02010509060101010101" pitchFamily="49" charset="-122"/>
                <a:cs typeface="+mn-ea"/>
              </a:rPr>
              <a:t>175cm</a:t>
            </a:r>
          </a:p>
        </p:txBody>
      </p:sp>
      <p:sp>
        <p:nvSpPr>
          <p:cNvPr id="27" name="TextBox 60"/>
          <p:cNvSpPr txBox="1"/>
          <p:nvPr/>
        </p:nvSpPr>
        <p:spPr>
          <a:xfrm>
            <a:off x="5789079" y="3673279"/>
            <a:ext cx="723275"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上海市</a:t>
            </a:r>
            <a:endParaRPr lang="en-US" altLang="zh-CN" sz="1400" dirty="0">
              <a:solidFill>
                <a:srgbClr val="FFFFFF"/>
              </a:solidFill>
              <a:latin typeface="幼圆" panose="02010509060101010101" pitchFamily="49" charset="-122"/>
              <a:ea typeface="幼圆" panose="02010509060101010101" pitchFamily="49" charset="-122"/>
              <a:cs typeface="+mn-ea"/>
            </a:endParaRPr>
          </a:p>
        </p:txBody>
      </p:sp>
      <p:sp>
        <p:nvSpPr>
          <p:cNvPr id="28" name="TextBox 61"/>
          <p:cNvSpPr txBox="1"/>
          <p:nvPr/>
        </p:nvSpPr>
        <p:spPr>
          <a:xfrm>
            <a:off x="7641330" y="3676516"/>
            <a:ext cx="723275"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研究生</a:t>
            </a:r>
            <a:endParaRPr lang="en-US" altLang="zh-CN" sz="1400" dirty="0">
              <a:solidFill>
                <a:srgbClr val="FFFFFF"/>
              </a:solidFill>
              <a:latin typeface="幼圆" panose="02010509060101010101" pitchFamily="49" charset="-122"/>
              <a:ea typeface="幼圆" panose="02010509060101010101" pitchFamily="49" charset="-122"/>
              <a:cs typeface="+mn-ea"/>
            </a:endParaRPr>
          </a:p>
        </p:txBody>
      </p:sp>
      <p:sp>
        <p:nvSpPr>
          <p:cNvPr id="29" name="TextBox 62"/>
          <p:cNvSpPr txBox="1"/>
          <p:nvPr/>
        </p:nvSpPr>
        <p:spPr>
          <a:xfrm>
            <a:off x="7051732" y="4007120"/>
            <a:ext cx="992579"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政治面貌</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30" name="TextBox 63"/>
          <p:cNvSpPr txBox="1"/>
          <p:nvPr/>
        </p:nvSpPr>
        <p:spPr>
          <a:xfrm>
            <a:off x="5190091" y="4362015"/>
            <a:ext cx="992579"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联系方式</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31" name="TextBox 64"/>
          <p:cNvSpPr txBox="1"/>
          <p:nvPr/>
        </p:nvSpPr>
        <p:spPr>
          <a:xfrm>
            <a:off x="5190091" y="4009770"/>
            <a:ext cx="992579"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婚姻状况</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32" name="TextBox 65"/>
          <p:cNvSpPr txBox="1"/>
          <p:nvPr/>
        </p:nvSpPr>
        <p:spPr>
          <a:xfrm>
            <a:off x="6105032" y="4015303"/>
            <a:ext cx="543739"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未婚</a:t>
            </a:r>
            <a:endParaRPr lang="en-US" altLang="zh-CN" sz="1400" dirty="0">
              <a:solidFill>
                <a:srgbClr val="FFFFFF"/>
              </a:solidFill>
              <a:latin typeface="幼圆" panose="02010509060101010101" pitchFamily="49" charset="-122"/>
              <a:ea typeface="幼圆" panose="02010509060101010101" pitchFamily="49" charset="-122"/>
              <a:cs typeface="+mn-ea"/>
            </a:endParaRPr>
          </a:p>
        </p:txBody>
      </p:sp>
      <p:sp>
        <p:nvSpPr>
          <p:cNvPr id="33" name="TextBox 66"/>
          <p:cNvSpPr txBox="1"/>
          <p:nvPr/>
        </p:nvSpPr>
        <p:spPr>
          <a:xfrm>
            <a:off x="7947623" y="4005410"/>
            <a:ext cx="543739"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党员</a:t>
            </a:r>
            <a:endParaRPr lang="en-US" altLang="zh-CN" sz="1400" dirty="0">
              <a:solidFill>
                <a:srgbClr val="FFFFFF"/>
              </a:solidFill>
              <a:latin typeface="幼圆" panose="02010509060101010101" pitchFamily="49" charset="-122"/>
              <a:ea typeface="幼圆" panose="02010509060101010101" pitchFamily="49" charset="-122"/>
              <a:cs typeface="+mn-ea"/>
            </a:endParaRPr>
          </a:p>
        </p:txBody>
      </p:sp>
      <p:sp>
        <p:nvSpPr>
          <p:cNvPr id="34" name="TextBox 67"/>
          <p:cNvSpPr txBox="1"/>
          <p:nvPr/>
        </p:nvSpPr>
        <p:spPr>
          <a:xfrm>
            <a:off x="6089157" y="4359409"/>
            <a:ext cx="1172116" cy="307777"/>
          </a:xfrm>
          <a:prstGeom prst="rect">
            <a:avLst/>
          </a:prstGeom>
          <a:noFill/>
        </p:spPr>
        <p:txBody>
          <a:bodyPr wrap="none" rtlCol="0">
            <a:spAutoFit/>
          </a:bodyPr>
          <a:lstStyle/>
          <a:p>
            <a:r>
              <a:rPr lang="en-US" altLang="zh-CN" sz="1400" dirty="0">
                <a:solidFill>
                  <a:srgbClr val="FFFFFF"/>
                </a:solidFill>
                <a:latin typeface="幼圆" panose="02010509060101010101" pitchFamily="49" charset="-122"/>
                <a:ea typeface="幼圆" panose="02010509060101010101" pitchFamily="49" charset="-122"/>
                <a:cs typeface="+mn-ea"/>
              </a:rPr>
              <a:t>13998xxxxxx</a:t>
            </a:r>
          </a:p>
        </p:txBody>
      </p:sp>
      <p:sp>
        <p:nvSpPr>
          <p:cNvPr id="35" name="TextBox 68"/>
          <p:cNvSpPr txBox="1"/>
          <p:nvPr/>
        </p:nvSpPr>
        <p:spPr>
          <a:xfrm>
            <a:off x="5190091" y="4697041"/>
            <a:ext cx="992579"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电子邮箱</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36" name="TextBox 69"/>
          <p:cNvSpPr txBox="1"/>
          <p:nvPr/>
        </p:nvSpPr>
        <p:spPr>
          <a:xfrm>
            <a:off x="6089157" y="4694435"/>
            <a:ext cx="1441420" cy="307777"/>
          </a:xfrm>
          <a:prstGeom prst="rect">
            <a:avLst/>
          </a:prstGeom>
          <a:noFill/>
        </p:spPr>
        <p:txBody>
          <a:bodyPr wrap="none" rtlCol="0">
            <a:spAutoFit/>
          </a:bodyPr>
          <a:lstStyle/>
          <a:p>
            <a:r>
              <a:rPr lang="en-US" altLang="zh-CN" sz="1400" dirty="0">
                <a:solidFill>
                  <a:srgbClr val="FFFFFF"/>
                </a:solidFill>
                <a:latin typeface="幼圆" panose="02010509060101010101" pitchFamily="49" charset="-122"/>
                <a:ea typeface="幼圆" panose="02010509060101010101" pitchFamily="49" charset="-122"/>
                <a:cs typeface="+mn-ea"/>
              </a:rPr>
              <a:t>email@post.com</a:t>
            </a:r>
          </a:p>
        </p:txBody>
      </p:sp>
      <p:sp>
        <p:nvSpPr>
          <p:cNvPr id="37" name="TextBox 70"/>
          <p:cNvSpPr txBox="1"/>
          <p:nvPr/>
        </p:nvSpPr>
        <p:spPr>
          <a:xfrm>
            <a:off x="5190091" y="5044767"/>
            <a:ext cx="992579"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现在住址</a:t>
            </a:r>
            <a:r>
              <a:rPr lang="en-US" altLang="zh-CN" sz="1400" dirty="0">
                <a:solidFill>
                  <a:srgbClr val="FFFFFF"/>
                </a:solidFill>
                <a:latin typeface="幼圆" panose="02010509060101010101" pitchFamily="49" charset="-122"/>
                <a:ea typeface="幼圆" panose="02010509060101010101" pitchFamily="49" charset="-122"/>
                <a:cs typeface="+mn-ea"/>
              </a:rPr>
              <a:t>:</a:t>
            </a:r>
          </a:p>
        </p:txBody>
      </p:sp>
      <p:sp>
        <p:nvSpPr>
          <p:cNvPr id="38" name="TextBox 71"/>
          <p:cNvSpPr txBox="1"/>
          <p:nvPr/>
        </p:nvSpPr>
        <p:spPr>
          <a:xfrm>
            <a:off x="6089157" y="5042161"/>
            <a:ext cx="1980029" cy="307777"/>
          </a:xfrm>
          <a:prstGeom prst="rect">
            <a:avLst/>
          </a:prstGeom>
          <a:noFill/>
        </p:spPr>
        <p:txBody>
          <a:bodyPr wrap="none" rtlCol="0">
            <a:spAutoFit/>
          </a:bodyPr>
          <a:lstStyle/>
          <a:p>
            <a:r>
              <a:rPr lang="zh-CN" altLang="en-US" sz="1400" dirty="0">
                <a:solidFill>
                  <a:srgbClr val="FFFFFF"/>
                </a:solidFill>
                <a:latin typeface="幼圆" panose="02010509060101010101" pitchFamily="49" charset="-122"/>
                <a:ea typeface="幼圆" panose="02010509060101010101" pitchFamily="49" charset="-122"/>
                <a:cs typeface="+mn-ea"/>
              </a:rPr>
              <a:t>北京市</a:t>
            </a:r>
            <a:r>
              <a:rPr lang="en-US" altLang="zh-CN" sz="1400" dirty="0">
                <a:solidFill>
                  <a:srgbClr val="FFFFFF"/>
                </a:solidFill>
                <a:latin typeface="幼圆" panose="02010509060101010101" pitchFamily="49" charset="-122"/>
                <a:ea typeface="幼圆" panose="02010509060101010101" pitchFamily="49" charset="-122"/>
                <a:cs typeface="+mn-ea"/>
              </a:rPr>
              <a:t>XX</a:t>
            </a:r>
            <a:r>
              <a:rPr lang="zh-CN" altLang="en-US" sz="1400" dirty="0">
                <a:solidFill>
                  <a:srgbClr val="FFFFFF"/>
                </a:solidFill>
                <a:latin typeface="幼圆" panose="02010509060101010101" pitchFamily="49" charset="-122"/>
                <a:ea typeface="幼圆" panose="02010509060101010101" pitchFamily="49" charset="-122"/>
                <a:cs typeface="+mn-ea"/>
              </a:rPr>
              <a:t>区</a:t>
            </a:r>
            <a:r>
              <a:rPr lang="en-US" altLang="zh-CN" sz="1400" dirty="0">
                <a:solidFill>
                  <a:srgbClr val="FFFFFF"/>
                </a:solidFill>
                <a:latin typeface="幼圆" panose="02010509060101010101" pitchFamily="49" charset="-122"/>
                <a:ea typeface="幼圆" panose="02010509060101010101" pitchFamily="49" charset="-122"/>
                <a:cs typeface="+mn-ea"/>
              </a:rPr>
              <a:t>XX</a:t>
            </a:r>
            <a:r>
              <a:rPr lang="zh-CN" altLang="en-US" sz="1400" dirty="0">
                <a:solidFill>
                  <a:srgbClr val="FFFFFF"/>
                </a:solidFill>
                <a:latin typeface="幼圆" panose="02010509060101010101" pitchFamily="49" charset="-122"/>
                <a:ea typeface="幼圆" panose="02010509060101010101" pitchFamily="49" charset="-122"/>
                <a:cs typeface="+mn-ea"/>
              </a:rPr>
              <a:t>路</a:t>
            </a:r>
            <a:r>
              <a:rPr lang="en-US" altLang="zh-CN" sz="1400" dirty="0">
                <a:solidFill>
                  <a:srgbClr val="FFFFFF"/>
                </a:solidFill>
                <a:latin typeface="幼圆" panose="02010509060101010101" pitchFamily="49" charset="-122"/>
                <a:ea typeface="幼圆" panose="02010509060101010101" pitchFamily="49" charset="-122"/>
                <a:cs typeface="+mn-ea"/>
              </a:rPr>
              <a:t>XX</a:t>
            </a:r>
            <a:r>
              <a:rPr lang="zh-CN" altLang="en-US" sz="1400" dirty="0">
                <a:solidFill>
                  <a:srgbClr val="FFFFFF"/>
                </a:solidFill>
                <a:latin typeface="幼圆" panose="02010509060101010101" pitchFamily="49" charset="-122"/>
                <a:ea typeface="幼圆" panose="02010509060101010101" pitchFamily="49" charset="-122"/>
                <a:cs typeface="+mn-ea"/>
              </a:rPr>
              <a:t>家园</a:t>
            </a:r>
            <a:endParaRPr lang="en-US" altLang="zh-CN" sz="1400" dirty="0">
              <a:solidFill>
                <a:srgbClr val="FFFFFF"/>
              </a:solidFill>
              <a:latin typeface="幼圆" panose="02010509060101010101" pitchFamily="49" charset="-122"/>
              <a:ea typeface="幼圆" panose="02010509060101010101" pitchFamily="49" charset="-122"/>
              <a:cs typeface="+mn-ea"/>
            </a:endParaRPr>
          </a:p>
        </p:txBody>
      </p:sp>
      <p:sp>
        <p:nvSpPr>
          <p:cNvPr id="39" name="灯片编号占位符 38"/>
          <p:cNvSpPr>
            <a:spLocks noGrp="1"/>
          </p:cNvSpPr>
          <p:nvPr>
            <p:ph type="sldNum" sz="quarter" idx="12"/>
          </p:nvPr>
        </p:nvSpPr>
        <p:spPr/>
        <p:txBody>
          <a:bodyPr/>
          <a:lstStyle/>
          <a:p>
            <a:fld id="{8DBECCF4-614E-4169-A690-C72740F4C8F9}" type="slidenum">
              <a:rPr lang="zh-CN" altLang="en-US" smtClean="0"/>
              <a:t>4</a:t>
            </a:fld>
            <a:endParaRPr lang="zh-CN" altLang="en-US"/>
          </a:p>
        </p:txBody>
      </p:sp>
      <p:sp>
        <p:nvSpPr>
          <p:cNvPr id="40" name="文本框 39"/>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1" presetClass="entr" presetSubtype="1"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heel(1)">
                                      <p:cBhvr>
                                        <p:cTn id="13" dur="1000"/>
                                        <p:tgtEl>
                                          <p:spTgt spid="2"/>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par>
                                <p:cTn id="18" presetID="22" presetClass="entr" presetSubtype="8"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par>
                                <p:cTn id="21" presetID="22" presetClass="entr" presetSubtype="8"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par>
                                <p:cTn id="24" presetID="22" presetClass="entr" presetSubtype="8"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500"/>
                                        <p:tgtEl>
                                          <p:spTgt spid="9"/>
                                        </p:tgtEl>
                                      </p:cBhvr>
                                    </p:animEffect>
                                  </p:childTnLst>
                                </p:cTn>
                              </p:par>
                              <p:par>
                                <p:cTn id="27" presetID="22" presetClass="entr" presetSubtype="8"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par>
                                <p:cTn id="30" presetID="22" presetClass="entr" presetSubtype="8" fill="hold"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500"/>
                                        <p:tgtEl>
                                          <p:spTgt spid="7"/>
                                        </p:tgtEl>
                                      </p:cBhvr>
                                    </p:animEffect>
                                  </p:childTnLst>
                                </p:cTn>
                              </p:par>
                              <p:par>
                                <p:cTn id="33" presetID="22" presetClass="entr" presetSubtype="8" fill="hold" nodeType="with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par>
                                <p:cTn id="36" presetID="22" presetClass="entr" presetSubtype="8" fill="hold"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left)">
                                      <p:cBhvr>
                                        <p:cTn id="38" dur="500"/>
                                        <p:tgtEl>
                                          <p:spTgt spid="5"/>
                                        </p:tgtEl>
                                      </p:cBhvr>
                                    </p:animEffect>
                                  </p:childTnLst>
                                </p:cTn>
                              </p:par>
                            </p:childTnLst>
                          </p:cTn>
                        </p:par>
                        <p:par>
                          <p:cTn id="39" fill="hold">
                            <p:stCondLst>
                              <p:cond delay="2000"/>
                            </p:stCondLst>
                            <p:childTnLst>
                              <p:par>
                                <p:cTn id="40" presetID="22" presetClass="entr" presetSubtype="4"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down)">
                                      <p:cBhvr>
                                        <p:cTn id="42" dur="500"/>
                                        <p:tgtEl>
                                          <p:spTgt spid="37"/>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wipe(down)">
                                      <p:cBhvr>
                                        <p:cTn id="45" dur="500"/>
                                        <p:tgtEl>
                                          <p:spTgt spid="35"/>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wipe(down)">
                                      <p:cBhvr>
                                        <p:cTn id="48" dur="500"/>
                                        <p:tgtEl>
                                          <p:spTgt spid="30"/>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wipe(down)">
                                      <p:cBhvr>
                                        <p:cTn id="51" dur="500"/>
                                        <p:tgtEl>
                                          <p:spTgt spid="31"/>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wipe(down)">
                                      <p:cBhvr>
                                        <p:cTn id="54" dur="500"/>
                                        <p:tgtEl>
                                          <p:spTgt spid="21"/>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wipe(down)">
                                      <p:cBhvr>
                                        <p:cTn id="57" dur="500"/>
                                        <p:tgtEl>
                                          <p:spTgt spid="24"/>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wipe(down)">
                                      <p:cBhvr>
                                        <p:cTn id="60" dur="500"/>
                                        <p:tgtEl>
                                          <p:spTgt spid="15"/>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ipe(down)">
                                      <p:cBhvr>
                                        <p:cTn id="63" dur="500"/>
                                        <p:tgtEl>
                                          <p:spTgt spid="13"/>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down)">
                                      <p:cBhvr>
                                        <p:cTn id="66" dur="500"/>
                                        <p:tgtEl>
                                          <p:spTgt spid="14"/>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wipe(down)">
                                      <p:cBhvr>
                                        <p:cTn id="69" dur="500"/>
                                        <p:tgtEl>
                                          <p:spTgt spid="16"/>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wipe(down)">
                                      <p:cBhvr>
                                        <p:cTn id="72" dur="500"/>
                                        <p:tgtEl>
                                          <p:spTgt spid="23"/>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wipe(down)">
                                      <p:cBhvr>
                                        <p:cTn id="75" dur="500"/>
                                        <p:tgtEl>
                                          <p:spTgt spid="22"/>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wipe(down)">
                                      <p:cBhvr>
                                        <p:cTn id="78" dur="500"/>
                                        <p:tgtEl>
                                          <p:spTgt spid="29"/>
                                        </p:tgtEl>
                                      </p:cBhvr>
                                    </p:animEffect>
                                  </p:childTnLst>
                                </p:cTn>
                              </p:par>
                            </p:childTnLst>
                          </p:cTn>
                        </p:par>
                        <p:par>
                          <p:cTn id="79" fill="hold">
                            <p:stCondLst>
                              <p:cond delay="2500"/>
                            </p:stCondLst>
                            <p:childTnLst>
                              <p:par>
                                <p:cTn id="80" presetID="12" presetClass="entr" presetSubtype="8" fill="hold" grpId="0" nodeType="afterEffect">
                                  <p:stCondLst>
                                    <p:cond delay="0"/>
                                  </p:stCondLst>
                                  <p:childTnLst>
                                    <p:set>
                                      <p:cBhvr>
                                        <p:cTn id="81" dur="1" fill="hold">
                                          <p:stCondLst>
                                            <p:cond delay="0"/>
                                          </p:stCondLst>
                                        </p:cTn>
                                        <p:tgtEl>
                                          <p:spTgt spid="17"/>
                                        </p:tgtEl>
                                        <p:attrNameLst>
                                          <p:attrName>style.visibility</p:attrName>
                                        </p:attrNameLst>
                                      </p:cBhvr>
                                      <p:to>
                                        <p:strVal val="visible"/>
                                      </p:to>
                                    </p:set>
                                    <p:anim calcmode="lin" valueType="num">
                                      <p:cBhvr additive="base">
                                        <p:cTn id="82" dur="500"/>
                                        <p:tgtEl>
                                          <p:spTgt spid="17"/>
                                        </p:tgtEl>
                                        <p:attrNameLst>
                                          <p:attrName>ppt_x</p:attrName>
                                        </p:attrNameLst>
                                      </p:cBhvr>
                                      <p:tavLst>
                                        <p:tav tm="0">
                                          <p:val>
                                            <p:strVal val="#ppt_x-#ppt_w*1.125000"/>
                                          </p:val>
                                        </p:tav>
                                        <p:tav tm="100000">
                                          <p:val>
                                            <p:strVal val="#ppt_x"/>
                                          </p:val>
                                        </p:tav>
                                      </p:tavLst>
                                    </p:anim>
                                    <p:animEffect transition="in" filter="wipe(right)">
                                      <p:cBhvr>
                                        <p:cTn id="83" dur="500"/>
                                        <p:tgtEl>
                                          <p:spTgt spid="17"/>
                                        </p:tgtEl>
                                      </p:cBhvr>
                                    </p:animEffect>
                                  </p:childTnLst>
                                </p:cTn>
                              </p:par>
                              <p:par>
                                <p:cTn id="84" presetID="12" presetClass="entr" presetSubtype="8" fill="hold" grpId="0" nodeType="withEffect">
                                  <p:stCondLst>
                                    <p:cond delay="0"/>
                                  </p:stCondLst>
                                  <p:childTnLst>
                                    <p:set>
                                      <p:cBhvr>
                                        <p:cTn id="85" dur="1" fill="hold">
                                          <p:stCondLst>
                                            <p:cond delay="0"/>
                                          </p:stCondLst>
                                        </p:cTn>
                                        <p:tgtEl>
                                          <p:spTgt spid="19"/>
                                        </p:tgtEl>
                                        <p:attrNameLst>
                                          <p:attrName>style.visibility</p:attrName>
                                        </p:attrNameLst>
                                      </p:cBhvr>
                                      <p:to>
                                        <p:strVal val="visible"/>
                                      </p:to>
                                    </p:set>
                                    <p:anim calcmode="lin" valueType="num">
                                      <p:cBhvr additive="base">
                                        <p:cTn id="86" dur="500"/>
                                        <p:tgtEl>
                                          <p:spTgt spid="19"/>
                                        </p:tgtEl>
                                        <p:attrNameLst>
                                          <p:attrName>ppt_x</p:attrName>
                                        </p:attrNameLst>
                                      </p:cBhvr>
                                      <p:tavLst>
                                        <p:tav tm="0">
                                          <p:val>
                                            <p:strVal val="#ppt_x-#ppt_w*1.125000"/>
                                          </p:val>
                                        </p:tav>
                                        <p:tav tm="100000">
                                          <p:val>
                                            <p:strVal val="#ppt_x"/>
                                          </p:val>
                                        </p:tav>
                                      </p:tavLst>
                                    </p:anim>
                                    <p:animEffect transition="in" filter="wipe(right)">
                                      <p:cBhvr>
                                        <p:cTn id="87" dur="500"/>
                                        <p:tgtEl>
                                          <p:spTgt spid="19"/>
                                        </p:tgtEl>
                                      </p:cBhvr>
                                    </p:animEffect>
                                  </p:childTnLst>
                                </p:cTn>
                              </p:par>
                              <p:par>
                                <p:cTn id="88" presetID="12" presetClass="entr" presetSubtype="8" fill="hold" grpId="0" nodeType="withEffect">
                                  <p:stCondLst>
                                    <p:cond delay="0"/>
                                  </p:stCondLst>
                                  <p:childTnLst>
                                    <p:set>
                                      <p:cBhvr>
                                        <p:cTn id="89" dur="1" fill="hold">
                                          <p:stCondLst>
                                            <p:cond delay="0"/>
                                          </p:stCondLst>
                                        </p:cTn>
                                        <p:tgtEl>
                                          <p:spTgt spid="25"/>
                                        </p:tgtEl>
                                        <p:attrNameLst>
                                          <p:attrName>style.visibility</p:attrName>
                                        </p:attrNameLst>
                                      </p:cBhvr>
                                      <p:to>
                                        <p:strVal val="visible"/>
                                      </p:to>
                                    </p:set>
                                    <p:anim calcmode="lin" valueType="num">
                                      <p:cBhvr additive="base">
                                        <p:cTn id="90" dur="500"/>
                                        <p:tgtEl>
                                          <p:spTgt spid="25"/>
                                        </p:tgtEl>
                                        <p:attrNameLst>
                                          <p:attrName>ppt_x</p:attrName>
                                        </p:attrNameLst>
                                      </p:cBhvr>
                                      <p:tavLst>
                                        <p:tav tm="0">
                                          <p:val>
                                            <p:strVal val="#ppt_x-#ppt_w*1.125000"/>
                                          </p:val>
                                        </p:tav>
                                        <p:tav tm="100000">
                                          <p:val>
                                            <p:strVal val="#ppt_x"/>
                                          </p:val>
                                        </p:tav>
                                      </p:tavLst>
                                    </p:anim>
                                    <p:animEffect transition="in" filter="wipe(right)">
                                      <p:cBhvr>
                                        <p:cTn id="91" dur="500"/>
                                        <p:tgtEl>
                                          <p:spTgt spid="25"/>
                                        </p:tgtEl>
                                      </p:cBhvr>
                                    </p:animEffect>
                                  </p:childTnLst>
                                </p:cTn>
                              </p:par>
                              <p:par>
                                <p:cTn id="92" presetID="12" presetClass="entr" presetSubtype="8" fill="hold" grpId="0" nodeType="withEffect">
                                  <p:stCondLst>
                                    <p:cond delay="0"/>
                                  </p:stCondLst>
                                  <p:childTnLst>
                                    <p:set>
                                      <p:cBhvr>
                                        <p:cTn id="93" dur="1" fill="hold">
                                          <p:stCondLst>
                                            <p:cond delay="0"/>
                                          </p:stCondLst>
                                        </p:cTn>
                                        <p:tgtEl>
                                          <p:spTgt spid="27"/>
                                        </p:tgtEl>
                                        <p:attrNameLst>
                                          <p:attrName>style.visibility</p:attrName>
                                        </p:attrNameLst>
                                      </p:cBhvr>
                                      <p:to>
                                        <p:strVal val="visible"/>
                                      </p:to>
                                    </p:set>
                                    <p:anim calcmode="lin" valueType="num">
                                      <p:cBhvr additive="base">
                                        <p:cTn id="94" dur="500"/>
                                        <p:tgtEl>
                                          <p:spTgt spid="27"/>
                                        </p:tgtEl>
                                        <p:attrNameLst>
                                          <p:attrName>ppt_x</p:attrName>
                                        </p:attrNameLst>
                                      </p:cBhvr>
                                      <p:tavLst>
                                        <p:tav tm="0">
                                          <p:val>
                                            <p:strVal val="#ppt_x-#ppt_w*1.125000"/>
                                          </p:val>
                                        </p:tav>
                                        <p:tav tm="100000">
                                          <p:val>
                                            <p:strVal val="#ppt_x"/>
                                          </p:val>
                                        </p:tav>
                                      </p:tavLst>
                                    </p:anim>
                                    <p:animEffect transition="in" filter="wipe(right)">
                                      <p:cBhvr>
                                        <p:cTn id="95" dur="500"/>
                                        <p:tgtEl>
                                          <p:spTgt spid="27"/>
                                        </p:tgtEl>
                                      </p:cBhvr>
                                    </p:animEffect>
                                  </p:childTnLst>
                                </p:cTn>
                              </p:par>
                              <p:par>
                                <p:cTn id="96" presetID="12" presetClass="entr" presetSubtype="8" fill="hold" grpId="0" nodeType="withEffect">
                                  <p:stCondLst>
                                    <p:cond delay="0"/>
                                  </p:stCondLst>
                                  <p:childTnLst>
                                    <p:set>
                                      <p:cBhvr>
                                        <p:cTn id="97" dur="1" fill="hold">
                                          <p:stCondLst>
                                            <p:cond delay="0"/>
                                          </p:stCondLst>
                                        </p:cTn>
                                        <p:tgtEl>
                                          <p:spTgt spid="32"/>
                                        </p:tgtEl>
                                        <p:attrNameLst>
                                          <p:attrName>style.visibility</p:attrName>
                                        </p:attrNameLst>
                                      </p:cBhvr>
                                      <p:to>
                                        <p:strVal val="visible"/>
                                      </p:to>
                                    </p:set>
                                    <p:anim calcmode="lin" valueType="num">
                                      <p:cBhvr additive="base">
                                        <p:cTn id="98" dur="500"/>
                                        <p:tgtEl>
                                          <p:spTgt spid="32"/>
                                        </p:tgtEl>
                                        <p:attrNameLst>
                                          <p:attrName>ppt_x</p:attrName>
                                        </p:attrNameLst>
                                      </p:cBhvr>
                                      <p:tavLst>
                                        <p:tav tm="0">
                                          <p:val>
                                            <p:strVal val="#ppt_x-#ppt_w*1.125000"/>
                                          </p:val>
                                        </p:tav>
                                        <p:tav tm="100000">
                                          <p:val>
                                            <p:strVal val="#ppt_x"/>
                                          </p:val>
                                        </p:tav>
                                      </p:tavLst>
                                    </p:anim>
                                    <p:animEffect transition="in" filter="wipe(right)">
                                      <p:cBhvr>
                                        <p:cTn id="99" dur="500"/>
                                        <p:tgtEl>
                                          <p:spTgt spid="32"/>
                                        </p:tgtEl>
                                      </p:cBhvr>
                                    </p:animEffect>
                                  </p:childTnLst>
                                </p:cTn>
                              </p:par>
                              <p:par>
                                <p:cTn id="100" presetID="12" presetClass="entr" presetSubtype="8" fill="hold" grpId="0" nodeType="withEffect">
                                  <p:stCondLst>
                                    <p:cond delay="0"/>
                                  </p:stCondLst>
                                  <p:childTnLst>
                                    <p:set>
                                      <p:cBhvr>
                                        <p:cTn id="101" dur="1" fill="hold">
                                          <p:stCondLst>
                                            <p:cond delay="0"/>
                                          </p:stCondLst>
                                        </p:cTn>
                                        <p:tgtEl>
                                          <p:spTgt spid="34"/>
                                        </p:tgtEl>
                                        <p:attrNameLst>
                                          <p:attrName>style.visibility</p:attrName>
                                        </p:attrNameLst>
                                      </p:cBhvr>
                                      <p:to>
                                        <p:strVal val="visible"/>
                                      </p:to>
                                    </p:set>
                                    <p:anim calcmode="lin" valueType="num">
                                      <p:cBhvr additive="base">
                                        <p:cTn id="102" dur="500"/>
                                        <p:tgtEl>
                                          <p:spTgt spid="34"/>
                                        </p:tgtEl>
                                        <p:attrNameLst>
                                          <p:attrName>ppt_x</p:attrName>
                                        </p:attrNameLst>
                                      </p:cBhvr>
                                      <p:tavLst>
                                        <p:tav tm="0">
                                          <p:val>
                                            <p:strVal val="#ppt_x-#ppt_w*1.125000"/>
                                          </p:val>
                                        </p:tav>
                                        <p:tav tm="100000">
                                          <p:val>
                                            <p:strVal val="#ppt_x"/>
                                          </p:val>
                                        </p:tav>
                                      </p:tavLst>
                                    </p:anim>
                                    <p:animEffect transition="in" filter="wipe(right)">
                                      <p:cBhvr>
                                        <p:cTn id="103" dur="500"/>
                                        <p:tgtEl>
                                          <p:spTgt spid="34"/>
                                        </p:tgtEl>
                                      </p:cBhvr>
                                    </p:animEffect>
                                  </p:childTnLst>
                                </p:cTn>
                              </p:par>
                              <p:par>
                                <p:cTn id="104" presetID="12" presetClass="entr" presetSubtype="8" fill="hold" grpId="0" nodeType="withEffect">
                                  <p:stCondLst>
                                    <p:cond delay="0"/>
                                  </p:stCondLst>
                                  <p:childTnLst>
                                    <p:set>
                                      <p:cBhvr>
                                        <p:cTn id="105" dur="1" fill="hold">
                                          <p:stCondLst>
                                            <p:cond delay="0"/>
                                          </p:stCondLst>
                                        </p:cTn>
                                        <p:tgtEl>
                                          <p:spTgt spid="36"/>
                                        </p:tgtEl>
                                        <p:attrNameLst>
                                          <p:attrName>style.visibility</p:attrName>
                                        </p:attrNameLst>
                                      </p:cBhvr>
                                      <p:to>
                                        <p:strVal val="visible"/>
                                      </p:to>
                                    </p:set>
                                    <p:anim calcmode="lin" valueType="num">
                                      <p:cBhvr additive="base">
                                        <p:cTn id="106" dur="500"/>
                                        <p:tgtEl>
                                          <p:spTgt spid="36"/>
                                        </p:tgtEl>
                                        <p:attrNameLst>
                                          <p:attrName>ppt_x</p:attrName>
                                        </p:attrNameLst>
                                      </p:cBhvr>
                                      <p:tavLst>
                                        <p:tav tm="0">
                                          <p:val>
                                            <p:strVal val="#ppt_x-#ppt_w*1.125000"/>
                                          </p:val>
                                        </p:tav>
                                        <p:tav tm="100000">
                                          <p:val>
                                            <p:strVal val="#ppt_x"/>
                                          </p:val>
                                        </p:tav>
                                      </p:tavLst>
                                    </p:anim>
                                    <p:animEffect transition="in" filter="wipe(right)">
                                      <p:cBhvr>
                                        <p:cTn id="107" dur="500"/>
                                        <p:tgtEl>
                                          <p:spTgt spid="36"/>
                                        </p:tgtEl>
                                      </p:cBhvr>
                                    </p:animEffect>
                                  </p:childTnLst>
                                </p:cTn>
                              </p:par>
                              <p:par>
                                <p:cTn id="108" presetID="12" presetClass="entr" presetSubtype="8" fill="hold" grpId="0" nodeType="withEffect">
                                  <p:stCondLst>
                                    <p:cond delay="0"/>
                                  </p:stCondLst>
                                  <p:childTnLst>
                                    <p:set>
                                      <p:cBhvr>
                                        <p:cTn id="109" dur="1" fill="hold">
                                          <p:stCondLst>
                                            <p:cond delay="0"/>
                                          </p:stCondLst>
                                        </p:cTn>
                                        <p:tgtEl>
                                          <p:spTgt spid="38"/>
                                        </p:tgtEl>
                                        <p:attrNameLst>
                                          <p:attrName>style.visibility</p:attrName>
                                        </p:attrNameLst>
                                      </p:cBhvr>
                                      <p:to>
                                        <p:strVal val="visible"/>
                                      </p:to>
                                    </p:set>
                                    <p:anim calcmode="lin" valueType="num">
                                      <p:cBhvr additive="base">
                                        <p:cTn id="110" dur="500"/>
                                        <p:tgtEl>
                                          <p:spTgt spid="38"/>
                                        </p:tgtEl>
                                        <p:attrNameLst>
                                          <p:attrName>ppt_x</p:attrName>
                                        </p:attrNameLst>
                                      </p:cBhvr>
                                      <p:tavLst>
                                        <p:tav tm="0">
                                          <p:val>
                                            <p:strVal val="#ppt_x-#ppt_w*1.125000"/>
                                          </p:val>
                                        </p:tav>
                                        <p:tav tm="100000">
                                          <p:val>
                                            <p:strVal val="#ppt_x"/>
                                          </p:val>
                                        </p:tav>
                                      </p:tavLst>
                                    </p:anim>
                                    <p:animEffect transition="in" filter="wipe(right)">
                                      <p:cBhvr>
                                        <p:cTn id="111" dur="500"/>
                                        <p:tgtEl>
                                          <p:spTgt spid="38"/>
                                        </p:tgtEl>
                                      </p:cBhvr>
                                    </p:animEffect>
                                  </p:childTnLst>
                                </p:cTn>
                              </p:par>
                              <p:par>
                                <p:cTn id="112" presetID="12" presetClass="entr" presetSubtype="8" fill="hold" grpId="0" nodeType="withEffect">
                                  <p:stCondLst>
                                    <p:cond delay="0"/>
                                  </p:stCondLst>
                                  <p:childTnLst>
                                    <p:set>
                                      <p:cBhvr>
                                        <p:cTn id="113" dur="1" fill="hold">
                                          <p:stCondLst>
                                            <p:cond delay="0"/>
                                          </p:stCondLst>
                                        </p:cTn>
                                        <p:tgtEl>
                                          <p:spTgt spid="33"/>
                                        </p:tgtEl>
                                        <p:attrNameLst>
                                          <p:attrName>style.visibility</p:attrName>
                                        </p:attrNameLst>
                                      </p:cBhvr>
                                      <p:to>
                                        <p:strVal val="visible"/>
                                      </p:to>
                                    </p:set>
                                    <p:anim calcmode="lin" valueType="num">
                                      <p:cBhvr additive="base">
                                        <p:cTn id="114" dur="500"/>
                                        <p:tgtEl>
                                          <p:spTgt spid="33"/>
                                        </p:tgtEl>
                                        <p:attrNameLst>
                                          <p:attrName>ppt_x</p:attrName>
                                        </p:attrNameLst>
                                      </p:cBhvr>
                                      <p:tavLst>
                                        <p:tav tm="0">
                                          <p:val>
                                            <p:strVal val="#ppt_x-#ppt_w*1.125000"/>
                                          </p:val>
                                        </p:tav>
                                        <p:tav tm="100000">
                                          <p:val>
                                            <p:strVal val="#ppt_x"/>
                                          </p:val>
                                        </p:tav>
                                      </p:tavLst>
                                    </p:anim>
                                    <p:animEffect transition="in" filter="wipe(right)">
                                      <p:cBhvr>
                                        <p:cTn id="115" dur="500"/>
                                        <p:tgtEl>
                                          <p:spTgt spid="33"/>
                                        </p:tgtEl>
                                      </p:cBhvr>
                                    </p:animEffect>
                                  </p:childTnLst>
                                </p:cTn>
                              </p:par>
                              <p:par>
                                <p:cTn id="116" presetID="12" presetClass="entr" presetSubtype="8" fill="hold" grpId="0" nodeType="withEffect">
                                  <p:stCondLst>
                                    <p:cond delay="0"/>
                                  </p:stCondLst>
                                  <p:childTnLst>
                                    <p:set>
                                      <p:cBhvr>
                                        <p:cTn id="117" dur="1" fill="hold">
                                          <p:stCondLst>
                                            <p:cond delay="0"/>
                                          </p:stCondLst>
                                        </p:cTn>
                                        <p:tgtEl>
                                          <p:spTgt spid="28"/>
                                        </p:tgtEl>
                                        <p:attrNameLst>
                                          <p:attrName>style.visibility</p:attrName>
                                        </p:attrNameLst>
                                      </p:cBhvr>
                                      <p:to>
                                        <p:strVal val="visible"/>
                                      </p:to>
                                    </p:set>
                                    <p:anim calcmode="lin" valueType="num">
                                      <p:cBhvr additive="base">
                                        <p:cTn id="118" dur="500"/>
                                        <p:tgtEl>
                                          <p:spTgt spid="28"/>
                                        </p:tgtEl>
                                        <p:attrNameLst>
                                          <p:attrName>ppt_x</p:attrName>
                                        </p:attrNameLst>
                                      </p:cBhvr>
                                      <p:tavLst>
                                        <p:tav tm="0">
                                          <p:val>
                                            <p:strVal val="#ppt_x-#ppt_w*1.125000"/>
                                          </p:val>
                                        </p:tav>
                                        <p:tav tm="100000">
                                          <p:val>
                                            <p:strVal val="#ppt_x"/>
                                          </p:val>
                                        </p:tav>
                                      </p:tavLst>
                                    </p:anim>
                                    <p:animEffect transition="in" filter="wipe(right)">
                                      <p:cBhvr>
                                        <p:cTn id="119" dur="500"/>
                                        <p:tgtEl>
                                          <p:spTgt spid="28"/>
                                        </p:tgtEl>
                                      </p:cBhvr>
                                    </p:animEffect>
                                  </p:childTnLst>
                                </p:cTn>
                              </p:par>
                              <p:par>
                                <p:cTn id="120" presetID="12" presetClass="entr" presetSubtype="8" fill="hold" grpId="0" nodeType="withEffect">
                                  <p:stCondLst>
                                    <p:cond delay="0"/>
                                  </p:stCondLst>
                                  <p:childTnLst>
                                    <p:set>
                                      <p:cBhvr>
                                        <p:cTn id="121" dur="1" fill="hold">
                                          <p:stCondLst>
                                            <p:cond delay="0"/>
                                          </p:stCondLst>
                                        </p:cTn>
                                        <p:tgtEl>
                                          <p:spTgt spid="26"/>
                                        </p:tgtEl>
                                        <p:attrNameLst>
                                          <p:attrName>style.visibility</p:attrName>
                                        </p:attrNameLst>
                                      </p:cBhvr>
                                      <p:to>
                                        <p:strVal val="visible"/>
                                      </p:to>
                                    </p:set>
                                    <p:anim calcmode="lin" valueType="num">
                                      <p:cBhvr additive="base">
                                        <p:cTn id="122" dur="500"/>
                                        <p:tgtEl>
                                          <p:spTgt spid="26"/>
                                        </p:tgtEl>
                                        <p:attrNameLst>
                                          <p:attrName>ppt_x</p:attrName>
                                        </p:attrNameLst>
                                      </p:cBhvr>
                                      <p:tavLst>
                                        <p:tav tm="0">
                                          <p:val>
                                            <p:strVal val="#ppt_x-#ppt_w*1.125000"/>
                                          </p:val>
                                        </p:tav>
                                        <p:tav tm="100000">
                                          <p:val>
                                            <p:strVal val="#ppt_x"/>
                                          </p:val>
                                        </p:tav>
                                      </p:tavLst>
                                    </p:anim>
                                    <p:animEffect transition="in" filter="wipe(right)">
                                      <p:cBhvr>
                                        <p:cTn id="123" dur="500"/>
                                        <p:tgtEl>
                                          <p:spTgt spid="26"/>
                                        </p:tgtEl>
                                      </p:cBhvr>
                                    </p:animEffect>
                                  </p:childTnLst>
                                </p:cTn>
                              </p:par>
                              <p:par>
                                <p:cTn id="124" presetID="12" presetClass="entr" presetSubtype="8" fill="hold" grpId="0" nodeType="withEffect">
                                  <p:stCondLst>
                                    <p:cond delay="0"/>
                                  </p:stCondLst>
                                  <p:childTnLst>
                                    <p:set>
                                      <p:cBhvr>
                                        <p:cTn id="125" dur="1" fill="hold">
                                          <p:stCondLst>
                                            <p:cond delay="0"/>
                                          </p:stCondLst>
                                        </p:cTn>
                                        <p:tgtEl>
                                          <p:spTgt spid="20"/>
                                        </p:tgtEl>
                                        <p:attrNameLst>
                                          <p:attrName>style.visibility</p:attrName>
                                        </p:attrNameLst>
                                      </p:cBhvr>
                                      <p:to>
                                        <p:strVal val="visible"/>
                                      </p:to>
                                    </p:set>
                                    <p:anim calcmode="lin" valueType="num">
                                      <p:cBhvr additive="base">
                                        <p:cTn id="126" dur="500"/>
                                        <p:tgtEl>
                                          <p:spTgt spid="20"/>
                                        </p:tgtEl>
                                        <p:attrNameLst>
                                          <p:attrName>ppt_x</p:attrName>
                                        </p:attrNameLst>
                                      </p:cBhvr>
                                      <p:tavLst>
                                        <p:tav tm="0">
                                          <p:val>
                                            <p:strVal val="#ppt_x-#ppt_w*1.125000"/>
                                          </p:val>
                                        </p:tav>
                                        <p:tav tm="100000">
                                          <p:val>
                                            <p:strVal val="#ppt_x"/>
                                          </p:val>
                                        </p:tav>
                                      </p:tavLst>
                                    </p:anim>
                                    <p:animEffect transition="in" filter="wipe(right)">
                                      <p:cBhvr>
                                        <p:cTn id="127" dur="500"/>
                                        <p:tgtEl>
                                          <p:spTgt spid="20"/>
                                        </p:tgtEl>
                                      </p:cBhvr>
                                    </p:animEffect>
                                  </p:childTnLst>
                                </p:cTn>
                              </p:par>
                              <p:par>
                                <p:cTn id="128" presetID="12" presetClass="entr" presetSubtype="8" fill="hold" grpId="0" nodeType="withEffect">
                                  <p:stCondLst>
                                    <p:cond delay="0"/>
                                  </p:stCondLst>
                                  <p:childTnLst>
                                    <p:set>
                                      <p:cBhvr>
                                        <p:cTn id="129" dur="1" fill="hold">
                                          <p:stCondLst>
                                            <p:cond delay="0"/>
                                          </p:stCondLst>
                                        </p:cTn>
                                        <p:tgtEl>
                                          <p:spTgt spid="18"/>
                                        </p:tgtEl>
                                        <p:attrNameLst>
                                          <p:attrName>style.visibility</p:attrName>
                                        </p:attrNameLst>
                                      </p:cBhvr>
                                      <p:to>
                                        <p:strVal val="visible"/>
                                      </p:to>
                                    </p:set>
                                    <p:anim calcmode="lin" valueType="num">
                                      <p:cBhvr additive="base">
                                        <p:cTn id="130" dur="500"/>
                                        <p:tgtEl>
                                          <p:spTgt spid="18"/>
                                        </p:tgtEl>
                                        <p:attrNameLst>
                                          <p:attrName>ppt_x</p:attrName>
                                        </p:attrNameLst>
                                      </p:cBhvr>
                                      <p:tavLst>
                                        <p:tav tm="0">
                                          <p:val>
                                            <p:strVal val="#ppt_x-#ppt_w*1.125000"/>
                                          </p:val>
                                        </p:tav>
                                        <p:tav tm="100000">
                                          <p:val>
                                            <p:strVal val="#ppt_x"/>
                                          </p:val>
                                        </p:tav>
                                      </p:tavLst>
                                    </p:anim>
                                    <p:animEffect transition="in" filter="wipe(right)">
                                      <p:cBhvr>
                                        <p:cTn id="131" dur="500"/>
                                        <p:tgtEl>
                                          <p:spTgt spid="18"/>
                                        </p:tgtEl>
                                      </p:cBhvr>
                                    </p:animEffect>
                                  </p:childTnLst>
                                </p:cTn>
                              </p:par>
                            </p:childTnLst>
                          </p:cTn>
                        </p:par>
                        <p:par>
                          <p:cTn id="132" fill="hold">
                            <p:stCondLst>
                              <p:cond delay="3000"/>
                            </p:stCondLst>
                            <p:childTnLst>
                              <p:par>
                                <p:cTn id="133" presetID="41" presetClass="entr" presetSubtype="0" fill="hold" grpId="0" nodeType="afterEffect">
                                  <p:stCondLst>
                                    <p:cond delay="0"/>
                                  </p:stCondLst>
                                  <p:iterate type="lt">
                                    <p:tmPct val="10000"/>
                                  </p:iterate>
                                  <p:childTnLst>
                                    <p:set>
                                      <p:cBhvr>
                                        <p:cTn id="134" dur="1" fill="hold">
                                          <p:stCondLst>
                                            <p:cond delay="0"/>
                                          </p:stCondLst>
                                        </p:cTn>
                                        <p:tgtEl>
                                          <p:spTgt spid="4"/>
                                        </p:tgtEl>
                                        <p:attrNameLst>
                                          <p:attrName>style.visibility</p:attrName>
                                        </p:attrNameLst>
                                      </p:cBhvr>
                                      <p:to>
                                        <p:strVal val="visible"/>
                                      </p:to>
                                    </p:set>
                                    <p:anim calcmode="lin" valueType="num">
                                      <p:cBhvr>
                                        <p:cTn id="135"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36" dur="500" fill="hold"/>
                                        <p:tgtEl>
                                          <p:spTgt spid="4"/>
                                        </p:tgtEl>
                                        <p:attrNameLst>
                                          <p:attrName>ppt_y</p:attrName>
                                        </p:attrNameLst>
                                      </p:cBhvr>
                                      <p:tavLst>
                                        <p:tav tm="0">
                                          <p:val>
                                            <p:strVal val="#ppt_y"/>
                                          </p:val>
                                        </p:tav>
                                        <p:tav tm="100000">
                                          <p:val>
                                            <p:strVal val="#ppt_y"/>
                                          </p:val>
                                        </p:tav>
                                      </p:tavLst>
                                    </p:anim>
                                    <p:anim calcmode="lin" valueType="num">
                                      <p:cBhvr>
                                        <p:cTn id="137"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38"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39" dur="500" tmFilter="0,0; .5, 1; 1, 1"/>
                                        <p:tgtEl>
                                          <p:spTgt spid="4"/>
                                        </p:tgtEl>
                                      </p:cBhvr>
                                    </p:animEffect>
                                  </p:childTnLst>
                                </p:cTn>
                              </p:par>
                            </p:childTnLst>
                          </p:cTn>
                        </p:par>
                        <p:par>
                          <p:cTn id="140" fill="hold">
                            <p:stCondLst>
                              <p:cond delay="3849"/>
                            </p:stCondLst>
                            <p:childTnLst>
                              <p:par>
                                <p:cTn id="141" presetID="22" presetClass="entr" presetSubtype="4" fill="hold" grpId="0" nodeType="afterEffect">
                                  <p:stCondLst>
                                    <p:cond delay="0"/>
                                  </p:stCondLst>
                                  <p:childTnLst>
                                    <p:set>
                                      <p:cBhvr>
                                        <p:cTn id="142" dur="1" fill="hold">
                                          <p:stCondLst>
                                            <p:cond delay="0"/>
                                          </p:stCondLst>
                                        </p:cTn>
                                        <p:tgtEl>
                                          <p:spTgt spid="40"/>
                                        </p:tgtEl>
                                        <p:attrNameLst>
                                          <p:attrName>style.visibility</p:attrName>
                                        </p:attrNameLst>
                                      </p:cBhvr>
                                      <p:to>
                                        <p:strVal val="visible"/>
                                      </p:to>
                                    </p:set>
                                    <p:animEffect transition="in" filter="wipe(down)">
                                      <p:cBhvr>
                                        <p:cTn id="143"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56293" y="537710"/>
            <a:ext cx="1358064"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INTERSTS </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3" name="KSO_Shape"/>
          <p:cNvSpPr/>
          <p:nvPr/>
        </p:nvSpPr>
        <p:spPr>
          <a:xfrm>
            <a:off x="2416253" y="2446462"/>
            <a:ext cx="540000" cy="540000"/>
          </a:xfrm>
          <a:custGeom>
            <a:avLst/>
            <a:gdLst/>
            <a:ahLst/>
            <a:cxnLst/>
            <a:rect l="l" t="t" r="r" b="b"/>
            <a:pathLst>
              <a:path w="3438144" h="2732506">
                <a:moveTo>
                  <a:pt x="1719072" y="1227183"/>
                </a:moveTo>
                <a:cubicBezTo>
                  <a:pt x="1961590" y="1227183"/>
                  <a:pt x="2158189" y="1423782"/>
                  <a:pt x="2158189" y="1666300"/>
                </a:cubicBezTo>
                <a:cubicBezTo>
                  <a:pt x="2158189" y="1908818"/>
                  <a:pt x="1961590" y="2105417"/>
                  <a:pt x="1719072" y="2105417"/>
                </a:cubicBezTo>
                <a:cubicBezTo>
                  <a:pt x="1476554" y="2105417"/>
                  <a:pt x="1279955" y="1908818"/>
                  <a:pt x="1279955" y="1666300"/>
                </a:cubicBezTo>
                <a:cubicBezTo>
                  <a:pt x="1279955" y="1423782"/>
                  <a:pt x="1476554" y="1227183"/>
                  <a:pt x="1719072" y="1227183"/>
                </a:cubicBezTo>
                <a:close/>
                <a:moveTo>
                  <a:pt x="1719072" y="997872"/>
                </a:moveTo>
                <a:cubicBezTo>
                  <a:pt x="1349909" y="997872"/>
                  <a:pt x="1050644" y="1297137"/>
                  <a:pt x="1050644" y="1666300"/>
                </a:cubicBezTo>
                <a:cubicBezTo>
                  <a:pt x="1050644" y="2035463"/>
                  <a:pt x="1349909" y="2334728"/>
                  <a:pt x="1719072" y="2334728"/>
                </a:cubicBezTo>
                <a:cubicBezTo>
                  <a:pt x="2088235" y="2334728"/>
                  <a:pt x="2387500" y="2035463"/>
                  <a:pt x="2387500" y="1666300"/>
                </a:cubicBezTo>
                <a:cubicBezTo>
                  <a:pt x="2387500" y="1297137"/>
                  <a:pt x="2088235" y="997872"/>
                  <a:pt x="1719072" y="997872"/>
                </a:cubicBezTo>
                <a:close/>
                <a:moveTo>
                  <a:pt x="575044" y="803862"/>
                </a:moveTo>
                <a:cubicBezTo>
                  <a:pt x="495506" y="803862"/>
                  <a:pt x="431028" y="868340"/>
                  <a:pt x="431028" y="947878"/>
                </a:cubicBezTo>
                <a:cubicBezTo>
                  <a:pt x="431028" y="1027416"/>
                  <a:pt x="495506" y="1091894"/>
                  <a:pt x="575044" y="1091894"/>
                </a:cubicBezTo>
                <a:cubicBezTo>
                  <a:pt x="654582" y="1091894"/>
                  <a:pt x="719060" y="1027416"/>
                  <a:pt x="719060" y="947878"/>
                </a:cubicBezTo>
                <a:cubicBezTo>
                  <a:pt x="719060" y="868340"/>
                  <a:pt x="654582" y="803862"/>
                  <a:pt x="575044" y="803862"/>
                </a:cubicBezTo>
                <a:close/>
                <a:moveTo>
                  <a:pt x="1365940" y="0"/>
                </a:moveTo>
                <a:lnTo>
                  <a:pt x="1998164" y="0"/>
                </a:lnTo>
                <a:cubicBezTo>
                  <a:pt x="2213188" y="0"/>
                  <a:pt x="2387500" y="174312"/>
                  <a:pt x="2387500" y="389336"/>
                </a:cubicBezTo>
                <a:lnTo>
                  <a:pt x="2384456" y="419529"/>
                </a:lnTo>
                <a:lnTo>
                  <a:pt x="3040081" y="419529"/>
                </a:lnTo>
                <a:cubicBezTo>
                  <a:pt x="3259925" y="419529"/>
                  <a:pt x="3438144" y="597748"/>
                  <a:pt x="3438144" y="817592"/>
                </a:cubicBezTo>
                <a:lnTo>
                  <a:pt x="3438144" y="2334443"/>
                </a:lnTo>
                <a:cubicBezTo>
                  <a:pt x="3438144" y="2554287"/>
                  <a:pt x="3259925" y="2732506"/>
                  <a:pt x="3040081" y="2732506"/>
                </a:cubicBezTo>
                <a:lnTo>
                  <a:pt x="398063" y="2732506"/>
                </a:lnTo>
                <a:cubicBezTo>
                  <a:pt x="178219" y="2732506"/>
                  <a:pt x="0" y="2554287"/>
                  <a:pt x="0" y="2334443"/>
                </a:cubicBezTo>
                <a:lnTo>
                  <a:pt x="0" y="817592"/>
                </a:lnTo>
                <a:cubicBezTo>
                  <a:pt x="0" y="597748"/>
                  <a:pt x="178219" y="419529"/>
                  <a:pt x="398063" y="419529"/>
                </a:cubicBezTo>
                <a:lnTo>
                  <a:pt x="979648" y="419529"/>
                </a:lnTo>
                <a:cubicBezTo>
                  <a:pt x="976997" y="409663"/>
                  <a:pt x="976604" y="399545"/>
                  <a:pt x="976604" y="389336"/>
                </a:cubicBezTo>
                <a:cubicBezTo>
                  <a:pt x="976604" y="174312"/>
                  <a:pt x="1150916" y="0"/>
                  <a:pt x="1365940"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 name="KSO_Shape"/>
          <p:cNvSpPr/>
          <p:nvPr/>
        </p:nvSpPr>
        <p:spPr bwMode="auto">
          <a:xfrm>
            <a:off x="5757103" y="2446462"/>
            <a:ext cx="540000" cy="540000"/>
          </a:xfrm>
          <a:custGeom>
            <a:avLst/>
            <a:gdLst>
              <a:gd name="T0" fmla="*/ 900239 w 3431"/>
              <a:gd name="T1" fmla="*/ 1800397 h 3431"/>
              <a:gd name="T2" fmla="*/ 0 w 3431"/>
              <a:gd name="T3" fmla="*/ 900461 h 3431"/>
              <a:gd name="T4" fmla="*/ 900239 w 3431"/>
              <a:gd name="T5" fmla="*/ 0 h 3431"/>
              <a:gd name="T6" fmla="*/ 1799953 w 3431"/>
              <a:gd name="T7" fmla="*/ 900461 h 3431"/>
              <a:gd name="T8" fmla="*/ 900239 w 3431"/>
              <a:gd name="T9" fmla="*/ 1800397 h 3431"/>
              <a:gd name="T10" fmla="*/ 899190 w 3431"/>
              <a:gd name="T11" fmla="*/ 288085 h 3431"/>
              <a:gd name="T12" fmla="*/ 789020 w 3431"/>
              <a:gd name="T13" fmla="*/ 288085 h 3431"/>
              <a:gd name="T14" fmla="*/ 789020 w 3431"/>
              <a:gd name="T15" fmla="*/ 647009 h 3431"/>
              <a:gd name="T16" fmla="*/ 789020 w 3431"/>
              <a:gd name="T17" fmla="*/ 647009 h 3431"/>
              <a:gd name="T18" fmla="*/ 754396 w 3431"/>
              <a:gd name="T19" fmla="*/ 647009 h 3431"/>
              <a:gd name="T20" fmla="*/ 754396 w 3431"/>
              <a:gd name="T21" fmla="*/ 288085 h 3431"/>
              <a:gd name="T22" fmla="*/ 646850 w 3431"/>
              <a:gd name="T23" fmla="*/ 288085 h 3431"/>
              <a:gd name="T24" fmla="*/ 646850 w 3431"/>
              <a:gd name="T25" fmla="*/ 647009 h 3431"/>
              <a:gd name="T26" fmla="*/ 609602 w 3431"/>
              <a:gd name="T27" fmla="*/ 647009 h 3431"/>
              <a:gd name="T28" fmla="*/ 609602 w 3431"/>
              <a:gd name="T29" fmla="*/ 288085 h 3431"/>
              <a:gd name="T30" fmla="*/ 504155 w 3431"/>
              <a:gd name="T31" fmla="*/ 288085 h 3431"/>
              <a:gd name="T32" fmla="*/ 504155 w 3431"/>
              <a:gd name="T33" fmla="*/ 702632 h 3431"/>
              <a:gd name="T34" fmla="*/ 609602 w 3431"/>
              <a:gd name="T35" fmla="*/ 794463 h 3431"/>
              <a:gd name="T36" fmla="*/ 609602 w 3431"/>
              <a:gd name="T37" fmla="*/ 1461412 h 3431"/>
              <a:gd name="T38" fmla="*/ 651047 w 3431"/>
              <a:gd name="T39" fmla="*/ 1511788 h 3431"/>
              <a:gd name="T40" fmla="*/ 743379 w 3431"/>
              <a:gd name="T41" fmla="*/ 1511788 h 3431"/>
              <a:gd name="T42" fmla="*/ 793742 w 3431"/>
              <a:gd name="T43" fmla="*/ 1461412 h 3431"/>
              <a:gd name="T44" fmla="*/ 793742 w 3431"/>
              <a:gd name="T45" fmla="*/ 794463 h 3431"/>
              <a:gd name="T46" fmla="*/ 899190 w 3431"/>
              <a:gd name="T47" fmla="*/ 702632 h 3431"/>
              <a:gd name="T48" fmla="*/ 899190 w 3431"/>
              <a:gd name="T49" fmla="*/ 748285 h 3431"/>
              <a:gd name="T50" fmla="*/ 899190 w 3431"/>
              <a:gd name="T51" fmla="*/ 288085 h 3431"/>
              <a:gd name="T52" fmla="*/ 1295274 w 3431"/>
              <a:gd name="T53" fmla="*/ 426092 h 3431"/>
              <a:gd name="T54" fmla="*/ 1157300 w 3431"/>
              <a:gd name="T55" fmla="*/ 288085 h 3431"/>
              <a:gd name="T56" fmla="*/ 1005686 w 3431"/>
              <a:gd name="T57" fmla="*/ 426092 h 3431"/>
              <a:gd name="T58" fmla="*/ 1010408 w 3431"/>
              <a:gd name="T59" fmla="*/ 932470 h 3431"/>
              <a:gd name="T60" fmla="*/ 1111134 w 3431"/>
              <a:gd name="T61" fmla="*/ 932470 h 3431"/>
              <a:gd name="T62" fmla="*/ 1111134 w 3431"/>
              <a:gd name="T63" fmla="*/ 1461412 h 3431"/>
              <a:gd name="T64" fmla="*/ 1157300 w 3431"/>
              <a:gd name="T65" fmla="*/ 1511788 h 3431"/>
              <a:gd name="T66" fmla="*/ 1249632 w 3431"/>
              <a:gd name="T67" fmla="*/ 1511788 h 3431"/>
              <a:gd name="T68" fmla="*/ 1295274 w 3431"/>
              <a:gd name="T69" fmla="*/ 1461412 h 3431"/>
              <a:gd name="T70" fmla="*/ 1295274 w 3431"/>
              <a:gd name="T71" fmla="*/ 426092 h 34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431" h="3431">
                <a:moveTo>
                  <a:pt x="1716" y="3431"/>
                </a:moveTo>
                <a:cubicBezTo>
                  <a:pt x="768" y="3431"/>
                  <a:pt x="0" y="2663"/>
                  <a:pt x="0" y="1716"/>
                </a:cubicBezTo>
                <a:cubicBezTo>
                  <a:pt x="0" y="768"/>
                  <a:pt x="768" y="0"/>
                  <a:pt x="1716" y="0"/>
                </a:cubicBezTo>
                <a:cubicBezTo>
                  <a:pt x="2663" y="0"/>
                  <a:pt x="3431" y="768"/>
                  <a:pt x="3431" y="1716"/>
                </a:cubicBezTo>
                <a:cubicBezTo>
                  <a:pt x="3431" y="2663"/>
                  <a:pt x="2663" y="3431"/>
                  <a:pt x="1716" y="3431"/>
                </a:cubicBezTo>
                <a:close/>
                <a:moveTo>
                  <a:pt x="1714" y="549"/>
                </a:moveTo>
                <a:cubicBezTo>
                  <a:pt x="1504" y="549"/>
                  <a:pt x="1504" y="549"/>
                  <a:pt x="1504" y="549"/>
                </a:cubicBezTo>
                <a:cubicBezTo>
                  <a:pt x="1504" y="1233"/>
                  <a:pt x="1504" y="1233"/>
                  <a:pt x="1504" y="1233"/>
                </a:cubicBezTo>
                <a:cubicBezTo>
                  <a:pt x="1504" y="1233"/>
                  <a:pt x="1504" y="1233"/>
                  <a:pt x="1504" y="1233"/>
                </a:cubicBezTo>
                <a:cubicBezTo>
                  <a:pt x="1438" y="1233"/>
                  <a:pt x="1438" y="1233"/>
                  <a:pt x="1438" y="1233"/>
                </a:cubicBezTo>
                <a:cubicBezTo>
                  <a:pt x="1438" y="549"/>
                  <a:pt x="1438" y="549"/>
                  <a:pt x="1438" y="549"/>
                </a:cubicBezTo>
                <a:cubicBezTo>
                  <a:pt x="1233" y="549"/>
                  <a:pt x="1233" y="549"/>
                  <a:pt x="1233" y="549"/>
                </a:cubicBezTo>
                <a:cubicBezTo>
                  <a:pt x="1233" y="1233"/>
                  <a:pt x="1233" y="1233"/>
                  <a:pt x="1233" y="1233"/>
                </a:cubicBezTo>
                <a:cubicBezTo>
                  <a:pt x="1162" y="1233"/>
                  <a:pt x="1162" y="1233"/>
                  <a:pt x="1162" y="1233"/>
                </a:cubicBezTo>
                <a:cubicBezTo>
                  <a:pt x="1162" y="549"/>
                  <a:pt x="1162" y="549"/>
                  <a:pt x="1162" y="549"/>
                </a:cubicBezTo>
                <a:cubicBezTo>
                  <a:pt x="961" y="549"/>
                  <a:pt x="961" y="549"/>
                  <a:pt x="961" y="549"/>
                </a:cubicBezTo>
                <a:cubicBezTo>
                  <a:pt x="961" y="1339"/>
                  <a:pt x="961" y="1339"/>
                  <a:pt x="961" y="1339"/>
                </a:cubicBezTo>
                <a:cubicBezTo>
                  <a:pt x="961" y="1436"/>
                  <a:pt x="1065" y="1514"/>
                  <a:pt x="1162" y="1514"/>
                </a:cubicBezTo>
                <a:cubicBezTo>
                  <a:pt x="1162" y="2785"/>
                  <a:pt x="1162" y="2785"/>
                  <a:pt x="1162" y="2785"/>
                </a:cubicBezTo>
                <a:cubicBezTo>
                  <a:pt x="1162" y="2833"/>
                  <a:pt x="1193" y="2881"/>
                  <a:pt x="1241" y="2881"/>
                </a:cubicBezTo>
                <a:cubicBezTo>
                  <a:pt x="1417" y="2881"/>
                  <a:pt x="1417" y="2881"/>
                  <a:pt x="1417" y="2881"/>
                </a:cubicBezTo>
                <a:cubicBezTo>
                  <a:pt x="1465" y="2881"/>
                  <a:pt x="1513" y="2833"/>
                  <a:pt x="1513" y="2785"/>
                </a:cubicBezTo>
                <a:cubicBezTo>
                  <a:pt x="1513" y="1514"/>
                  <a:pt x="1513" y="1514"/>
                  <a:pt x="1513" y="1514"/>
                </a:cubicBezTo>
                <a:cubicBezTo>
                  <a:pt x="1610" y="1514"/>
                  <a:pt x="1714" y="1435"/>
                  <a:pt x="1714" y="1339"/>
                </a:cubicBezTo>
                <a:cubicBezTo>
                  <a:pt x="1714" y="1426"/>
                  <a:pt x="1714" y="1426"/>
                  <a:pt x="1714" y="1426"/>
                </a:cubicBezTo>
                <a:lnTo>
                  <a:pt x="1714" y="549"/>
                </a:lnTo>
                <a:close/>
                <a:moveTo>
                  <a:pt x="2469" y="812"/>
                </a:moveTo>
                <a:cubicBezTo>
                  <a:pt x="2469" y="667"/>
                  <a:pt x="2351" y="549"/>
                  <a:pt x="2206" y="549"/>
                </a:cubicBezTo>
                <a:cubicBezTo>
                  <a:pt x="2061" y="549"/>
                  <a:pt x="1917" y="667"/>
                  <a:pt x="1917" y="812"/>
                </a:cubicBezTo>
                <a:cubicBezTo>
                  <a:pt x="1926" y="1777"/>
                  <a:pt x="1926" y="1777"/>
                  <a:pt x="1926" y="1777"/>
                </a:cubicBezTo>
                <a:cubicBezTo>
                  <a:pt x="2118" y="1777"/>
                  <a:pt x="2118" y="1777"/>
                  <a:pt x="2118" y="1777"/>
                </a:cubicBezTo>
                <a:cubicBezTo>
                  <a:pt x="2118" y="2785"/>
                  <a:pt x="2118" y="2785"/>
                  <a:pt x="2118" y="2785"/>
                </a:cubicBezTo>
                <a:cubicBezTo>
                  <a:pt x="2118" y="2833"/>
                  <a:pt x="2158" y="2881"/>
                  <a:pt x="2206" y="2881"/>
                </a:cubicBezTo>
                <a:cubicBezTo>
                  <a:pt x="2382" y="2881"/>
                  <a:pt x="2382" y="2881"/>
                  <a:pt x="2382" y="2881"/>
                </a:cubicBezTo>
                <a:cubicBezTo>
                  <a:pt x="2430" y="2881"/>
                  <a:pt x="2469" y="2833"/>
                  <a:pt x="2469" y="2785"/>
                </a:cubicBezTo>
                <a:lnTo>
                  <a:pt x="2469" y="812"/>
                </a:ln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5" name="KSO_Shape"/>
          <p:cNvSpPr/>
          <p:nvPr/>
        </p:nvSpPr>
        <p:spPr bwMode="auto">
          <a:xfrm>
            <a:off x="7427528" y="2446462"/>
            <a:ext cx="540000" cy="540000"/>
          </a:xfrm>
          <a:custGeom>
            <a:avLst/>
            <a:gdLst>
              <a:gd name="T0" fmla="*/ 477551 w 1511300"/>
              <a:gd name="T1" fmla="*/ 1378409 h 1482725"/>
              <a:gd name="T2" fmla="*/ 477551 w 1511300"/>
              <a:gd name="T3" fmla="*/ 1498148 h 1482725"/>
              <a:gd name="T4" fmla="*/ 1513513 w 1511300"/>
              <a:gd name="T5" fmla="*/ 1498148 h 1482725"/>
              <a:gd name="T6" fmla="*/ 1513513 w 1511300"/>
              <a:gd name="T7" fmla="*/ 1378409 h 1482725"/>
              <a:gd name="T8" fmla="*/ 477551 w 1511300"/>
              <a:gd name="T9" fmla="*/ 1102887 h 1482725"/>
              <a:gd name="T10" fmla="*/ 477551 w 1511300"/>
              <a:gd name="T11" fmla="*/ 1223028 h 1482725"/>
              <a:gd name="T12" fmla="*/ 1513513 w 1511300"/>
              <a:gd name="T13" fmla="*/ 1223028 h 1482725"/>
              <a:gd name="T14" fmla="*/ 1513513 w 1511300"/>
              <a:gd name="T15" fmla="*/ 1102887 h 1482725"/>
              <a:gd name="T16" fmla="*/ 393890 w 1511300"/>
              <a:gd name="T17" fmla="*/ 734858 h 1482725"/>
              <a:gd name="T18" fmla="*/ 1905000 w 1511300"/>
              <a:gd name="T19" fmla="*/ 734858 h 1482725"/>
              <a:gd name="T20" fmla="*/ 1905000 w 1511300"/>
              <a:gd name="T21" fmla="*/ 1868981 h 1482725"/>
              <a:gd name="T22" fmla="*/ 40030 w 1511300"/>
              <a:gd name="T23" fmla="*/ 1868981 h 1482725"/>
              <a:gd name="T24" fmla="*/ 40030 w 1511300"/>
              <a:gd name="T25" fmla="*/ 1088471 h 1482725"/>
              <a:gd name="T26" fmla="*/ 40021 w 1511300"/>
              <a:gd name="T27" fmla="*/ 496260 h 1482725"/>
              <a:gd name="T28" fmla="*/ 280147 w 1511300"/>
              <a:gd name="T29" fmla="*/ 735387 h 1482725"/>
              <a:gd name="T30" fmla="*/ 40021 w 1511300"/>
              <a:gd name="T31" fmla="*/ 974512 h 1482725"/>
              <a:gd name="T32" fmla="*/ 687305 w 1511300"/>
              <a:gd name="T33" fmla="*/ 278324 h 1482725"/>
              <a:gd name="T34" fmla="*/ 444326 w 1511300"/>
              <a:gd name="T35" fmla="*/ 323177 h 1482725"/>
              <a:gd name="T36" fmla="*/ 581628 w 1511300"/>
              <a:gd name="T37" fmla="*/ 559853 h 1482725"/>
              <a:gd name="T38" fmla="*/ 824206 w 1511300"/>
              <a:gd name="T39" fmla="*/ 515401 h 1482725"/>
              <a:gd name="T40" fmla="*/ 1183269 w 1511300"/>
              <a:gd name="T41" fmla="*/ 187419 h 1482725"/>
              <a:gd name="T42" fmla="*/ 940291 w 1511300"/>
              <a:gd name="T43" fmla="*/ 231871 h 1482725"/>
              <a:gd name="T44" fmla="*/ 1077592 w 1511300"/>
              <a:gd name="T45" fmla="*/ 468547 h 1482725"/>
              <a:gd name="T46" fmla="*/ 1320571 w 1511300"/>
              <a:gd name="T47" fmla="*/ 423695 h 1482725"/>
              <a:gd name="T48" fmla="*/ 1679235 w 1511300"/>
              <a:gd name="T49" fmla="*/ 96513 h 1482725"/>
              <a:gd name="T50" fmla="*/ 1436656 w 1511300"/>
              <a:gd name="T51" fmla="*/ 140965 h 1482725"/>
              <a:gd name="T52" fmla="*/ 1573557 w 1511300"/>
              <a:gd name="T53" fmla="*/ 377240 h 1482725"/>
              <a:gd name="T54" fmla="*/ 1794118 w 1511300"/>
              <a:gd name="T55" fmla="*/ 336793 h 1482725"/>
              <a:gd name="T56" fmla="*/ 1782910 w 1511300"/>
              <a:gd name="T57" fmla="*/ 274721 h 1482725"/>
              <a:gd name="T58" fmla="*/ 1805327 w 1511300"/>
              <a:gd name="T59" fmla="*/ 0 h 1482725"/>
              <a:gd name="T60" fmla="*/ 1877781 w 1511300"/>
              <a:gd name="T61" fmla="*/ 394860 h 1482725"/>
              <a:gd name="T62" fmla="*/ 344653 w 1511300"/>
              <a:gd name="T63" fmla="*/ 676389 h 1482725"/>
              <a:gd name="T64" fmla="*/ 0 w 1511300"/>
              <a:gd name="T65" fmla="*/ 331186 h 14827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11300" h="1482725">
                <a:moveTo>
                  <a:pt x="378857" y="1093538"/>
                </a:moveTo>
                <a:lnTo>
                  <a:pt x="378857" y="1188531"/>
                </a:lnTo>
                <a:lnTo>
                  <a:pt x="1200720" y="1188531"/>
                </a:lnTo>
                <a:lnTo>
                  <a:pt x="1200720" y="1093538"/>
                </a:lnTo>
                <a:lnTo>
                  <a:pt x="378857" y="1093538"/>
                </a:lnTo>
                <a:close/>
                <a:moveTo>
                  <a:pt x="378857" y="874957"/>
                </a:moveTo>
                <a:lnTo>
                  <a:pt x="378857" y="970269"/>
                </a:lnTo>
                <a:lnTo>
                  <a:pt x="1200720" y="970269"/>
                </a:lnTo>
                <a:lnTo>
                  <a:pt x="1200720" y="874957"/>
                </a:lnTo>
                <a:lnTo>
                  <a:pt x="378857" y="874957"/>
                </a:lnTo>
                <a:close/>
                <a:moveTo>
                  <a:pt x="312486" y="582987"/>
                </a:moveTo>
                <a:lnTo>
                  <a:pt x="1511300" y="582987"/>
                </a:lnTo>
                <a:lnTo>
                  <a:pt x="1511300" y="1482725"/>
                </a:lnTo>
                <a:lnTo>
                  <a:pt x="31757" y="1482725"/>
                </a:lnTo>
                <a:lnTo>
                  <a:pt x="31757" y="863520"/>
                </a:lnTo>
                <a:lnTo>
                  <a:pt x="312486" y="582987"/>
                </a:lnTo>
                <a:close/>
                <a:moveTo>
                  <a:pt x="31750" y="393700"/>
                </a:moveTo>
                <a:lnTo>
                  <a:pt x="222250" y="583407"/>
                </a:lnTo>
                <a:lnTo>
                  <a:pt x="31750" y="773113"/>
                </a:lnTo>
                <a:lnTo>
                  <a:pt x="31750" y="393700"/>
                </a:lnTo>
                <a:close/>
                <a:moveTo>
                  <a:pt x="545262" y="220804"/>
                </a:moveTo>
                <a:lnTo>
                  <a:pt x="352499" y="256387"/>
                </a:lnTo>
                <a:lnTo>
                  <a:pt x="461425" y="444150"/>
                </a:lnTo>
                <a:lnTo>
                  <a:pt x="653870" y="408885"/>
                </a:lnTo>
                <a:lnTo>
                  <a:pt x="545262" y="220804"/>
                </a:lnTo>
                <a:close/>
                <a:moveTo>
                  <a:pt x="938727" y="148686"/>
                </a:moveTo>
                <a:lnTo>
                  <a:pt x="745964" y="183951"/>
                </a:lnTo>
                <a:lnTo>
                  <a:pt x="854890" y="371714"/>
                </a:lnTo>
                <a:lnTo>
                  <a:pt x="1047653" y="336131"/>
                </a:lnTo>
                <a:lnTo>
                  <a:pt x="938727" y="148686"/>
                </a:lnTo>
                <a:close/>
                <a:moveTo>
                  <a:pt x="1332193" y="76567"/>
                </a:moveTo>
                <a:lnTo>
                  <a:pt x="1139747" y="111832"/>
                </a:lnTo>
                <a:lnTo>
                  <a:pt x="1248355" y="299277"/>
                </a:lnTo>
                <a:lnTo>
                  <a:pt x="1423334" y="267189"/>
                </a:lnTo>
                <a:lnTo>
                  <a:pt x="1414442" y="217945"/>
                </a:lnTo>
                <a:lnTo>
                  <a:pt x="1332193" y="76567"/>
                </a:lnTo>
                <a:close/>
                <a:moveTo>
                  <a:pt x="1432226" y="0"/>
                </a:moveTo>
                <a:lnTo>
                  <a:pt x="1489706" y="313256"/>
                </a:lnTo>
                <a:lnTo>
                  <a:pt x="273425" y="536602"/>
                </a:lnTo>
                <a:lnTo>
                  <a:pt x="0" y="262741"/>
                </a:lnTo>
                <a:lnTo>
                  <a:pt x="1432226"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6" name="KSO_Shape"/>
          <p:cNvSpPr/>
          <p:nvPr/>
        </p:nvSpPr>
        <p:spPr bwMode="auto">
          <a:xfrm>
            <a:off x="4086678" y="2446462"/>
            <a:ext cx="540000" cy="540000"/>
          </a:xfrm>
          <a:custGeom>
            <a:avLst/>
            <a:gdLst>
              <a:gd name="T0" fmla="*/ 2147483646 w 282"/>
              <a:gd name="T1" fmla="*/ 2147483646 h 235"/>
              <a:gd name="T2" fmla="*/ 2147483646 w 282"/>
              <a:gd name="T3" fmla="*/ 2147483646 h 235"/>
              <a:gd name="T4" fmla="*/ 2147483646 w 282"/>
              <a:gd name="T5" fmla="*/ 2147483646 h 235"/>
              <a:gd name="T6" fmla="*/ 2147483646 w 282"/>
              <a:gd name="T7" fmla="*/ 2147483646 h 235"/>
              <a:gd name="T8" fmla="*/ 2147483646 w 282"/>
              <a:gd name="T9" fmla="*/ 2147483646 h 235"/>
              <a:gd name="T10" fmla="*/ 2147483646 w 282"/>
              <a:gd name="T11" fmla="*/ 2147483646 h 235"/>
              <a:gd name="T12" fmla="*/ 2147483646 w 282"/>
              <a:gd name="T13" fmla="*/ 2147483646 h 235"/>
              <a:gd name="T14" fmla="*/ 2147483646 w 282"/>
              <a:gd name="T15" fmla="*/ 2147483646 h 235"/>
              <a:gd name="T16" fmla="*/ 2147483646 w 282"/>
              <a:gd name="T17" fmla="*/ 2147483646 h 235"/>
              <a:gd name="T18" fmla="*/ 2147483646 w 282"/>
              <a:gd name="T19" fmla="*/ 2147483646 h 235"/>
              <a:gd name="T20" fmla="*/ 2147483646 w 282"/>
              <a:gd name="T21" fmla="*/ 2147483646 h 235"/>
              <a:gd name="T22" fmla="*/ 2147483646 w 282"/>
              <a:gd name="T23" fmla="*/ 2147483646 h 235"/>
              <a:gd name="T24" fmla="*/ 2147483646 w 282"/>
              <a:gd name="T25" fmla="*/ 2147483646 h 235"/>
              <a:gd name="T26" fmla="*/ 2147483646 w 282"/>
              <a:gd name="T27" fmla="*/ 2147483646 h 235"/>
              <a:gd name="T28" fmla="*/ 2147483646 w 282"/>
              <a:gd name="T29" fmla="*/ 2147483646 h 235"/>
              <a:gd name="T30" fmla="*/ 2147483646 w 282"/>
              <a:gd name="T31" fmla="*/ 2147483646 h 235"/>
              <a:gd name="T32" fmla="*/ 2147483646 w 282"/>
              <a:gd name="T33" fmla="*/ 2147483646 h 235"/>
              <a:gd name="T34" fmla="*/ 2147483646 w 282"/>
              <a:gd name="T35" fmla="*/ 2147483646 h 235"/>
              <a:gd name="T36" fmla="*/ 2147483646 w 282"/>
              <a:gd name="T37" fmla="*/ 2147483646 h 235"/>
              <a:gd name="T38" fmla="*/ 2147483646 w 282"/>
              <a:gd name="T39" fmla="*/ 2147483646 h 235"/>
              <a:gd name="T40" fmla="*/ 2147483646 w 282"/>
              <a:gd name="T41" fmla="*/ 2147483646 h 235"/>
              <a:gd name="T42" fmla="*/ 2147483646 w 282"/>
              <a:gd name="T43" fmla="*/ 2147483646 h 235"/>
              <a:gd name="T44" fmla="*/ 2147483646 w 282"/>
              <a:gd name="T45" fmla="*/ 2147483646 h 235"/>
              <a:gd name="T46" fmla="*/ 2147483646 w 282"/>
              <a:gd name="T47" fmla="*/ 2147483646 h 235"/>
              <a:gd name="T48" fmla="*/ 2147483646 w 282"/>
              <a:gd name="T49" fmla="*/ 2147483646 h 235"/>
              <a:gd name="T50" fmla="*/ 2147483646 w 282"/>
              <a:gd name="T51" fmla="*/ 2147483646 h 235"/>
              <a:gd name="T52" fmla="*/ 2147483646 w 282"/>
              <a:gd name="T53" fmla="*/ 2147483646 h 235"/>
              <a:gd name="T54" fmla="*/ 2147483646 w 282"/>
              <a:gd name="T55" fmla="*/ 2147483646 h 235"/>
              <a:gd name="T56" fmla="*/ 2147483646 w 282"/>
              <a:gd name="T57" fmla="*/ 2147483646 h 235"/>
              <a:gd name="T58" fmla="*/ 2147483646 w 282"/>
              <a:gd name="T59" fmla="*/ 2147483646 h 235"/>
              <a:gd name="T60" fmla="*/ 2147483646 w 282"/>
              <a:gd name="T61" fmla="*/ 2147483646 h 235"/>
              <a:gd name="T62" fmla="*/ 2147483646 w 282"/>
              <a:gd name="T63" fmla="*/ 2147483646 h 235"/>
              <a:gd name="T64" fmla="*/ 2147483646 w 282"/>
              <a:gd name="T65" fmla="*/ 2147483646 h 235"/>
              <a:gd name="T66" fmla="*/ 2147483646 w 282"/>
              <a:gd name="T67" fmla="*/ 2147483646 h 235"/>
              <a:gd name="T68" fmla="*/ 2147483646 w 282"/>
              <a:gd name="T69" fmla="*/ 2147483646 h 235"/>
              <a:gd name="T70" fmla="*/ 2147483646 w 282"/>
              <a:gd name="T71" fmla="*/ 2147483646 h 235"/>
              <a:gd name="T72" fmla="*/ 2147483646 w 282"/>
              <a:gd name="T73" fmla="*/ 2147483646 h 235"/>
              <a:gd name="T74" fmla="*/ 2147483646 w 282"/>
              <a:gd name="T75" fmla="*/ 2147483646 h 235"/>
              <a:gd name="T76" fmla="*/ 2147483646 w 282"/>
              <a:gd name="T77" fmla="*/ 2147483646 h 235"/>
              <a:gd name="T78" fmla="*/ 2147483646 w 282"/>
              <a:gd name="T79" fmla="*/ 2147483646 h 235"/>
              <a:gd name="T80" fmla="*/ 2147483646 w 282"/>
              <a:gd name="T81" fmla="*/ 2147483646 h 235"/>
              <a:gd name="T82" fmla="*/ 2147483646 w 282"/>
              <a:gd name="T83" fmla="*/ 2147483646 h 235"/>
              <a:gd name="T84" fmla="*/ 2147483646 w 282"/>
              <a:gd name="T85" fmla="*/ 2147483646 h 235"/>
              <a:gd name="T86" fmla="*/ 2147483646 w 282"/>
              <a:gd name="T87" fmla="*/ 2147483646 h 235"/>
              <a:gd name="T88" fmla="*/ 2147483646 w 282"/>
              <a:gd name="T89" fmla="*/ 2147483646 h 235"/>
              <a:gd name="T90" fmla="*/ 2147483646 w 282"/>
              <a:gd name="T91" fmla="*/ 2147483646 h 235"/>
              <a:gd name="T92" fmla="*/ 2147483646 w 282"/>
              <a:gd name="T93" fmla="*/ 2147483646 h 235"/>
              <a:gd name="T94" fmla="*/ 2147483646 w 282"/>
              <a:gd name="T95" fmla="*/ 2147483646 h 235"/>
              <a:gd name="T96" fmla="*/ 2147483646 w 282"/>
              <a:gd name="T97" fmla="*/ 2147483646 h 235"/>
              <a:gd name="T98" fmla="*/ 2147483646 w 282"/>
              <a:gd name="T99" fmla="*/ 2147483646 h 235"/>
              <a:gd name="T100" fmla="*/ 2147483646 w 282"/>
              <a:gd name="T101" fmla="*/ 2147483646 h 235"/>
              <a:gd name="T102" fmla="*/ 0 w 282"/>
              <a:gd name="T103" fmla="*/ 2147483646 h 235"/>
              <a:gd name="T104" fmla="*/ 0 w 282"/>
              <a:gd name="T105" fmla="*/ 2147483646 h 235"/>
              <a:gd name="T106" fmla="*/ 2147483646 w 282"/>
              <a:gd name="T107" fmla="*/ 2147483646 h 235"/>
              <a:gd name="T108" fmla="*/ 2147483646 w 282"/>
              <a:gd name="T109" fmla="*/ 2147483646 h 235"/>
              <a:gd name="T110" fmla="*/ 2147483646 w 282"/>
              <a:gd name="T111" fmla="*/ 2147483646 h 235"/>
              <a:gd name="T112" fmla="*/ 2147483646 w 282"/>
              <a:gd name="T113" fmla="*/ 2147483646 h 235"/>
              <a:gd name="T114" fmla="*/ 2147483646 w 282"/>
              <a:gd name="T115" fmla="*/ 2147483646 h 235"/>
              <a:gd name="T116" fmla="*/ 2147483646 w 282"/>
              <a:gd name="T117" fmla="*/ 2147483646 h 235"/>
              <a:gd name="T118" fmla="*/ 2147483646 w 282"/>
              <a:gd name="T119" fmla="*/ 2147483646 h 235"/>
              <a:gd name="T120" fmla="*/ 2147483646 w 282"/>
              <a:gd name="T121" fmla="*/ 2147483646 h 235"/>
              <a:gd name="T122" fmla="*/ 2147483646 w 282"/>
              <a:gd name="T123" fmla="*/ 2147483646 h 2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2" h="235">
                <a:moveTo>
                  <a:pt x="28" y="131"/>
                </a:moveTo>
                <a:cubicBezTo>
                  <a:pt x="28" y="53"/>
                  <a:pt x="28" y="53"/>
                  <a:pt x="28" y="53"/>
                </a:cubicBezTo>
                <a:cubicBezTo>
                  <a:pt x="28" y="44"/>
                  <a:pt x="36" y="36"/>
                  <a:pt x="46" y="36"/>
                </a:cubicBezTo>
                <a:cubicBezTo>
                  <a:pt x="62" y="36"/>
                  <a:pt x="62" y="36"/>
                  <a:pt x="62" y="36"/>
                </a:cubicBezTo>
                <a:cubicBezTo>
                  <a:pt x="62" y="148"/>
                  <a:pt x="62" y="148"/>
                  <a:pt x="62" y="148"/>
                </a:cubicBezTo>
                <a:cubicBezTo>
                  <a:pt x="46" y="148"/>
                  <a:pt x="46" y="148"/>
                  <a:pt x="46" y="148"/>
                </a:cubicBezTo>
                <a:cubicBezTo>
                  <a:pt x="36" y="148"/>
                  <a:pt x="28" y="140"/>
                  <a:pt x="28" y="131"/>
                </a:cubicBezTo>
                <a:close/>
                <a:moveTo>
                  <a:pt x="214" y="131"/>
                </a:moveTo>
                <a:cubicBezTo>
                  <a:pt x="214" y="53"/>
                  <a:pt x="214" y="53"/>
                  <a:pt x="214" y="53"/>
                </a:cubicBezTo>
                <a:cubicBezTo>
                  <a:pt x="214" y="44"/>
                  <a:pt x="207" y="36"/>
                  <a:pt x="197" y="36"/>
                </a:cubicBezTo>
                <a:cubicBezTo>
                  <a:pt x="180" y="36"/>
                  <a:pt x="180" y="36"/>
                  <a:pt x="180" y="36"/>
                </a:cubicBezTo>
                <a:cubicBezTo>
                  <a:pt x="180" y="148"/>
                  <a:pt x="180" y="148"/>
                  <a:pt x="180" y="148"/>
                </a:cubicBezTo>
                <a:cubicBezTo>
                  <a:pt x="197" y="148"/>
                  <a:pt x="197" y="148"/>
                  <a:pt x="197" y="148"/>
                </a:cubicBezTo>
                <a:cubicBezTo>
                  <a:pt x="207" y="148"/>
                  <a:pt x="214" y="140"/>
                  <a:pt x="214" y="131"/>
                </a:cubicBezTo>
                <a:close/>
                <a:moveTo>
                  <a:pt x="154" y="36"/>
                </a:moveTo>
                <a:cubicBezTo>
                  <a:pt x="152" y="21"/>
                  <a:pt x="143" y="13"/>
                  <a:pt x="131" y="13"/>
                </a:cubicBezTo>
                <a:cubicBezTo>
                  <a:pt x="112" y="13"/>
                  <a:pt x="112" y="13"/>
                  <a:pt x="112" y="13"/>
                </a:cubicBezTo>
                <a:cubicBezTo>
                  <a:pt x="100" y="13"/>
                  <a:pt x="91" y="21"/>
                  <a:pt x="89" y="36"/>
                </a:cubicBezTo>
                <a:cubicBezTo>
                  <a:pt x="77" y="36"/>
                  <a:pt x="77" y="36"/>
                  <a:pt x="77" y="36"/>
                </a:cubicBezTo>
                <a:cubicBezTo>
                  <a:pt x="77" y="148"/>
                  <a:pt x="77" y="148"/>
                  <a:pt x="77" y="148"/>
                </a:cubicBezTo>
                <a:cubicBezTo>
                  <a:pt x="166" y="148"/>
                  <a:pt x="166" y="148"/>
                  <a:pt x="166" y="148"/>
                </a:cubicBezTo>
                <a:cubicBezTo>
                  <a:pt x="166" y="36"/>
                  <a:pt x="166" y="36"/>
                  <a:pt x="166" y="36"/>
                </a:cubicBezTo>
                <a:lnTo>
                  <a:pt x="154" y="36"/>
                </a:lnTo>
                <a:close/>
                <a:moveTo>
                  <a:pt x="101" y="36"/>
                </a:moveTo>
                <a:cubicBezTo>
                  <a:pt x="102" y="23"/>
                  <a:pt x="110" y="23"/>
                  <a:pt x="112" y="23"/>
                </a:cubicBezTo>
                <a:cubicBezTo>
                  <a:pt x="131" y="23"/>
                  <a:pt x="131" y="23"/>
                  <a:pt x="131" y="23"/>
                </a:cubicBezTo>
                <a:cubicBezTo>
                  <a:pt x="137" y="23"/>
                  <a:pt x="141" y="27"/>
                  <a:pt x="142" y="36"/>
                </a:cubicBezTo>
                <a:lnTo>
                  <a:pt x="101" y="36"/>
                </a:lnTo>
                <a:close/>
                <a:moveTo>
                  <a:pt x="42" y="187"/>
                </a:moveTo>
                <a:cubicBezTo>
                  <a:pt x="28" y="187"/>
                  <a:pt x="17" y="198"/>
                  <a:pt x="17" y="211"/>
                </a:cubicBezTo>
                <a:cubicBezTo>
                  <a:pt x="17" y="224"/>
                  <a:pt x="28" y="235"/>
                  <a:pt x="42" y="235"/>
                </a:cubicBezTo>
                <a:cubicBezTo>
                  <a:pt x="55" y="235"/>
                  <a:pt x="66" y="224"/>
                  <a:pt x="66" y="211"/>
                </a:cubicBezTo>
                <a:cubicBezTo>
                  <a:pt x="66" y="198"/>
                  <a:pt x="55" y="187"/>
                  <a:pt x="42" y="187"/>
                </a:cubicBezTo>
                <a:close/>
                <a:moveTo>
                  <a:pt x="42" y="224"/>
                </a:moveTo>
                <a:cubicBezTo>
                  <a:pt x="34" y="224"/>
                  <a:pt x="29" y="218"/>
                  <a:pt x="29" y="211"/>
                </a:cubicBezTo>
                <a:cubicBezTo>
                  <a:pt x="29" y="204"/>
                  <a:pt x="34" y="198"/>
                  <a:pt x="42" y="198"/>
                </a:cubicBezTo>
                <a:cubicBezTo>
                  <a:pt x="49" y="198"/>
                  <a:pt x="54" y="204"/>
                  <a:pt x="54" y="211"/>
                </a:cubicBezTo>
                <a:cubicBezTo>
                  <a:pt x="54" y="218"/>
                  <a:pt x="49" y="224"/>
                  <a:pt x="42" y="224"/>
                </a:cubicBezTo>
                <a:close/>
                <a:moveTo>
                  <a:pt x="202" y="187"/>
                </a:moveTo>
                <a:cubicBezTo>
                  <a:pt x="188" y="187"/>
                  <a:pt x="177" y="198"/>
                  <a:pt x="177" y="211"/>
                </a:cubicBezTo>
                <a:cubicBezTo>
                  <a:pt x="177" y="224"/>
                  <a:pt x="188" y="235"/>
                  <a:pt x="202" y="235"/>
                </a:cubicBezTo>
                <a:cubicBezTo>
                  <a:pt x="215" y="235"/>
                  <a:pt x="226" y="224"/>
                  <a:pt x="226" y="211"/>
                </a:cubicBezTo>
                <a:cubicBezTo>
                  <a:pt x="226" y="198"/>
                  <a:pt x="215" y="187"/>
                  <a:pt x="202" y="187"/>
                </a:cubicBezTo>
                <a:close/>
                <a:moveTo>
                  <a:pt x="202" y="224"/>
                </a:moveTo>
                <a:cubicBezTo>
                  <a:pt x="194" y="224"/>
                  <a:pt x="189" y="218"/>
                  <a:pt x="189" y="211"/>
                </a:cubicBezTo>
                <a:cubicBezTo>
                  <a:pt x="189" y="204"/>
                  <a:pt x="194" y="198"/>
                  <a:pt x="202" y="198"/>
                </a:cubicBezTo>
                <a:cubicBezTo>
                  <a:pt x="209" y="198"/>
                  <a:pt x="214" y="204"/>
                  <a:pt x="214" y="211"/>
                </a:cubicBezTo>
                <a:cubicBezTo>
                  <a:pt x="214" y="218"/>
                  <a:pt x="209" y="224"/>
                  <a:pt x="202" y="224"/>
                </a:cubicBezTo>
                <a:close/>
                <a:moveTo>
                  <a:pt x="275" y="20"/>
                </a:moveTo>
                <a:cubicBezTo>
                  <a:pt x="246" y="36"/>
                  <a:pt x="246" y="36"/>
                  <a:pt x="246" y="36"/>
                </a:cubicBezTo>
                <a:cubicBezTo>
                  <a:pt x="246" y="179"/>
                  <a:pt x="246" y="179"/>
                  <a:pt x="246" y="179"/>
                </a:cubicBezTo>
                <a:cubicBezTo>
                  <a:pt x="0" y="179"/>
                  <a:pt x="0" y="179"/>
                  <a:pt x="0" y="179"/>
                </a:cubicBezTo>
                <a:cubicBezTo>
                  <a:pt x="0" y="140"/>
                  <a:pt x="0" y="140"/>
                  <a:pt x="0" y="140"/>
                </a:cubicBezTo>
                <a:cubicBezTo>
                  <a:pt x="19" y="140"/>
                  <a:pt x="19" y="140"/>
                  <a:pt x="19" y="140"/>
                </a:cubicBezTo>
                <a:cubicBezTo>
                  <a:pt x="19" y="160"/>
                  <a:pt x="19" y="160"/>
                  <a:pt x="19" y="160"/>
                </a:cubicBezTo>
                <a:cubicBezTo>
                  <a:pt x="226" y="160"/>
                  <a:pt x="226" y="160"/>
                  <a:pt x="226" y="160"/>
                </a:cubicBezTo>
                <a:cubicBezTo>
                  <a:pt x="226" y="31"/>
                  <a:pt x="226" y="31"/>
                  <a:pt x="226" y="31"/>
                </a:cubicBezTo>
                <a:cubicBezTo>
                  <a:pt x="226" y="31"/>
                  <a:pt x="226" y="30"/>
                  <a:pt x="226" y="29"/>
                </a:cubicBezTo>
                <a:cubicBezTo>
                  <a:pt x="227" y="26"/>
                  <a:pt x="228" y="23"/>
                  <a:pt x="231" y="22"/>
                </a:cubicBezTo>
                <a:cubicBezTo>
                  <a:pt x="266" y="3"/>
                  <a:pt x="266" y="3"/>
                  <a:pt x="266" y="3"/>
                </a:cubicBezTo>
                <a:cubicBezTo>
                  <a:pt x="271" y="0"/>
                  <a:pt x="277" y="2"/>
                  <a:pt x="279" y="7"/>
                </a:cubicBezTo>
                <a:cubicBezTo>
                  <a:pt x="282" y="12"/>
                  <a:pt x="280" y="17"/>
                  <a:pt x="275" y="20"/>
                </a:cubicBezTo>
                <a:close/>
              </a:path>
            </a:pathLst>
          </a:custGeom>
          <a:solidFill>
            <a:srgbClr val="FFFFFF"/>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8" name="KSO_Shape"/>
          <p:cNvSpPr/>
          <p:nvPr/>
        </p:nvSpPr>
        <p:spPr bwMode="auto">
          <a:xfrm>
            <a:off x="9097952" y="2446462"/>
            <a:ext cx="540000" cy="540000"/>
          </a:xfrm>
          <a:custGeom>
            <a:avLst/>
            <a:gdLst>
              <a:gd name="T0" fmla="*/ 1370516 w 1285876"/>
              <a:gd name="T1" fmla="*/ 1431782 h 1330325"/>
              <a:gd name="T2" fmla="*/ 1670990 w 1285876"/>
              <a:gd name="T3" fmla="*/ 1567799 h 1330325"/>
              <a:gd name="T4" fmla="*/ 1142791 w 1285876"/>
              <a:gd name="T5" fmla="*/ 1057449 h 1330325"/>
              <a:gd name="T6" fmla="*/ 1060567 w 1285876"/>
              <a:gd name="T7" fmla="*/ 1088517 h 1330325"/>
              <a:gd name="T8" fmla="*/ 1001079 w 1285876"/>
              <a:gd name="T9" fmla="*/ 1149896 h 1330325"/>
              <a:gd name="T10" fmla="*/ 972661 w 1285876"/>
              <a:gd name="T11" fmla="*/ 1232112 h 1330325"/>
              <a:gd name="T12" fmla="*/ 983649 w 1285876"/>
              <a:gd name="T13" fmla="*/ 1320013 h 1330325"/>
              <a:gd name="T14" fmla="*/ 1031013 w 1285876"/>
              <a:gd name="T15" fmla="*/ 1391999 h 1330325"/>
              <a:gd name="T16" fmla="*/ 1104143 w 1285876"/>
              <a:gd name="T17" fmla="*/ 1437464 h 1330325"/>
              <a:gd name="T18" fmla="*/ 1194322 w 1285876"/>
              <a:gd name="T19" fmla="*/ 1448831 h 1330325"/>
              <a:gd name="T20" fmla="*/ 1278441 w 1285876"/>
              <a:gd name="T21" fmla="*/ 1421172 h 1330325"/>
              <a:gd name="T22" fmla="*/ 1340960 w 1285876"/>
              <a:gd name="T23" fmla="*/ 1362447 h 1330325"/>
              <a:gd name="T24" fmla="*/ 1373168 w 1285876"/>
              <a:gd name="T25" fmla="*/ 1282124 h 1330325"/>
              <a:gd name="T26" fmla="*/ 1366727 w 1285876"/>
              <a:gd name="T27" fmla="*/ 1193845 h 1330325"/>
              <a:gd name="T28" fmla="*/ 1323152 w 1285876"/>
              <a:gd name="T29" fmla="*/ 1119586 h 1330325"/>
              <a:gd name="T30" fmla="*/ 1251917 w 1285876"/>
              <a:gd name="T31" fmla="*/ 1070331 h 1330325"/>
              <a:gd name="T32" fmla="*/ 1163253 w 1285876"/>
              <a:gd name="T33" fmla="*/ 1055177 h 1330325"/>
              <a:gd name="T34" fmla="*/ 1345887 w 1285876"/>
              <a:gd name="T35" fmla="*/ 732750 h 1330325"/>
              <a:gd name="T36" fmla="*/ 1483431 w 1285876"/>
              <a:gd name="T37" fmla="*/ 768365 h 1330325"/>
              <a:gd name="T38" fmla="*/ 1647498 w 1285876"/>
              <a:gd name="T39" fmla="*/ 792235 h 1330325"/>
              <a:gd name="T40" fmla="*/ 1742605 w 1285876"/>
              <a:gd name="T41" fmla="*/ 910065 h 1330325"/>
              <a:gd name="T42" fmla="*/ 1807777 w 1285876"/>
              <a:gd name="T43" fmla="*/ 1046841 h 1330325"/>
              <a:gd name="T44" fmla="*/ 1839227 w 1285876"/>
              <a:gd name="T45" fmla="*/ 1199149 h 1330325"/>
              <a:gd name="T46" fmla="*/ 1833921 w 1285876"/>
              <a:gd name="T47" fmla="*/ 1351459 h 1330325"/>
              <a:gd name="T48" fmla="*/ 1795273 w 1285876"/>
              <a:gd name="T49" fmla="*/ 1491265 h 1330325"/>
              <a:gd name="T50" fmla="*/ 1727448 w 1285876"/>
              <a:gd name="T51" fmla="*/ 1617053 h 1330325"/>
              <a:gd name="T52" fmla="*/ 1634615 w 1285876"/>
              <a:gd name="T53" fmla="*/ 1724655 h 1330325"/>
              <a:gd name="T54" fmla="*/ 1519806 w 1285876"/>
              <a:gd name="T55" fmla="*/ 1810280 h 1330325"/>
              <a:gd name="T56" fmla="*/ 1387946 w 1285876"/>
              <a:gd name="T57" fmla="*/ 1870522 h 1330325"/>
              <a:gd name="T58" fmla="*/ 1242065 w 1285876"/>
              <a:gd name="T59" fmla="*/ 1901211 h 1330325"/>
              <a:gd name="T60" fmla="*/ 1055263 w 1285876"/>
              <a:gd name="T61" fmla="*/ 1894770 h 1330325"/>
              <a:gd name="T62" fmla="*/ 860503 w 1285876"/>
              <a:gd name="T63" fmla="*/ 1828466 h 1330325"/>
              <a:gd name="T64" fmla="*/ 698331 w 1285876"/>
              <a:gd name="T65" fmla="*/ 1710256 h 1330325"/>
              <a:gd name="T66" fmla="*/ 579732 w 1285876"/>
              <a:gd name="T67" fmla="*/ 1550370 h 1330325"/>
              <a:gd name="T68" fmla="*/ 718791 w 1285876"/>
              <a:gd name="T69" fmla="*/ 1493917 h 1330325"/>
              <a:gd name="T70" fmla="*/ 811624 w 1285876"/>
              <a:gd name="T71" fmla="*/ 1416248 h 1330325"/>
              <a:gd name="T72" fmla="*/ 1055642 w 1285876"/>
              <a:gd name="T73" fmla="*/ 1008574 h 1330325"/>
              <a:gd name="T74" fmla="*/ 1359741 w 1285876"/>
              <a:gd name="T75" fmla="*/ 4926 h 1330325"/>
              <a:gd name="T76" fmla="*/ 1391962 w 1285876"/>
              <a:gd name="T77" fmla="*/ 36382 h 1330325"/>
              <a:gd name="T78" fmla="*/ 1395752 w 1285876"/>
              <a:gd name="T79" fmla="*/ 89439 h 1330325"/>
              <a:gd name="T80" fmla="*/ 1410158 w 1285876"/>
              <a:gd name="T81" fmla="*/ 239895 h 1330325"/>
              <a:gd name="T82" fmla="*/ 1462849 w 1285876"/>
              <a:gd name="T83" fmla="*/ 379360 h 1330325"/>
              <a:gd name="T84" fmla="*/ 1526913 w 1285876"/>
              <a:gd name="T85" fmla="*/ 465389 h 1330325"/>
              <a:gd name="T86" fmla="*/ 1621680 w 1285876"/>
              <a:gd name="T87" fmla="*/ 538912 h 1330325"/>
              <a:gd name="T88" fmla="*/ 1732749 w 1285876"/>
              <a:gd name="T89" fmla="*/ 586284 h 1330325"/>
              <a:gd name="T90" fmla="*/ 1583015 w 1285876"/>
              <a:gd name="T91" fmla="*/ 602580 h 1330325"/>
              <a:gd name="T92" fmla="*/ 1412432 w 1285876"/>
              <a:gd name="T93" fmla="*/ 575674 h 1330325"/>
              <a:gd name="T94" fmla="*/ 1311598 w 1285876"/>
              <a:gd name="T95" fmla="*/ 528679 h 1330325"/>
              <a:gd name="T96" fmla="*/ 1216451 w 1285876"/>
              <a:gd name="T97" fmla="*/ 449472 h 1330325"/>
              <a:gd name="T98" fmla="*/ 705079 w 1285876"/>
              <a:gd name="T99" fmla="*/ 1273001 h 1330325"/>
              <a:gd name="T100" fmla="*/ 592115 w 1285876"/>
              <a:gd name="T101" fmla="*/ 1359408 h 1330325"/>
              <a:gd name="T102" fmla="*/ 441622 w 1285876"/>
              <a:gd name="T103" fmla="*/ 1386695 h 1330325"/>
              <a:gd name="T104" fmla="*/ 276724 w 1285876"/>
              <a:gd name="T105" fmla="*/ 1352966 h 1330325"/>
              <a:gd name="T106" fmla="*/ 126610 w 1285876"/>
              <a:gd name="T107" fmla="*/ 1258600 h 1330325"/>
              <a:gd name="T108" fmla="*/ 31084 w 1285876"/>
              <a:gd name="T109" fmla="*/ 1128987 h 1330325"/>
              <a:gd name="T110" fmla="*/ 0 w 1285876"/>
              <a:gd name="T111" fmla="*/ 986870 h 1330325"/>
              <a:gd name="T112" fmla="*/ 42076 w 1285876"/>
              <a:gd name="T113" fmla="*/ 853088 h 1330325"/>
              <a:gd name="T114" fmla="*/ 149734 w 1285876"/>
              <a:gd name="T115" fmla="*/ 760996 h 1330325"/>
              <a:gd name="T116" fmla="*/ 297195 w 1285876"/>
              <a:gd name="T117" fmla="*/ 726508 h 1330325"/>
              <a:gd name="T118" fmla="*/ 461713 w 1285876"/>
              <a:gd name="T119" fmla="*/ 753795 h 1330325"/>
              <a:gd name="T120" fmla="*/ 611826 w 1285876"/>
              <a:gd name="T121" fmla="*/ 839444 h 1330325"/>
              <a:gd name="T122" fmla="*/ 711901 w 1285876"/>
              <a:gd name="T123" fmla="*/ 958067 h 1330325"/>
              <a:gd name="T124" fmla="*/ 1305533 w 1285876"/>
              <a:gd name="T125" fmla="*/ 6442 h 133032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285876" h="1330325">
                <a:moveTo>
                  <a:pt x="988749" y="954352"/>
                </a:moveTo>
                <a:lnTo>
                  <a:pt x="986632" y="958850"/>
                </a:lnTo>
                <a:lnTo>
                  <a:pt x="983986" y="963348"/>
                </a:lnTo>
                <a:lnTo>
                  <a:pt x="979224" y="971815"/>
                </a:lnTo>
                <a:lnTo>
                  <a:pt x="973932" y="979488"/>
                </a:lnTo>
                <a:lnTo>
                  <a:pt x="968905" y="986367"/>
                </a:lnTo>
                <a:lnTo>
                  <a:pt x="964143" y="991923"/>
                </a:lnTo>
                <a:lnTo>
                  <a:pt x="960438" y="996156"/>
                </a:lnTo>
                <a:lnTo>
                  <a:pt x="956999" y="999861"/>
                </a:lnTo>
                <a:lnTo>
                  <a:pt x="1113103" y="1158081"/>
                </a:lnTo>
                <a:lnTo>
                  <a:pt x="1121834" y="1150409"/>
                </a:lnTo>
                <a:lnTo>
                  <a:pt x="1129772" y="1142206"/>
                </a:lnTo>
                <a:lnTo>
                  <a:pt x="1137709" y="1134269"/>
                </a:lnTo>
                <a:lnTo>
                  <a:pt x="1144324" y="1125802"/>
                </a:lnTo>
                <a:lnTo>
                  <a:pt x="1150938" y="1117865"/>
                </a:lnTo>
                <a:lnTo>
                  <a:pt x="1156759" y="1109663"/>
                </a:lnTo>
                <a:lnTo>
                  <a:pt x="1162051" y="1101990"/>
                </a:lnTo>
                <a:lnTo>
                  <a:pt x="1166813" y="1094846"/>
                </a:lnTo>
                <a:lnTo>
                  <a:pt x="1171047" y="1087702"/>
                </a:lnTo>
                <a:lnTo>
                  <a:pt x="1174751" y="1081617"/>
                </a:lnTo>
                <a:lnTo>
                  <a:pt x="1180307" y="1071034"/>
                </a:lnTo>
                <a:lnTo>
                  <a:pt x="1183747" y="1064154"/>
                </a:lnTo>
                <a:lnTo>
                  <a:pt x="1184805" y="1061509"/>
                </a:lnTo>
                <a:lnTo>
                  <a:pt x="988749" y="954352"/>
                </a:lnTo>
                <a:close/>
                <a:moveTo>
                  <a:pt x="812272" y="736865"/>
                </a:moveTo>
                <a:lnTo>
                  <a:pt x="805128" y="737659"/>
                </a:lnTo>
                <a:lnTo>
                  <a:pt x="797984" y="738452"/>
                </a:lnTo>
                <a:lnTo>
                  <a:pt x="791105" y="739775"/>
                </a:lnTo>
                <a:lnTo>
                  <a:pt x="784490" y="741363"/>
                </a:lnTo>
                <a:lnTo>
                  <a:pt x="777611" y="743215"/>
                </a:lnTo>
                <a:lnTo>
                  <a:pt x="770997" y="745331"/>
                </a:lnTo>
                <a:lnTo>
                  <a:pt x="764647" y="747448"/>
                </a:lnTo>
                <a:lnTo>
                  <a:pt x="758297" y="750359"/>
                </a:lnTo>
                <a:lnTo>
                  <a:pt x="752476" y="753269"/>
                </a:lnTo>
                <a:lnTo>
                  <a:pt x="746655" y="756709"/>
                </a:lnTo>
                <a:lnTo>
                  <a:pt x="740569" y="760148"/>
                </a:lnTo>
                <a:lnTo>
                  <a:pt x="735013" y="764117"/>
                </a:lnTo>
                <a:lnTo>
                  <a:pt x="729722" y="768350"/>
                </a:lnTo>
                <a:lnTo>
                  <a:pt x="724694" y="772584"/>
                </a:lnTo>
                <a:lnTo>
                  <a:pt x="719932" y="777346"/>
                </a:lnTo>
                <a:lnTo>
                  <a:pt x="715169" y="781844"/>
                </a:lnTo>
                <a:lnTo>
                  <a:pt x="710936" y="786871"/>
                </a:lnTo>
                <a:lnTo>
                  <a:pt x="706438" y="792163"/>
                </a:lnTo>
                <a:lnTo>
                  <a:pt x="702469" y="797454"/>
                </a:lnTo>
                <a:lnTo>
                  <a:pt x="699030" y="803011"/>
                </a:lnTo>
                <a:lnTo>
                  <a:pt x="695590" y="808831"/>
                </a:lnTo>
                <a:lnTo>
                  <a:pt x="692680" y="814652"/>
                </a:lnTo>
                <a:lnTo>
                  <a:pt x="689769" y="821002"/>
                </a:lnTo>
                <a:lnTo>
                  <a:pt x="686859" y="827088"/>
                </a:lnTo>
                <a:lnTo>
                  <a:pt x="684742" y="833702"/>
                </a:lnTo>
                <a:lnTo>
                  <a:pt x="682890" y="840317"/>
                </a:lnTo>
                <a:lnTo>
                  <a:pt x="681303" y="846667"/>
                </a:lnTo>
                <a:lnTo>
                  <a:pt x="680244" y="853546"/>
                </a:lnTo>
                <a:lnTo>
                  <a:pt x="679186" y="860425"/>
                </a:lnTo>
                <a:lnTo>
                  <a:pt x="678657" y="867569"/>
                </a:lnTo>
                <a:lnTo>
                  <a:pt x="678657" y="874713"/>
                </a:lnTo>
                <a:lnTo>
                  <a:pt x="678657" y="881327"/>
                </a:lnTo>
                <a:lnTo>
                  <a:pt x="679186" y="888471"/>
                </a:lnTo>
                <a:lnTo>
                  <a:pt x="680244" y="895350"/>
                </a:lnTo>
                <a:lnTo>
                  <a:pt x="681303" y="902229"/>
                </a:lnTo>
                <a:lnTo>
                  <a:pt x="682890" y="909109"/>
                </a:lnTo>
                <a:lnTo>
                  <a:pt x="684742" y="915459"/>
                </a:lnTo>
                <a:lnTo>
                  <a:pt x="686859" y="921809"/>
                </a:lnTo>
                <a:lnTo>
                  <a:pt x="689769" y="928159"/>
                </a:lnTo>
                <a:lnTo>
                  <a:pt x="692680" y="934244"/>
                </a:lnTo>
                <a:lnTo>
                  <a:pt x="695590" y="940065"/>
                </a:lnTo>
                <a:lnTo>
                  <a:pt x="699030" y="945886"/>
                </a:lnTo>
                <a:lnTo>
                  <a:pt x="702469" y="951442"/>
                </a:lnTo>
                <a:lnTo>
                  <a:pt x="706438" y="956734"/>
                </a:lnTo>
                <a:lnTo>
                  <a:pt x="710936" y="962025"/>
                </a:lnTo>
                <a:lnTo>
                  <a:pt x="715169" y="967052"/>
                </a:lnTo>
                <a:lnTo>
                  <a:pt x="719932" y="972079"/>
                </a:lnTo>
                <a:lnTo>
                  <a:pt x="724694" y="976313"/>
                </a:lnTo>
                <a:lnTo>
                  <a:pt x="729722" y="980811"/>
                </a:lnTo>
                <a:lnTo>
                  <a:pt x="735013" y="985044"/>
                </a:lnTo>
                <a:lnTo>
                  <a:pt x="740569" y="988748"/>
                </a:lnTo>
                <a:lnTo>
                  <a:pt x="746655" y="992452"/>
                </a:lnTo>
                <a:lnTo>
                  <a:pt x="752476" y="995627"/>
                </a:lnTo>
                <a:lnTo>
                  <a:pt x="758297" y="998802"/>
                </a:lnTo>
                <a:lnTo>
                  <a:pt x="764647" y="1001448"/>
                </a:lnTo>
                <a:lnTo>
                  <a:pt x="770997" y="1003829"/>
                </a:lnTo>
                <a:lnTo>
                  <a:pt x="777611" y="1006211"/>
                </a:lnTo>
                <a:lnTo>
                  <a:pt x="784490" y="1008063"/>
                </a:lnTo>
                <a:lnTo>
                  <a:pt x="791105" y="1009650"/>
                </a:lnTo>
                <a:lnTo>
                  <a:pt x="797984" y="1010709"/>
                </a:lnTo>
                <a:lnTo>
                  <a:pt x="805128" y="1011767"/>
                </a:lnTo>
                <a:lnTo>
                  <a:pt x="812272" y="1012031"/>
                </a:lnTo>
                <a:lnTo>
                  <a:pt x="819415" y="1012296"/>
                </a:lnTo>
                <a:lnTo>
                  <a:pt x="826824" y="1012031"/>
                </a:lnTo>
                <a:lnTo>
                  <a:pt x="833967" y="1011767"/>
                </a:lnTo>
                <a:lnTo>
                  <a:pt x="841111" y="1010709"/>
                </a:lnTo>
                <a:lnTo>
                  <a:pt x="847990" y="1009650"/>
                </a:lnTo>
                <a:lnTo>
                  <a:pt x="854869" y="1008063"/>
                </a:lnTo>
                <a:lnTo>
                  <a:pt x="861484" y="1006211"/>
                </a:lnTo>
                <a:lnTo>
                  <a:pt x="868099" y="1003829"/>
                </a:lnTo>
                <a:lnTo>
                  <a:pt x="874184" y="1001448"/>
                </a:lnTo>
                <a:lnTo>
                  <a:pt x="880534" y="998802"/>
                </a:lnTo>
                <a:lnTo>
                  <a:pt x="886620" y="995627"/>
                </a:lnTo>
                <a:lnTo>
                  <a:pt x="892705" y="992452"/>
                </a:lnTo>
                <a:lnTo>
                  <a:pt x="898526" y="988748"/>
                </a:lnTo>
                <a:lnTo>
                  <a:pt x="903817" y="985044"/>
                </a:lnTo>
                <a:lnTo>
                  <a:pt x="909374" y="980811"/>
                </a:lnTo>
                <a:lnTo>
                  <a:pt x="914401" y="976313"/>
                </a:lnTo>
                <a:lnTo>
                  <a:pt x="919163" y="972079"/>
                </a:lnTo>
                <a:lnTo>
                  <a:pt x="923926" y="967052"/>
                </a:lnTo>
                <a:lnTo>
                  <a:pt x="928159" y="962025"/>
                </a:lnTo>
                <a:lnTo>
                  <a:pt x="932657" y="956734"/>
                </a:lnTo>
                <a:lnTo>
                  <a:pt x="936361" y="951442"/>
                </a:lnTo>
                <a:lnTo>
                  <a:pt x="940065" y="945886"/>
                </a:lnTo>
                <a:lnTo>
                  <a:pt x="943505" y="940065"/>
                </a:lnTo>
                <a:lnTo>
                  <a:pt x="946680" y="934244"/>
                </a:lnTo>
                <a:lnTo>
                  <a:pt x="949326" y="928159"/>
                </a:lnTo>
                <a:lnTo>
                  <a:pt x="951972" y="921809"/>
                </a:lnTo>
                <a:lnTo>
                  <a:pt x="954353" y="915459"/>
                </a:lnTo>
                <a:lnTo>
                  <a:pt x="956205" y="909109"/>
                </a:lnTo>
                <a:lnTo>
                  <a:pt x="957793" y="902229"/>
                </a:lnTo>
                <a:lnTo>
                  <a:pt x="958851" y="895350"/>
                </a:lnTo>
                <a:lnTo>
                  <a:pt x="959909" y="888471"/>
                </a:lnTo>
                <a:lnTo>
                  <a:pt x="960174" y="881327"/>
                </a:lnTo>
                <a:lnTo>
                  <a:pt x="960438" y="874713"/>
                </a:lnTo>
                <a:lnTo>
                  <a:pt x="960174" y="867569"/>
                </a:lnTo>
                <a:lnTo>
                  <a:pt x="959909" y="860425"/>
                </a:lnTo>
                <a:lnTo>
                  <a:pt x="958851" y="853546"/>
                </a:lnTo>
                <a:lnTo>
                  <a:pt x="957793" y="846667"/>
                </a:lnTo>
                <a:lnTo>
                  <a:pt x="956205" y="840317"/>
                </a:lnTo>
                <a:lnTo>
                  <a:pt x="954353" y="833702"/>
                </a:lnTo>
                <a:lnTo>
                  <a:pt x="951972" y="827088"/>
                </a:lnTo>
                <a:lnTo>
                  <a:pt x="949326" y="821002"/>
                </a:lnTo>
                <a:lnTo>
                  <a:pt x="946680" y="814652"/>
                </a:lnTo>
                <a:lnTo>
                  <a:pt x="943505" y="808831"/>
                </a:lnTo>
                <a:lnTo>
                  <a:pt x="940065" y="803011"/>
                </a:lnTo>
                <a:lnTo>
                  <a:pt x="936361" y="797454"/>
                </a:lnTo>
                <a:lnTo>
                  <a:pt x="932657" y="792163"/>
                </a:lnTo>
                <a:lnTo>
                  <a:pt x="928159" y="786871"/>
                </a:lnTo>
                <a:lnTo>
                  <a:pt x="923926" y="781844"/>
                </a:lnTo>
                <a:lnTo>
                  <a:pt x="919163" y="777346"/>
                </a:lnTo>
                <a:lnTo>
                  <a:pt x="914401" y="772584"/>
                </a:lnTo>
                <a:lnTo>
                  <a:pt x="909374" y="768350"/>
                </a:lnTo>
                <a:lnTo>
                  <a:pt x="903817" y="764117"/>
                </a:lnTo>
                <a:lnTo>
                  <a:pt x="898526" y="760148"/>
                </a:lnTo>
                <a:lnTo>
                  <a:pt x="892705" y="756709"/>
                </a:lnTo>
                <a:lnTo>
                  <a:pt x="886620" y="753269"/>
                </a:lnTo>
                <a:lnTo>
                  <a:pt x="880534" y="750359"/>
                </a:lnTo>
                <a:lnTo>
                  <a:pt x="874184" y="747448"/>
                </a:lnTo>
                <a:lnTo>
                  <a:pt x="868099" y="745331"/>
                </a:lnTo>
                <a:lnTo>
                  <a:pt x="861484" y="743215"/>
                </a:lnTo>
                <a:lnTo>
                  <a:pt x="854869" y="741363"/>
                </a:lnTo>
                <a:lnTo>
                  <a:pt x="847990" y="739775"/>
                </a:lnTo>
                <a:lnTo>
                  <a:pt x="841111" y="738452"/>
                </a:lnTo>
                <a:lnTo>
                  <a:pt x="833967" y="737659"/>
                </a:lnTo>
                <a:lnTo>
                  <a:pt x="826824" y="736865"/>
                </a:lnTo>
                <a:lnTo>
                  <a:pt x="819415" y="736865"/>
                </a:lnTo>
                <a:lnTo>
                  <a:pt x="812272" y="736865"/>
                </a:lnTo>
                <a:close/>
                <a:moveTo>
                  <a:pt x="867834" y="473075"/>
                </a:moveTo>
                <a:lnTo>
                  <a:pt x="872332" y="476515"/>
                </a:lnTo>
                <a:lnTo>
                  <a:pt x="878417" y="480484"/>
                </a:lnTo>
                <a:lnTo>
                  <a:pt x="886355" y="485511"/>
                </a:lnTo>
                <a:lnTo>
                  <a:pt x="896674" y="491331"/>
                </a:lnTo>
                <a:lnTo>
                  <a:pt x="909109" y="498211"/>
                </a:lnTo>
                <a:lnTo>
                  <a:pt x="923397" y="504825"/>
                </a:lnTo>
                <a:lnTo>
                  <a:pt x="931334" y="508265"/>
                </a:lnTo>
                <a:lnTo>
                  <a:pt x="939801" y="511704"/>
                </a:lnTo>
                <a:lnTo>
                  <a:pt x="948797" y="515144"/>
                </a:lnTo>
                <a:lnTo>
                  <a:pt x="958057" y="518584"/>
                </a:lnTo>
                <a:lnTo>
                  <a:pt x="967582" y="521759"/>
                </a:lnTo>
                <a:lnTo>
                  <a:pt x="978165" y="524669"/>
                </a:lnTo>
                <a:lnTo>
                  <a:pt x="988749" y="527579"/>
                </a:lnTo>
                <a:lnTo>
                  <a:pt x="999861" y="530225"/>
                </a:lnTo>
                <a:lnTo>
                  <a:pt x="1011503" y="532606"/>
                </a:lnTo>
                <a:lnTo>
                  <a:pt x="1023409" y="534723"/>
                </a:lnTo>
                <a:lnTo>
                  <a:pt x="1035845" y="536575"/>
                </a:lnTo>
                <a:lnTo>
                  <a:pt x="1048545" y="538163"/>
                </a:lnTo>
                <a:lnTo>
                  <a:pt x="1061774" y="538956"/>
                </a:lnTo>
                <a:lnTo>
                  <a:pt x="1075268" y="539750"/>
                </a:lnTo>
                <a:lnTo>
                  <a:pt x="1089291" y="540015"/>
                </a:lnTo>
                <a:lnTo>
                  <a:pt x="1103578" y="539750"/>
                </a:lnTo>
                <a:lnTo>
                  <a:pt x="1118395" y="538692"/>
                </a:lnTo>
                <a:lnTo>
                  <a:pt x="1133211" y="537369"/>
                </a:lnTo>
                <a:lnTo>
                  <a:pt x="1141943" y="545306"/>
                </a:lnTo>
                <a:lnTo>
                  <a:pt x="1150409" y="553244"/>
                </a:lnTo>
                <a:lnTo>
                  <a:pt x="1158611" y="561711"/>
                </a:lnTo>
                <a:lnTo>
                  <a:pt x="1166813" y="570442"/>
                </a:lnTo>
                <a:lnTo>
                  <a:pt x="1174486" y="579173"/>
                </a:lnTo>
                <a:lnTo>
                  <a:pt x="1182424" y="588169"/>
                </a:lnTo>
                <a:lnTo>
                  <a:pt x="1189303" y="597165"/>
                </a:lnTo>
                <a:lnTo>
                  <a:pt x="1196447" y="606425"/>
                </a:lnTo>
                <a:lnTo>
                  <a:pt x="1203591" y="615950"/>
                </a:lnTo>
                <a:lnTo>
                  <a:pt x="1210205" y="625475"/>
                </a:lnTo>
                <a:lnTo>
                  <a:pt x="1216820" y="635529"/>
                </a:lnTo>
                <a:lnTo>
                  <a:pt x="1222641" y="645319"/>
                </a:lnTo>
                <a:lnTo>
                  <a:pt x="1228461" y="655638"/>
                </a:lnTo>
                <a:lnTo>
                  <a:pt x="1234282" y="665956"/>
                </a:lnTo>
                <a:lnTo>
                  <a:pt x="1239574" y="676540"/>
                </a:lnTo>
                <a:lnTo>
                  <a:pt x="1244601" y="686859"/>
                </a:lnTo>
                <a:lnTo>
                  <a:pt x="1249628" y="697706"/>
                </a:lnTo>
                <a:lnTo>
                  <a:pt x="1253861" y="708819"/>
                </a:lnTo>
                <a:lnTo>
                  <a:pt x="1258359" y="719931"/>
                </a:lnTo>
                <a:lnTo>
                  <a:pt x="1262328" y="731044"/>
                </a:lnTo>
                <a:lnTo>
                  <a:pt x="1266032" y="742421"/>
                </a:lnTo>
                <a:lnTo>
                  <a:pt x="1269472" y="754063"/>
                </a:lnTo>
                <a:lnTo>
                  <a:pt x="1272647" y="765440"/>
                </a:lnTo>
                <a:lnTo>
                  <a:pt x="1275293" y="777346"/>
                </a:lnTo>
                <a:lnTo>
                  <a:pt x="1277939" y="788988"/>
                </a:lnTo>
                <a:lnTo>
                  <a:pt x="1279791" y="800894"/>
                </a:lnTo>
                <a:lnTo>
                  <a:pt x="1281643" y="812800"/>
                </a:lnTo>
                <a:lnTo>
                  <a:pt x="1282966" y="824971"/>
                </a:lnTo>
                <a:lnTo>
                  <a:pt x="1284289" y="837406"/>
                </a:lnTo>
                <a:lnTo>
                  <a:pt x="1285347" y="849577"/>
                </a:lnTo>
                <a:lnTo>
                  <a:pt x="1285611" y="862013"/>
                </a:lnTo>
                <a:lnTo>
                  <a:pt x="1285876" y="874713"/>
                </a:lnTo>
                <a:lnTo>
                  <a:pt x="1285611" y="886090"/>
                </a:lnTo>
                <a:lnTo>
                  <a:pt x="1285347" y="897996"/>
                </a:lnTo>
                <a:lnTo>
                  <a:pt x="1284553" y="909638"/>
                </a:lnTo>
                <a:lnTo>
                  <a:pt x="1283495" y="921015"/>
                </a:lnTo>
                <a:lnTo>
                  <a:pt x="1282172" y="932656"/>
                </a:lnTo>
                <a:lnTo>
                  <a:pt x="1280584" y="943769"/>
                </a:lnTo>
                <a:lnTo>
                  <a:pt x="1278468" y="955146"/>
                </a:lnTo>
                <a:lnTo>
                  <a:pt x="1276351" y="966523"/>
                </a:lnTo>
                <a:lnTo>
                  <a:pt x="1273705" y="977371"/>
                </a:lnTo>
                <a:lnTo>
                  <a:pt x="1271324" y="988484"/>
                </a:lnTo>
                <a:lnTo>
                  <a:pt x="1268149" y="999331"/>
                </a:lnTo>
                <a:lnTo>
                  <a:pt x="1264709" y="1009915"/>
                </a:lnTo>
                <a:lnTo>
                  <a:pt x="1261270" y="1020763"/>
                </a:lnTo>
                <a:lnTo>
                  <a:pt x="1257566" y="1031346"/>
                </a:lnTo>
                <a:lnTo>
                  <a:pt x="1253597" y="1041400"/>
                </a:lnTo>
                <a:lnTo>
                  <a:pt x="1249363" y="1051984"/>
                </a:lnTo>
                <a:lnTo>
                  <a:pt x="1244601" y="1062038"/>
                </a:lnTo>
                <a:lnTo>
                  <a:pt x="1240103" y="1072092"/>
                </a:lnTo>
                <a:lnTo>
                  <a:pt x="1235076" y="1081881"/>
                </a:lnTo>
                <a:lnTo>
                  <a:pt x="1229784" y="1091671"/>
                </a:lnTo>
                <a:lnTo>
                  <a:pt x="1224228" y="1101461"/>
                </a:lnTo>
                <a:lnTo>
                  <a:pt x="1218143" y="1110721"/>
                </a:lnTo>
                <a:lnTo>
                  <a:pt x="1212322" y="1120246"/>
                </a:lnTo>
                <a:lnTo>
                  <a:pt x="1206236" y="1129242"/>
                </a:lnTo>
                <a:lnTo>
                  <a:pt x="1199886" y="1138238"/>
                </a:lnTo>
                <a:lnTo>
                  <a:pt x="1193272" y="1147234"/>
                </a:lnTo>
                <a:lnTo>
                  <a:pt x="1186393" y="1155965"/>
                </a:lnTo>
                <a:lnTo>
                  <a:pt x="1179513" y="1164167"/>
                </a:lnTo>
                <a:lnTo>
                  <a:pt x="1172105" y="1172634"/>
                </a:lnTo>
                <a:lnTo>
                  <a:pt x="1164697" y="1181100"/>
                </a:lnTo>
                <a:lnTo>
                  <a:pt x="1157288" y="1188773"/>
                </a:lnTo>
                <a:lnTo>
                  <a:pt x="1149351" y="1196975"/>
                </a:lnTo>
                <a:lnTo>
                  <a:pt x="1141413" y="1204384"/>
                </a:lnTo>
                <a:lnTo>
                  <a:pt x="1132947" y="1211792"/>
                </a:lnTo>
                <a:lnTo>
                  <a:pt x="1124480" y="1219200"/>
                </a:lnTo>
                <a:lnTo>
                  <a:pt x="1116278" y="1226079"/>
                </a:lnTo>
                <a:lnTo>
                  <a:pt x="1107547" y="1233223"/>
                </a:lnTo>
                <a:lnTo>
                  <a:pt x="1098551" y="1239573"/>
                </a:lnTo>
                <a:lnTo>
                  <a:pt x="1089555" y="1246188"/>
                </a:lnTo>
                <a:lnTo>
                  <a:pt x="1080295" y="1252273"/>
                </a:lnTo>
                <a:lnTo>
                  <a:pt x="1071034" y="1258359"/>
                </a:lnTo>
                <a:lnTo>
                  <a:pt x="1061245" y="1264179"/>
                </a:lnTo>
                <a:lnTo>
                  <a:pt x="1051720" y="1269736"/>
                </a:lnTo>
                <a:lnTo>
                  <a:pt x="1041665" y="1275292"/>
                </a:lnTo>
                <a:lnTo>
                  <a:pt x="1031876" y="1280319"/>
                </a:lnTo>
                <a:lnTo>
                  <a:pt x="1021557" y="1285346"/>
                </a:lnTo>
                <a:lnTo>
                  <a:pt x="1011503" y="1289844"/>
                </a:lnTo>
                <a:lnTo>
                  <a:pt x="1001184" y="1294342"/>
                </a:lnTo>
                <a:lnTo>
                  <a:pt x="990601" y="1298575"/>
                </a:lnTo>
                <a:lnTo>
                  <a:pt x="979753" y="1302544"/>
                </a:lnTo>
                <a:lnTo>
                  <a:pt x="969170" y="1306248"/>
                </a:lnTo>
                <a:lnTo>
                  <a:pt x="958322" y="1309688"/>
                </a:lnTo>
                <a:lnTo>
                  <a:pt x="947209" y="1312863"/>
                </a:lnTo>
                <a:lnTo>
                  <a:pt x="936097" y="1316038"/>
                </a:lnTo>
                <a:lnTo>
                  <a:pt x="924984" y="1318419"/>
                </a:lnTo>
                <a:lnTo>
                  <a:pt x="913342" y="1320800"/>
                </a:lnTo>
                <a:lnTo>
                  <a:pt x="902230" y="1323181"/>
                </a:lnTo>
                <a:lnTo>
                  <a:pt x="890324" y="1325034"/>
                </a:lnTo>
                <a:lnTo>
                  <a:pt x="878947" y="1326621"/>
                </a:lnTo>
                <a:lnTo>
                  <a:pt x="867305" y="1327679"/>
                </a:lnTo>
                <a:lnTo>
                  <a:pt x="855399" y="1329002"/>
                </a:lnTo>
                <a:lnTo>
                  <a:pt x="843492" y="1329531"/>
                </a:lnTo>
                <a:lnTo>
                  <a:pt x="831586" y="1329796"/>
                </a:lnTo>
                <a:lnTo>
                  <a:pt x="819415" y="1330325"/>
                </a:lnTo>
                <a:lnTo>
                  <a:pt x="802747" y="1329796"/>
                </a:lnTo>
                <a:lnTo>
                  <a:pt x="785813" y="1329002"/>
                </a:lnTo>
                <a:lnTo>
                  <a:pt x="769409" y="1327679"/>
                </a:lnTo>
                <a:lnTo>
                  <a:pt x="753005" y="1325563"/>
                </a:lnTo>
                <a:lnTo>
                  <a:pt x="736865" y="1323181"/>
                </a:lnTo>
                <a:lnTo>
                  <a:pt x="720726" y="1320006"/>
                </a:lnTo>
                <a:lnTo>
                  <a:pt x="704851" y="1316302"/>
                </a:lnTo>
                <a:lnTo>
                  <a:pt x="689505" y="1312334"/>
                </a:lnTo>
                <a:lnTo>
                  <a:pt x="673894" y="1307571"/>
                </a:lnTo>
                <a:lnTo>
                  <a:pt x="658813" y="1302279"/>
                </a:lnTo>
                <a:lnTo>
                  <a:pt x="643996" y="1296723"/>
                </a:lnTo>
                <a:lnTo>
                  <a:pt x="629180" y="1290638"/>
                </a:lnTo>
                <a:lnTo>
                  <a:pt x="614892" y="1284023"/>
                </a:lnTo>
                <a:lnTo>
                  <a:pt x="600869" y="1276879"/>
                </a:lnTo>
                <a:lnTo>
                  <a:pt x="586846" y="1269471"/>
                </a:lnTo>
                <a:lnTo>
                  <a:pt x="573353" y="1261798"/>
                </a:lnTo>
                <a:lnTo>
                  <a:pt x="560123" y="1253331"/>
                </a:lnTo>
                <a:lnTo>
                  <a:pt x="547159" y="1244336"/>
                </a:lnTo>
                <a:lnTo>
                  <a:pt x="534723" y="1235340"/>
                </a:lnTo>
                <a:lnTo>
                  <a:pt x="522288" y="1225815"/>
                </a:lnTo>
                <a:lnTo>
                  <a:pt x="510382" y="1215496"/>
                </a:lnTo>
                <a:lnTo>
                  <a:pt x="498740" y="1205177"/>
                </a:lnTo>
                <a:lnTo>
                  <a:pt x="487628" y="1194329"/>
                </a:lnTo>
                <a:lnTo>
                  <a:pt x="476780" y="1183481"/>
                </a:lnTo>
                <a:lnTo>
                  <a:pt x="466461" y="1172104"/>
                </a:lnTo>
                <a:lnTo>
                  <a:pt x="456142" y="1160198"/>
                </a:lnTo>
                <a:lnTo>
                  <a:pt x="446617" y="1148292"/>
                </a:lnTo>
                <a:lnTo>
                  <a:pt x="437357" y="1135327"/>
                </a:lnTo>
                <a:lnTo>
                  <a:pt x="428626" y="1122627"/>
                </a:lnTo>
                <a:lnTo>
                  <a:pt x="420159" y="1109663"/>
                </a:lnTo>
                <a:lnTo>
                  <a:pt x="412221" y="1096434"/>
                </a:lnTo>
                <a:lnTo>
                  <a:pt x="404813" y="1082675"/>
                </a:lnTo>
                <a:lnTo>
                  <a:pt x="413809" y="1081088"/>
                </a:lnTo>
                <a:lnTo>
                  <a:pt x="423598" y="1078706"/>
                </a:lnTo>
                <a:lnTo>
                  <a:pt x="433917" y="1075267"/>
                </a:lnTo>
                <a:lnTo>
                  <a:pt x="444765" y="1071563"/>
                </a:lnTo>
                <a:lnTo>
                  <a:pt x="455878" y="1066800"/>
                </a:lnTo>
                <a:lnTo>
                  <a:pt x="467519" y="1061509"/>
                </a:lnTo>
                <a:lnTo>
                  <a:pt x="479161" y="1055952"/>
                </a:lnTo>
                <a:lnTo>
                  <a:pt x="490538" y="1049867"/>
                </a:lnTo>
                <a:lnTo>
                  <a:pt x="501915" y="1043252"/>
                </a:lnTo>
                <a:lnTo>
                  <a:pt x="513028" y="1036109"/>
                </a:lnTo>
                <a:lnTo>
                  <a:pt x="523876" y="1028965"/>
                </a:lnTo>
                <a:lnTo>
                  <a:pt x="533665" y="1021292"/>
                </a:lnTo>
                <a:lnTo>
                  <a:pt x="543455" y="1013619"/>
                </a:lnTo>
                <a:lnTo>
                  <a:pt x="552186" y="1005417"/>
                </a:lnTo>
                <a:lnTo>
                  <a:pt x="556155" y="1001448"/>
                </a:lnTo>
                <a:lnTo>
                  <a:pt x="559859" y="997479"/>
                </a:lnTo>
                <a:lnTo>
                  <a:pt x="563563" y="993511"/>
                </a:lnTo>
                <a:lnTo>
                  <a:pt x="566738" y="989013"/>
                </a:lnTo>
                <a:lnTo>
                  <a:pt x="572294" y="981340"/>
                </a:lnTo>
                <a:lnTo>
                  <a:pt x="578644" y="971815"/>
                </a:lnTo>
                <a:lnTo>
                  <a:pt x="586582" y="959909"/>
                </a:lnTo>
                <a:lnTo>
                  <a:pt x="594784" y="946679"/>
                </a:lnTo>
                <a:lnTo>
                  <a:pt x="614099" y="915194"/>
                </a:lnTo>
                <a:lnTo>
                  <a:pt x="636059" y="878681"/>
                </a:lnTo>
                <a:lnTo>
                  <a:pt x="659871" y="837936"/>
                </a:lnTo>
                <a:lnTo>
                  <a:pt x="685536" y="794544"/>
                </a:lnTo>
                <a:lnTo>
                  <a:pt x="737130" y="704321"/>
                </a:lnTo>
                <a:lnTo>
                  <a:pt x="786607" y="617538"/>
                </a:lnTo>
                <a:lnTo>
                  <a:pt x="828147" y="543719"/>
                </a:lnTo>
                <a:lnTo>
                  <a:pt x="867834" y="473075"/>
                </a:lnTo>
                <a:close/>
                <a:moveTo>
                  <a:pt x="928034" y="0"/>
                </a:moveTo>
                <a:lnTo>
                  <a:pt x="932269" y="0"/>
                </a:lnTo>
                <a:lnTo>
                  <a:pt x="936769" y="0"/>
                </a:lnTo>
                <a:lnTo>
                  <a:pt x="940740" y="794"/>
                </a:lnTo>
                <a:lnTo>
                  <a:pt x="944975" y="1852"/>
                </a:lnTo>
                <a:lnTo>
                  <a:pt x="949475" y="3440"/>
                </a:lnTo>
                <a:lnTo>
                  <a:pt x="953445" y="5558"/>
                </a:lnTo>
                <a:lnTo>
                  <a:pt x="956622" y="7410"/>
                </a:lnTo>
                <a:lnTo>
                  <a:pt x="959269" y="9527"/>
                </a:lnTo>
                <a:lnTo>
                  <a:pt x="962180" y="11645"/>
                </a:lnTo>
                <a:lnTo>
                  <a:pt x="964563" y="14291"/>
                </a:lnTo>
                <a:lnTo>
                  <a:pt x="966680" y="16673"/>
                </a:lnTo>
                <a:lnTo>
                  <a:pt x="968533" y="19584"/>
                </a:lnTo>
                <a:lnTo>
                  <a:pt x="970651" y="22231"/>
                </a:lnTo>
                <a:lnTo>
                  <a:pt x="971974" y="25407"/>
                </a:lnTo>
                <a:lnTo>
                  <a:pt x="973298" y="28583"/>
                </a:lnTo>
                <a:lnTo>
                  <a:pt x="974356" y="31494"/>
                </a:lnTo>
                <a:lnTo>
                  <a:pt x="975150" y="34934"/>
                </a:lnTo>
                <a:lnTo>
                  <a:pt x="975415" y="38110"/>
                </a:lnTo>
                <a:lnTo>
                  <a:pt x="975680" y="41551"/>
                </a:lnTo>
                <a:lnTo>
                  <a:pt x="975680" y="44991"/>
                </a:lnTo>
                <a:lnTo>
                  <a:pt x="975680" y="48432"/>
                </a:lnTo>
                <a:lnTo>
                  <a:pt x="975150" y="51343"/>
                </a:lnTo>
                <a:lnTo>
                  <a:pt x="974621" y="62458"/>
                </a:lnTo>
                <a:lnTo>
                  <a:pt x="974621" y="77544"/>
                </a:lnTo>
                <a:lnTo>
                  <a:pt x="974886" y="86277"/>
                </a:lnTo>
                <a:lnTo>
                  <a:pt x="975150" y="96070"/>
                </a:lnTo>
                <a:lnTo>
                  <a:pt x="975680" y="106391"/>
                </a:lnTo>
                <a:lnTo>
                  <a:pt x="976739" y="117507"/>
                </a:lnTo>
                <a:lnTo>
                  <a:pt x="978327" y="129152"/>
                </a:lnTo>
                <a:lnTo>
                  <a:pt x="979915" y="141326"/>
                </a:lnTo>
                <a:lnTo>
                  <a:pt x="982033" y="154029"/>
                </a:lnTo>
                <a:lnTo>
                  <a:pt x="984680" y="167527"/>
                </a:lnTo>
                <a:lnTo>
                  <a:pt x="987856" y="180760"/>
                </a:lnTo>
                <a:lnTo>
                  <a:pt x="991827" y="194522"/>
                </a:lnTo>
                <a:lnTo>
                  <a:pt x="996326" y="208284"/>
                </a:lnTo>
                <a:lnTo>
                  <a:pt x="1001620" y="222575"/>
                </a:lnTo>
                <a:lnTo>
                  <a:pt x="1007444" y="236602"/>
                </a:lnTo>
                <a:lnTo>
                  <a:pt x="1010620" y="243748"/>
                </a:lnTo>
                <a:lnTo>
                  <a:pt x="1014061" y="250893"/>
                </a:lnTo>
                <a:lnTo>
                  <a:pt x="1017767" y="257774"/>
                </a:lnTo>
                <a:lnTo>
                  <a:pt x="1021473" y="264920"/>
                </a:lnTo>
                <a:lnTo>
                  <a:pt x="1025443" y="271801"/>
                </a:lnTo>
                <a:lnTo>
                  <a:pt x="1029678" y="278682"/>
                </a:lnTo>
                <a:lnTo>
                  <a:pt x="1034178" y="285563"/>
                </a:lnTo>
                <a:lnTo>
                  <a:pt x="1038678" y="292444"/>
                </a:lnTo>
                <a:lnTo>
                  <a:pt x="1043707" y="299061"/>
                </a:lnTo>
                <a:lnTo>
                  <a:pt x="1049001" y="305677"/>
                </a:lnTo>
                <a:lnTo>
                  <a:pt x="1054560" y="312293"/>
                </a:lnTo>
                <a:lnTo>
                  <a:pt x="1060119" y="318910"/>
                </a:lnTo>
                <a:lnTo>
                  <a:pt x="1066207" y="324997"/>
                </a:lnTo>
                <a:lnTo>
                  <a:pt x="1072295" y="331349"/>
                </a:lnTo>
                <a:lnTo>
                  <a:pt x="1078912" y="337436"/>
                </a:lnTo>
                <a:lnTo>
                  <a:pt x="1085530" y="343258"/>
                </a:lnTo>
                <a:lnTo>
                  <a:pt x="1092677" y="349345"/>
                </a:lnTo>
                <a:lnTo>
                  <a:pt x="1099824" y="355168"/>
                </a:lnTo>
                <a:lnTo>
                  <a:pt x="1107765" y="360461"/>
                </a:lnTo>
                <a:lnTo>
                  <a:pt x="1115705" y="366019"/>
                </a:lnTo>
                <a:lnTo>
                  <a:pt x="1123911" y="371312"/>
                </a:lnTo>
                <a:lnTo>
                  <a:pt x="1132381" y="376340"/>
                </a:lnTo>
                <a:lnTo>
                  <a:pt x="1141117" y="380839"/>
                </a:lnTo>
                <a:lnTo>
                  <a:pt x="1150381" y="385603"/>
                </a:lnTo>
                <a:lnTo>
                  <a:pt x="1160175" y="389838"/>
                </a:lnTo>
                <a:lnTo>
                  <a:pt x="1169704" y="394337"/>
                </a:lnTo>
                <a:lnTo>
                  <a:pt x="1180027" y="398307"/>
                </a:lnTo>
                <a:lnTo>
                  <a:pt x="1190615" y="402012"/>
                </a:lnTo>
                <a:lnTo>
                  <a:pt x="1201468" y="405452"/>
                </a:lnTo>
                <a:lnTo>
                  <a:pt x="1212850" y="408893"/>
                </a:lnTo>
                <a:lnTo>
                  <a:pt x="1209938" y="409422"/>
                </a:lnTo>
                <a:lnTo>
                  <a:pt x="1202262" y="411275"/>
                </a:lnTo>
                <a:lnTo>
                  <a:pt x="1190086" y="413392"/>
                </a:lnTo>
                <a:lnTo>
                  <a:pt x="1173675" y="416303"/>
                </a:lnTo>
                <a:lnTo>
                  <a:pt x="1164410" y="417362"/>
                </a:lnTo>
                <a:lnTo>
                  <a:pt x="1153822" y="418685"/>
                </a:lnTo>
                <a:lnTo>
                  <a:pt x="1142969" y="419744"/>
                </a:lnTo>
                <a:lnTo>
                  <a:pt x="1131058" y="420273"/>
                </a:lnTo>
                <a:lnTo>
                  <a:pt x="1118617" y="420538"/>
                </a:lnTo>
                <a:lnTo>
                  <a:pt x="1105382" y="420802"/>
                </a:lnTo>
                <a:lnTo>
                  <a:pt x="1091883" y="420538"/>
                </a:lnTo>
                <a:lnTo>
                  <a:pt x="1077854" y="419744"/>
                </a:lnTo>
                <a:lnTo>
                  <a:pt x="1063295" y="418420"/>
                </a:lnTo>
                <a:lnTo>
                  <a:pt x="1048472" y="416568"/>
                </a:lnTo>
                <a:lnTo>
                  <a:pt x="1033119" y="414186"/>
                </a:lnTo>
                <a:lnTo>
                  <a:pt x="1017767" y="410745"/>
                </a:lnTo>
                <a:lnTo>
                  <a:pt x="1002150" y="406511"/>
                </a:lnTo>
                <a:lnTo>
                  <a:pt x="994473" y="404394"/>
                </a:lnTo>
                <a:lnTo>
                  <a:pt x="986268" y="402012"/>
                </a:lnTo>
                <a:lnTo>
                  <a:pt x="978592" y="399100"/>
                </a:lnTo>
                <a:lnTo>
                  <a:pt x="970651" y="396454"/>
                </a:lnTo>
                <a:lnTo>
                  <a:pt x="962710" y="393278"/>
                </a:lnTo>
                <a:lnTo>
                  <a:pt x="954769" y="389838"/>
                </a:lnTo>
                <a:lnTo>
                  <a:pt x="946828" y="386132"/>
                </a:lnTo>
                <a:lnTo>
                  <a:pt x="939151" y="382427"/>
                </a:lnTo>
                <a:lnTo>
                  <a:pt x="931475" y="378457"/>
                </a:lnTo>
                <a:lnTo>
                  <a:pt x="923799" y="373694"/>
                </a:lnTo>
                <a:lnTo>
                  <a:pt x="915858" y="369194"/>
                </a:lnTo>
                <a:lnTo>
                  <a:pt x="908182" y="364166"/>
                </a:lnTo>
                <a:lnTo>
                  <a:pt x="900505" y="359137"/>
                </a:lnTo>
                <a:lnTo>
                  <a:pt x="892829" y="353580"/>
                </a:lnTo>
                <a:lnTo>
                  <a:pt x="885418" y="347757"/>
                </a:lnTo>
                <a:lnTo>
                  <a:pt x="878006" y="341406"/>
                </a:lnTo>
                <a:lnTo>
                  <a:pt x="870594" y="335054"/>
                </a:lnTo>
                <a:lnTo>
                  <a:pt x="863448" y="328437"/>
                </a:lnTo>
                <a:lnTo>
                  <a:pt x="856301" y="321292"/>
                </a:lnTo>
                <a:lnTo>
                  <a:pt x="849419" y="313881"/>
                </a:lnTo>
                <a:lnTo>
                  <a:pt x="842801" y="306206"/>
                </a:lnTo>
                <a:lnTo>
                  <a:pt x="835919" y="298002"/>
                </a:lnTo>
                <a:lnTo>
                  <a:pt x="513780" y="855632"/>
                </a:lnTo>
                <a:lnTo>
                  <a:pt x="511398" y="859337"/>
                </a:lnTo>
                <a:lnTo>
                  <a:pt x="508751" y="862778"/>
                </a:lnTo>
                <a:lnTo>
                  <a:pt x="506898" y="866747"/>
                </a:lnTo>
                <a:lnTo>
                  <a:pt x="504781" y="870453"/>
                </a:lnTo>
                <a:lnTo>
                  <a:pt x="498957" y="879980"/>
                </a:lnTo>
                <a:lnTo>
                  <a:pt x="492340" y="888979"/>
                </a:lnTo>
                <a:lnTo>
                  <a:pt x="485458" y="897712"/>
                </a:lnTo>
                <a:lnTo>
                  <a:pt x="478046" y="905916"/>
                </a:lnTo>
                <a:lnTo>
                  <a:pt x="470105" y="913592"/>
                </a:lnTo>
                <a:lnTo>
                  <a:pt x="461635" y="920737"/>
                </a:lnTo>
                <a:lnTo>
                  <a:pt x="452635" y="927618"/>
                </a:lnTo>
                <a:lnTo>
                  <a:pt x="443635" y="933705"/>
                </a:lnTo>
                <a:lnTo>
                  <a:pt x="434106" y="939263"/>
                </a:lnTo>
                <a:lnTo>
                  <a:pt x="423783" y="944556"/>
                </a:lnTo>
                <a:lnTo>
                  <a:pt x="413460" y="949320"/>
                </a:lnTo>
                <a:lnTo>
                  <a:pt x="403136" y="953555"/>
                </a:lnTo>
                <a:lnTo>
                  <a:pt x="391754" y="956995"/>
                </a:lnTo>
                <a:lnTo>
                  <a:pt x="380637" y="960436"/>
                </a:lnTo>
                <a:lnTo>
                  <a:pt x="369255" y="962817"/>
                </a:lnTo>
                <a:lnTo>
                  <a:pt x="357343" y="964935"/>
                </a:lnTo>
                <a:lnTo>
                  <a:pt x="345167" y="966787"/>
                </a:lnTo>
                <a:lnTo>
                  <a:pt x="333256" y="967846"/>
                </a:lnTo>
                <a:lnTo>
                  <a:pt x="320815" y="968375"/>
                </a:lnTo>
                <a:lnTo>
                  <a:pt x="308374" y="968375"/>
                </a:lnTo>
                <a:lnTo>
                  <a:pt x="295933" y="968111"/>
                </a:lnTo>
                <a:lnTo>
                  <a:pt x="283228" y="967317"/>
                </a:lnTo>
                <a:lnTo>
                  <a:pt x="270257" y="965729"/>
                </a:lnTo>
                <a:lnTo>
                  <a:pt x="257552" y="963611"/>
                </a:lnTo>
                <a:lnTo>
                  <a:pt x="244846" y="960700"/>
                </a:lnTo>
                <a:lnTo>
                  <a:pt x="231611" y="957524"/>
                </a:lnTo>
                <a:lnTo>
                  <a:pt x="218641" y="953819"/>
                </a:lnTo>
                <a:lnTo>
                  <a:pt x="205935" y="949585"/>
                </a:lnTo>
                <a:lnTo>
                  <a:pt x="193230" y="944821"/>
                </a:lnTo>
                <a:lnTo>
                  <a:pt x="180524" y="939263"/>
                </a:lnTo>
                <a:lnTo>
                  <a:pt x="167819" y="933441"/>
                </a:lnTo>
                <a:lnTo>
                  <a:pt x="155113" y="926824"/>
                </a:lnTo>
                <a:lnTo>
                  <a:pt x="142937" y="919679"/>
                </a:lnTo>
                <a:lnTo>
                  <a:pt x="131290" y="912268"/>
                </a:lnTo>
                <a:lnTo>
                  <a:pt x="119644" y="904329"/>
                </a:lnTo>
                <a:lnTo>
                  <a:pt x="108791" y="896124"/>
                </a:lnTo>
                <a:lnTo>
                  <a:pt x="98732" y="887920"/>
                </a:lnTo>
                <a:lnTo>
                  <a:pt x="88409" y="878922"/>
                </a:lnTo>
                <a:lnTo>
                  <a:pt x="79145" y="869923"/>
                </a:lnTo>
                <a:lnTo>
                  <a:pt x="70145" y="860131"/>
                </a:lnTo>
                <a:lnTo>
                  <a:pt x="61675" y="850603"/>
                </a:lnTo>
                <a:lnTo>
                  <a:pt x="53734" y="840547"/>
                </a:lnTo>
                <a:lnTo>
                  <a:pt x="46057" y="830754"/>
                </a:lnTo>
                <a:lnTo>
                  <a:pt x="39440" y="820433"/>
                </a:lnTo>
                <a:lnTo>
                  <a:pt x="32822" y="809846"/>
                </a:lnTo>
                <a:lnTo>
                  <a:pt x="26999" y="799260"/>
                </a:lnTo>
                <a:lnTo>
                  <a:pt x="21705" y="788409"/>
                </a:lnTo>
                <a:lnTo>
                  <a:pt x="16940" y="777558"/>
                </a:lnTo>
                <a:lnTo>
                  <a:pt x="12705" y="766708"/>
                </a:lnTo>
                <a:lnTo>
                  <a:pt x="9264" y="755592"/>
                </a:lnTo>
                <a:lnTo>
                  <a:pt x="6088" y="744741"/>
                </a:lnTo>
                <a:lnTo>
                  <a:pt x="3706" y="733626"/>
                </a:lnTo>
                <a:lnTo>
                  <a:pt x="1853" y="722510"/>
                </a:lnTo>
                <a:lnTo>
                  <a:pt x="529" y="711395"/>
                </a:lnTo>
                <a:lnTo>
                  <a:pt x="0" y="700544"/>
                </a:lnTo>
                <a:lnTo>
                  <a:pt x="0" y="689164"/>
                </a:lnTo>
                <a:lnTo>
                  <a:pt x="529" y="678313"/>
                </a:lnTo>
                <a:lnTo>
                  <a:pt x="1853" y="667462"/>
                </a:lnTo>
                <a:lnTo>
                  <a:pt x="3970" y="656611"/>
                </a:lnTo>
                <a:lnTo>
                  <a:pt x="6353" y="646025"/>
                </a:lnTo>
                <a:lnTo>
                  <a:pt x="9529" y="635703"/>
                </a:lnTo>
                <a:lnTo>
                  <a:pt x="13499" y="625382"/>
                </a:lnTo>
                <a:lnTo>
                  <a:pt x="18264" y="615325"/>
                </a:lnTo>
                <a:lnTo>
                  <a:pt x="23558" y="605532"/>
                </a:lnTo>
                <a:lnTo>
                  <a:pt x="29381" y="595740"/>
                </a:lnTo>
                <a:lnTo>
                  <a:pt x="35999" y="586742"/>
                </a:lnTo>
                <a:lnTo>
                  <a:pt x="42881" y="578273"/>
                </a:lnTo>
                <a:lnTo>
                  <a:pt x="50293" y="570068"/>
                </a:lnTo>
                <a:lnTo>
                  <a:pt x="58233" y="562393"/>
                </a:lnTo>
                <a:lnTo>
                  <a:pt x="66704" y="555248"/>
                </a:lnTo>
                <a:lnTo>
                  <a:pt x="75704" y="548631"/>
                </a:lnTo>
                <a:lnTo>
                  <a:pt x="84968" y="542544"/>
                </a:lnTo>
                <a:lnTo>
                  <a:pt x="94497" y="536722"/>
                </a:lnTo>
                <a:lnTo>
                  <a:pt x="104556" y="531429"/>
                </a:lnTo>
                <a:lnTo>
                  <a:pt x="114614" y="526665"/>
                </a:lnTo>
                <a:lnTo>
                  <a:pt x="125732" y="522695"/>
                </a:lnTo>
                <a:lnTo>
                  <a:pt x="136584" y="518990"/>
                </a:lnTo>
                <a:lnTo>
                  <a:pt x="147702" y="515549"/>
                </a:lnTo>
                <a:lnTo>
                  <a:pt x="159084" y="513168"/>
                </a:lnTo>
                <a:lnTo>
                  <a:pt x="170995" y="510786"/>
                </a:lnTo>
                <a:lnTo>
                  <a:pt x="182907" y="509198"/>
                </a:lnTo>
                <a:lnTo>
                  <a:pt x="195083" y="508139"/>
                </a:lnTo>
                <a:lnTo>
                  <a:pt x="207524" y="507345"/>
                </a:lnTo>
                <a:lnTo>
                  <a:pt x="219964" y="507345"/>
                </a:lnTo>
                <a:lnTo>
                  <a:pt x="232670" y="507874"/>
                </a:lnTo>
                <a:lnTo>
                  <a:pt x="245376" y="508933"/>
                </a:lnTo>
                <a:lnTo>
                  <a:pt x="258081" y="510521"/>
                </a:lnTo>
                <a:lnTo>
                  <a:pt x="270787" y="512374"/>
                </a:lnTo>
                <a:lnTo>
                  <a:pt x="283757" y="515285"/>
                </a:lnTo>
                <a:lnTo>
                  <a:pt x="296462" y="518196"/>
                </a:lnTo>
                <a:lnTo>
                  <a:pt x="309697" y="521901"/>
                </a:lnTo>
                <a:lnTo>
                  <a:pt x="322403" y="526400"/>
                </a:lnTo>
                <a:lnTo>
                  <a:pt x="335373" y="531429"/>
                </a:lnTo>
                <a:lnTo>
                  <a:pt x="348079" y="536722"/>
                </a:lnTo>
                <a:lnTo>
                  <a:pt x="360520" y="542809"/>
                </a:lnTo>
                <a:lnTo>
                  <a:pt x="373225" y="549425"/>
                </a:lnTo>
                <a:lnTo>
                  <a:pt x="384607" y="555777"/>
                </a:lnTo>
                <a:lnTo>
                  <a:pt x="395989" y="562923"/>
                </a:lnTo>
                <a:lnTo>
                  <a:pt x="406842" y="570333"/>
                </a:lnTo>
                <a:lnTo>
                  <a:pt x="417165" y="578273"/>
                </a:lnTo>
                <a:lnTo>
                  <a:pt x="427224" y="586212"/>
                </a:lnTo>
                <a:lnTo>
                  <a:pt x="436753" y="594417"/>
                </a:lnTo>
                <a:lnTo>
                  <a:pt x="445753" y="602886"/>
                </a:lnTo>
                <a:lnTo>
                  <a:pt x="454488" y="611619"/>
                </a:lnTo>
                <a:lnTo>
                  <a:pt x="462694" y="620882"/>
                </a:lnTo>
                <a:lnTo>
                  <a:pt x="470370" y="630410"/>
                </a:lnTo>
                <a:lnTo>
                  <a:pt x="477781" y="639673"/>
                </a:lnTo>
                <a:lnTo>
                  <a:pt x="484664" y="649201"/>
                </a:lnTo>
                <a:lnTo>
                  <a:pt x="491016" y="659257"/>
                </a:lnTo>
                <a:lnTo>
                  <a:pt x="497104" y="669050"/>
                </a:lnTo>
                <a:lnTo>
                  <a:pt x="502398" y="679107"/>
                </a:lnTo>
                <a:lnTo>
                  <a:pt x="507163" y="689164"/>
                </a:lnTo>
                <a:lnTo>
                  <a:pt x="892564" y="21966"/>
                </a:lnTo>
                <a:lnTo>
                  <a:pt x="895211" y="18261"/>
                </a:lnTo>
                <a:lnTo>
                  <a:pt x="897594" y="14820"/>
                </a:lnTo>
                <a:lnTo>
                  <a:pt x="900770" y="11645"/>
                </a:lnTo>
                <a:lnTo>
                  <a:pt x="904211" y="8998"/>
                </a:lnTo>
                <a:lnTo>
                  <a:pt x="907917" y="6351"/>
                </a:lnTo>
                <a:lnTo>
                  <a:pt x="911623" y="4499"/>
                </a:lnTo>
                <a:lnTo>
                  <a:pt x="915329" y="2646"/>
                </a:lnTo>
                <a:lnTo>
                  <a:pt x="919564" y="1588"/>
                </a:lnTo>
                <a:lnTo>
                  <a:pt x="923799" y="529"/>
                </a:lnTo>
                <a:lnTo>
                  <a:pt x="928034"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9" name="TextBox 33"/>
          <p:cNvSpPr txBox="1"/>
          <p:nvPr/>
        </p:nvSpPr>
        <p:spPr>
          <a:xfrm>
            <a:off x="5626993" y="3264374"/>
            <a:ext cx="800219" cy="461665"/>
          </a:xfrm>
          <a:prstGeom prst="rect">
            <a:avLst/>
          </a:prstGeom>
          <a:noFill/>
        </p:spPr>
        <p:txBody>
          <a:bodyPr wrap="none" rtlCol="0">
            <a:spAutoFit/>
          </a:bodyPr>
          <a:lstStyle/>
          <a:p>
            <a:r>
              <a:rPr lang="zh-CN" altLang="en-US" sz="2400" dirty="0">
                <a:solidFill>
                  <a:srgbClr val="FFFFFF"/>
                </a:solidFill>
                <a:latin typeface="幼圆" panose="02010509060101010101" pitchFamily="49" charset="-122"/>
                <a:ea typeface="幼圆" panose="02010509060101010101" pitchFamily="49" charset="-122"/>
                <a:cs typeface="+mn-ea"/>
                <a:sym typeface="+mn-lt"/>
              </a:rPr>
              <a:t>美食</a:t>
            </a:r>
          </a:p>
        </p:txBody>
      </p:sp>
      <p:sp>
        <p:nvSpPr>
          <p:cNvPr id="10" name="TextBox 33"/>
          <p:cNvSpPr txBox="1"/>
          <p:nvPr/>
        </p:nvSpPr>
        <p:spPr>
          <a:xfrm>
            <a:off x="2286143" y="3264375"/>
            <a:ext cx="800219" cy="461665"/>
          </a:xfrm>
          <a:prstGeom prst="rect">
            <a:avLst/>
          </a:prstGeom>
          <a:noFill/>
        </p:spPr>
        <p:txBody>
          <a:bodyPr wrap="none" rtlCol="0">
            <a:spAutoFit/>
          </a:bodyPr>
          <a:lstStyle/>
          <a:p>
            <a:r>
              <a:rPr lang="zh-CN" altLang="en-US" sz="2400" dirty="0">
                <a:solidFill>
                  <a:srgbClr val="FFFFFF"/>
                </a:solidFill>
                <a:latin typeface="幼圆" panose="02010509060101010101" pitchFamily="49" charset="-122"/>
                <a:ea typeface="幼圆" panose="02010509060101010101" pitchFamily="49" charset="-122"/>
                <a:cs typeface="+mn-ea"/>
                <a:sym typeface="+mn-lt"/>
              </a:rPr>
              <a:t>摄影</a:t>
            </a:r>
          </a:p>
        </p:txBody>
      </p:sp>
      <p:sp>
        <p:nvSpPr>
          <p:cNvPr id="11" name="TextBox 33"/>
          <p:cNvSpPr txBox="1"/>
          <p:nvPr/>
        </p:nvSpPr>
        <p:spPr>
          <a:xfrm>
            <a:off x="3956568" y="3264375"/>
            <a:ext cx="800219" cy="461665"/>
          </a:xfrm>
          <a:prstGeom prst="rect">
            <a:avLst/>
          </a:prstGeom>
          <a:noFill/>
        </p:spPr>
        <p:txBody>
          <a:bodyPr wrap="none" rtlCol="0">
            <a:spAutoFit/>
          </a:bodyPr>
          <a:lstStyle/>
          <a:p>
            <a:r>
              <a:rPr lang="zh-CN" altLang="en-US" sz="2400" dirty="0">
                <a:solidFill>
                  <a:srgbClr val="FFFFFF"/>
                </a:solidFill>
                <a:latin typeface="幼圆" panose="02010509060101010101" pitchFamily="49" charset="-122"/>
                <a:ea typeface="幼圆" panose="02010509060101010101" pitchFamily="49" charset="-122"/>
                <a:cs typeface="+mn-ea"/>
                <a:sym typeface="+mn-lt"/>
              </a:rPr>
              <a:t>旅行</a:t>
            </a:r>
          </a:p>
        </p:txBody>
      </p:sp>
      <p:sp>
        <p:nvSpPr>
          <p:cNvPr id="12" name="TextBox 33"/>
          <p:cNvSpPr txBox="1"/>
          <p:nvPr/>
        </p:nvSpPr>
        <p:spPr>
          <a:xfrm>
            <a:off x="7297418" y="3264374"/>
            <a:ext cx="800219" cy="461665"/>
          </a:xfrm>
          <a:prstGeom prst="rect">
            <a:avLst/>
          </a:prstGeom>
          <a:noFill/>
        </p:spPr>
        <p:txBody>
          <a:bodyPr wrap="none" rtlCol="0">
            <a:spAutoFit/>
          </a:bodyPr>
          <a:lstStyle/>
          <a:p>
            <a:r>
              <a:rPr lang="zh-CN" altLang="en-US" sz="2400" dirty="0">
                <a:solidFill>
                  <a:srgbClr val="FFFFFF"/>
                </a:solidFill>
                <a:latin typeface="幼圆" panose="02010509060101010101" pitchFamily="49" charset="-122"/>
                <a:ea typeface="幼圆" panose="02010509060101010101" pitchFamily="49" charset="-122"/>
                <a:cs typeface="+mn-ea"/>
                <a:sym typeface="+mn-lt"/>
              </a:rPr>
              <a:t>电影</a:t>
            </a:r>
          </a:p>
        </p:txBody>
      </p:sp>
      <p:sp>
        <p:nvSpPr>
          <p:cNvPr id="13" name="TextBox 33"/>
          <p:cNvSpPr txBox="1"/>
          <p:nvPr/>
        </p:nvSpPr>
        <p:spPr>
          <a:xfrm>
            <a:off x="8967843" y="3264374"/>
            <a:ext cx="800219" cy="461665"/>
          </a:xfrm>
          <a:prstGeom prst="rect">
            <a:avLst/>
          </a:prstGeom>
          <a:noFill/>
        </p:spPr>
        <p:txBody>
          <a:bodyPr wrap="none" rtlCol="0">
            <a:spAutoFit/>
          </a:bodyPr>
          <a:lstStyle/>
          <a:p>
            <a:r>
              <a:rPr lang="zh-CN" altLang="en-US" sz="2400" dirty="0">
                <a:solidFill>
                  <a:srgbClr val="FFFFFF"/>
                </a:solidFill>
                <a:latin typeface="幼圆" panose="02010509060101010101" pitchFamily="49" charset="-122"/>
                <a:ea typeface="幼圆" panose="02010509060101010101" pitchFamily="49" charset="-122"/>
                <a:cs typeface="+mn-ea"/>
                <a:sym typeface="+mn-lt"/>
              </a:rPr>
              <a:t>音乐</a:t>
            </a:r>
          </a:p>
        </p:txBody>
      </p:sp>
      <p:sp>
        <p:nvSpPr>
          <p:cNvPr id="7" name="灯片编号占位符 6"/>
          <p:cNvSpPr>
            <a:spLocks noGrp="1"/>
          </p:cNvSpPr>
          <p:nvPr>
            <p:ph type="sldNum" sz="quarter" idx="12"/>
          </p:nvPr>
        </p:nvSpPr>
        <p:spPr/>
        <p:txBody>
          <a:bodyPr/>
          <a:lstStyle/>
          <a:p>
            <a:fld id="{8DBECCF4-614E-4169-A690-C72740F4C8F9}" type="slidenum">
              <a:rPr lang="zh-CN" altLang="en-US" smtClean="0"/>
              <a:t>5</a:t>
            </a:fld>
            <a:endParaRPr lang="zh-CN" altLang="en-US"/>
          </a:p>
        </p:txBody>
      </p:sp>
      <p:sp>
        <p:nvSpPr>
          <p:cNvPr id="14" name="文本框 13"/>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99"/>
                                </p:stCondLst>
                                <p:childTnLst>
                                  <p:par>
                                    <p:cTn id="13" presetID="26"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par>
                              <p:cTn id="29" fill="hold">
                                <p:stCondLst>
                                  <p:cond delay="2899"/>
                                </p:stCondLst>
                                <p:childTnLst>
                                  <p:par>
                                    <p:cTn id="30" presetID="2" presetClass="entr" presetSubtype="8" fill="hold" grpId="0" nodeType="afterEffect" p14:presetBounceEnd="44000">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14:bounceEnd="44000">
                                          <p:cBhvr additive="base">
                                            <p:cTn id="32" dur="500" fill="hold"/>
                                            <p:tgtEl>
                                              <p:spTgt spid="10"/>
                                            </p:tgtEl>
                                            <p:attrNameLst>
                                              <p:attrName>ppt_x</p:attrName>
                                            </p:attrNameLst>
                                          </p:cBhvr>
                                          <p:tavLst>
                                            <p:tav tm="0">
                                              <p:val>
                                                <p:strVal val="0-#ppt_w/2"/>
                                              </p:val>
                                            </p:tav>
                                            <p:tav tm="100000">
                                              <p:val>
                                                <p:strVal val="#ppt_x"/>
                                              </p:val>
                                            </p:tav>
                                          </p:tavLst>
                                        </p:anim>
                                        <p:anim calcmode="lin" valueType="num" p14:bounceEnd="44000">
                                          <p:cBhvr additive="base">
                                            <p:cTn id="33" dur="500" fill="hold"/>
                                            <p:tgtEl>
                                              <p:spTgt spid="10"/>
                                            </p:tgtEl>
                                            <p:attrNameLst>
                                              <p:attrName>ppt_y</p:attrName>
                                            </p:attrNameLst>
                                          </p:cBhvr>
                                          <p:tavLst>
                                            <p:tav tm="0">
                                              <p:val>
                                                <p:strVal val="#ppt_y"/>
                                              </p:val>
                                            </p:tav>
                                            <p:tav tm="100000">
                                              <p:val>
                                                <p:strVal val="#ppt_y"/>
                                              </p:val>
                                            </p:tav>
                                          </p:tavLst>
                                        </p:anim>
                                      </p:childTnLst>
                                    </p:cTn>
                                  </p:par>
                                </p:childTnLst>
                              </p:cTn>
                            </p:par>
                            <p:par>
                              <p:cTn id="34" fill="hold">
                                <p:stCondLst>
                                  <p:cond delay="3399"/>
                                </p:stCondLst>
                                <p:childTnLst>
                                  <p:par>
                                    <p:cTn id="35" presetID="26" presetClass="entr" presetSubtype="0"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down)">
                                          <p:cBhvr>
                                            <p:cTn id="37" dur="580">
                                              <p:stCondLst>
                                                <p:cond delay="0"/>
                                              </p:stCondLst>
                                            </p:cTn>
                                            <p:tgtEl>
                                              <p:spTgt spid="6"/>
                                            </p:tgtEl>
                                          </p:cBhvr>
                                        </p:animEffect>
                                        <p:anim calcmode="lin" valueType="num">
                                          <p:cBhvr>
                                            <p:cTn id="3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3" dur="26">
                                              <p:stCondLst>
                                                <p:cond delay="650"/>
                                              </p:stCondLst>
                                            </p:cTn>
                                            <p:tgtEl>
                                              <p:spTgt spid="6"/>
                                            </p:tgtEl>
                                          </p:cBhvr>
                                          <p:to x="100000" y="60000"/>
                                        </p:animScale>
                                        <p:animScale>
                                          <p:cBhvr>
                                            <p:cTn id="44" dur="166" decel="50000">
                                              <p:stCondLst>
                                                <p:cond delay="676"/>
                                              </p:stCondLst>
                                            </p:cTn>
                                            <p:tgtEl>
                                              <p:spTgt spid="6"/>
                                            </p:tgtEl>
                                          </p:cBhvr>
                                          <p:to x="100000" y="100000"/>
                                        </p:animScale>
                                        <p:animScale>
                                          <p:cBhvr>
                                            <p:cTn id="45" dur="26">
                                              <p:stCondLst>
                                                <p:cond delay="1312"/>
                                              </p:stCondLst>
                                            </p:cTn>
                                            <p:tgtEl>
                                              <p:spTgt spid="6"/>
                                            </p:tgtEl>
                                          </p:cBhvr>
                                          <p:to x="100000" y="80000"/>
                                        </p:animScale>
                                        <p:animScale>
                                          <p:cBhvr>
                                            <p:cTn id="46" dur="166" decel="50000">
                                              <p:stCondLst>
                                                <p:cond delay="1338"/>
                                              </p:stCondLst>
                                            </p:cTn>
                                            <p:tgtEl>
                                              <p:spTgt spid="6"/>
                                            </p:tgtEl>
                                          </p:cBhvr>
                                          <p:to x="100000" y="100000"/>
                                        </p:animScale>
                                        <p:animScale>
                                          <p:cBhvr>
                                            <p:cTn id="47" dur="26">
                                              <p:stCondLst>
                                                <p:cond delay="1642"/>
                                              </p:stCondLst>
                                            </p:cTn>
                                            <p:tgtEl>
                                              <p:spTgt spid="6"/>
                                            </p:tgtEl>
                                          </p:cBhvr>
                                          <p:to x="100000" y="90000"/>
                                        </p:animScale>
                                        <p:animScale>
                                          <p:cBhvr>
                                            <p:cTn id="48" dur="166" decel="50000">
                                              <p:stCondLst>
                                                <p:cond delay="1668"/>
                                              </p:stCondLst>
                                            </p:cTn>
                                            <p:tgtEl>
                                              <p:spTgt spid="6"/>
                                            </p:tgtEl>
                                          </p:cBhvr>
                                          <p:to x="100000" y="100000"/>
                                        </p:animScale>
                                        <p:animScale>
                                          <p:cBhvr>
                                            <p:cTn id="49" dur="26">
                                              <p:stCondLst>
                                                <p:cond delay="1808"/>
                                              </p:stCondLst>
                                            </p:cTn>
                                            <p:tgtEl>
                                              <p:spTgt spid="6"/>
                                            </p:tgtEl>
                                          </p:cBhvr>
                                          <p:to x="100000" y="95000"/>
                                        </p:animScale>
                                        <p:animScale>
                                          <p:cBhvr>
                                            <p:cTn id="50" dur="166" decel="50000">
                                              <p:stCondLst>
                                                <p:cond delay="1834"/>
                                              </p:stCondLst>
                                            </p:cTn>
                                            <p:tgtEl>
                                              <p:spTgt spid="6"/>
                                            </p:tgtEl>
                                          </p:cBhvr>
                                          <p:to x="100000" y="100000"/>
                                        </p:animScale>
                                      </p:childTnLst>
                                    </p:cTn>
                                  </p:par>
                                </p:childTnLst>
                              </p:cTn>
                            </p:par>
                            <p:par>
                              <p:cTn id="51" fill="hold">
                                <p:stCondLst>
                                  <p:cond delay="5399"/>
                                </p:stCondLst>
                                <p:childTnLst>
                                  <p:par>
                                    <p:cTn id="52" presetID="2" presetClass="entr" presetSubtype="8" fill="hold" grpId="0" nodeType="afterEffect" p14:presetBounceEnd="44000">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14:bounceEnd="44000">
                                          <p:cBhvr additive="base">
                                            <p:cTn id="54" dur="500" fill="hold"/>
                                            <p:tgtEl>
                                              <p:spTgt spid="11"/>
                                            </p:tgtEl>
                                            <p:attrNameLst>
                                              <p:attrName>ppt_x</p:attrName>
                                            </p:attrNameLst>
                                          </p:cBhvr>
                                          <p:tavLst>
                                            <p:tav tm="0">
                                              <p:val>
                                                <p:strVal val="0-#ppt_w/2"/>
                                              </p:val>
                                            </p:tav>
                                            <p:tav tm="100000">
                                              <p:val>
                                                <p:strVal val="#ppt_x"/>
                                              </p:val>
                                            </p:tav>
                                          </p:tavLst>
                                        </p:anim>
                                        <p:anim calcmode="lin" valueType="num" p14:bounceEnd="44000">
                                          <p:cBhvr additive="base">
                                            <p:cTn id="55" dur="500" fill="hold"/>
                                            <p:tgtEl>
                                              <p:spTgt spid="11"/>
                                            </p:tgtEl>
                                            <p:attrNameLst>
                                              <p:attrName>ppt_y</p:attrName>
                                            </p:attrNameLst>
                                          </p:cBhvr>
                                          <p:tavLst>
                                            <p:tav tm="0">
                                              <p:val>
                                                <p:strVal val="#ppt_y"/>
                                              </p:val>
                                            </p:tav>
                                            <p:tav tm="100000">
                                              <p:val>
                                                <p:strVal val="#ppt_y"/>
                                              </p:val>
                                            </p:tav>
                                          </p:tavLst>
                                        </p:anim>
                                      </p:childTnLst>
                                    </p:cTn>
                                  </p:par>
                                </p:childTnLst>
                              </p:cTn>
                            </p:par>
                            <p:par>
                              <p:cTn id="56" fill="hold">
                                <p:stCondLst>
                                  <p:cond delay="5899"/>
                                </p:stCondLst>
                                <p:childTnLst>
                                  <p:par>
                                    <p:cTn id="57" presetID="26" presetClass="entr" presetSubtype="0" fill="hold" grpId="0" nodeType="after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wipe(down)">
                                          <p:cBhvr>
                                            <p:cTn id="59" dur="580">
                                              <p:stCondLst>
                                                <p:cond delay="0"/>
                                              </p:stCondLst>
                                            </p:cTn>
                                            <p:tgtEl>
                                              <p:spTgt spid="4"/>
                                            </p:tgtEl>
                                          </p:cBhvr>
                                        </p:animEffect>
                                        <p:anim calcmode="lin" valueType="num">
                                          <p:cBhvr>
                                            <p:cTn id="6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65" dur="26">
                                              <p:stCondLst>
                                                <p:cond delay="650"/>
                                              </p:stCondLst>
                                            </p:cTn>
                                            <p:tgtEl>
                                              <p:spTgt spid="4"/>
                                            </p:tgtEl>
                                          </p:cBhvr>
                                          <p:to x="100000" y="60000"/>
                                        </p:animScale>
                                        <p:animScale>
                                          <p:cBhvr>
                                            <p:cTn id="66" dur="166" decel="50000">
                                              <p:stCondLst>
                                                <p:cond delay="676"/>
                                              </p:stCondLst>
                                            </p:cTn>
                                            <p:tgtEl>
                                              <p:spTgt spid="4"/>
                                            </p:tgtEl>
                                          </p:cBhvr>
                                          <p:to x="100000" y="100000"/>
                                        </p:animScale>
                                        <p:animScale>
                                          <p:cBhvr>
                                            <p:cTn id="67" dur="26">
                                              <p:stCondLst>
                                                <p:cond delay="1312"/>
                                              </p:stCondLst>
                                            </p:cTn>
                                            <p:tgtEl>
                                              <p:spTgt spid="4"/>
                                            </p:tgtEl>
                                          </p:cBhvr>
                                          <p:to x="100000" y="80000"/>
                                        </p:animScale>
                                        <p:animScale>
                                          <p:cBhvr>
                                            <p:cTn id="68" dur="166" decel="50000">
                                              <p:stCondLst>
                                                <p:cond delay="1338"/>
                                              </p:stCondLst>
                                            </p:cTn>
                                            <p:tgtEl>
                                              <p:spTgt spid="4"/>
                                            </p:tgtEl>
                                          </p:cBhvr>
                                          <p:to x="100000" y="100000"/>
                                        </p:animScale>
                                        <p:animScale>
                                          <p:cBhvr>
                                            <p:cTn id="69" dur="26">
                                              <p:stCondLst>
                                                <p:cond delay="1642"/>
                                              </p:stCondLst>
                                            </p:cTn>
                                            <p:tgtEl>
                                              <p:spTgt spid="4"/>
                                            </p:tgtEl>
                                          </p:cBhvr>
                                          <p:to x="100000" y="90000"/>
                                        </p:animScale>
                                        <p:animScale>
                                          <p:cBhvr>
                                            <p:cTn id="70" dur="166" decel="50000">
                                              <p:stCondLst>
                                                <p:cond delay="1668"/>
                                              </p:stCondLst>
                                            </p:cTn>
                                            <p:tgtEl>
                                              <p:spTgt spid="4"/>
                                            </p:tgtEl>
                                          </p:cBhvr>
                                          <p:to x="100000" y="100000"/>
                                        </p:animScale>
                                        <p:animScale>
                                          <p:cBhvr>
                                            <p:cTn id="71" dur="26">
                                              <p:stCondLst>
                                                <p:cond delay="1808"/>
                                              </p:stCondLst>
                                            </p:cTn>
                                            <p:tgtEl>
                                              <p:spTgt spid="4"/>
                                            </p:tgtEl>
                                          </p:cBhvr>
                                          <p:to x="100000" y="95000"/>
                                        </p:animScale>
                                        <p:animScale>
                                          <p:cBhvr>
                                            <p:cTn id="72" dur="166" decel="50000">
                                              <p:stCondLst>
                                                <p:cond delay="1834"/>
                                              </p:stCondLst>
                                            </p:cTn>
                                            <p:tgtEl>
                                              <p:spTgt spid="4"/>
                                            </p:tgtEl>
                                          </p:cBhvr>
                                          <p:to x="100000" y="100000"/>
                                        </p:animScale>
                                      </p:childTnLst>
                                    </p:cTn>
                                  </p:par>
                                </p:childTnLst>
                              </p:cTn>
                            </p:par>
                            <p:par>
                              <p:cTn id="73" fill="hold">
                                <p:stCondLst>
                                  <p:cond delay="7899"/>
                                </p:stCondLst>
                                <p:childTnLst>
                                  <p:par>
                                    <p:cTn id="74" presetID="2" presetClass="entr" presetSubtype="8" fill="hold" grpId="0" nodeType="afterEffect" p14:presetBounceEnd="44000">
                                      <p:stCondLst>
                                        <p:cond delay="0"/>
                                      </p:stCondLst>
                                      <p:childTnLst>
                                        <p:set>
                                          <p:cBhvr>
                                            <p:cTn id="75" dur="1" fill="hold">
                                              <p:stCondLst>
                                                <p:cond delay="0"/>
                                              </p:stCondLst>
                                            </p:cTn>
                                            <p:tgtEl>
                                              <p:spTgt spid="9"/>
                                            </p:tgtEl>
                                            <p:attrNameLst>
                                              <p:attrName>style.visibility</p:attrName>
                                            </p:attrNameLst>
                                          </p:cBhvr>
                                          <p:to>
                                            <p:strVal val="visible"/>
                                          </p:to>
                                        </p:set>
                                        <p:anim calcmode="lin" valueType="num" p14:bounceEnd="44000">
                                          <p:cBhvr additive="base">
                                            <p:cTn id="76" dur="500" fill="hold"/>
                                            <p:tgtEl>
                                              <p:spTgt spid="9"/>
                                            </p:tgtEl>
                                            <p:attrNameLst>
                                              <p:attrName>ppt_x</p:attrName>
                                            </p:attrNameLst>
                                          </p:cBhvr>
                                          <p:tavLst>
                                            <p:tav tm="0">
                                              <p:val>
                                                <p:strVal val="0-#ppt_w/2"/>
                                              </p:val>
                                            </p:tav>
                                            <p:tav tm="100000">
                                              <p:val>
                                                <p:strVal val="#ppt_x"/>
                                              </p:val>
                                            </p:tav>
                                          </p:tavLst>
                                        </p:anim>
                                        <p:anim calcmode="lin" valueType="num" p14:bounceEnd="44000">
                                          <p:cBhvr additive="base">
                                            <p:cTn id="77" dur="500" fill="hold"/>
                                            <p:tgtEl>
                                              <p:spTgt spid="9"/>
                                            </p:tgtEl>
                                            <p:attrNameLst>
                                              <p:attrName>ppt_y</p:attrName>
                                            </p:attrNameLst>
                                          </p:cBhvr>
                                          <p:tavLst>
                                            <p:tav tm="0">
                                              <p:val>
                                                <p:strVal val="#ppt_y"/>
                                              </p:val>
                                            </p:tav>
                                            <p:tav tm="100000">
                                              <p:val>
                                                <p:strVal val="#ppt_y"/>
                                              </p:val>
                                            </p:tav>
                                          </p:tavLst>
                                        </p:anim>
                                      </p:childTnLst>
                                    </p:cTn>
                                  </p:par>
                                </p:childTnLst>
                              </p:cTn>
                            </p:par>
                            <p:par>
                              <p:cTn id="78" fill="hold">
                                <p:stCondLst>
                                  <p:cond delay="8399"/>
                                </p:stCondLst>
                                <p:childTnLst>
                                  <p:par>
                                    <p:cTn id="79" presetID="26" presetClass="entr" presetSubtype="0" fill="hold" grpId="0" nodeType="afterEffect">
                                      <p:stCondLst>
                                        <p:cond delay="0"/>
                                      </p:stCondLst>
                                      <p:childTnLst>
                                        <p:set>
                                          <p:cBhvr>
                                            <p:cTn id="80" dur="1" fill="hold">
                                              <p:stCondLst>
                                                <p:cond delay="0"/>
                                              </p:stCondLst>
                                            </p:cTn>
                                            <p:tgtEl>
                                              <p:spTgt spid="5"/>
                                            </p:tgtEl>
                                            <p:attrNameLst>
                                              <p:attrName>style.visibility</p:attrName>
                                            </p:attrNameLst>
                                          </p:cBhvr>
                                          <p:to>
                                            <p:strVal val="visible"/>
                                          </p:to>
                                        </p:set>
                                        <p:animEffect transition="in" filter="wipe(down)">
                                          <p:cBhvr>
                                            <p:cTn id="81" dur="580">
                                              <p:stCondLst>
                                                <p:cond delay="0"/>
                                              </p:stCondLst>
                                            </p:cTn>
                                            <p:tgtEl>
                                              <p:spTgt spid="5"/>
                                            </p:tgtEl>
                                          </p:cBhvr>
                                        </p:animEffect>
                                        <p:anim calcmode="lin" valueType="num">
                                          <p:cBhvr>
                                            <p:cTn id="8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87" dur="26">
                                              <p:stCondLst>
                                                <p:cond delay="650"/>
                                              </p:stCondLst>
                                            </p:cTn>
                                            <p:tgtEl>
                                              <p:spTgt spid="5"/>
                                            </p:tgtEl>
                                          </p:cBhvr>
                                          <p:to x="100000" y="60000"/>
                                        </p:animScale>
                                        <p:animScale>
                                          <p:cBhvr>
                                            <p:cTn id="88" dur="166" decel="50000">
                                              <p:stCondLst>
                                                <p:cond delay="676"/>
                                              </p:stCondLst>
                                            </p:cTn>
                                            <p:tgtEl>
                                              <p:spTgt spid="5"/>
                                            </p:tgtEl>
                                          </p:cBhvr>
                                          <p:to x="100000" y="100000"/>
                                        </p:animScale>
                                        <p:animScale>
                                          <p:cBhvr>
                                            <p:cTn id="89" dur="26">
                                              <p:stCondLst>
                                                <p:cond delay="1312"/>
                                              </p:stCondLst>
                                            </p:cTn>
                                            <p:tgtEl>
                                              <p:spTgt spid="5"/>
                                            </p:tgtEl>
                                          </p:cBhvr>
                                          <p:to x="100000" y="80000"/>
                                        </p:animScale>
                                        <p:animScale>
                                          <p:cBhvr>
                                            <p:cTn id="90" dur="166" decel="50000">
                                              <p:stCondLst>
                                                <p:cond delay="1338"/>
                                              </p:stCondLst>
                                            </p:cTn>
                                            <p:tgtEl>
                                              <p:spTgt spid="5"/>
                                            </p:tgtEl>
                                          </p:cBhvr>
                                          <p:to x="100000" y="100000"/>
                                        </p:animScale>
                                        <p:animScale>
                                          <p:cBhvr>
                                            <p:cTn id="91" dur="26">
                                              <p:stCondLst>
                                                <p:cond delay="1642"/>
                                              </p:stCondLst>
                                            </p:cTn>
                                            <p:tgtEl>
                                              <p:spTgt spid="5"/>
                                            </p:tgtEl>
                                          </p:cBhvr>
                                          <p:to x="100000" y="90000"/>
                                        </p:animScale>
                                        <p:animScale>
                                          <p:cBhvr>
                                            <p:cTn id="92" dur="166" decel="50000">
                                              <p:stCondLst>
                                                <p:cond delay="1668"/>
                                              </p:stCondLst>
                                            </p:cTn>
                                            <p:tgtEl>
                                              <p:spTgt spid="5"/>
                                            </p:tgtEl>
                                          </p:cBhvr>
                                          <p:to x="100000" y="100000"/>
                                        </p:animScale>
                                        <p:animScale>
                                          <p:cBhvr>
                                            <p:cTn id="93" dur="26">
                                              <p:stCondLst>
                                                <p:cond delay="1808"/>
                                              </p:stCondLst>
                                            </p:cTn>
                                            <p:tgtEl>
                                              <p:spTgt spid="5"/>
                                            </p:tgtEl>
                                          </p:cBhvr>
                                          <p:to x="100000" y="95000"/>
                                        </p:animScale>
                                        <p:animScale>
                                          <p:cBhvr>
                                            <p:cTn id="94" dur="166" decel="50000">
                                              <p:stCondLst>
                                                <p:cond delay="1834"/>
                                              </p:stCondLst>
                                            </p:cTn>
                                            <p:tgtEl>
                                              <p:spTgt spid="5"/>
                                            </p:tgtEl>
                                          </p:cBhvr>
                                          <p:to x="100000" y="100000"/>
                                        </p:animScale>
                                      </p:childTnLst>
                                    </p:cTn>
                                  </p:par>
                                </p:childTnLst>
                              </p:cTn>
                            </p:par>
                            <p:par>
                              <p:cTn id="95" fill="hold">
                                <p:stCondLst>
                                  <p:cond delay="10399"/>
                                </p:stCondLst>
                                <p:childTnLst>
                                  <p:par>
                                    <p:cTn id="96" presetID="2" presetClass="entr" presetSubtype="8" fill="hold" grpId="0" nodeType="afterEffect" p14:presetBounceEnd="44000">
                                      <p:stCondLst>
                                        <p:cond delay="0"/>
                                      </p:stCondLst>
                                      <p:childTnLst>
                                        <p:set>
                                          <p:cBhvr>
                                            <p:cTn id="97" dur="1" fill="hold">
                                              <p:stCondLst>
                                                <p:cond delay="0"/>
                                              </p:stCondLst>
                                            </p:cTn>
                                            <p:tgtEl>
                                              <p:spTgt spid="12"/>
                                            </p:tgtEl>
                                            <p:attrNameLst>
                                              <p:attrName>style.visibility</p:attrName>
                                            </p:attrNameLst>
                                          </p:cBhvr>
                                          <p:to>
                                            <p:strVal val="visible"/>
                                          </p:to>
                                        </p:set>
                                        <p:anim calcmode="lin" valueType="num" p14:bounceEnd="44000">
                                          <p:cBhvr additive="base">
                                            <p:cTn id="98" dur="500" fill="hold"/>
                                            <p:tgtEl>
                                              <p:spTgt spid="12"/>
                                            </p:tgtEl>
                                            <p:attrNameLst>
                                              <p:attrName>ppt_x</p:attrName>
                                            </p:attrNameLst>
                                          </p:cBhvr>
                                          <p:tavLst>
                                            <p:tav tm="0">
                                              <p:val>
                                                <p:strVal val="0-#ppt_w/2"/>
                                              </p:val>
                                            </p:tav>
                                            <p:tav tm="100000">
                                              <p:val>
                                                <p:strVal val="#ppt_x"/>
                                              </p:val>
                                            </p:tav>
                                          </p:tavLst>
                                        </p:anim>
                                        <p:anim calcmode="lin" valueType="num" p14:bounceEnd="44000">
                                          <p:cBhvr additive="base">
                                            <p:cTn id="99" dur="500" fill="hold"/>
                                            <p:tgtEl>
                                              <p:spTgt spid="12"/>
                                            </p:tgtEl>
                                            <p:attrNameLst>
                                              <p:attrName>ppt_y</p:attrName>
                                            </p:attrNameLst>
                                          </p:cBhvr>
                                          <p:tavLst>
                                            <p:tav tm="0">
                                              <p:val>
                                                <p:strVal val="#ppt_y"/>
                                              </p:val>
                                            </p:tav>
                                            <p:tav tm="100000">
                                              <p:val>
                                                <p:strVal val="#ppt_y"/>
                                              </p:val>
                                            </p:tav>
                                          </p:tavLst>
                                        </p:anim>
                                      </p:childTnLst>
                                    </p:cTn>
                                  </p:par>
                                </p:childTnLst>
                              </p:cTn>
                            </p:par>
                            <p:par>
                              <p:cTn id="100" fill="hold">
                                <p:stCondLst>
                                  <p:cond delay="10899"/>
                                </p:stCondLst>
                                <p:childTnLst>
                                  <p:par>
                                    <p:cTn id="101" presetID="26" presetClass="entr" presetSubtype="0" fill="hold" grpId="0" nodeType="afterEffect">
                                      <p:stCondLst>
                                        <p:cond delay="0"/>
                                      </p:stCondLst>
                                      <p:childTnLst>
                                        <p:set>
                                          <p:cBhvr>
                                            <p:cTn id="102" dur="1" fill="hold">
                                              <p:stCondLst>
                                                <p:cond delay="0"/>
                                              </p:stCondLst>
                                            </p:cTn>
                                            <p:tgtEl>
                                              <p:spTgt spid="8"/>
                                            </p:tgtEl>
                                            <p:attrNameLst>
                                              <p:attrName>style.visibility</p:attrName>
                                            </p:attrNameLst>
                                          </p:cBhvr>
                                          <p:to>
                                            <p:strVal val="visible"/>
                                          </p:to>
                                        </p:set>
                                        <p:animEffect transition="in" filter="wipe(down)">
                                          <p:cBhvr>
                                            <p:cTn id="103" dur="580">
                                              <p:stCondLst>
                                                <p:cond delay="0"/>
                                              </p:stCondLst>
                                            </p:cTn>
                                            <p:tgtEl>
                                              <p:spTgt spid="8"/>
                                            </p:tgtEl>
                                          </p:cBhvr>
                                        </p:animEffect>
                                        <p:anim calcmode="lin" valueType="num">
                                          <p:cBhvr>
                                            <p:cTn id="10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09" dur="26">
                                              <p:stCondLst>
                                                <p:cond delay="650"/>
                                              </p:stCondLst>
                                            </p:cTn>
                                            <p:tgtEl>
                                              <p:spTgt spid="8"/>
                                            </p:tgtEl>
                                          </p:cBhvr>
                                          <p:to x="100000" y="60000"/>
                                        </p:animScale>
                                        <p:animScale>
                                          <p:cBhvr>
                                            <p:cTn id="110" dur="166" decel="50000">
                                              <p:stCondLst>
                                                <p:cond delay="676"/>
                                              </p:stCondLst>
                                            </p:cTn>
                                            <p:tgtEl>
                                              <p:spTgt spid="8"/>
                                            </p:tgtEl>
                                          </p:cBhvr>
                                          <p:to x="100000" y="100000"/>
                                        </p:animScale>
                                        <p:animScale>
                                          <p:cBhvr>
                                            <p:cTn id="111" dur="26">
                                              <p:stCondLst>
                                                <p:cond delay="1312"/>
                                              </p:stCondLst>
                                            </p:cTn>
                                            <p:tgtEl>
                                              <p:spTgt spid="8"/>
                                            </p:tgtEl>
                                          </p:cBhvr>
                                          <p:to x="100000" y="80000"/>
                                        </p:animScale>
                                        <p:animScale>
                                          <p:cBhvr>
                                            <p:cTn id="112" dur="166" decel="50000">
                                              <p:stCondLst>
                                                <p:cond delay="1338"/>
                                              </p:stCondLst>
                                            </p:cTn>
                                            <p:tgtEl>
                                              <p:spTgt spid="8"/>
                                            </p:tgtEl>
                                          </p:cBhvr>
                                          <p:to x="100000" y="100000"/>
                                        </p:animScale>
                                        <p:animScale>
                                          <p:cBhvr>
                                            <p:cTn id="113" dur="26">
                                              <p:stCondLst>
                                                <p:cond delay="1642"/>
                                              </p:stCondLst>
                                            </p:cTn>
                                            <p:tgtEl>
                                              <p:spTgt spid="8"/>
                                            </p:tgtEl>
                                          </p:cBhvr>
                                          <p:to x="100000" y="90000"/>
                                        </p:animScale>
                                        <p:animScale>
                                          <p:cBhvr>
                                            <p:cTn id="114" dur="166" decel="50000">
                                              <p:stCondLst>
                                                <p:cond delay="1668"/>
                                              </p:stCondLst>
                                            </p:cTn>
                                            <p:tgtEl>
                                              <p:spTgt spid="8"/>
                                            </p:tgtEl>
                                          </p:cBhvr>
                                          <p:to x="100000" y="100000"/>
                                        </p:animScale>
                                        <p:animScale>
                                          <p:cBhvr>
                                            <p:cTn id="115" dur="26">
                                              <p:stCondLst>
                                                <p:cond delay="1808"/>
                                              </p:stCondLst>
                                            </p:cTn>
                                            <p:tgtEl>
                                              <p:spTgt spid="8"/>
                                            </p:tgtEl>
                                          </p:cBhvr>
                                          <p:to x="100000" y="95000"/>
                                        </p:animScale>
                                        <p:animScale>
                                          <p:cBhvr>
                                            <p:cTn id="116" dur="166" decel="50000">
                                              <p:stCondLst>
                                                <p:cond delay="1834"/>
                                              </p:stCondLst>
                                            </p:cTn>
                                            <p:tgtEl>
                                              <p:spTgt spid="8"/>
                                            </p:tgtEl>
                                          </p:cBhvr>
                                          <p:to x="100000" y="100000"/>
                                        </p:animScale>
                                      </p:childTnLst>
                                    </p:cTn>
                                  </p:par>
                                </p:childTnLst>
                              </p:cTn>
                            </p:par>
                            <p:par>
                              <p:cTn id="117" fill="hold">
                                <p:stCondLst>
                                  <p:cond delay="12899"/>
                                </p:stCondLst>
                                <p:childTnLst>
                                  <p:par>
                                    <p:cTn id="118" presetID="2" presetClass="entr" presetSubtype="8" fill="hold" grpId="0" nodeType="afterEffect" p14:presetBounceEnd="44000">
                                      <p:stCondLst>
                                        <p:cond delay="0"/>
                                      </p:stCondLst>
                                      <p:childTnLst>
                                        <p:set>
                                          <p:cBhvr>
                                            <p:cTn id="119" dur="1" fill="hold">
                                              <p:stCondLst>
                                                <p:cond delay="0"/>
                                              </p:stCondLst>
                                            </p:cTn>
                                            <p:tgtEl>
                                              <p:spTgt spid="13"/>
                                            </p:tgtEl>
                                            <p:attrNameLst>
                                              <p:attrName>style.visibility</p:attrName>
                                            </p:attrNameLst>
                                          </p:cBhvr>
                                          <p:to>
                                            <p:strVal val="visible"/>
                                          </p:to>
                                        </p:set>
                                        <p:anim calcmode="lin" valueType="num" p14:bounceEnd="44000">
                                          <p:cBhvr additive="base">
                                            <p:cTn id="120" dur="500" fill="hold"/>
                                            <p:tgtEl>
                                              <p:spTgt spid="13"/>
                                            </p:tgtEl>
                                            <p:attrNameLst>
                                              <p:attrName>ppt_x</p:attrName>
                                            </p:attrNameLst>
                                          </p:cBhvr>
                                          <p:tavLst>
                                            <p:tav tm="0">
                                              <p:val>
                                                <p:strVal val="0-#ppt_w/2"/>
                                              </p:val>
                                            </p:tav>
                                            <p:tav tm="100000">
                                              <p:val>
                                                <p:strVal val="#ppt_x"/>
                                              </p:val>
                                            </p:tav>
                                          </p:tavLst>
                                        </p:anim>
                                        <p:anim calcmode="lin" valueType="num" p14:bounceEnd="44000">
                                          <p:cBhvr additive="base">
                                            <p:cTn id="121" dur="500" fill="hold"/>
                                            <p:tgtEl>
                                              <p:spTgt spid="13"/>
                                            </p:tgtEl>
                                            <p:attrNameLst>
                                              <p:attrName>ppt_y</p:attrName>
                                            </p:attrNameLst>
                                          </p:cBhvr>
                                          <p:tavLst>
                                            <p:tav tm="0">
                                              <p:val>
                                                <p:strVal val="#ppt_y"/>
                                              </p:val>
                                            </p:tav>
                                            <p:tav tm="100000">
                                              <p:val>
                                                <p:strVal val="#ppt_y"/>
                                              </p:val>
                                            </p:tav>
                                          </p:tavLst>
                                        </p:anim>
                                      </p:childTnLst>
                                    </p:cTn>
                                  </p:par>
                                </p:childTnLst>
                              </p:cTn>
                            </p:par>
                            <p:par>
                              <p:cTn id="122" fill="hold">
                                <p:stCondLst>
                                  <p:cond delay="13399"/>
                                </p:stCondLst>
                                <p:childTnLst>
                                  <p:par>
                                    <p:cTn id="123" presetID="22" presetClass="entr" presetSubtype="4" fill="hold" grpId="0" nodeType="afterEffect">
                                      <p:stCondLst>
                                        <p:cond delay="0"/>
                                      </p:stCondLst>
                                      <p:childTnLst>
                                        <p:set>
                                          <p:cBhvr>
                                            <p:cTn id="124" dur="1" fill="hold">
                                              <p:stCondLst>
                                                <p:cond delay="0"/>
                                              </p:stCondLst>
                                            </p:cTn>
                                            <p:tgtEl>
                                              <p:spTgt spid="14"/>
                                            </p:tgtEl>
                                            <p:attrNameLst>
                                              <p:attrName>style.visibility</p:attrName>
                                            </p:attrNameLst>
                                          </p:cBhvr>
                                          <p:to>
                                            <p:strVal val="visible"/>
                                          </p:to>
                                        </p:set>
                                        <p:animEffect transition="in" filter="wipe(down)">
                                          <p:cBhvr>
                                            <p:cTn id="12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8" grpId="0" animBg="1"/>
          <p:bldP spid="9" grpId="0"/>
          <p:bldP spid="10" grpId="0"/>
          <p:bldP spid="11" grpId="0"/>
          <p:bldP spid="12" grpId="0"/>
          <p:bldP spid="13" grpId="0"/>
          <p:bldP spid="1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99"/>
                                </p:stCondLst>
                                <p:childTnLst>
                                  <p:par>
                                    <p:cTn id="13" presetID="26"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par>
                              <p:cTn id="29" fill="hold">
                                <p:stCondLst>
                                  <p:cond delay="2899"/>
                                </p:stCondLst>
                                <p:childTnLst>
                                  <p:par>
                                    <p:cTn id="30" presetID="2" presetClass="entr" presetSubtype="8"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0-#ppt_w/2"/>
                                              </p:val>
                                            </p:tav>
                                            <p:tav tm="100000">
                                              <p:val>
                                                <p:strVal val="#ppt_x"/>
                                              </p:val>
                                            </p:tav>
                                          </p:tavLst>
                                        </p:anim>
                                        <p:anim calcmode="lin" valueType="num">
                                          <p:cBhvr additive="base">
                                            <p:cTn id="33" dur="500" fill="hold"/>
                                            <p:tgtEl>
                                              <p:spTgt spid="10"/>
                                            </p:tgtEl>
                                            <p:attrNameLst>
                                              <p:attrName>ppt_y</p:attrName>
                                            </p:attrNameLst>
                                          </p:cBhvr>
                                          <p:tavLst>
                                            <p:tav tm="0">
                                              <p:val>
                                                <p:strVal val="#ppt_y"/>
                                              </p:val>
                                            </p:tav>
                                            <p:tav tm="100000">
                                              <p:val>
                                                <p:strVal val="#ppt_y"/>
                                              </p:val>
                                            </p:tav>
                                          </p:tavLst>
                                        </p:anim>
                                      </p:childTnLst>
                                    </p:cTn>
                                  </p:par>
                                </p:childTnLst>
                              </p:cTn>
                            </p:par>
                            <p:par>
                              <p:cTn id="34" fill="hold">
                                <p:stCondLst>
                                  <p:cond delay="3399"/>
                                </p:stCondLst>
                                <p:childTnLst>
                                  <p:par>
                                    <p:cTn id="35" presetID="26" presetClass="entr" presetSubtype="0"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down)">
                                          <p:cBhvr>
                                            <p:cTn id="37" dur="580">
                                              <p:stCondLst>
                                                <p:cond delay="0"/>
                                              </p:stCondLst>
                                            </p:cTn>
                                            <p:tgtEl>
                                              <p:spTgt spid="6"/>
                                            </p:tgtEl>
                                          </p:cBhvr>
                                        </p:animEffect>
                                        <p:anim calcmode="lin" valueType="num">
                                          <p:cBhvr>
                                            <p:cTn id="3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3" dur="26">
                                              <p:stCondLst>
                                                <p:cond delay="650"/>
                                              </p:stCondLst>
                                            </p:cTn>
                                            <p:tgtEl>
                                              <p:spTgt spid="6"/>
                                            </p:tgtEl>
                                          </p:cBhvr>
                                          <p:to x="100000" y="60000"/>
                                        </p:animScale>
                                        <p:animScale>
                                          <p:cBhvr>
                                            <p:cTn id="44" dur="166" decel="50000">
                                              <p:stCondLst>
                                                <p:cond delay="676"/>
                                              </p:stCondLst>
                                            </p:cTn>
                                            <p:tgtEl>
                                              <p:spTgt spid="6"/>
                                            </p:tgtEl>
                                          </p:cBhvr>
                                          <p:to x="100000" y="100000"/>
                                        </p:animScale>
                                        <p:animScale>
                                          <p:cBhvr>
                                            <p:cTn id="45" dur="26">
                                              <p:stCondLst>
                                                <p:cond delay="1312"/>
                                              </p:stCondLst>
                                            </p:cTn>
                                            <p:tgtEl>
                                              <p:spTgt spid="6"/>
                                            </p:tgtEl>
                                          </p:cBhvr>
                                          <p:to x="100000" y="80000"/>
                                        </p:animScale>
                                        <p:animScale>
                                          <p:cBhvr>
                                            <p:cTn id="46" dur="166" decel="50000">
                                              <p:stCondLst>
                                                <p:cond delay="1338"/>
                                              </p:stCondLst>
                                            </p:cTn>
                                            <p:tgtEl>
                                              <p:spTgt spid="6"/>
                                            </p:tgtEl>
                                          </p:cBhvr>
                                          <p:to x="100000" y="100000"/>
                                        </p:animScale>
                                        <p:animScale>
                                          <p:cBhvr>
                                            <p:cTn id="47" dur="26">
                                              <p:stCondLst>
                                                <p:cond delay="1642"/>
                                              </p:stCondLst>
                                            </p:cTn>
                                            <p:tgtEl>
                                              <p:spTgt spid="6"/>
                                            </p:tgtEl>
                                          </p:cBhvr>
                                          <p:to x="100000" y="90000"/>
                                        </p:animScale>
                                        <p:animScale>
                                          <p:cBhvr>
                                            <p:cTn id="48" dur="166" decel="50000">
                                              <p:stCondLst>
                                                <p:cond delay="1668"/>
                                              </p:stCondLst>
                                            </p:cTn>
                                            <p:tgtEl>
                                              <p:spTgt spid="6"/>
                                            </p:tgtEl>
                                          </p:cBhvr>
                                          <p:to x="100000" y="100000"/>
                                        </p:animScale>
                                        <p:animScale>
                                          <p:cBhvr>
                                            <p:cTn id="49" dur="26">
                                              <p:stCondLst>
                                                <p:cond delay="1808"/>
                                              </p:stCondLst>
                                            </p:cTn>
                                            <p:tgtEl>
                                              <p:spTgt spid="6"/>
                                            </p:tgtEl>
                                          </p:cBhvr>
                                          <p:to x="100000" y="95000"/>
                                        </p:animScale>
                                        <p:animScale>
                                          <p:cBhvr>
                                            <p:cTn id="50" dur="166" decel="50000">
                                              <p:stCondLst>
                                                <p:cond delay="1834"/>
                                              </p:stCondLst>
                                            </p:cTn>
                                            <p:tgtEl>
                                              <p:spTgt spid="6"/>
                                            </p:tgtEl>
                                          </p:cBhvr>
                                          <p:to x="100000" y="100000"/>
                                        </p:animScale>
                                      </p:childTnLst>
                                    </p:cTn>
                                  </p:par>
                                </p:childTnLst>
                              </p:cTn>
                            </p:par>
                            <p:par>
                              <p:cTn id="51" fill="hold">
                                <p:stCondLst>
                                  <p:cond delay="5399"/>
                                </p:stCondLst>
                                <p:childTnLst>
                                  <p:par>
                                    <p:cTn id="52" presetID="2" presetClass="entr" presetSubtype="8" fill="hold" grpId="0" nodeType="after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additive="base">
                                            <p:cTn id="54" dur="500" fill="hold"/>
                                            <p:tgtEl>
                                              <p:spTgt spid="11"/>
                                            </p:tgtEl>
                                            <p:attrNameLst>
                                              <p:attrName>ppt_x</p:attrName>
                                            </p:attrNameLst>
                                          </p:cBhvr>
                                          <p:tavLst>
                                            <p:tav tm="0">
                                              <p:val>
                                                <p:strVal val="0-#ppt_w/2"/>
                                              </p:val>
                                            </p:tav>
                                            <p:tav tm="100000">
                                              <p:val>
                                                <p:strVal val="#ppt_x"/>
                                              </p:val>
                                            </p:tav>
                                          </p:tavLst>
                                        </p:anim>
                                        <p:anim calcmode="lin" valueType="num">
                                          <p:cBhvr additive="base">
                                            <p:cTn id="55" dur="500" fill="hold"/>
                                            <p:tgtEl>
                                              <p:spTgt spid="11"/>
                                            </p:tgtEl>
                                            <p:attrNameLst>
                                              <p:attrName>ppt_y</p:attrName>
                                            </p:attrNameLst>
                                          </p:cBhvr>
                                          <p:tavLst>
                                            <p:tav tm="0">
                                              <p:val>
                                                <p:strVal val="#ppt_y"/>
                                              </p:val>
                                            </p:tav>
                                            <p:tav tm="100000">
                                              <p:val>
                                                <p:strVal val="#ppt_y"/>
                                              </p:val>
                                            </p:tav>
                                          </p:tavLst>
                                        </p:anim>
                                      </p:childTnLst>
                                    </p:cTn>
                                  </p:par>
                                </p:childTnLst>
                              </p:cTn>
                            </p:par>
                            <p:par>
                              <p:cTn id="56" fill="hold">
                                <p:stCondLst>
                                  <p:cond delay="5899"/>
                                </p:stCondLst>
                                <p:childTnLst>
                                  <p:par>
                                    <p:cTn id="57" presetID="26" presetClass="entr" presetSubtype="0" fill="hold" grpId="0" nodeType="after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wipe(down)">
                                          <p:cBhvr>
                                            <p:cTn id="59" dur="580">
                                              <p:stCondLst>
                                                <p:cond delay="0"/>
                                              </p:stCondLst>
                                            </p:cTn>
                                            <p:tgtEl>
                                              <p:spTgt spid="4"/>
                                            </p:tgtEl>
                                          </p:cBhvr>
                                        </p:animEffect>
                                        <p:anim calcmode="lin" valueType="num">
                                          <p:cBhvr>
                                            <p:cTn id="6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65" dur="26">
                                              <p:stCondLst>
                                                <p:cond delay="650"/>
                                              </p:stCondLst>
                                            </p:cTn>
                                            <p:tgtEl>
                                              <p:spTgt spid="4"/>
                                            </p:tgtEl>
                                          </p:cBhvr>
                                          <p:to x="100000" y="60000"/>
                                        </p:animScale>
                                        <p:animScale>
                                          <p:cBhvr>
                                            <p:cTn id="66" dur="166" decel="50000">
                                              <p:stCondLst>
                                                <p:cond delay="676"/>
                                              </p:stCondLst>
                                            </p:cTn>
                                            <p:tgtEl>
                                              <p:spTgt spid="4"/>
                                            </p:tgtEl>
                                          </p:cBhvr>
                                          <p:to x="100000" y="100000"/>
                                        </p:animScale>
                                        <p:animScale>
                                          <p:cBhvr>
                                            <p:cTn id="67" dur="26">
                                              <p:stCondLst>
                                                <p:cond delay="1312"/>
                                              </p:stCondLst>
                                            </p:cTn>
                                            <p:tgtEl>
                                              <p:spTgt spid="4"/>
                                            </p:tgtEl>
                                          </p:cBhvr>
                                          <p:to x="100000" y="80000"/>
                                        </p:animScale>
                                        <p:animScale>
                                          <p:cBhvr>
                                            <p:cTn id="68" dur="166" decel="50000">
                                              <p:stCondLst>
                                                <p:cond delay="1338"/>
                                              </p:stCondLst>
                                            </p:cTn>
                                            <p:tgtEl>
                                              <p:spTgt spid="4"/>
                                            </p:tgtEl>
                                          </p:cBhvr>
                                          <p:to x="100000" y="100000"/>
                                        </p:animScale>
                                        <p:animScale>
                                          <p:cBhvr>
                                            <p:cTn id="69" dur="26">
                                              <p:stCondLst>
                                                <p:cond delay="1642"/>
                                              </p:stCondLst>
                                            </p:cTn>
                                            <p:tgtEl>
                                              <p:spTgt spid="4"/>
                                            </p:tgtEl>
                                          </p:cBhvr>
                                          <p:to x="100000" y="90000"/>
                                        </p:animScale>
                                        <p:animScale>
                                          <p:cBhvr>
                                            <p:cTn id="70" dur="166" decel="50000">
                                              <p:stCondLst>
                                                <p:cond delay="1668"/>
                                              </p:stCondLst>
                                            </p:cTn>
                                            <p:tgtEl>
                                              <p:spTgt spid="4"/>
                                            </p:tgtEl>
                                          </p:cBhvr>
                                          <p:to x="100000" y="100000"/>
                                        </p:animScale>
                                        <p:animScale>
                                          <p:cBhvr>
                                            <p:cTn id="71" dur="26">
                                              <p:stCondLst>
                                                <p:cond delay="1808"/>
                                              </p:stCondLst>
                                            </p:cTn>
                                            <p:tgtEl>
                                              <p:spTgt spid="4"/>
                                            </p:tgtEl>
                                          </p:cBhvr>
                                          <p:to x="100000" y="95000"/>
                                        </p:animScale>
                                        <p:animScale>
                                          <p:cBhvr>
                                            <p:cTn id="72" dur="166" decel="50000">
                                              <p:stCondLst>
                                                <p:cond delay="1834"/>
                                              </p:stCondLst>
                                            </p:cTn>
                                            <p:tgtEl>
                                              <p:spTgt spid="4"/>
                                            </p:tgtEl>
                                          </p:cBhvr>
                                          <p:to x="100000" y="100000"/>
                                        </p:animScale>
                                      </p:childTnLst>
                                    </p:cTn>
                                  </p:par>
                                </p:childTnLst>
                              </p:cTn>
                            </p:par>
                            <p:par>
                              <p:cTn id="73" fill="hold">
                                <p:stCondLst>
                                  <p:cond delay="7899"/>
                                </p:stCondLst>
                                <p:childTnLst>
                                  <p:par>
                                    <p:cTn id="74" presetID="2" presetClass="entr" presetSubtype="8" fill="hold" grpId="0" nodeType="afterEffect">
                                      <p:stCondLst>
                                        <p:cond delay="0"/>
                                      </p:stCondLst>
                                      <p:childTnLst>
                                        <p:set>
                                          <p:cBhvr>
                                            <p:cTn id="75" dur="1" fill="hold">
                                              <p:stCondLst>
                                                <p:cond delay="0"/>
                                              </p:stCondLst>
                                            </p:cTn>
                                            <p:tgtEl>
                                              <p:spTgt spid="9"/>
                                            </p:tgtEl>
                                            <p:attrNameLst>
                                              <p:attrName>style.visibility</p:attrName>
                                            </p:attrNameLst>
                                          </p:cBhvr>
                                          <p:to>
                                            <p:strVal val="visible"/>
                                          </p:to>
                                        </p:set>
                                        <p:anim calcmode="lin" valueType="num">
                                          <p:cBhvr additive="base">
                                            <p:cTn id="76" dur="500" fill="hold"/>
                                            <p:tgtEl>
                                              <p:spTgt spid="9"/>
                                            </p:tgtEl>
                                            <p:attrNameLst>
                                              <p:attrName>ppt_x</p:attrName>
                                            </p:attrNameLst>
                                          </p:cBhvr>
                                          <p:tavLst>
                                            <p:tav tm="0">
                                              <p:val>
                                                <p:strVal val="0-#ppt_w/2"/>
                                              </p:val>
                                            </p:tav>
                                            <p:tav tm="100000">
                                              <p:val>
                                                <p:strVal val="#ppt_x"/>
                                              </p:val>
                                            </p:tav>
                                          </p:tavLst>
                                        </p:anim>
                                        <p:anim calcmode="lin" valueType="num">
                                          <p:cBhvr additive="base">
                                            <p:cTn id="77" dur="500" fill="hold"/>
                                            <p:tgtEl>
                                              <p:spTgt spid="9"/>
                                            </p:tgtEl>
                                            <p:attrNameLst>
                                              <p:attrName>ppt_y</p:attrName>
                                            </p:attrNameLst>
                                          </p:cBhvr>
                                          <p:tavLst>
                                            <p:tav tm="0">
                                              <p:val>
                                                <p:strVal val="#ppt_y"/>
                                              </p:val>
                                            </p:tav>
                                            <p:tav tm="100000">
                                              <p:val>
                                                <p:strVal val="#ppt_y"/>
                                              </p:val>
                                            </p:tav>
                                          </p:tavLst>
                                        </p:anim>
                                      </p:childTnLst>
                                    </p:cTn>
                                  </p:par>
                                </p:childTnLst>
                              </p:cTn>
                            </p:par>
                            <p:par>
                              <p:cTn id="78" fill="hold">
                                <p:stCondLst>
                                  <p:cond delay="8399"/>
                                </p:stCondLst>
                                <p:childTnLst>
                                  <p:par>
                                    <p:cTn id="79" presetID="26" presetClass="entr" presetSubtype="0" fill="hold" grpId="0" nodeType="afterEffect">
                                      <p:stCondLst>
                                        <p:cond delay="0"/>
                                      </p:stCondLst>
                                      <p:childTnLst>
                                        <p:set>
                                          <p:cBhvr>
                                            <p:cTn id="80" dur="1" fill="hold">
                                              <p:stCondLst>
                                                <p:cond delay="0"/>
                                              </p:stCondLst>
                                            </p:cTn>
                                            <p:tgtEl>
                                              <p:spTgt spid="5"/>
                                            </p:tgtEl>
                                            <p:attrNameLst>
                                              <p:attrName>style.visibility</p:attrName>
                                            </p:attrNameLst>
                                          </p:cBhvr>
                                          <p:to>
                                            <p:strVal val="visible"/>
                                          </p:to>
                                        </p:set>
                                        <p:animEffect transition="in" filter="wipe(down)">
                                          <p:cBhvr>
                                            <p:cTn id="81" dur="580">
                                              <p:stCondLst>
                                                <p:cond delay="0"/>
                                              </p:stCondLst>
                                            </p:cTn>
                                            <p:tgtEl>
                                              <p:spTgt spid="5"/>
                                            </p:tgtEl>
                                          </p:cBhvr>
                                        </p:animEffect>
                                        <p:anim calcmode="lin" valueType="num">
                                          <p:cBhvr>
                                            <p:cTn id="8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87" dur="26">
                                              <p:stCondLst>
                                                <p:cond delay="650"/>
                                              </p:stCondLst>
                                            </p:cTn>
                                            <p:tgtEl>
                                              <p:spTgt spid="5"/>
                                            </p:tgtEl>
                                          </p:cBhvr>
                                          <p:to x="100000" y="60000"/>
                                        </p:animScale>
                                        <p:animScale>
                                          <p:cBhvr>
                                            <p:cTn id="88" dur="166" decel="50000">
                                              <p:stCondLst>
                                                <p:cond delay="676"/>
                                              </p:stCondLst>
                                            </p:cTn>
                                            <p:tgtEl>
                                              <p:spTgt spid="5"/>
                                            </p:tgtEl>
                                          </p:cBhvr>
                                          <p:to x="100000" y="100000"/>
                                        </p:animScale>
                                        <p:animScale>
                                          <p:cBhvr>
                                            <p:cTn id="89" dur="26">
                                              <p:stCondLst>
                                                <p:cond delay="1312"/>
                                              </p:stCondLst>
                                            </p:cTn>
                                            <p:tgtEl>
                                              <p:spTgt spid="5"/>
                                            </p:tgtEl>
                                          </p:cBhvr>
                                          <p:to x="100000" y="80000"/>
                                        </p:animScale>
                                        <p:animScale>
                                          <p:cBhvr>
                                            <p:cTn id="90" dur="166" decel="50000">
                                              <p:stCondLst>
                                                <p:cond delay="1338"/>
                                              </p:stCondLst>
                                            </p:cTn>
                                            <p:tgtEl>
                                              <p:spTgt spid="5"/>
                                            </p:tgtEl>
                                          </p:cBhvr>
                                          <p:to x="100000" y="100000"/>
                                        </p:animScale>
                                        <p:animScale>
                                          <p:cBhvr>
                                            <p:cTn id="91" dur="26">
                                              <p:stCondLst>
                                                <p:cond delay="1642"/>
                                              </p:stCondLst>
                                            </p:cTn>
                                            <p:tgtEl>
                                              <p:spTgt spid="5"/>
                                            </p:tgtEl>
                                          </p:cBhvr>
                                          <p:to x="100000" y="90000"/>
                                        </p:animScale>
                                        <p:animScale>
                                          <p:cBhvr>
                                            <p:cTn id="92" dur="166" decel="50000">
                                              <p:stCondLst>
                                                <p:cond delay="1668"/>
                                              </p:stCondLst>
                                            </p:cTn>
                                            <p:tgtEl>
                                              <p:spTgt spid="5"/>
                                            </p:tgtEl>
                                          </p:cBhvr>
                                          <p:to x="100000" y="100000"/>
                                        </p:animScale>
                                        <p:animScale>
                                          <p:cBhvr>
                                            <p:cTn id="93" dur="26">
                                              <p:stCondLst>
                                                <p:cond delay="1808"/>
                                              </p:stCondLst>
                                            </p:cTn>
                                            <p:tgtEl>
                                              <p:spTgt spid="5"/>
                                            </p:tgtEl>
                                          </p:cBhvr>
                                          <p:to x="100000" y="95000"/>
                                        </p:animScale>
                                        <p:animScale>
                                          <p:cBhvr>
                                            <p:cTn id="94" dur="166" decel="50000">
                                              <p:stCondLst>
                                                <p:cond delay="1834"/>
                                              </p:stCondLst>
                                            </p:cTn>
                                            <p:tgtEl>
                                              <p:spTgt spid="5"/>
                                            </p:tgtEl>
                                          </p:cBhvr>
                                          <p:to x="100000" y="100000"/>
                                        </p:animScale>
                                      </p:childTnLst>
                                    </p:cTn>
                                  </p:par>
                                </p:childTnLst>
                              </p:cTn>
                            </p:par>
                            <p:par>
                              <p:cTn id="95" fill="hold">
                                <p:stCondLst>
                                  <p:cond delay="10399"/>
                                </p:stCondLst>
                                <p:childTnLst>
                                  <p:par>
                                    <p:cTn id="96" presetID="2" presetClass="entr" presetSubtype="8" fill="hold" grpId="0" nodeType="afterEffect">
                                      <p:stCondLst>
                                        <p:cond delay="0"/>
                                      </p:stCondLst>
                                      <p:childTnLst>
                                        <p:set>
                                          <p:cBhvr>
                                            <p:cTn id="97" dur="1" fill="hold">
                                              <p:stCondLst>
                                                <p:cond delay="0"/>
                                              </p:stCondLst>
                                            </p:cTn>
                                            <p:tgtEl>
                                              <p:spTgt spid="12"/>
                                            </p:tgtEl>
                                            <p:attrNameLst>
                                              <p:attrName>style.visibility</p:attrName>
                                            </p:attrNameLst>
                                          </p:cBhvr>
                                          <p:to>
                                            <p:strVal val="visible"/>
                                          </p:to>
                                        </p:set>
                                        <p:anim calcmode="lin" valueType="num">
                                          <p:cBhvr additive="base">
                                            <p:cTn id="98" dur="500" fill="hold"/>
                                            <p:tgtEl>
                                              <p:spTgt spid="12"/>
                                            </p:tgtEl>
                                            <p:attrNameLst>
                                              <p:attrName>ppt_x</p:attrName>
                                            </p:attrNameLst>
                                          </p:cBhvr>
                                          <p:tavLst>
                                            <p:tav tm="0">
                                              <p:val>
                                                <p:strVal val="0-#ppt_w/2"/>
                                              </p:val>
                                            </p:tav>
                                            <p:tav tm="100000">
                                              <p:val>
                                                <p:strVal val="#ppt_x"/>
                                              </p:val>
                                            </p:tav>
                                          </p:tavLst>
                                        </p:anim>
                                        <p:anim calcmode="lin" valueType="num">
                                          <p:cBhvr additive="base">
                                            <p:cTn id="99" dur="500" fill="hold"/>
                                            <p:tgtEl>
                                              <p:spTgt spid="12"/>
                                            </p:tgtEl>
                                            <p:attrNameLst>
                                              <p:attrName>ppt_y</p:attrName>
                                            </p:attrNameLst>
                                          </p:cBhvr>
                                          <p:tavLst>
                                            <p:tav tm="0">
                                              <p:val>
                                                <p:strVal val="#ppt_y"/>
                                              </p:val>
                                            </p:tav>
                                            <p:tav tm="100000">
                                              <p:val>
                                                <p:strVal val="#ppt_y"/>
                                              </p:val>
                                            </p:tav>
                                          </p:tavLst>
                                        </p:anim>
                                      </p:childTnLst>
                                    </p:cTn>
                                  </p:par>
                                </p:childTnLst>
                              </p:cTn>
                            </p:par>
                            <p:par>
                              <p:cTn id="100" fill="hold">
                                <p:stCondLst>
                                  <p:cond delay="10899"/>
                                </p:stCondLst>
                                <p:childTnLst>
                                  <p:par>
                                    <p:cTn id="101" presetID="26" presetClass="entr" presetSubtype="0" fill="hold" grpId="0" nodeType="afterEffect">
                                      <p:stCondLst>
                                        <p:cond delay="0"/>
                                      </p:stCondLst>
                                      <p:childTnLst>
                                        <p:set>
                                          <p:cBhvr>
                                            <p:cTn id="102" dur="1" fill="hold">
                                              <p:stCondLst>
                                                <p:cond delay="0"/>
                                              </p:stCondLst>
                                            </p:cTn>
                                            <p:tgtEl>
                                              <p:spTgt spid="8"/>
                                            </p:tgtEl>
                                            <p:attrNameLst>
                                              <p:attrName>style.visibility</p:attrName>
                                            </p:attrNameLst>
                                          </p:cBhvr>
                                          <p:to>
                                            <p:strVal val="visible"/>
                                          </p:to>
                                        </p:set>
                                        <p:animEffect transition="in" filter="wipe(down)">
                                          <p:cBhvr>
                                            <p:cTn id="103" dur="580">
                                              <p:stCondLst>
                                                <p:cond delay="0"/>
                                              </p:stCondLst>
                                            </p:cTn>
                                            <p:tgtEl>
                                              <p:spTgt spid="8"/>
                                            </p:tgtEl>
                                          </p:cBhvr>
                                        </p:animEffect>
                                        <p:anim calcmode="lin" valueType="num">
                                          <p:cBhvr>
                                            <p:cTn id="10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09" dur="26">
                                              <p:stCondLst>
                                                <p:cond delay="650"/>
                                              </p:stCondLst>
                                            </p:cTn>
                                            <p:tgtEl>
                                              <p:spTgt spid="8"/>
                                            </p:tgtEl>
                                          </p:cBhvr>
                                          <p:to x="100000" y="60000"/>
                                        </p:animScale>
                                        <p:animScale>
                                          <p:cBhvr>
                                            <p:cTn id="110" dur="166" decel="50000">
                                              <p:stCondLst>
                                                <p:cond delay="676"/>
                                              </p:stCondLst>
                                            </p:cTn>
                                            <p:tgtEl>
                                              <p:spTgt spid="8"/>
                                            </p:tgtEl>
                                          </p:cBhvr>
                                          <p:to x="100000" y="100000"/>
                                        </p:animScale>
                                        <p:animScale>
                                          <p:cBhvr>
                                            <p:cTn id="111" dur="26">
                                              <p:stCondLst>
                                                <p:cond delay="1312"/>
                                              </p:stCondLst>
                                            </p:cTn>
                                            <p:tgtEl>
                                              <p:spTgt spid="8"/>
                                            </p:tgtEl>
                                          </p:cBhvr>
                                          <p:to x="100000" y="80000"/>
                                        </p:animScale>
                                        <p:animScale>
                                          <p:cBhvr>
                                            <p:cTn id="112" dur="166" decel="50000">
                                              <p:stCondLst>
                                                <p:cond delay="1338"/>
                                              </p:stCondLst>
                                            </p:cTn>
                                            <p:tgtEl>
                                              <p:spTgt spid="8"/>
                                            </p:tgtEl>
                                          </p:cBhvr>
                                          <p:to x="100000" y="100000"/>
                                        </p:animScale>
                                        <p:animScale>
                                          <p:cBhvr>
                                            <p:cTn id="113" dur="26">
                                              <p:stCondLst>
                                                <p:cond delay="1642"/>
                                              </p:stCondLst>
                                            </p:cTn>
                                            <p:tgtEl>
                                              <p:spTgt spid="8"/>
                                            </p:tgtEl>
                                          </p:cBhvr>
                                          <p:to x="100000" y="90000"/>
                                        </p:animScale>
                                        <p:animScale>
                                          <p:cBhvr>
                                            <p:cTn id="114" dur="166" decel="50000">
                                              <p:stCondLst>
                                                <p:cond delay="1668"/>
                                              </p:stCondLst>
                                            </p:cTn>
                                            <p:tgtEl>
                                              <p:spTgt spid="8"/>
                                            </p:tgtEl>
                                          </p:cBhvr>
                                          <p:to x="100000" y="100000"/>
                                        </p:animScale>
                                        <p:animScale>
                                          <p:cBhvr>
                                            <p:cTn id="115" dur="26">
                                              <p:stCondLst>
                                                <p:cond delay="1808"/>
                                              </p:stCondLst>
                                            </p:cTn>
                                            <p:tgtEl>
                                              <p:spTgt spid="8"/>
                                            </p:tgtEl>
                                          </p:cBhvr>
                                          <p:to x="100000" y="95000"/>
                                        </p:animScale>
                                        <p:animScale>
                                          <p:cBhvr>
                                            <p:cTn id="116" dur="166" decel="50000">
                                              <p:stCondLst>
                                                <p:cond delay="1834"/>
                                              </p:stCondLst>
                                            </p:cTn>
                                            <p:tgtEl>
                                              <p:spTgt spid="8"/>
                                            </p:tgtEl>
                                          </p:cBhvr>
                                          <p:to x="100000" y="100000"/>
                                        </p:animScale>
                                      </p:childTnLst>
                                    </p:cTn>
                                  </p:par>
                                </p:childTnLst>
                              </p:cTn>
                            </p:par>
                            <p:par>
                              <p:cTn id="117" fill="hold">
                                <p:stCondLst>
                                  <p:cond delay="12899"/>
                                </p:stCondLst>
                                <p:childTnLst>
                                  <p:par>
                                    <p:cTn id="118" presetID="2" presetClass="entr" presetSubtype="8" fill="hold" grpId="0" nodeType="afterEffect">
                                      <p:stCondLst>
                                        <p:cond delay="0"/>
                                      </p:stCondLst>
                                      <p:childTnLst>
                                        <p:set>
                                          <p:cBhvr>
                                            <p:cTn id="119" dur="1" fill="hold">
                                              <p:stCondLst>
                                                <p:cond delay="0"/>
                                              </p:stCondLst>
                                            </p:cTn>
                                            <p:tgtEl>
                                              <p:spTgt spid="13"/>
                                            </p:tgtEl>
                                            <p:attrNameLst>
                                              <p:attrName>style.visibility</p:attrName>
                                            </p:attrNameLst>
                                          </p:cBhvr>
                                          <p:to>
                                            <p:strVal val="visible"/>
                                          </p:to>
                                        </p:set>
                                        <p:anim calcmode="lin" valueType="num">
                                          <p:cBhvr additive="base">
                                            <p:cTn id="120" dur="500" fill="hold"/>
                                            <p:tgtEl>
                                              <p:spTgt spid="13"/>
                                            </p:tgtEl>
                                            <p:attrNameLst>
                                              <p:attrName>ppt_x</p:attrName>
                                            </p:attrNameLst>
                                          </p:cBhvr>
                                          <p:tavLst>
                                            <p:tav tm="0">
                                              <p:val>
                                                <p:strVal val="0-#ppt_w/2"/>
                                              </p:val>
                                            </p:tav>
                                            <p:tav tm="100000">
                                              <p:val>
                                                <p:strVal val="#ppt_x"/>
                                              </p:val>
                                            </p:tav>
                                          </p:tavLst>
                                        </p:anim>
                                        <p:anim calcmode="lin" valueType="num">
                                          <p:cBhvr additive="base">
                                            <p:cTn id="121" dur="500" fill="hold"/>
                                            <p:tgtEl>
                                              <p:spTgt spid="13"/>
                                            </p:tgtEl>
                                            <p:attrNameLst>
                                              <p:attrName>ppt_y</p:attrName>
                                            </p:attrNameLst>
                                          </p:cBhvr>
                                          <p:tavLst>
                                            <p:tav tm="0">
                                              <p:val>
                                                <p:strVal val="#ppt_y"/>
                                              </p:val>
                                            </p:tav>
                                            <p:tav tm="100000">
                                              <p:val>
                                                <p:strVal val="#ppt_y"/>
                                              </p:val>
                                            </p:tav>
                                          </p:tavLst>
                                        </p:anim>
                                      </p:childTnLst>
                                    </p:cTn>
                                  </p:par>
                                </p:childTnLst>
                              </p:cTn>
                            </p:par>
                            <p:par>
                              <p:cTn id="122" fill="hold">
                                <p:stCondLst>
                                  <p:cond delay="13399"/>
                                </p:stCondLst>
                                <p:childTnLst>
                                  <p:par>
                                    <p:cTn id="123" presetID="22" presetClass="entr" presetSubtype="4" fill="hold" grpId="0" nodeType="afterEffect">
                                      <p:stCondLst>
                                        <p:cond delay="0"/>
                                      </p:stCondLst>
                                      <p:childTnLst>
                                        <p:set>
                                          <p:cBhvr>
                                            <p:cTn id="124" dur="1" fill="hold">
                                              <p:stCondLst>
                                                <p:cond delay="0"/>
                                              </p:stCondLst>
                                            </p:cTn>
                                            <p:tgtEl>
                                              <p:spTgt spid="14"/>
                                            </p:tgtEl>
                                            <p:attrNameLst>
                                              <p:attrName>style.visibility</p:attrName>
                                            </p:attrNameLst>
                                          </p:cBhvr>
                                          <p:to>
                                            <p:strVal val="visible"/>
                                          </p:to>
                                        </p:set>
                                        <p:animEffect transition="in" filter="wipe(down)">
                                          <p:cBhvr>
                                            <p:cTn id="12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8" grpId="0" animBg="1"/>
          <p:bldP spid="9" grpId="0"/>
          <p:bldP spid="10" grpId="0"/>
          <p:bldP spid="11" grpId="0"/>
          <p:bldP spid="12" grpId="0"/>
          <p:bldP spid="13" grpId="0"/>
          <p:bldP spid="14"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noEditPoints="1" noChangeArrowheads="1"/>
          </p:cNvSpPr>
          <p:nvPr/>
        </p:nvSpPr>
        <p:spPr bwMode="auto">
          <a:xfrm>
            <a:off x="2703683" y="3377293"/>
            <a:ext cx="1235075" cy="928687"/>
          </a:xfrm>
          <a:custGeom>
            <a:avLst/>
            <a:gdLst>
              <a:gd name="T0" fmla="*/ 145 w 150"/>
              <a:gd name="T1" fmla="*/ 100 h 112"/>
              <a:gd name="T2" fmla="*/ 141 w 150"/>
              <a:gd name="T3" fmla="*/ 45 h 112"/>
              <a:gd name="T4" fmla="*/ 115 w 150"/>
              <a:gd name="T5" fmla="*/ 55 h 112"/>
              <a:gd name="T6" fmla="*/ 107 w 150"/>
              <a:gd name="T7" fmla="*/ 63 h 112"/>
              <a:gd name="T8" fmla="*/ 105 w 150"/>
              <a:gd name="T9" fmla="*/ 66 h 112"/>
              <a:gd name="T10" fmla="*/ 103 w 150"/>
              <a:gd name="T11" fmla="*/ 100 h 112"/>
              <a:gd name="T12" fmla="*/ 105 w 150"/>
              <a:gd name="T13" fmla="*/ 63 h 112"/>
              <a:gd name="T14" fmla="*/ 101 w 150"/>
              <a:gd name="T15" fmla="*/ 59 h 112"/>
              <a:gd name="T16" fmla="*/ 46 w 150"/>
              <a:gd name="T17" fmla="*/ 59 h 112"/>
              <a:gd name="T18" fmla="*/ 43 w 150"/>
              <a:gd name="T19" fmla="*/ 64 h 112"/>
              <a:gd name="T20" fmla="*/ 45 w 150"/>
              <a:gd name="T21" fmla="*/ 100 h 112"/>
              <a:gd name="T22" fmla="*/ 43 w 150"/>
              <a:gd name="T23" fmla="*/ 67 h 112"/>
              <a:gd name="T24" fmla="*/ 40 w 150"/>
              <a:gd name="T25" fmla="*/ 65 h 112"/>
              <a:gd name="T26" fmla="*/ 34 w 150"/>
              <a:gd name="T27" fmla="*/ 55 h 112"/>
              <a:gd name="T28" fmla="*/ 6 w 150"/>
              <a:gd name="T29" fmla="*/ 45 h 112"/>
              <a:gd name="T30" fmla="*/ 2 w 150"/>
              <a:gd name="T31" fmla="*/ 100 h 112"/>
              <a:gd name="T32" fmla="*/ 0 w 150"/>
              <a:gd name="T33" fmla="*/ 112 h 112"/>
              <a:gd name="T34" fmla="*/ 150 w 150"/>
              <a:gd name="T35" fmla="*/ 100 h 112"/>
              <a:gd name="T36" fmla="*/ 20 w 150"/>
              <a:gd name="T37" fmla="*/ 94 h 112"/>
              <a:gd name="T38" fmla="*/ 6 w 150"/>
              <a:gd name="T39" fmla="*/ 87 h 112"/>
              <a:gd name="T40" fmla="*/ 20 w 150"/>
              <a:gd name="T41" fmla="*/ 94 h 112"/>
              <a:gd name="T42" fmla="*/ 6 w 150"/>
              <a:gd name="T43" fmla="*/ 83 h 112"/>
              <a:gd name="T44" fmla="*/ 20 w 150"/>
              <a:gd name="T45" fmla="*/ 75 h 112"/>
              <a:gd name="T46" fmla="*/ 25 w 150"/>
              <a:gd name="T47" fmla="*/ 94 h 112"/>
              <a:gd name="T48" fmla="*/ 39 w 150"/>
              <a:gd name="T49" fmla="*/ 87 h 112"/>
              <a:gd name="T50" fmla="*/ 25 w 150"/>
              <a:gd name="T51" fmla="*/ 94 h 112"/>
              <a:gd name="T52" fmla="*/ 25 w 150"/>
              <a:gd name="T53" fmla="*/ 75 h 112"/>
              <a:gd name="T54" fmla="*/ 39 w 150"/>
              <a:gd name="T55" fmla="*/ 83 h 112"/>
              <a:gd name="T56" fmla="*/ 74 w 150"/>
              <a:gd name="T57" fmla="*/ 47 h 112"/>
              <a:gd name="T58" fmla="*/ 74 w 150"/>
              <a:gd name="T59" fmla="*/ 58 h 112"/>
              <a:gd name="T60" fmla="*/ 74 w 150"/>
              <a:gd name="T61" fmla="*/ 47 h 112"/>
              <a:gd name="T62" fmla="*/ 92 w 150"/>
              <a:gd name="T63" fmla="*/ 100 h 112"/>
              <a:gd name="T64" fmla="*/ 54 w 150"/>
              <a:gd name="T65" fmla="*/ 67 h 112"/>
              <a:gd name="T66" fmla="*/ 52 w 150"/>
              <a:gd name="T67" fmla="*/ 100 h 112"/>
              <a:gd name="T68" fmla="*/ 54 w 150"/>
              <a:gd name="T69" fmla="*/ 64 h 112"/>
              <a:gd name="T70" fmla="*/ 94 w 150"/>
              <a:gd name="T71" fmla="*/ 62 h 112"/>
              <a:gd name="T72" fmla="*/ 95 w 150"/>
              <a:gd name="T73" fmla="*/ 63 h 112"/>
              <a:gd name="T74" fmla="*/ 121 w 150"/>
              <a:gd name="T75" fmla="*/ 93 h 112"/>
              <a:gd name="T76" fmla="*/ 107 w 150"/>
              <a:gd name="T77" fmla="*/ 86 h 112"/>
              <a:gd name="T78" fmla="*/ 121 w 150"/>
              <a:gd name="T79" fmla="*/ 93 h 112"/>
              <a:gd name="T80" fmla="*/ 107 w 150"/>
              <a:gd name="T81" fmla="*/ 82 h 112"/>
              <a:gd name="T82" fmla="*/ 121 w 150"/>
              <a:gd name="T83" fmla="*/ 74 h 112"/>
              <a:gd name="T84" fmla="*/ 140 w 150"/>
              <a:gd name="T85" fmla="*/ 93 h 112"/>
              <a:gd name="T86" fmla="*/ 126 w 150"/>
              <a:gd name="T87" fmla="*/ 86 h 112"/>
              <a:gd name="T88" fmla="*/ 140 w 150"/>
              <a:gd name="T89" fmla="*/ 93 h 112"/>
              <a:gd name="T90" fmla="*/ 126 w 150"/>
              <a:gd name="T91" fmla="*/ 82 h 112"/>
              <a:gd name="T92" fmla="*/ 140 w 150"/>
              <a:gd name="T93" fmla="*/ 74 h 112"/>
              <a:gd name="T94" fmla="*/ 73 w 150"/>
              <a:gd name="T95" fmla="*/ 26 h 112"/>
              <a:gd name="T96" fmla="*/ 72 w 150"/>
              <a:gd name="T97" fmla="*/ 4 h 112"/>
              <a:gd name="T98" fmla="*/ 74 w 150"/>
              <a:gd name="T99" fmla="*/ 4 h 112"/>
              <a:gd name="T100" fmla="*/ 92 w 150"/>
              <a:gd name="T101" fmla="*/ 4 h 112"/>
              <a:gd name="T102" fmla="*/ 83 w 150"/>
              <a:gd name="T103" fmla="*/ 14 h 112"/>
              <a:gd name="T104" fmla="*/ 74 w 150"/>
              <a:gd name="T105" fmla="*/ 26 h 112"/>
              <a:gd name="T106" fmla="*/ 73 w 150"/>
              <a:gd name="T107" fmla="*/ 26 h 112"/>
              <a:gd name="T108" fmla="*/ 113 w 150"/>
              <a:gd name="T109" fmla="*/ 64 h 112"/>
              <a:gd name="T110" fmla="*/ 37 w 150"/>
              <a:gd name="T111" fmla="*/ 64 h 112"/>
              <a:gd name="T112" fmla="*/ 73 w 150"/>
              <a:gd name="T113" fmla="*/ 2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0" h="112">
                <a:moveTo>
                  <a:pt x="145" y="100"/>
                </a:moveTo>
                <a:cubicBezTo>
                  <a:pt x="145" y="100"/>
                  <a:pt x="145" y="100"/>
                  <a:pt x="145" y="100"/>
                </a:cubicBezTo>
                <a:cubicBezTo>
                  <a:pt x="145" y="70"/>
                  <a:pt x="145" y="70"/>
                  <a:pt x="145" y="70"/>
                </a:cubicBezTo>
                <a:cubicBezTo>
                  <a:pt x="141" y="45"/>
                  <a:pt x="141" y="45"/>
                  <a:pt x="141" y="45"/>
                </a:cubicBezTo>
                <a:cubicBezTo>
                  <a:pt x="103" y="45"/>
                  <a:pt x="103" y="45"/>
                  <a:pt x="103" y="45"/>
                </a:cubicBezTo>
                <a:cubicBezTo>
                  <a:pt x="115" y="55"/>
                  <a:pt x="115" y="55"/>
                  <a:pt x="115" y="55"/>
                </a:cubicBezTo>
                <a:cubicBezTo>
                  <a:pt x="115" y="69"/>
                  <a:pt x="115" y="69"/>
                  <a:pt x="115" y="69"/>
                </a:cubicBezTo>
                <a:cubicBezTo>
                  <a:pt x="107" y="63"/>
                  <a:pt x="107" y="63"/>
                  <a:pt x="107" y="63"/>
                </a:cubicBezTo>
                <a:cubicBezTo>
                  <a:pt x="107" y="66"/>
                  <a:pt x="107" y="66"/>
                  <a:pt x="107" y="66"/>
                </a:cubicBezTo>
                <a:cubicBezTo>
                  <a:pt x="105" y="66"/>
                  <a:pt x="105" y="66"/>
                  <a:pt x="105" y="66"/>
                </a:cubicBezTo>
                <a:cubicBezTo>
                  <a:pt x="105" y="100"/>
                  <a:pt x="105" y="100"/>
                  <a:pt x="105" y="100"/>
                </a:cubicBezTo>
                <a:cubicBezTo>
                  <a:pt x="103" y="100"/>
                  <a:pt x="103" y="100"/>
                  <a:pt x="103" y="100"/>
                </a:cubicBezTo>
                <a:cubicBezTo>
                  <a:pt x="103" y="63"/>
                  <a:pt x="103" y="63"/>
                  <a:pt x="103" y="63"/>
                </a:cubicBezTo>
                <a:cubicBezTo>
                  <a:pt x="105" y="63"/>
                  <a:pt x="105" y="63"/>
                  <a:pt x="105" y="63"/>
                </a:cubicBezTo>
                <a:cubicBezTo>
                  <a:pt x="105" y="59"/>
                  <a:pt x="105" y="59"/>
                  <a:pt x="105" y="59"/>
                </a:cubicBezTo>
                <a:cubicBezTo>
                  <a:pt x="101" y="59"/>
                  <a:pt x="101" y="59"/>
                  <a:pt x="101" y="59"/>
                </a:cubicBezTo>
                <a:cubicBezTo>
                  <a:pt x="73" y="38"/>
                  <a:pt x="73" y="38"/>
                  <a:pt x="73" y="38"/>
                </a:cubicBezTo>
                <a:cubicBezTo>
                  <a:pt x="46" y="59"/>
                  <a:pt x="46" y="59"/>
                  <a:pt x="46" y="59"/>
                </a:cubicBezTo>
                <a:cubicBezTo>
                  <a:pt x="43" y="59"/>
                  <a:pt x="43" y="59"/>
                  <a:pt x="43" y="59"/>
                </a:cubicBezTo>
                <a:cubicBezTo>
                  <a:pt x="43" y="64"/>
                  <a:pt x="43" y="64"/>
                  <a:pt x="43" y="64"/>
                </a:cubicBezTo>
                <a:cubicBezTo>
                  <a:pt x="45" y="64"/>
                  <a:pt x="45" y="64"/>
                  <a:pt x="45" y="64"/>
                </a:cubicBezTo>
                <a:cubicBezTo>
                  <a:pt x="45" y="100"/>
                  <a:pt x="45" y="100"/>
                  <a:pt x="45" y="100"/>
                </a:cubicBezTo>
                <a:cubicBezTo>
                  <a:pt x="43" y="100"/>
                  <a:pt x="43" y="100"/>
                  <a:pt x="43" y="100"/>
                </a:cubicBezTo>
                <a:cubicBezTo>
                  <a:pt x="43" y="67"/>
                  <a:pt x="43" y="67"/>
                  <a:pt x="43" y="67"/>
                </a:cubicBezTo>
                <a:cubicBezTo>
                  <a:pt x="40" y="67"/>
                  <a:pt x="40" y="67"/>
                  <a:pt x="40" y="67"/>
                </a:cubicBezTo>
                <a:cubicBezTo>
                  <a:pt x="40" y="65"/>
                  <a:pt x="40" y="65"/>
                  <a:pt x="40" y="65"/>
                </a:cubicBezTo>
                <a:cubicBezTo>
                  <a:pt x="34" y="70"/>
                  <a:pt x="34" y="70"/>
                  <a:pt x="34" y="70"/>
                </a:cubicBezTo>
                <a:cubicBezTo>
                  <a:pt x="34" y="55"/>
                  <a:pt x="34" y="55"/>
                  <a:pt x="34" y="55"/>
                </a:cubicBezTo>
                <a:cubicBezTo>
                  <a:pt x="46" y="45"/>
                  <a:pt x="46" y="45"/>
                  <a:pt x="46" y="45"/>
                </a:cubicBezTo>
                <a:cubicBezTo>
                  <a:pt x="6" y="45"/>
                  <a:pt x="6" y="45"/>
                  <a:pt x="6" y="45"/>
                </a:cubicBezTo>
                <a:cubicBezTo>
                  <a:pt x="2" y="70"/>
                  <a:pt x="2" y="70"/>
                  <a:pt x="2" y="70"/>
                </a:cubicBezTo>
                <a:cubicBezTo>
                  <a:pt x="2" y="100"/>
                  <a:pt x="2" y="100"/>
                  <a:pt x="2" y="100"/>
                </a:cubicBezTo>
                <a:cubicBezTo>
                  <a:pt x="0" y="100"/>
                  <a:pt x="0" y="100"/>
                  <a:pt x="0" y="100"/>
                </a:cubicBezTo>
                <a:cubicBezTo>
                  <a:pt x="0" y="112"/>
                  <a:pt x="0" y="112"/>
                  <a:pt x="0" y="112"/>
                </a:cubicBezTo>
                <a:cubicBezTo>
                  <a:pt x="150" y="112"/>
                  <a:pt x="150" y="112"/>
                  <a:pt x="150" y="112"/>
                </a:cubicBezTo>
                <a:cubicBezTo>
                  <a:pt x="150" y="100"/>
                  <a:pt x="150" y="100"/>
                  <a:pt x="150" y="100"/>
                </a:cubicBezTo>
                <a:lnTo>
                  <a:pt x="145" y="100"/>
                </a:lnTo>
                <a:close/>
                <a:moveTo>
                  <a:pt x="20" y="94"/>
                </a:moveTo>
                <a:cubicBezTo>
                  <a:pt x="6" y="94"/>
                  <a:pt x="6" y="94"/>
                  <a:pt x="6" y="94"/>
                </a:cubicBezTo>
                <a:cubicBezTo>
                  <a:pt x="6" y="87"/>
                  <a:pt x="6" y="87"/>
                  <a:pt x="6" y="87"/>
                </a:cubicBezTo>
                <a:cubicBezTo>
                  <a:pt x="20" y="87"/>
                  <a:pt x="20" y="87"/>
                  <a:pt x="20" y="87"/>
                </a:cubicBezTo>
                <a:lnTo>
                  <a:pt x="20" y="94"/>
                </a:lnTo>
                <a:close/>
                <a:moveTo>
                  <a:pt x="20" y="83"/>
                </a:moveTo>
                <a:cubicBezTo>
                  <a:pt x="6" y="83"/>
                  <a:pt x="6" y="83"/>
                  <a:pt x="6" y="83"/>
                </a:cubicBezTo>
                <a:cubicBezTo>
                  <a:pt x="6" y="75"/>
                  <a:pt x="6" y="75"/>
                  <a:pt x="6" y="75"/>
                </a:cubicBezTo>
                <a:cubicBezTo>
                  <a:pt x="20" y="75"/>
                  <a:pt x="20" y="75"/>
                  <a:pt x="20" y="75"/>
                </a:cubicBezTo>
                <a:lnTo>
                  <a:pt x="20" y="83"/>
                </a:lnTo>
                <a:close/>
                <a:moveTo>
                  <a:pt x="25" y="94"/>
                </a:moveTo>
                <a:cubicBezTo>
                  <a:pt x="25" y="87"/>
                  <a:pt x="25" y="87"/>
                  <a:pt x="25" y="87"/>
                </a:cubicBezTo>
                <a:cubicBezTo>
                  <a:pt x="39" y="87"/>
                  <a:pt x="39" y="87"/>
                  <a:pt x="39" y="87"/>
                </a:cubicBezTo>
                <a:cubicBezTo>
                  <a:pt x="39" y="94"/>
                  <a:pt x="39" y="94"/>
                  <a:pt x="39" y="94"/>
                </a:cubicBezTo>
                <a:lnTo>
                  <a:pt x="25" y="94"/>
                </a:lnTo>
                <a:close/>
                <a:moveTo>
                  <a:pt x="25" y="83"/>
                </a:moveTo>
                <a:cubicBezTo>
                  <a:pt x="25" y="75"/>
                  <a:pt x="25" y="75"/>
                  <a:pt x="25" y="75"/>
                </a:cubicBezTo>
                <a:cubicBezTo>
                  <a:pt x="39" y="75"/>
                  <a:pt x="39" y="75"/>
                  <a:pt x="39" y="75"/>
                </a:cubicBezTo>
                <a:cubicBezTo>
                  <a:pt x="39" y="83"/>
                  <a:pt x="39" y="83"/>
                  <a:pt x="39" y="83"/>
                </a:cubicBezTo>
                <a:lnTo>
                  <a:pt x="25" y="83"/>
                </a:lnTo>
                <a:close/>
                <a:moveTo>
                  <a:pt x="74" y="47"/>
                </a:moveTo>
                <a:cubicBezTo>
                  <a:pt x="77" y="47"/>
                  <a:pt x="79" y="50"/>
                  <a:pt x="79" y="52"/>
                </a:cubicBezTo>
                <a:cubicBezTo>
                  <a:pt x="79" y="55"/>
                  <a:pt x="77" y="58"/>
                  <a:pt x="74" y="58"/>
                </a:cubicBezTo>
                <a:cubicBezTo>
                  <a:pt x="71" y="58"/>
                  <a:pt x="68" y="55"/>
                  <a:pt x="68" y="52"/>
                </a:cubicBezTo>
                <a:cubicBezTo>
                  <a:pt x="68" y="50"/>
                  <a:pt x="71" y="47"/>
                  <a:pt x="74" y="47"/>
                </a:cubicBezTo>
                <a:close/>
                <a:moveTo>
                  <a:pt x="95" y="100"/>
                </a:moveTo>
                <a:cubicBezTo>
                  <a:pt x="92" y="100"/>
                  <a:pt x="92" y="100"/>
                  <a:pt x="92" y="100"/>
                </a:cubicBezTo>
                <a:cubicBezTo>
                  <a:pt x="92" y="67"/>
                  <a:pt x="92" y="67"/>
                  <a:pt x="92" y="67"/>
                </a:cubicBezTo>
                <a:cubicBezTo>
                  <a:pt x="54" y="67"/>
                  <a:pt x="54" y="67"/>
                  <a:pt x="54" y="67"/>
                </a:cubicBezTo>
                <a:cubicBezTo>
                  <a:pt x="54" y="100"/>
                  <a:pt x="54" y="100"/>
                  <a:pt x="54" y="100"/>
                </a:cubicBezTo>
                <a:cubicBezTo>
                  <a:pt x="52" y="100"/>
                  <a:pt x="52" y="100"/>
                  <a:pt x="52" y="100"/>
                </a:cubicBezTo>
                <a:cubicBezTo>
                  <a:pt x="52" y="64"/>
                  <a:pt x="52" y="64"/>
                  <a:pt x="52" y="64"/>
                </a:cubicBezTo>
                <a:cubicBezTo>
                  <a:pt x="54" y="64"/>
                  <a:pt x="54" y="64"/>
                  <a:pt x="54" y="64"/>
                </a:cubicBezTo>
                <a:cubicBezTo>
                  <a:pt x="54" y="62"/>
                  <a:pt x="54" y="62"/>
                  <a:pt x="54" y="62"/>
                </a:cubicBezTo>
                <a:cubicBezTo>
                  <a:pt x="94" y="62"/>
                  <a:pt x="94" y="62"/>
                  <a:pt x="94" y="62"/>
                </a:cubicBezTo>
                <a:cubicBezTo>
                  <a:pt x="94" y="63"/>
                  <a:pt x="94" y="63"/>
                  <a:pt x="94" y="63"/>
                </a:cubicBezTo>
                <a:cubicBezTo>
                  <a:pt x="95" y="63"/>
                  <a:pt x="95" y="63"/>
                  <a:pt x="95" y="63"/>
                </a:cubicBezTo>
                <a:lnTo>
                  <a:pt x="95" y="100"/>
                </a:lnTo>
                <a:close/>
                <a:moveTo>
                  <a:pt x="121" y="93"/>
                </a:moveTo>
                <a:cubicBezTo>
                  <a:pt x="107" y="93"/>
                  <a:pt x="107" y="93"/>
                  <a:pt x="107" y="93"/>
                </a:cubicBezTo>
                <a:cubicBezTo>
                  <a:pt x="107" y="86"/>
                  <a:pt x="107" y="86"/>
                  <a:pt x="107" y="86"/>
                </a:cubicBezTo>
                <a:cubicBezTo>
                  <a:pt x="121" y="86"/>
                  <a:pt x="121" y="86"/>
                  <a:pt x="121" y="86"/>
                </a:cubicBezTo>
                <a:lnTo>
                  <a:pt x="121" y="93"/>
                </a:lnTo>
                <a:close/>
                <a:moveTo>
                  <a:pt x="121" y="82"/>
                </a:moveTo>
                <a:cubicBezTo>
                  <a:pt x="107" y="82"/>
                  <a:pt x="107" y="82"/>
                  <a:pt x="107" y="82"/>
                </a:cubicBezTo>
                <a:cubicBezTo>
                  <a:pt x="107" y="74"/>
                  <a:pt x="107" y="74"/>
                  <a:pt x="107" y="74"/>
                </a:cubicBezTo>
                <a:cubicBezTo>
                  <a:pt x="121" y="74"/>
                  <a:pt x="121" y="74"/>
                  <a:pt x="121" y="74"/>
                </a:cubicBezTo>
                <a:lnTo>
                  <a:pt x="121" y="82"/>
                </a:lnTo>
                <a:close/>
                <a:moveTo>
                  <a:pt x="140" y="93"/>
                </a:moveTo>
                <a:cubicBezTo>
                  <a:pt x="126" y="93"/>
                  <a:pt x="126" y="93"/>
                  <a:pt x="126" y="93"/>
                </a:cubicBezTo>
                <a:cubicBezTo>
                  <a:pt x="126" y="86"/>
                  <a:pt x="126" y="86"/>
                  <a:pt x="126" y="86"/>
                </a:cubicBezTo>
                <a:cubicBezTo>
                  <a:pt x="140" y="86"/>
                  <a:pt x="140" y="86"/>
                  <a:pt x="140" y="86"/>
                </a:cubicBezTo>
                <a:lnTo>
                  <a:pt x="140" y="93"/>
                </a:lnTo>
                <a:close/>
                <a:moveTo>
                  <a:pt x="140" y="82"/>
                </a:moveTo>
                <a:cubicBezTo>
                  <a:pt x="126" y="82"/>
                  <a:pt x="126" y="82"/>
                  <a:pt x="126" y="82"/>
                </a:cubicBezTo>
                <a:cubicBezTo>
                  <a:pt x="126" y="74"/>
                  <a:pt x="126" y="74"/>
                  <a:pt x="126" y="74"/>
                </a:cubicBezTo>
                <a:cubicBezTo>
                  <a:pt x="140" y="74"/>
                  <a:pt x="140" y="74"/>
                  <a:pt x="140" y="74"/>
                </a:cubicBezTo>
                <a:lnTo>
                  <a:pt x="140" y="82"/>
                </a:lnTo>
                <a:close/>
                <a:moveTo>
                  <a:pt x="73" y="26"/>
                </a:moveTo>
                <a:cubicBezTo>
                  <a:pt x="72" y="26"/>
                  <a:pt x="72" y="26"/>
                  <a:pt x="72" y="26"/>
                </a:cubicBezTo>
                <a:cubicBezTo>
                  <a:pt x="72" y="4"/>
                  <a:pt x="72" y="4"/>
                  <a:pt x="72" y="4"/>
                </a:cubicBezTo>
                <a:cubicBezTo>
                  <a:pt x="74" y="4"/>
                  <a:pt x="74" y="4"/>
                  <a:pt x="74" y="4"/>
                </a:cubicBezTo>
                <a:cubicBezTo>
                  <a:pt x="74" y="4"/>
                  <a:pt x="74" y="4"/>
                  <a:pt x="74" y="4"/>
                </a:cubicBezTo>
                <a:cubicBezTo>
                  <a:pt x="76" y="5"/>
                  <a:pt x="81" y="6"/>
                  <a:pt x="83" y="4"/>
                </a:cubicBezTo>
                <a:cubicBezTo>
                  <a:pt x="86" y="0"/>
                  <a:pt x="92" y="4"/>
                  <a:pt x="92" y="4"/>
                </a:cubicBezTo>
                <a:cubicBezTo>
                  <a:pt x="92" y="14"/>
                  <a:pt x="92" y="14"/>
                  <a:pt x="92" y="14"/>
                </a:cubicBezTo>
                <a:cubicBezTo>
                  <a:pt x="92" y="14"/>
                  <a:pt x="87" y="10"/>
                  <a:pt x="83" y="14"/>
                </a:cubicBezTo>
                <a:cubicBezTo>
                  <a:pt x="80" y="17"/>
                  <a:pt x="76" y="15"/>
                  <a:pt x="74" y="14"/>
                </a:cubicBezTo>
                <a:cubicBezTo>
                  <a:pt x="74" y="26"/>
                  <a:pt x="74" y="26"/>
                  <a:pt x="74" y="26"/>
                </a:cubicBezTo>
                <a:cubicBezTo>
                  <a:pt x="74" y="26"/>
                  <a:pt x="74" y="26"/>
                  <a:pt x="74" y="26"/>
                </a:cubicBezTo>
                <a:cubicBezTo>
                  <a:pt x="73" y="26"/>
                  <a:pt x="73" y="26"/>
                  <a:pt x="73" y="26"/>
                </a:cubicBezTo>
                <a:cubicBezTo>
                  <a:pt x="113" y="55"/>
                  <a:pt x="113" y="55"/>
                  <a:pt x="113" y="55"/>
                </a:cubicBezTo>
                <a:cubicBezTo>
                  <a:pt x="113" y="64"/>
                  <a:pt x="113" y="64"/>
                  <a:pt x="113" y="64"/>
                </a:cubicBezTo>
                <a:cubicBezTo>
                  <a:pt x="73" y="34"/>
                  <a:pt x="73" y="34"/>
                  <a:pt x="73" y="34"/>
                </a:cubicBezTo>
                <a:cubicBezTo>
                  <a:pt x="37" y="64"/>
                  <a:pt x="37" y="64"/>
                  <a:pt x="37" y="64"/>
                </a:cubicBezTo>
                <a:cubicBezTo>
                  <a:pt x="37" y="55"/>
                  <a:pt x="37" y="55"/>
                  <a:pt x="37" y="55"/>
                </a:cubicBezTo>
                <a:lnTo>
                  <a:pt x="73" y="26"/>
                </a:lnTo>
                <a:close/>
              </a:path>
            </a:pathLst>
          </a:custGeom>
          <a:solidFill>
            <a:srgbClr val="FFFFFF"/>
          </a:solidFill>
          <a:ln>
            <a:noFill/>
          </a:ln>
        </p:spPr>
        <p:txBody>
          <a:bodyPr/>
          <a:lstStyle/>
          <a:p>
            <a:endParaRPr lang="zh-CN" altLang="en-US"/>
          </a:p>
        </p:txBody>
      </p:sp>
      <p:sp>
        <p:nvSpPr>
          <p:cNvPr id="8" name="文本框 7"/>
          <p:cNvSpPr txBox="1">
            <a:spLocks noChangeArrowheads="1"/>
          </p:cNvSpPr>
          <p:nvPr/>
        </p:nvSpPr>
        <p:spPr bwMode="auto">
          <a:xfrm>
            <a:off x="3321220" y="4564379"/>
            <a:ext cx="2590800" cy="461963"/>
          </a:xfrm>
          <a:prstGeom prst="rect">
            <a:avLst/>
          </a:prstGeom>
          <a:noFill/>
          <a:ln>
            <a:solidFill>
              <a:srgbClr val="FFFFFF"/>
            </a:solidFill>
          </a:ln>
        </p:spPr>
        <p:txBody>
          <a:bodyPr>
            <a:spAutoFit/>
          </a:bodyPr>
          <a:lstStyle/>
          <a:p>
            <a:pPr algn="ctr"/>
            <a:r>
              <a:rPr lang="zh-CN" altLang="en-US" sz="2400" dirty="0">
                <a:solidFill>
                  <a:srgbClr val="FFFFFF"/>
                </a:solidFill>
                <a:latin typeface="微软雅黑" panose="020B0503020204020204" pitchFamily="34" charset="-122"/>
                <a:ea typeface="微软雅黑" panose="020B0503020204020204" pitchFamily="34" charset="-122"/>
              </a:rPr>
              <a:t>人民大学</a:t>
            </a:r>
          </a:p>
        </p:txBody>
      </p:sp>
      <p:sp>
        <p:nvSpPr>
          <p:cNvPr id="9" name="文本框 31"/>
          <p:cNvSpPr txBox="1">
            <a:spLocks noChangeArrowheads="1"/>
          </p:cNvSpPr>
          <p:nvPr/>
        </p:nvSpPr>
        <p:spPr bwMode="auto">
          <a:xfrm>
            <a:off x="3321220" y="5860574"/>
            <a:ext cx="2590800" cy="461962"/>
          </a:xfrm>
          <a:prstGeom prst="rect">
            <a:avLst/>
          </a:prstGeom>
          <a:noFill/>
          <a:ln>
            <a:solidFill>
              <a:srgbClr val="FFFFFF"/>
            </a:solidFill>
          </a:ln>
        </p:spPr>
        <p:txBody>
          <a:bodyPr>
            <a:spAutoFit/>
          </a:bodyPr>
          <a:lstStyle/>
          <a:p>
            <a:pPr algn="ctr"/>
            <a:r>
              <a:rPr lang="zh-CN" altLang="en-US" sz="2400" dirty="0">
                <a:solidFill>
                  <a:srgbClr val="FFFFFF"/>
                </a:solidFill>
                <a:latin typeface="微软雅黑" panose="020B0503020204020204" pitchFamily="34" charset="-122"/>
                <a:ea typeface="微软雅黑" panose="020B0503020204020204" pitchFamily="34" charset="-122"/>
              </a:rPr>
              <a:t>管理学学士</a:t>
            </a:r>
          </a:p>
        </p:txBody>
      </p:sp>
      <p:sp>
        <p:nvSpPr>
          <p:cNvPr id="10" name="文本框 36"/>
          <p:cNvSpPr txBox="1">
            <a:spLocks noChangeArrowheads="1"/>
          </p:cNvSpPr>
          <p:nvPr/>
        </p:nvSpPr>
        <p:spPr bwMode="auto">
          <a:xfrm>
            <a:off x="3321220" y="5213667"/>
            <a:ext cx="2590800" cy="461963"/>
          </a:xfrm>
          <a:prstGeom prst="rect">
            <a:avLst/>
          </a:prstGeom>
          <a:noFill/>
          <a:ln>
            <a:solidFill>
              <a:srgbClr val="FFFFFF"/>
            </a:solidFill>
          </a:ln>
        </p:spPr>
        <p:txBody>
          <a:bodyPr>
            <a:spAutoFit/>
          </a:bodyPr>
          <a:lstStyle/>
          <a:p>
            <a:pPr algn="ctr"/>
            <a:r>
              <a:rPr lang="en-US" altLang="zh-CN" sz="2400" dirty="0">
                <a:solidFill>
                  <a:srgbClr val="FFFFFF"/>
                </a:solidFill>
                <a:latin typeface="微软雅黑" panose="020B0503020204020204" pitchFamily="34" charset="-122"/>
                <a:ea typeface="微软雅黑" panose="020B0503020204020204" pitchFamily="34" charset="-122"/>
              </a:rPr>
              <a:t>2004</a:t>
            </a:r>
            <a:r>
              <a:rPr lang="zh-CN" altLang="en-US" sz="2400" dirty="0">
                <a:solidFill>
                  <a:srgbClr val="FFFFFF"/>
                </a:solidFill>
                <a:latin typeface="微软雅黑" panose="020B0503020204020204" pitchFamily="34" charset="-122"/>
                <a:ea typeface="微软雅黑" panose="020B0503020204020204" pitchFamily="34" charset="-122"/>
              </a:rPr>
              <a:t>年</a:t>
            </a:r>
            <a:r>
              <a:rPr lang="en-US" altLang="zh-CN" sz="2400" dirty="0">
                <a:solidFill>
                  <a:srgbClr val="FFFFFF"/>
                </a:solidFill>
                <a:latin typeface="微软雅黑" panose="020B0503020204020204" pitchFamily="34" charset="-122"/>
                <a:ea typeface="微软雅黑" panose="020B0503020204020204" pitchFamily="34" charset="-122"/>
              </a:rPr>
              <a:t>-2008</a:t>
            </a:r>
            <a:r>
              <a:rPr lang="zh-CN" altLang="en-US" sz="2400" dirty="0">
                <a:solidFill>
                  <a:srgbClr val="FFFFFF"/>
                </a:solidFill>
                <a:latin typeface="微软雅黑" panose="020B0503020204020204" pitchFamily="34" charset="-122"/>
                <a:ea typeface="微软雅黑" panose="020B0503020204020204" pitchFamily="34" charset="-122"/>
              </a:rPr>
              <a:t>年</a:t>
            </a:r>
          </a:p>
        </p:txBody>
      </p:sp>
      <p:grpSp>
        <p:nvGrpSpPr>
          <p:cNvPr id="2" name="组合 1"/>
          <p:cNvGrpSpPr/>
          <p:nvPr/>
        </p:nvGrpSpPr>
        <p:grpSpPr>
          <a:xfrm rot="5400000">
            <a:off x="5896887" y="-3250617"/>
            <a:ext cx="398227" cy="12192000"/>
            <a:chOff x="3962400" y="205581"/>
            <a:chExt cx="197387" cy="6172200"/>
          </a:xfrm>
        </p:grpSpPr>
        <p:cxnSp>
          <p:nvCxnSpPr>
            <p:cNvPr id="6" name="直接连接符 5"/>
            <p:cNvCxnSpPr/>
            <p:nvPr/>
          </p:nvCxnSpPr>
          <p:spPr>
            <a:xfrm>
              <a:off x="4057650" y="205581"/>
              <a:ext cx="0" cy="61722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3983574" y="2202941"/>
              <a:ext cx="176213" cy="176213"/>
            </a:xfrm>
            <a:prstGeom prst="ellipse">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3962400" y="4581366"/>
              <a:ext cx="176213" cy="176213"/>
            </a:xfrm>
            <a:prstGeom prst="ellipse">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
          <p:cNvGrpSpPr/>
          <p:nvPr/>
        </p:nvGrpSpPr>
        <p:grpSpPr bwMode="auto">
          <a:xfrm>
            <a:off x="7741389" y="3456261"/>
            <a:ext cx="979488" cy="640557"/>
            <a:chOff x="5389802" y="3633981"/>
            <a:chExt cx="346396" cy="327871"/>
          </a:xfrm>
          <a:solidFill>
            <a:schemeClr val="bg1"/>
          </a:solidFill>
        </p:grpSpPr>
        <p:sp>
          <p:nvSpPr>
            <p:cNvPr id="14" name="Freeform 46"/>
            <p:cNvSpPr>
              <a:spLocks noChangeArrowheads="1"/>
            </p:cNvSpPr>
            <p:nvPr/>
          </p:nvSpPr>
          <p:spPr bwMode="auto">
            <a:xfrm>
              <a:off x="5424997" y="3743271"/>
              <a:ext cx="40752" cy="175976"/>
            </a:xfrm>
            <a:custGeom>
              <a:avLst/>
              <a:gdLst>
                <a:gd name="T0" fmla="*/ 9 w 9"/>
                <a:gd name="T1" fmla="*/ 38 h 40"/>
                <a:gd name="T2" fmla="*/ 8 w 9"/>
                <a:gd name="T3" fmla="*/ 40 h 40"/>
                <a:gd name="T4" fmla="*/ 2 w 9"/>
                <a:gd name="T5" fmla="*/ 40 h 40"/>
                <a:gd name="T6" fmla="*/ 0 w 9"/>
                <a:gd name="T7" fmla="*/ 38 h 40"/>
                <a:gd name="T8" fmla="*/ 0 w 9"/>
                <a:gd name="T9" fmla="*/ 2 h 40"/>
                <a:gd name="T10" fmla="*/ 2 w 9"/>
                <a:gd name="T11" fmla="*/ 0 h 40"/>
                <a:gd name="T12" fmla="*/ 8 w 9"/>
                <a:gd name="T13" fmla="*/ 0 h 40"/>
                <a:gd name="T14" fmla="*/ 9 w 9"/>
                <a:gd name="T15" fmla="*/ 2 h 40"/>
                <a:gd name="T16" fmla="*/ 9 w 9"/>
                <a:gd name="T17"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40">
                  <a:moveTo>
                    <a:pt x="9" y="38"/>
                  </a:moveTo>
                  <a:cubicBezTo>
                    <a:pt x="9" y="39"/>
                    <a:pt x="9" y="40"/>
                    <a:pt x="8" y="40"/>
                  </a:cubicBezTo>
                  <a:cubicBezTo>
                    <a:pt x="2" y="40"/>
                    <a:pt x="2" y="40"/>
                    <a:pt x="2" y="40"/>
                  </a:cubicBezTo>
                  <a:cubicBezTo>
                    <a:pt x="1" y="40"/>
                    <a:pt x="0" y="39"/>
                    <a:pt x="0" y="38"/>
                  </a:cubicBezTo>
                  <a:cubicBezTo>
                    <a:pt x="0" y="2"/>
                    <a:pt x="0" y="2"/>
                    <a:pt x="0" y="2"/>
                  </a:cubicBezTo>
                  <a:cubicBezTo>
                    <a:pt x="0" y="1"/>
                    <a:pt x="1" y="0"/>
                    <a:pt x="2" y="0"/>
                  </a:cubicBezTo>
                  <a:cubicBezTo>
                    <a:pt x="8" y="0"/>
                    <a:pt x="8" y="0"/>
                    <a:pt x="8" y="0"/>
                  </a:cubicBezTo>
                  <a:cubicBezTo>
                    <a:pt x="9" y="0"/>
                    <a:pt x="9" y="1"/>
                    <a:pt x="9" y="2"/>
                  </a:cubicBezTo>
                  <a:lnTo>
                    <a:pt x="9"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47"/>
            <p:cNvSpPr>
              <a:spLocks noChangeArrowheads="1"/>
            </p:cNvSpPr>
            <p:nvPr/>
          </p:nvSpPr>
          <p:spPr bwMode="auto">
            <a:xfrm>
              <a:off x="5486126" y="3743271"/>
              <a:ext cx="35195" cy="175976"/>
            </a:xfrm>
            <a:custGeom>
              <a:avLst/>
              <a:gdLst>
                <a:gd name="T0" fmla="*/ 8 w 8"/>
                <a:gd name="T1" fmla="*/ 38 h 40"/>
                <a:gd name="T2" fmla="*/ 7 w 8"/>
                <a:gd name="T3" fmla="*/ 40 h 40"/>
                <a:gd name="T4" fmla="*/ 1 w 8"/>
                <a:gd name="T5" fmla="*/ 40 h 40"/>
                <a:gd name="T6" fmla="*/ 0 w 8"/>
                <a:gd name="T7" fmla="*/ 38 h 40"/>
                <a:gd name="T8" fmla="*/ 0 w 8"/>
                <a:gd name="T9" fmla="*/ 2 h 40"/>
                <a:gd name="T10" fmla="*/ 1 w 8"/>
                <a:gd name="T11" fmla="*/ 0 h 40"/>
                <a:gd name="T12" fmla="*/ 7 w 8"/>
                <a:gd name="T13" fmla="*/ 0 h 40"/>
                <a:gd name="T14" fmla="*/ 8 w 8"/>
                <a:gd name="T15" fmla="*/ 2 h 40"/>
                <a:gd name="T16" fmla="*/ 8 w 8"/>
                <a:gd name="T17"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0">
                  <a:moveTo>
                    <a:pt x="8" y="38"/>
                  </a:moveTo>
                  <a:cubicBezTo>
                    <a:pt x="8" y="39"/>
                    <a:pt x="8" y="40"/>
                    <a:pt x="7" y="40"/>
                  </a:cubicBezTo>
                  <a:cubicBezTo>
                    <a:pt x="1" y="40"/>
                    <a:pt x="1" y="40"/>
                    <a:pt x="1" y="40"/>
                  </a:cubicBezTo>
                  <a:cubicBezTo>
                    <a:pt x="0" y="40"/>
                    <a:pt x="0" y="39"/>
                    <a:pt x="0" y="38"/>
                  </a:cubicBezTo>
                  <a:cubicBezTo>
                    <a:pt x="0" y="2"/>
                    <a:pt x="0" y="2"/>
                    <a:pt x="0" y="2"/>
                  </a:cubicBezTo>
                  <a:cubicBezTo>
                    <a:pt x="0" y="1"/>
                    <a:pt x="0" y="0"/>
                    <a:pt x="1" y="0"/>
                  </a:cubicBezTo>
                  <a:cubicBezTo>
                    <a:pt x="7" y="0"/>
                    <a:pt x="7" y="0"/>
                    <a:pt x="7" y="0"/>
                  </a:cubicBezTo>
                  <a:cubicBezTo>
                    <a:pt x="8" y="0"/>
                    <a:pt x="8" y="1"/>
                    <a:pt x="8" y="2"/>
                  </a:cubicBezTo>
                  <a:lnTo>
                    <a:pt x="8"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 name="Freeform 48"/>
            <p:cNvSpPr>
              <a:spLocks noChangeArrowheads="1"/>
            </p:cNvSpPr>
            <p:nvPr/>
          </p:nvSpPr>
          <p:spPr bwMode="auto">
            <a:xfrm>
              <a:off x="5600974" y="3743271"/>
              <a:ext cx="38900" cy="175976"/>
            </a:xfrm>
            <a:custGeom>
              <a:avLst/>
              <a:gdLst>
                <a:gd name="T0" fmla="*/ 9 w 9"/>
                <a:gd name="T1" fmla="*/ 38 h 40"/>
                <a:gd name="T2" fmla="*/ 8 w 9"/>
                <a:gd name="T3" fmla="*/ 40 h 40"/>
                <a:gd name="T4" fmla="*/ 2 w 9"/>
                <a:gd name="T5" fmla="*/ 40 h 40"/>
                <a:gd name="T6" fmla="*/ 0 w 9"/>
                <a:gd name="T7" fmla="*/ 38 h 40"/>
                <a:gd name="T8" fmla="*/ 0 w 9"/>
                <a:gd name="T9" fmla="*/ 2 h 40"/>
                <a:gd name="T10" fmla="*/ 2 w 9"/>
                <a:gd name="T11" fmla="*/ 0 h 40"/>
                <a:gd name="T12" fmla="*/ 8 w 9"/>
                <a:gd name="T13" fmla="*/ 0 h 40"/>
                <a:gd name="T14" fmla="*/ 9 w 9"/>
                <a:gd name="T15" fmla="*/ 2 h 40"/>
                <a:gd name="T16" fmla="*/ 9 w 9"/>
                <a:gd name="T17"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40">
                  <a:moveTo>
                    <a:pt x="9" y="38"/>
                  </a:moveTo>
                  <a:cubicBezTo>
                    <a:pt x="9" y="39"/>
                    <a:pt x="8" y="40"/>
                    <a:pt x="8" y="40"/>
                  </a:cubicBezTo>
                  <a:cubicBezTo>
                    <a:pt x="2" y="40"/>
                    <a:pt x="2" y="40"/>
                    <a:pt x="2" y="40"/>
                  </a:cubicBezTo>
                  <a:cubicBezTo>
                    <a:pt x="1" y="40"/>
                    <a:pt x="0" y="39"/>
                    <a:pt x="0" y="38"/>
                  </a:cubicBezTo>
                  <a:cubicBezTo>
                    <a:pt x="0" y="2"/>
                    <a:pt x="0" y="2"/>
                    <a:pt x="0" y="2"/>
                  </a:cubicBezTo>
                  <a:cubicBezTo>
                    <a:pt x="0" y="1"/>
                    <a:pt x="1" y="0"/>
                    <a:pt x="2" y="0"/>
                  </a:cubicBezTo>
                  <a:cubicBezTo>
                    <a:pt x="8" y="0"/>
                    <a:pt x="8" y="0"/>
                    <a:pt x="8" y="0"/>
                  </a:cubicBezTo>
                  <a:cubicBezTo>
                    <a:pt x="8" y="0"/>
                    <a:pt x="9" y="1"/>
                    <a:pt x="9" y="2"/>
                  </a:cubicBezTo>
                  <a:lnTo>
                    <a:pt x="9"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 name="Freeform 49"/>
            <p:cNvSpPr>
              <a:spLocks noChangeArrowheads="1"/>
            </p:cNvSpPr>
            <p:nvPr/>
          </p:nvSpPr>
          <p:spPr bwMode="auto">
            <a:xfrm>
              <a:off x="5543550" y="3743271"/>
              <a:ext cx="38900" cy="175976"/>
            </a:xfrm>
            <a:custGeom>
              <a:avLst/>
              <a:gdLst>
                <a:gd name="T0" fmla="*/ 9 w 9"/>
                <a:gd name="T1" fmla="*/ 38 h 40"/>
                <a:gd name="T2" fmla="*/ 7 w 9"/>
                <a:gd name="T3" fmla="*/ 40 h 40"/>
                <a:gd name="T4" fmla="*/ 1 w 9"/>
                <a:gd name="T5" fmla="*/ 40 h 40"/>
                <a:gd name="T6" fmla="*/ 0 w 9"/>
                <a:gd name="T7" fmla="*/ 38 h 40"/>
                <a:gd name="T8" fmla="*/ 0 w 9"/>
                <a:gd name="T9" fmla="*/ 2 h 40"/>
                <a:gd name="T10" fmla="*/ 1 w 9"/>
                <a:gd name="T11" fmla="*/ 0 h 40"/>
                <a:gd name="T12" fmla="*/ 7 w 9"/>
                <a:gd name="T13" fmla="*/ 0 h 40"/>
                <a:gd name="T14" fmla="*/ 9 w 9"/>
                <a:gd name="T15" fmla="*/ 2 h 40"/>
                <a:gd name="T16" fmla="*/ 9 w 9"/>
                <a:gd name="T17"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40">
                  <a:moveTo>
                    <a:pt x="9" y="38"/>
                  </a:moveTo>
                  <a:cubicBezTo>
                    <a:pt x="9" y="39"/>
                    <a:pt x="8" y="40"/>
                    <a:pt x="7" y="40"/>
                  </a:cubicBezTo>
                  <a:cubicBezTo>
                    <a:pt x="1" y="40"/>
                    <a:pt x="1" y="40"/>
                    <a:pt x="1" y="40"/>
                  </a:cubicBezTo>
                  <a:cubicBezTo>
                    <a:pt x="1" y="40"/>
                    <a:pt x="0" y="39"/>
                    <a:pt x="0" y="38"/>
                  </a:cubicBezTo>
                  <a:cubicBezTo>
                    <a:pt x="0" y="2"/>
                    <a:pt x="0" y="2"/>
                    <a:pt x="0" y="2"/>
                  </a:cubicBezTo>
                  <a:cubicBezTo>
                    <a:pt x="0" y="1"/>
                    <a:pt x="1" y="0"/>
                    <a:pt x="1" y="0"/>
                  </a:cubicBezTo>
                  <a:cubicBezTo>
                    <a:pt x="7" y="0"/>
                    <a:pt x="7" y="0"/>
                    <a:pt x="7" y="0"/>
                  </a:cubicBezTo>
                  <a:cubicBezTo>
                    <a:pt x="8" y="0"/>
                    <a:pt x="9" y="1"/>
                    <a:pt x="9" y="2"/>
                  </a:cubicBezTo>
                  <a:lnTo>
                    <a:pt x="9"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0"/>
            <p:cNvSpPr>
              <a:spLocks noChangeArrowheads="1"/>
            </p:cNvSpPr>
            <p:nvPr/>
          </p:nvSpPr>
          <p:spPr bwMode="auto">
            <a:xfrm>
              <a:off x="5662102" y="3746976"/>
              <a:ext cx="35195" cy="172272"/>
            </a:xfrm>
            <a:custGeom>
              <a:avLst/>
              <a:gdLst>
                <a:gd name="T0" fmla="*/ 8 w 8"/>
                <a:gd name="T1" fmla="*/ 38 h 39"/>
                <a:gd name="T2" fmla="*/ 7 w 8"/>
                <a:gd name="T3" fmla="*/ 39 h 39"/>
                <a:gd name="T4" fmla="*/ 1 w 8"/>
                <a:gd name="T5" fmla="*/ 39 h 39"/>
                <a:gd name="T6" fmla="*/ 0 w 8"/>
                <a:gd name="T7" fmla="*/ 38 h 39"/>
                <a:gd name="T8" fmla="*/ 0 w 8"/>
                <a:gd name="T9" fmla="*/ 1 h 39"/>
                <a:gd name="T10" fmla="*/ 1 w 8"/>
                <a:gd name="T11" fmla="*/ 0 h 39"/>
                <a:gd name="T12" fmla="*/ 7 w 8"/>
                <a:gd name="T13" fmla="*/ 0 h 39"/>
                <a:gd name="T14" fmla="*/ 8 w 8"/>
                <a:gd name="T15" fmla="*/ 1 h 39"/>
                <a:gd name="T16" fmla="*/ 8 w 8"/>
                <a:gd name="T17" fmla="*/ 3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39">
                  <a:moveTo>
                    <a:pt x="8" y="38"/>
                  </a:moveTo>
                  <a:cubicBezTo>
                    <a:pt x="8" y="39"/>
                    <a:pt x="8" y="39"/>
                    <a:pt x="7" y="39"/>
                  </a:cubicBezTo>
                  <a:cubicBezTo>
                    <a:pt x="1" y="39"/>
                    <a:pt x="1" y="39"/>
                    <a:pt x="1" y="39"/>
                  </a:cubicBezTo>
                  <a:cubicBezTo>
                    <a:pt x="0" y="39"/>
                    <a:pt x="0" y="39"/>
                    <a:pt x="0" y="38"/>
                  </a:cubicBezTo>
                  <a:cubicBezTo>
                    <a:pt x="0" y="1"/>
                    <a:pt x="0" y="1"/>
                    <a:pt x="0" y="1"/>
                  </a:cubicBezTo>
                  <a:cubicBezTo>
                    <a:pt x="0" y="0"/>
                    <a:pt x="0" y="0"/>
                    <a:pt x="1" y="0"/>
                  </a:cubicBezTo>
                  <a:cubicBezTo>
                    <a:pt x="7" y="0"/>
                    <a:pt x="7" y="0"/>
                    <a:pt x="7" y="0"/>
                  </a:cubicBezTo>
                  <a:cubicBezTo>
                    <a:pt x="8" y="0"/>
                    <a:pt x="8" y="0"/>
                    <a:pt x="8" y="1"/>
                  </a:cubicBezTo>
                  <a:lnTo>
                    <a:pt x="8"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Freeform 51"/>
            <p:cNvSpPr>
              <a:spLocks noChangeArrowheads="1"/>
            </p:cNvSpPr>
            <p:nvPr/>
          </p:nvSpPr>
          <p:spPr bwMode="auto">
            <a:xfrm>
              <a:off x="5408326" y="3633981"/>
              <a:ext cx="305643" cy="96324"/>
            </a:xfrm>
            <a:custGeom>
              <a:avLst/>
              <a:gdLst>
                <a:gd name="T0" fmla="*/ 23 w 70"/>
                <a:gd name="T1" fmla="*/ 4 h 22"/>
                <a:gd name="T2" fmla="*/ 47 w 70"/>
                <a:gd name="T3" fmla="*/ 4 h 22"/>
                <a:gd name="T4" fmla="*/ 64 w 70"/>
                <a:gd name="T5" fmla="*/ 14 h 22"/>
                <a:gd name="T6" fmla="*/ 62 w 70"/>
                <a:gd name="T7" fmla="*/ 22 h 22"/>
                <a:gd name="T8" fmla="*/ 49 w 70"/>
                <a:gd name="T9" fmla="*/ 22 h 22"/>
                <a:gd name="T10" fmla="*/ 21 w 70"/>
                <a:gd name="T11" fmla="*/ 22 h 22"/>
                <a:gd name="T12" fmla="*/ 9 w 70"/>
                <a:gd name="T13" fmla="*/ 22 h 22"/>
                <a:gd name="T14" fmla="*/ 7 w 70"/>
                <a:gd name="T15" fmla="*/ 14 h 22"/>
                <a:gd name="T16" fmla="*/ 23 w 70"/>
                <a:gd name="T17"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22">
                  <a:moveTo>
                    <a:pt x="23" y="4"/>
                  </a:moveTo>
                  <a:cubicBezTo>
                    <a:pt x="30" y="0"/>
                    <a:pt x="41" y="0"/>
                    <a:pt x="47" y="4"/>
                  </a:cubicBezTo>
                  <a:cubicBezTo>
                    <a:pt x="64" y="14"/>
                    <a:pt x="64" y="14"/>
                    <a:pt x="64" y="14"/>
                  </a:cubicBezTo>
                  <a:cubicBezTo>
                    <a:pt x="70" y="18"/>
                    <a:pt x="69" y="22"/>
                    <a:pt x="62" y="22"/>
                  </a:cubicBezTo>
                  <a:cubicBezTo>
                    <a:pt x="49" y="22"/>
                    <a:pt x="49" y="22"/>
                    <a:pt x="49" y="22"/>
                  </a:cubicBezTo>
                  <a:cubicBezTo>
                    <a:pt x="42" y="22"/>
                    <a:pt x="29" y="22"/>
                    <a:pt x="21" y="22"/>
                  </a:cubicBezTo>
                  <a:cubicBezTo>
                    <a:pt x="9" y="22"/>
                    <a:pt x="9" y="22"/>
                    <a:pt x="9" y="22"/>
                  </a:cubicBezTo>
                  <a:cubicBezTo>
                    <a:pt x="1" y="22"/>
                    <a:pt x="0" y="18"/>
                    <a:pt x="7" y="14"/>
                  </a:cubicBezTo>
                  <a:lnTo>
                    <a:pt x="23"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 name="Freeform 52"/>
            <p:cNvSpPr>
              <a:spLocks noEditPoints="1" noChangeArrowheads="1"/>
            </p:cNvSpPr>
            <p:nvPr/>
          </p:nvSpPr>
          <p:spPr bwMode="auto">
            <a:xfrm>
              <a:off x="5389802" y="3922952"/>
              <a:ext cx="346396" cy="38900"/>
            </a:xfrm>
            <a:custGeom>
              <a:avLst/>
              <a:gdLst>
                <a:gd name="T0" fmla="*/ 77 w 79"/>
                <a:gd name="T1" fmla="*/ 0 h 9"/>
                <a:gd name="T2" fmla="*/ 1 w 79"/>
                <a:gd name="T3" fmla="*/ 0 h 9"/>
                <a:gd name="T4" fmla="*/ 0 w 79"/>
                <a:gd name="T5" fmla="*/ 1 h 9"/>
                <a:gd name="T6" fmla="*/ 0 w 79"/>
                <a:gd name="T7" fmla="*/ 8 h 9"/>
                <a:gd name="T8" fmla="*/ 1 w 79"/>
                <a:gd name="T9" fmla="*/ 9 h 9"/>
                <a:gd name="T10" fmla="*/ 77 w 79"/>
                <a:gd name="T11" fmla="*/ 9 h 9"/>
                <a:gd name="T12" fmla="*/ 79 w 79"/>
                <a:gd name="T13" fmla="*/ 8 h 9"/>
                <a:gd name="T14" fmla="*/ 79 w 79"/>
                <a:gd name="T15" fmla="*/ 1 h 9"/>
                <a:gd name="T16" fmla="*/ 77 w 79"/>
                <a:gd name="T17" fmla="*/ 0 h 9"/>
                <a:gd name="T18" fmla="*/ 54 w 79"/>
                <a:gd name="T19" fmla="*/ 7 h 9"/>
                <a:gd name="T20" fmla="*/ 53 w 79"/>
                <a:gd name="T21" fmla="*/ 8 h 9"/>
                <a:gd name="T22" fmla="*/ 26 w 79"/>
                <a:gd name="T23" fmla="*/ 8 h 9"/>
                <a:gd name="T24" fmla="*/ 25 w 79"/>
                <a:gd name="T25" fmla="*/ 7 h 9"/>
                <a:gd name="T26" fmla="*/ 25 w 79"/>
                <a:gd name="T27" fmla="*/ 6 h 9"/>
                <a:gd name="T28" fmla="*/ 26 w 79"/>
                <a:gd name="T29" fmla="*/ 5 h 9"/>
                <a:gd name="T30" fmla="*/ 53 w 79"/>
                <a:gd name="T31" fmla="*/ 5 h 9"/>
                <a:gd name="T32" fmla="*/ 54 w 79"/>
                <a:gd name="T33" fmla="*/ 6 h 9"/>
                <a:gd name="T34" fmla="*/ 54 w 79"/>
                <a:gd name="T35" fmla="*/ 7 h 9"/>
                <a:gd name="T36" fmla="*/ 54 w 79"/>
                <a:gd name="T37" fmla="*/ 3 h 9"/>
                <a:gd name="T38" fmla="*/ 53 w 79"/>
                <a:gd name="T39" fmla="*/ 4 h 9"/>
                <a:gd name="T40" fmla="*/ 26 w 79"/>
                <a:gd name="T41" fmla="*/ 4 h 9"/>
                <a:gd name="T42" fmla="*/ 25 w 79"/>
                <a:gd name="T43" fmla="*/ 3 h 9"/>
                <a:gd name="T44" fmla="*/ 25 w 79"/>
                <a:gd name="T45" fmla="*/ 3 h 9"/>
                <a:gd name="T46" fmla="*/ 26 w 79"/>
                <a:gd name="T47" fmla="*/ 2 h 9"/>
                <a:gd name="T48" fmla="*/ 53 w 79"/>
                <a:gd name="T49" fmla="*/ 2 h 9"/>
                <a:gd name="T50" fmla="*/ 54 w 79"/>
                <a:gd name="T51"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9" h="9">
                  <a:moveTo>
                    <a:pt x="77" y="0"/>
                  </a:moveTo>
                  <a:cubicBezTo>
                    <a:pt x="1" y="0"/>
                    <a:pt x="1" y="0"/>
                    <a:pt x="1" y="0"/>
                  </a:cubicBezTo>
                  <a:cubicBezTo>
                    <a:pt x="1" y="0"/>
                    <a:pt x="0" y="0"/>
                    <a:pt x="0" y="1"/>
                  </a:cubicBezTo>
                  <a:cubicBezTo>
                    <a:pt x="0" y="8"/>
                    <a:pt x="0" y="8"/>
                    <a:pt x="0" y="8"/>
                  </a:cubicBezTo>
                  <a:cubicBezTo>
                    <a:pt x="0" y="9"/>
                    <a:pt x="1" y="9"/>
                    <a:pt x="1" y="9"/>
                  </a:cubicBezTo>
                  <a:cubicBezTo>
                    <a:pt x="77" y="9"/>
                    <a:pt x="77" y="9"/>
                    <a:pt x="77" y="9"/>
                  </a:cubicBezTo>
                  <a:cubicBezTo>
                    <a:pt x="78" y="9"/>
                    <a:pt x="79" y="9"/>
                    <a:pt x="79" y="8"/>
                  </a:cubicBezTo>
                  <a:cubicBezTo>
                    <a:pt x="79" y="1"/>
                    <a:pt x="79" y="1"/>
                    <a:pt x="79" y="1"/>
                  </a:cubicBezTo>
                  <a:cubicBezTo>
                    <a:pt x="79" y="0"/>
                    <a:pt x="78" y="0"/>
                    <a:pt x="77" y="0"/>
                  </a:cubicBezTo>
                  <a:close/>
                  <a:moveTo>
                    <a:pt x="54" y="7"/>
                  </a:moveTo>
                  <a:cubicBezTo>
                    <a:pt x="54" y="7"/>
                    <a:pt x="53" y="8"/>
                    <a:pt x="53" y="8"/>
                  </a:cubicBezTo>
                  <a:cubicBezTo>
                    <a:pt x="26" y="8"/>
                    <a:pt x="26" y="8"/>
                    <a:pt x="26" y="8"/>
                  </a:cubicBezTo>
                  <a:cubicBezTo>
                    <a:pt x="25" y="8"/>
                    <a:pt x="25" y="7"/>
                    <a:pt x="25" y="7"/>
                  </a:cubicBezTo>
                  <a:cubicBezTo>
                    <a:pt x="25" y="6"/>
                    <a:pt x="25" y="6"/>
                    <a:pt x="25" y="6"/>
                  </a:cubicBezTo>
                  <a:cubicBezTo>
                    <a:pt x="25" y="6"/>
                    <a:pt x="25" y="5"/>
                    <a:pt x="26" y="5"/>
                  </a:cubicBezTo>
                  <a:cubicBezTo>
                    <a:pt x="53" y="5"/>
                    <a:pt x="53" y="5"/>
                    <a:pt x="53" y="5"/>
                  </a:cubicBezTo>
                  <a:cubicBezTo>
                    <a:pt x="53" y="5"/>
                    <a:pt x="54" y="6"/>
                    <a:pt x="54" y="6"/>
                  </a:cubicBezTo>
                  <a:lnTo>
                    <a:pt x="54" y="7"/>
                  </a:lnTo>
                  <a:close/>
                  <a:moveTo>
                    <a:pt x="54" y="3"/>
                  </a:moveTo>
                  <a:cubicBezTo>
                    <a:pt x="54" y="4"/>
                    <a:pt x="53" y="4"/>
                    <a:pt x="53" y="4"/>
                  </a:cubicBezTo>
                  <a:cubicBezTo>
                    <a:pt x="26" y="4"/>
                    <a:pt x="26" y="4"/>
                    <a:pt x="26" y="4"/>
                  </a:cubicBezTo>
                  <a:cubicBezTo>
                    <a:pt x="25" y="4"/>
                    <a:pt x="25" y="4"/>
                    <a:pt x="25" y="3"/>
                  </a:cubicBezTo>
                  <a:cubicBezTo>
                    <a:pt x="25" y="3"/>
                    <a:pt x="25" y="3"/>
                    <a:pt x="25" y="3"/>
                  </a:cubicBezTo>
                  <a:cubicBezTo>
                    <a:pt x="25" y="2"/>
                    <a:pt x="25" y="2"/>
                    <a:pt x="26" y="2"/>
                  </a:cubicBezTo>
                  <a:cubicBezTo>
                    <a:pt x="53" y="2"/>
                    <a:pt x="53" y="2"/>
                    <a:pt x="53" y="2"/>
                  </a:cubicBezTo>
                  <a:cubicBezTo>
                    <a:pt x="53" y="2"/>
                    <a:pt x="54" y="2"/>
                    <a:pt x="5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21" name="文本框 32"/>
          <p:cNvSpPr txBox="1">
            <a:spLocks noChangeArrowheads="1"/>
          </p:cNvSpPr>
          <p:nvPr/>
        </p:nvSpPr>
        <p:spPr bwMode="auto">
          <a:xfrm>
            <a:off x="8209645" y="5019992"/>
            <a:ext cx="2590800" cy="461963"/>
          </a:xfrm>
          <a:prstGeom prst="rect">
            <a:avLst/>
          </a:prstGeom>
          <a:noFill/>
          <a:ln>
            <a:solidFill>
              <a:srgbClr val="FFFFFF"/>
            </a:solidFill>
          </a:ln>
        </p:spPr>
        <p:txBody>
          <a:bodyPr>
            <a:spAutoFit/>
          </a:bodyPr>
          <a:lstStyle/>
          <a:p>
            <a:pPr algn="ctr"/>
            <a:r>
              <a:rPr lang="zh-CN" altLang="en-US" sz="2400" dirty="0">
                <a:solidFill>
                  <a:srgbClr val="FFFFFF"/>
                </a:solidFill>
                <a:latin typeface="微软雅黑" panose="020B0503020204020204" pitchFamily="34" charset="-122"/>
                <a:ea typeface="微软雅黑" panose="020B0503020204020204" pitchFamily="34" charset="-122"/>
              </a:rPr>
              <a:t>北京大学</a:t>
            </a:r>
          </a:p>
        </p:txBody>
      </p:sp>
      <p:sp>
        <p:nvSpPr>
          <p:cNvPr id="22" name="文本框 35"/>
          <p:cNvSpPr txBox="1">
            <a:spLocks noChangeArrowheads="1"/>
          </p:cNvSpPr>
          <p:nvPr/>
        </p:nvSpPr>
        <p:spPr bwMode="auto">
          <a:xfrm>
            <a:off x="8209645" y="5675630"/>
            <a:ext cx="2590800" cy="461962"/>
          </a:xfrm>
          <a:prstGeom prst="rect">
            <a:avLst/>
          </a:prstGeom>
          <a:noFill/>
          <a:ln>
            <a:solidFill>
              <a:srgbClr val="FFFFFF"/>
            </a:solidFill>
          </a:ln>
        </p:spPr>
        <p:txBody>
          <a:bodyPr>
            <a:spAutoFit/>
          </a:bodyPr>
          <a:lstStyle/>
          <a:p>
            <a:pPr algn="ctr"/>
            <a:r>
              <a:rPr lang="zh-CN" altLang="en-US" sz="2400" dirty="0">
                <a:solidFill>
                  <a:srgbClr val="FFFFFF"/>
                </a:solidFill>
                <a:latin typeface="微软雅黑" panose="020B0503020204020204" pitchFamily="34" charset="-122"/>
                <a:ea typeface="微软雅黑" panose="020B0503020204020204" pitchFamily="34" charset="-122"/>
              </a:rPr>
              <a:t>经济学硕士</a:t>
            </a:r>
          </a:p>
        </p:txBody>
      </p:sp>
      <p:sp>
        <p:nvSpPr>
          <p:cNvPr id="23" name="文本框 38"/>
          <p:cNvSpPr txBox="1">
            <a:spLocks noChangeArrowheads="1"/>
          </p:cNvSpPr>
          <p:nvPr/>
        </p:nvSpPr>
        <p:spPr bwMode="auto">
          <a:xfrm>
            <a:off x="8209645" y="4362767"/>
            <a:ext cx="2590800" cy="461963"/>
          </a:xfrm>
          <a:prstGeom prst="rect">
            <a:avLst/>
          </a:prstGeom>
          <a:noFill/>
          <a:ln>
            <a:solidFill>
              <a:srgbClr val="FFFFFF"/>
            </a:solidFill>
          </a:ln>
        </p:spPr>
        <p:txBody>
          <a:bodyPr>
            <a:spAutoFit/>
          </a:bodyPr>
          <a:lstStyle/>
          <a:p>
            <a:pPr algn="ctr"/>
            <a:r>
              <a:rPr lang="en-US" altLang="zh-CN" sz="2400" dirty="0">
                <a:solidFill>
                  <a:srgbClr val="FFFFFF"/>
                </a:solidFill>
                <a:latin typeface="微软雅黑" panose="020B0503020204020204" pitchFamily="34" charset="-122"/>
                <a:ea typeface="微软雅黑" panose="020B0503020204020204" pitchFamily="34" charset="-122"/>
              </a:rPr>
              <a:t>2008</a:t>
            </a:r>
            <a:r>
              <a:rPr lang="zh-CN" altLang="en-US" sz="2400" dirty="0">
                <a:solidFill>
                  <a:srgbClr val="FFFFFF"/>
                </a:solidFill>
                <a:latin typeface="微软雅黑" panose="020B0503020204020204" pitchFamily="34" charset="-122"/>
                <a:ea typeface="微软雅黑" panose="020B0503020204020204" pitchFamily="34" charset="-122"/>
              </a:rPr>
              <a:t>年</a:t>
            </a:r>
            <a:r>
              <a:rPr lang="en-US" altLang="zh-CN" sz="2400" dirty="0">
                <a:solidFill>
                  <a:srgbClr val="FFFFFF"/>
                </a:solidFill>
                <a:latin typeface="微软雅黑" panose="020B0503020204020204" pitchFamily="34" charset="-122"/>
                <a:ea typeface="微软雅黑" panose="020B0503020204020204" pitchFamily="34" charset="-122"/>
              </a:rPr>
              <a:t>-2011</a:t>
            </a:r>
            <a:endParaRPr lang="zh-CN" altLang="en-US" sz="2400" dirty="0">
              <a:solidFill>
                <a:srgbClr val="FFFFFF"/>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5341258" y="551543"/>
            <a:ext cx="1568058"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EDUCATION</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3" name="灯片编号占位符 2"/>
          <p:cNvSpPr>
            <a:spLocks noGrp="1"/>
          </p:cNvSpPr>
          <p:nvPr>
            <p:ph type="sldNum" sz="quarter" idx="12"/>
          </p:nvPr>
        </p:nvSpPr>
        <p:spPr/>
        <p:txBody>
          <a:bodyPr/>
          <a:lstStyle/>
          <a:p>
            <a:fld id="{8DBECCF4-614E-4169-A690-C72740F4C8F9}" type="slidenum">
              <a:rPr lang="zh-CN" altLang="en-US" smtClean="0"/>
              <a:t>6</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3750"/>
                                        <p:tgtEl>
                                          <p:spTgt spid="2"/>
                                        </p:tgtEl>
                                      </p:cBhvr>
                                    </p:animEffect>
                                  </p:childTnLst>
                                </p:cTn>
                              </p:par>
                              <p:par>
                                <p:cTn id="8" presetID="53" presetClass="entr" presetSubtype="16" fill="hold" grpId="0" nodeType="withEffect">
                                  <p:stCondLst>
                                    <p:cond delay="250"/>
                                  </p:stCondLst>
                                  <p:childTnLst>
                                    <p:set>
                                      <p:cBhvr>
                                        <p:cTn id="9" dur="1" fill="hold">
                                          <p:stCondLst>
                                            <p:cond delay="0"/>
                                          </p:stCondLst>
                                        </p:cTn>
                                        <p:tgtEl>
                                          <p:spTgt spid="7"/>
                                        </p:tgtEl>
                                        <p:attrNameLst>
                                          <p:attrName>style.visibility</p:attrName>
                                        </p:attrNameLst>
                                      </p:cBhvr>
                                      <p:to>
                                        <p:strVal val="visible"/>
                                      </p:to>
                                    </p:set>
                                    <p:anim calcmode="lin" valueType="num">
                                      <p:cBhvr>
                                        <p:cTn id="10" dur="750" fill="hold"/>
                                        <p:tgtEl>
                                          <p:spTgt spid="7"/>
                                        </p:tgtEl>
                                        <p:attrNameLst>
                                          <p:attrName>ppt_w</p:attrName>
                                        </p:attrNameLst>
                                      </p:cBhvr>
                                      <p:tavLst>
                                        <p:tav tm="0">
                                          <p:val>
                                            <p:fltVal val="0"/>
                                          </p:val>
                                        </p:tav>
                                        <p:tav tm="100000">
                                          <p:val>
                                            <p:strVal val="#ppt_w"/>
                                          </p:val>
                                        </p:tav>
                                      </p:tavLst>
                                    </p:anim>
                                    <p:anim calcmode="lin" valueType="num">
                                      <p:cBhvr>
                                        <p:cTn id="11" dur="750" fill="hold"/>
                                        <p:tgtEl>
                                          <p:spTgt spid="7"/>
                                        </p:tgtEl>
                                        <p:attrNameLst>
                                          <p:attrName>ppt_h</p:attrName>
                                        </p:attrNameLst>
                                      </p:cBhvr>
                                      <p:tavLst>
                                        <p:tav tm="0">
                                          <p:val>
                                            <p:fltVal val="0"/>
                                          </p:val>
                                        </p:tav>
                                        <p:tav tm="100000">
                                          <p:val>
                                            <p:strVal val="#ppt_h"/>
                                          </p:val>
                                        </p:tav>
                                      </p:tavLst>
                                    </p:anim>
                                    <p:animEffect transition="in" filter="fade">
                                      <p:cBhvr>
                                        <p:cTn id="12" dur="750"/>
                                        <p:tgtEl>
                                          <p:spTgt spid="7"/>
                                        </p:tgtEl>
                                      </p:cBhvr>
                                    </p:animEffect>
                                  </p:childTnLst>
                                </p:cTn>
                              </p:par>
                              <p:par>
                                <p:cTn id="13" presetID="12" presetClass="entr" presetSubtype="8" fill="hold" grpId="0" nodeType="withEffect">
                                  <p:stCondLst>
                                    <p:cond delay="75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750"/>
                                        <p:tgtEl>
                                          <p:spTgt spid="8"/>
                                        </p:tgtEl>
                                        <p:attrNameLst>
                                          <p:attrName>ppt_x</p:attrName>
                                        </p:attrNameLst>
                                      </p:cBhvr>
                                      <p:tavLst>
                                        <p:tav tm="0">
                                          <p:val>
                                            <p:strVal val="#ppt_x-#ppt_w*1.125000"/>
                                          </p:val>
                                        </p:tav>
                                        <p:tav tm="100000">
                                          <p:val>
                                            <p:strVal val="#ppt_x"/>
                                          </p:val>
                                        </p:tav>
                                      </p:tavLst>
                                    </p:anim>
                                    <p:animEffect transition="in" filter="wipe(right)">
                                      <p:cBhvr>
                                        <p:cTn id="16" dur="750"/>
                                        <p:tgtEl>
                                          <p:spTgt spid="8"/>
                                        </p:tgtEl>
                                      </p:cBhvr>
                                    </p:animEffect>
                                  </p:childTnLst>
                                </p:cTn>
                              </p:par>
                              <p:par>
                                <p:cTn id="17" presetID="12" presetClass="entr" presetSubtype="8" fill="hold" grpId="0" nodeType="withEffect">
                                  <p:stCondLst>
                                    <p:cond delay="100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750"/>
                                        <p:tgtEl>
                                          <p:spTgt spid="9"/>
                                        </p:tgtEl>
                                        <p:attrNameLst>
                                          <p:attrName>ppt_x</p:attrName>
                                        </p:attrNameLst>
                                      </p:cBhvr>
                                      <p:tavLst>
                                        <p:tav tm="0">
                                          <p:val>
                                            <p:strVal val="#ppt_x-#ppt_w*1.125000"/>
                                          </p:val>
                                        </p:tav>
                                        <p:tav tm="100000">
                                          <p:val>
                                            <p:strVal val="#ppt_x"/>
                                          </p:val>
                                        </p:tav>
                                      </p:tavLst>
                                    </p:anim>
                                    <p:animEffect transition="in" filter="wipe(right)">
                                      <p:cBhvr>
                                        <p:cTn id="20" dur="750"/>
                                        <p:tgtEl>
                                          <p:spTgt spid="9"/>
                                        </p:tgtEl>
                                      </p:cBhvr>
                                    </p:animEffect>
                                  </p:childTnLst>
                                </p:cTn>
                              </p:par>
                              <p:par>
                                <p:cTn id="21" presetID="12" presetClass="entr" presetSubtype="8" fill="hold" grpId="0" nodeType="withEffect">
                                  <p:stCondLst>
                                    <p:cond delay="125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750"/>
                                        <p:tgtEl>
                                          <p:spTgt spid="10"/>
                                        </p:tgtEl>
                                        <p:attrNameLst>
                                          <p:attrName>ppt_x</p:attrName>
                                        </p:attrNameLst>
                                      </p:cBhvr>
                                      <p:tavLst>
                                        <p:tav tm="0">
                                          <p:val>
                                            <p:strVal val="#ppt_x-#ppt_w*1.125000"/>
                                          </p:val>
                                        </p:tav>
                                        <p:tav tm="100000">
                                          <p:val>
                                            <p:strVal val="#ppt_x"/>
                                          </p:val>
                                        </p:tav>
                                      </p:tavLst>
                                    </p:anim>
                                    <p:animEffect transition="in" filter="wipe(right)">
                                      <p:cBhvr>
                                        <p:cTn id="24" dur="750"/>
                                        <p:tgtEl>
                                          <p:spTgt spid="10"/>
                                        </p:tgtEl>
                                      </p:cBhvr>
                                    </p:animEffect>
                                  </p:childTnLst>
                                </p:cTn>
                              </p:par>
                              <p:par>
                                <p:cTn id="25" presetID="53" presetClass="entr" presetSubtype="16" fill="hold" nodeType="withEffect">
                                  <p:stCondLst>
                                    <p:cond delay="2000"/>
                                  </p:stCondLst>
                                  <p:childTnLst>
                                    <p:set>
                                      <p:cBhvr>
                                        <p:cTn id="26" dur="1" fill="hold">
                                          <p:stCondLst>
                                            <p:cond delay="0"/>
                                          </p:stCondLst>
                                        </p:cTn>
                                        <p:tgtEl>
                                          <p:spTgt spid="13"/>
                                        </p:tgtEl>
                                        <p:attrNameLst>
                                          <p:attrName>style.visibility</p:attrName>
                                        </p:attrNameLst>
                                      </p:cBhvr>
                                      <p:to>
                                        <p:strVal val="visible"/>
                                      </p:to>
                                    </p:set>
                                    <p:anim calcmode="lin" valueType="num">
                                      <p:cBhvr>
                                        <p:cTn id="27" dur="750" fill="hold"/>
                                        <p:tgtEl>
                                          <p:spTgt spid="13"/>
                                        </p:tgtEl>
                                        <p:attrNameLst>
                                          <p:attrName>ppt_w</p:attrName>
                                        </p:attrNameLst>
                                      </p:cBhvr>
                                      <p:tavLst>
                                        <p:tav tm="0">
                                          <p:val>
                                            <p:fltVal val="0"/>
                                          </p:val>
                                        </p:tav>
                                        <p:tav tm="100000">
                                          <p:val>
                                            <p:strVal val="#ppt_w"/>
                                          </p:val>
                                        </p:tav>
                                      </p:tavLst>
                                    </p:anim>
                                    <p:anim calcmode="lin" valueType="num">
                                      <p:cBhvr>
                                        <p:cTn id="28" dur="750" fill="hold"/>
                                        <p:tgtEl>
                                          <p:spTgt spid="13"/>
                                        </p:tgtEl>
                                        <p:attrNameLst>
                                          <p:attrName>ppt_h</p:attrName>
                                        </p:attrNameLst>
                                      </p:cBhvr>
                                      <p:tavLst>
                                        <p:tav tm="0">
                                          <p:val>
                                            <p:fltVal val="0"/>
                                          </p:val>
                                        </p:tav>
                                        <p:tav tm="100000">
                                          <p:val>
                                            <p:strVal val="#ppt_h"/>
                                          </p:val>
                                        </p:tav>
                                      </p:tavLst>
                                    </p:anim>
                                    <p:animEffect transition="in" filter="fade">
                                      <p:cBhvr>
                                        <p:cTn id="29" dur="750"/>
                                        <p:tgtEl>
                                          <p:spTgt spid="13"/>
                                        </p:tgtEl>
                                      </p:cBhvr>
                                    </p:animEffect>
                                  </p:childTnLst>
                                </p:cTn>
                              </p:par>
                              <p:par>
                                <p:cTn id="30" presetID="12" presetClass="entr" presetSubtype="2" fill="hold" grpId="0" nodeType="withEffect">
                                  <p:stCondLst>
                                    <p:cond delay="250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750"/>
                                        <p:tgtEl>
                                          <p:spTgt spid="23"/>
                                        </p:tgtEl>
                                        <p:attrNameLst>
                                          <p:attrName>ppt_x</p:attrName>
                                        </p:attrNameLst>
                                      </p:cBhvr>
                                      <p:tavLst>
                                        <p:tav tm="0">
                                          <p:val>
                                            <p:strVal val="#ppt_x+#ppt_w*1.125000"/>
                                          </p:val>
                                        </p:tav>
                                        <p:tav tm="100000">
                                          <p:val>
                                            <p:strVal val="#ppt_x"/>
                                          </p:val>
                                        </p:tav>
                                      </p:tavLst>
                                    </p:anim>
                                    <p:animEffect transition="in" filter="wipe(left)">
                                      <p:cBhvr>
                                        <p:cTn id="33" dur="750"/>
                                        <p:tgtEl>
                                          <p:spTgt spid="23"/>
                                        </p:tgtEl>
                                      </p:cBhvr>
                                    </p:animEffect>
                                  </p:childTnLst>
                                </p:cTn>
                              </p:par>
                              <p:par>
                                <p:cTn id="34" presetID="12" presetClass="entr" presetSubtype="2" fill="hold" grpId="0" nodeType="withEffect">
                                  <p:stCondLst>
                                    <p:cond delay="3000"/>
                                  </p:stCondLst>
                                  <p:childTnLst>
                                    <p:set>
                                      <p:cBhvr>
                                        <p:cTn id="35" dur="1" fill="hold">
                                          <p:stCondLst>
                                            <p:cond delay="0"/>
                                          </p:stCondLst>
                                        </p:cTn>
                                        <p:tgtEl>
                                          <p:spTgt spid="21"/>
                                        </p:tgtEl>
                                        <p:attrNameLst>
                                          <p:attrName>style.visibility</p:attrName>
                                        </p:attrNameLst>
                                      </p:cBhvr>
                                      <p:to>
                                        <p:strVal val="visible"/>
                                      </p:to>
                                    </p:set>
                                    <p:anim calcmode="lin" valueType="num">
                                      <p:cBhvr additive="base">
                                        <p:cTn id="36" dur="750"/>
                                        <p:tgtEl>
                                          <p:spTgt spid="21"/>
                                        </p:tgtEl>
                                        <p:attrNameLst>
                                          <p:attrName>ppt_x</p:attrName>
                                        </p:attrNameLst>
                                      </p:cBhvr>
                                      <p:tavLst>
                                        <p:tav tm="0">
                                          <p:val>
                                            <p:strVal val="#ppt_x+#ppt_w*1.125000"/>
                                          </p:val>
                                        </p:tav>
                                        <p:tav tm="100000">
                                          <p:val>
                                            <p:strVal val="#ppt_x"/>
                                          </p:val>
                                        </p:tav>
                                      </p:tavLst>
                                    </p:anim>
                                    <p:animEffect transition="in" filter="wipe(left)">
                                      <p:cBhvr>
                                        <p:cTn id="37" dur="750"/>
                                        <p:tgtEl>
                                          <p:spTgt spid="21"/>
                                        </p:tgtEl>
                                      </p:cBhvr>
                                    </p:animEffect>
                                  </p:childTnLst>
                                </p:cTn>
                              </p:par>
                              <p:par>
                                <p:cTn id="38" presetID="12" presetClass="entr" presetSubtype="2" fill="hold" grpId="0" nodeType="withEffect">
                                  <p:stCondLst>
                                    <p:cond delay="3250"/>
                                  </p:stCondLst>
                                  <p:childTnLst>
                                    <p:set>
                                      <p:cBhvr>
                                        <p:cTn id="39" dur="1" fill="hold">
                                          <p:stCondLst>
                                            <p:cond delay="0"/>
                                          </p:stCondLst>
                                        </p:cTn>
                                        <p:tgtEl>
                                          <p:spTgt spid="22"/>
                                        </p:tgtEl>
                                        <p:attrNameLst>
                                          <p:attrName>style.visibility</p:attrName>
                                        </p:attrNameLst>
                                      </p:cBhvr>
                                      <p:to>
                                        <p:strVal val="visible"/>
                                      </p:to>
                                    </p:set>
                                    <p:anim calcmode="lin" valueType="num">
                                      <p:cBhvr additive="base">
                                        <p:cTn id="40" dur="750"/>
                                        <p:tgtEl>
                                          <p:spTgt spid="22"/>
                                        </p:tgtEl>
                                        <p:attrNameLst>
                                          <p:attrName>ppt_x</p:attrName>
                                        </p:attrNameLst>
                                      </p:cBhvr>
                                      <p:tavLst>
                                        <p:tav tm="0">
                                          <p:val>
                                            <p:strVal val="#ppt_x+#ppt_w*1.125000"/>
                                          </p:val>
                                        </p:tav>
                                        <p:tav tm="100000">
                                          <p:val>
                                            <p:strVal val="#ppt_x"/>
                                          </p:val>
                                        </p:tav>
                                      </p:tavLst>
                                    </p:anim>
                                    <p:animEffect transition="in" filter="wipe(left)">
                                      <p:cBhvr>
                                        <p:cTn id="41" dur="750"/>
                                        <p:tgtEl>
                                          <p:spTgt spid="22"/>
                                        </p:tgtEl>
                                      </p:cBhvr>
                                    </p:animEffect>
                                  </p:childTnLst>
                                </p:cTn>
                              </p:par>
                            </p:childTnLst>
                          </p:cTn>
                        </p:par>
                        <p:par>
                          <p:cTn id="42" fill="hold">
                            <p:stCondLst>
                              <p:cond delay="4000"/>
                            </p:stCondLst>
                            <p:childTnLst>
                              <p:par>
                                <p:cTn id="43" presetID="41" presetClass="entr" presetSubtype="0" fill="hold" grpId="0" nodeType="afterEffect">
                                  <p:stCondLst>
                                    <p:cond delay="0"/>
                                  </p:stCondLst>
                                  <p:iterate type="lt">
                                    <p:tmPct val="10000"/>
                                  </p:iterate>
                                  <p:childTnLst>
                                    <p:set>
                                      <p:cBhvr>
                                        <p:cTn id="44" dur="1" fill="hold">
                                          <p:stCondLst>
                                            <p:cond delay="0"/>
                                          </p:stCondLst>
                                        </p:cTn>
                                        <p:tgtEl>
                                          <p:spTgt spid="24"/>
                                        </p:tgtEl>
                                        <p:attrNameLst>
                                          <p:attrName>style.visibility</p:attrName>
                                        </p:attrNameLst>
                                      </p:cBhvr>
                                      <p:to>
                                        <p:strVal val="visible"/>
                                      </p:to>
                                    </p:set>
                                    <p:anim calcmode="lin" valueType="num">
                                      <p:cBhvr>
                                        <p:cTn id="45"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46" dur="500" fill="hold"/>
                                        <p:tgtEl>
                                          <p:spTgt spid="24"/>
                                        </p:tgtEl>
                                        <p:attrNameLst>
                                          <p:attrName>ppt_y</p:attrName>
                                        </p:attrNameLst>
                                      </p:cBhvr>
                                      <p:tavLst>
                                        <p:tav tm="0">
                                          <p:val>
                                            <p:strVal val="#ppt_y"/>
                                          </p:val>
                                        </p:tav>
                                        <p:tav tm="100000">
                                          <p:val>
                                            <p:strVal val="#ppt_y"/>
                                          </p:val>
                                        </p:tav>
                                      </p:tavLst>
                                    </p:anim>
                                    <p:anim calcmode="lin" valueType="num">
                                      <p:cBhvr>
                                        <p:cTn id="47"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48" dur="5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49" dur="500" tmFilter="0,0; .5, 1; 1, 1"/>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21" grpId="0" animBg="1"/>
      <p:bldP spid="22" grpId="0" animBg="1"/>
      <p:bldP spid="23" grpId="0" animBg="1"/>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018316" y="551543"/>
            <a:ext cx="2053767"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HONOR AWARD</a:t>
            </a:r>
          </a:p>
        </p:txBody>
      </p:sp>
      <p:sp>
        <p:nvSpPr>
          <p:cNvPr id="32" name="文本框 31"/>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
        <p:nvSpPr>
          <p:cNvPr id="33" name="文本框 9"/>
          <p:cNvSpPr txBox="1">
            <a:spLocks noChangeArrowheads="1"/>
          </p:cNvSpPr>
          <p:nvPr/>
        </p:nvSpPr>
        <p:spPr bwMode="auto">
          <a:xfrm>
            <a:off x="1092495" y="1699975"/>
            <a:ext cx="3157537" cy="400110"/>
          </a:xfrm>
          <a:prstGeom prst="rect">
            <a:avLst/>
          </a:prstGeom>
          <a:noFill/>
          <a:ln>
            <a:solidFill>
              <a:srgbClr val="FFFFFF"/>
            </a:solidFill>
          </a:ln>
        </p:spPr>
        <p:txBody>
          <a:bodyPr>
            <a:spAutoFit/>
          </a:bodyPr>
          <a:lstStyle/>
          <a:p>
            <a:pPr algn="ctr"/>
            <a:r>
              <a:rPr lang="zh-CN" altLang="en-US" sz="2000" dirty="0">
                <a:solidFill>
                  <a:srgbClr val="FFFFFF"/>
                </a:solidFill>
                <a:latin typeface="微软雅黑" panose="020B0503020204020204" pitchFamily="34" charset="-122"/>
                <a:ea typeface="微软雅黑" panose="020B0503020204020204" pitchFamily="34" charset="-122"/>
              </a:rPr>
              <a:t>获得国家励志奖学金。</a:t>
            </a:r>
          </a:p>
        </p:txBody>
      </p:sp>
      <p:sp>
        <p:nvSpPr>
          <p:cNvPr id="34" name="文本框 11"/>
          <p:cNvSpPr txBox="1">
            <a:spLocks noChangeArrowheads="1"/>
          </p:cNvSpPr>
          <p:nvPr/>
        </p:nvSpPr>
        <p:spPr bwMode="auto">
          <a:xfrm>
            <a:off x="2341563" y="2609850"/>
            <a:ext cx="3157537" cy="400110"/>
          </a:xfrm>
          <a:prstGeom prst="rect">
            <a:avLst/>
          </a:prstGeom>
          <a:noFill/>
          <a:ln>
            <a:solidFill>
              <a:srgbClr val="FFFFFF"/>
            </a:solidFill>
          </a:ln>
        </p:spPr>
        <p:txBody>
          <a:bodyPr>
            <a:spAutoFit/>
          </a:bodyPr>
          <a:lstStyle/>
          <a:p>
            <a:pPr algn="ctr"/>
            <a:r>
              <a:rPr lang="zh-CN" altLang="en-US" sz="2000">
                <a:solidFill>
                  <a:srgbClr val="FFFFFF"/>
                </a:solidFill>
                <a:latin typeface="微软雅黑" panose="020B0503020204020204" pitchFamily="34" charset="-122"/>
                <a:ea typeface="微软雅黑" panose="020B0503020204020204" pitchFamily="34" charset="-122"/>
              </a:rPr>
              <a:t>组建创业团队。</a:t>
            </a:r>
          </a:p>
        </p:txBody>
      </p:sp>
      <p:sp>
        <p:nvSpPr>
          <p:cNvPr id="35" name="文本框 14"/>
          <p:cNvSpPr txBox="1">
            <a:spLocks noChangeArrowheads="1"/>
          </p:cNvSpPr>
          <p:nvPr/>
        </p:nvSpPr>
        <p:spPr bwMode="auto">
          <a:xfrm>
            <a:off x="3343049" y="3538000"/>
            <a:ext cx="3157537" cy="400110"/>
          </a:xfrm>
          <a:prstGeom prst="rect">
            <a:avLst/>
          </a:prstGeom>
          <a:noFill/>
          <a:ln>
            <a:solidFill>
              <a:srgbClr val="FFFFFF"/>
            </a:solidFill>
          </a:ln>
        </p:spPr>
        <p:txBody>
          <a:bodyPr>
            <a:spAutoFit/>
          </a:bodyPr>
          <a:lstStyle/>
          <a:p>
            <a:pPr algn="ctr"/>
            <a:r>
              <a:rPr lang="zh-CN" altLang="en-US" sz="2000">
                <a:solidFill>
                  <a:srgbClr val="FFFFFF"/>
                </a:solidFill>
                <a:latin typeface="微软雅黑" panose="020B0503020204020204" pitchFamily="34" charset="-122"/>
                <a:ea typeface="微软雅黑" panose="020B0503020204020204" pitchFamily="34" charset="-122"/>
              </a:rPr>
              <a:t>担任学生会主席。</a:t>
            </a:r>
          </a:p>
        </p:txBody>
      </p:sp>
      <p:sp>
        <p:nvSpPr>
          <p:cNvPr id="36" name="文本框 19"/>
          <p:cNvSpPr txBox="1">
            <a:spLocks noChangeArrowheads="1"/>
          </p:cNvSpPr>
          <p:nvPr/>
        </p:nvSpPr>
        <p:spPr bwMode="auto">
          <a:xfrm>
            <a:off x="4437793" y="4409809"/>
            <a:ext cx="3157537" cy="400110"/>
          </a:xfrm>
          <a:prstGeom prst="rect">
            <a:avLst/>
          </a:prstGeom>
          <a:noFill/>
          <a:ln>
            <a:solidFill>
              <a:srgbClr val="FFFFFF"/>
            </a:solidFill>
          </a:ln>
        </p:spPr>
        <p:txBody>
          <a:bodyPr>
            <a:spAutoFit/>
          </a:bodyPr>
          <a:lstStyle/>
          <a:p>
            <a:pPr algn="ctr"/>
            <a:r>
              <a:rPr lang="zh-CN" altLang="en-US" sz="2000">
                <a:solidFill>
                  <a:srgbClr val="FFFFFF"/>
                </a:solidFill>
                <a:latin typeface="微软雅黑" panose="020B0503020204020204" pitchFamily="34" charset="-122"/>
                <a:ea typeface="微软雅黑" panose="020B0503020204020204" pitchFamily="34" charset="-122"/>
              </a:rPr>
              <a:t>获得挑战杯省赛银奖。</a:t>
            </a:r>
          </a:p>
        </p:txBody>
      </p:sp>
      <p:sp>
        <p:nvSpPr>
          <p:cNvPr id="37" name="文本框 22"/>
          <p:cNvSpPr txBox="1">
            <a:spLocks noChangeArrowheads="1"/>
          </p:cNvSpPr>
          <p:nvPr/>
        </p:nvSpPr>
        <p:spPr bwMode="auto">
          <a:xfrm>
            <a:off x="5889221" y="5367342"/>
            <a:ext cx="3157537" cy="400110"/>
          </a:xfrm>
          <a:prstGeom prst="rect">
            <a:avLst/>
          </a:prstGeom>
          <a:noFill/>
          <a:ln>
            <a:solidFill>
              <a:srgbClr val="FFFFFF"/>
            </a:solidFill>
          </a:ln>
        </p:spPr>
        <p:txBody>
          <a:bodyPr>
            <a:spAutoFit/>
          </a:bodyPr>
          <a:lstStyle/>
          <a:p>
            <a:pPr algn="ctr"/>
            <a:r>
              <a:rPr lang="zh-CN" altLang="en-US" sz="2000">
                <a:solidFill>
                  <a:srgbClr val="FFFFFF"/>
                </a:solidFill>
                <a:latin typeface="微软雅黑" panose="020B0503020204020204" pitchFamily="34" charset="-122"/>
                <a:ea typeface="微软雅黑" panose="020B0503020204020204" pitchFamily="34" charset="-122"/>
              </a:rPr>
              <a:t>荣获创业比赛一等奖。</a:t>
            </a:r>
          </a:p>
        </p:txBody>
      </p:sp>
      <p:grpSp>
        <p:nvGrpSpPr>
          <p:cNvPr id="38" name="组合 4"/>
          <p:cNvGrpSpPr/>
          <p:nvPr/>
        </p:nvGrpSpPr>
        <p:grpSpPr bwMode="auto">
          <a:xfrm>
            <a:off x="4511970" y="1609486"/>
            <a:ext cx="1584317" cy="545254"/>
            <a:chOff x="5760745" y="2062451"/>
            <a:chExt cx="1584307" cy="544257"/>
          </a:xfrm>
        </p:grpSpPr>
        <p:sp>
          <p:nvSpPr>
            <p:cNvPr id="39" name="任意多边形 38"/>
            <p:cNvSpPr/>
            <p:nvPr/>
          </p:nvSpPr>
          <p:spPr>
            <a:xfrm rot="13548110" flipH="1">
              <a:off x="5760277" y="2062919"/>
              <a:ext cx="356534" cy="355598"/>
            </a:xfrm>
            <a:custGeom>
              <a:avLst/>
              <a:gdLst>
                <a:gd name="connsiteX0" fmla="*/ 96856 w 356008"/>
                <a:gd name="connsiteY0" fmla="*/ 259018 h 356008"/>
                <a:gd name="connsiteX1" fmla="*/ 71835 w 356008"/>
                <a:gd name="connsiteY1" fmla="*/ 198611 h 356008"/>
                <a:gd name="connsiteX2" fmla="*/ 157262 w 356008"/>
                <a:gd name="connsiteY2" fmla="*/ 113185 h 356008"/>
                <a:gd name="connsiteX3" fmla="*/ 242689 w 356008"/>
                <a:gd name="connsiteY3" fmla="*/ 198611 h 356008"/>
                <a:gd name="connsiteX4" fmla="*/ 157262 w 356008"/>
                <a:gd name="connsiteY4" fmla="*/ 284038 h 356008"/>
                <a:gd name="connsiteX5" fmla="*/ 96856 w 356008"/>
                <a:gd name="connsiteY5" fmla="*/ 259018 h 356008"/>
                <a:gd name="connsiteX6" fmla="*/ 47507 w 356008"/>
                <a:gd name="connsiteY6" fmla="*/ 308502 h 356008"/>
                <a:gd name="connsiteX7" fmla="*/ 162197 w 356008"/>
                <a:gd name="connsiteY7" fmla="*/ 356008 h 356008"/>
                <a:gd name="connsiteX8" fmla="*/ 324394 w 356008"/>
                <a:gd name="connsiteY8" fmla="*/ 193811 h 356008"/>
                <a:gd name="connsiteX9" fmla="*/ 356008 w 356008"/>
                <a:gd name="connsiteY9" fmla="*/ 0 h 356008"/>
                <a:gd name="connsiteX10" fmla="*/ 162197 w 356008"/>
                <a:gd name="connsiteY10" fmla="*/ 31614 h 356008"/>
                <a:gd name="connsiteX11" fmla="*/ 0 w 356008"/>
                <a:gd name="connsiteY11" fmla="*/ 193811 h 356008"/>
                <a:gd name="connsiteX12" fmla="*/ 47507 w 356008"/>
                <a:gd name="connsiteY12" fmla="*/ 308502 h 35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008" h="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rgbClr val="2AF5D0"/>
                </a:solidFill>
              </a:endParaRPr>
            </a:p>
          </p:txBody>
        </p:sp>
        <p:sp>
          <p:nvSpPr>
            <p:cNvPr id="40" name="文本框 3"/>
            <p:cNvSpPr txBox="1">
              <a:spLocks noChangeArrowheads="1"/>
            </p:cNvSpPr>
            <p:nvPr/>
          </p:nvSpPr>
          <p:spPr bwMode="auto">
            <a:xfrm>
              <a:off x="6096000" y="2145887"/>
              <a:ext cx="1249052" cy="46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a:solidFill>
                    <a:srgbClr val="FFFFFF"/>
                  </a:solidFill>
                  <a:latin typeface="微软雅黑" panose="020B0503020204020204" pitchFamily="34" charset="-122"/>
                  <a:ea typeface="微软雅黑" panose="020B0503020204020204" pitchFamily="34" charset="-122"/>
                </a:rPr>
                <a:t>2012</a:t>
              </a:r>
              <a:r>
                <a:rPr lang="zh-CN" altLang="en-US" sz="2400" b="1" dirty="0">
                  <a:solidFill>
                    <a:srgbClr val="FFFFFF"/>
                  </a:solidFill>
                  <a:latin typeface="微软雅黑" panose="020B0503020204020204" pitchFamily="34" charset="-122"/>
                  <a:ea typeface="微软雅黑" panose="020B0503020204020204" pitchFamily="34" charset="-122"/>
                </a:rPr>
                <a:t>年</a:t>
              </a:r>
            </a:p>
          </p:txBody>
        </p:sp>
      </p:grpSp>
      <p:grpSp>
        <p:nvGrpSpPr>
          <p:cNvPr id="41" name="组合 25"/>
          <p:cNvGrpSpPr/>
          <p:nvPr/>
        </p:nvGrpSpPr>
        <p:grpSpPr bwMode="auto">
          <a:xfrm>
            <a:off x="5761039" y="2520947"/>
            <a:ext cx="1584316" cy="545255"/>
            <a:chOff x="5760746" y="2062450"/>
            <a:chExt cx="1584306" cy="544258"/>
          </a:xfrm>
        </p:grpSpPr>
        <p:sp>
          <p:nvSpPr>
            <p:cNvPr id="42" name="任意多边形 41"/>
            <p:cNvSpPr/>
            <p:nvPr/>
          </p:nvSpPr>
          <p:spPr>
            <a:xfrm rot="13548110" flipH="1">
              <a:off x="5760277" y="2062919"/>
              <a:ext cx="356535" cy="355598"/>
            </a:xfrm>
            <a:custGeom>
              <a:avLst/>
              <a:gdLst>
                <a:gd name="connsiteX0" fmla="*/ 96856 w 356008"/>
                <a:gd name="connsiteY0" fmla="*/ 259018 h 356008"/>
                <a:gd name="connsiteX1" fmla="*/ 71835 w 356008"/>
                <a:gd name="connsiteY1" fmla="*/ 198611 h 356008"/>
                <a:gd name="connsiteX2" fmla="*/ 157262 w 356008"/>
                <a:gd name="connsiteY2" fmla="*/ 113185 h 356008"/>
                <a:gd name="connsiteX3" fmla="*/ 242689 w 356008"/>
                <a:gd name="connsiteY3" fmla="*/ 198611 h 356008"/>
                <a:gd name="connsiteX4" fmla="*/ 157262 w 356008"/>
                <a:gd name="connsiteY4" fmla="*/ 284038 h 356008"/>
                <a:gd name="connsiteX5" fmla="*/ 96856 w 356008"/>
                <a:gd name="connsiteY5" fmla="*/ 259018 h 356008"/>
                <a:gd name="connsiteX6" fmla="*/ 47507 w 356008"/>
                <a:gd name="connsiteY6" fmla="*/ 308502 h 356008"/>
                <a:gd name="connsiteX7" fmla="*/ 162197 w 356008"/>
                <a:gd name="connsiteY7" fmla="*/ 356008 h 356008"/>
                <a:gd name="connsiteX8" fmla="*/ 324394 w 356008"/>
                <a:gd name="connsiteY8" fmla="*/ 193811 h 356008"/>
                <a:gd name="connsiteX9" fmla="*/ 356008 w 356008"/>
                <a:gd name="connsiteY9" fmla="*/ 0 h 356008"/>
                <a:gd name="connsiteX10" fmla="*/ 162197 w 356008"/>
                <a:gd name="connsiteY10" fmla="*/ 31614 h 356008"/>
                <a:gd name="connsiteX11" fmla="*/ 0 w 356008"/>
                <a:gd name="connsiteY11" fmla="*/ 193811 h 356008"/>
                <a:gd name="connsiteX12" fmla="*/ 47507 w 356008"/>
                <a:gd name="connsiteY12" fmla="*/ 308502 h 35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008" h="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rgbClr val="2AF5D0"/>
                </a:solidFill>
              </a:endParaRPr>
            </a:p>
          </p:txBody>
        </p:sp>
        <p:sp>
          <p:nvSpPr>
            <p:cNvPr id="43" name="文本框 27"/>
            <p:cNvSpPr txBox="1">
              <a:spLocks noChangeArrowheads="1"/>
            </p:cNvSpPr>
            <p:nvPr/>
          </p:nvSpPr>
          <p:spPr bwMode="auto">
            <a:xfrm>
              <a:off x="6096000" y="2145887"/>
              <a:ext cx="1249052" cy="46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a:solidFill>
                    <a:srgbClr val="FFFFFF"/>
                  </a:solidFill>
                  <a:latin typeface="微软雅黑" panose="020B0503020204020204" pitchFamily="34" charset="-122"/>
                  <a:ea typeface="微软雅黑" panose="020B0503020204020204" pitchFamily="34" charset="-122"/>
                </a:rPr>
                <a:t>2014</a:t>
              </a:r>
              <a:r>
                <a:rPr lang="zh-CN" altLang="en-US" sz="2400" b="1" dirty="0">
                  <a:solidFill>
                    <a:srgbClr val="FFFFFF"/>
                  </a:solidFill>
                  <a:latin typeface="微软雅黑" panose="020B0503020204020204" pitchFamily="34" charset="-122"/>
                  <a:ea typeface="微软雅黑" panose="020B0503020204020204" pitchFamily="34" charset="-122"/>
                </a:rPr>
                <a:t>年</a:t>
              </a:r>
            </a:p>
          </p:txBody>
        </p:sp>
      </p:grpSp>
      <p:grpSp>
        <p:nvGrpSpPr>
          <p:cNvPr id="44" name="组合 28"/>
          <p:cNvGrpSpPr/>
          <p:nvPr/>
        </p:nvGrpSpPr>
        <p:grpSpPr bwMode="auto">
          <a:xfrm>
            <a:off x="6762524" y="3450686"/>
            <a:ext cx="1584317" cy="545254"/>
            <a:chOff x="5760745" y="2062451"/>
            <a:chExt cx="1584307" cy="544257"/>
          </a:xfrm>
        </p:grpSpPr>
        <p:sp>
          <p:nvSpPr>
            <p:cNvPr id="45" name="任意多边形 44"/>
            <p:cNvSpPr/>
            <p:nvPr/>
          </p:nvSpPr>
          <p:spPr>
            <a:xfrm rot="13548110" flipH="1">
              <a:off x="5760277" y="2062919"/>
              <a:ext cx="356534" cy="355598"/>
            </a:xfrm>
            <a:custGeom>
              <a:avLst/>
              <a:gdLst>
                <a:gd name="connsiteX0" fmla="*/ 96856 w 356008"/>
                <a:gd name="connsiteY0" fmla="*/ 259018 h 356008"/>
                <a:gd name="connsiteX1" fmla="*/ 71835 w 356008"/>
                <a:gd name="connsiteY1" fmla="*/ 198611 h 356008"/>
                <a:gd name="connsiteX2" fmla="*/ 157262 w 356008"/>
                <a:gd name="connsiteY2" fmla="*/ 113185 h 356008"/>
                <a:gd name="connsiteX3" fmla="*/ 242689 w 356008"/>
                <a:gd name="connsiteY3" fmla="*/ 198611 h 356008"/>
                <a:gd name="connsiteX4" fmla="*/ 157262 w 356008"/>
                <a:gd name="connsiteY4" fmla="*/ 284038 h 356008"/>
                <a:gd name="connsiteX5" fmla="*/ 96856 w 356008"/>
                <a:gd name="connsiteY5" fmla="*/ 259018 h 356008"/>
                <a:gd name="connsiteX6" fmla="*/ 47507 w 356008"/>
                <a:gd name="connsiteY6" fmla="*/ 308502 h 356008"/>
                <a:gd name="connsiteX7" fmla="*/ 162197 w 356008"/>
                <a:gd name="connsiteY7" fmla="*/ 356008 h 356008"/>
                <a:gd name="connsiteX8" fmla="*/ 324394 w 356008"/>
                <a:gd name="connsiteY8" fmla="*/ 193811 h 356008"/>
                <a:gd name="connsiteX9" fmla="*/ 356008 w 356008"/>
                <a:gd name="connsiteY9" fmla="*/ 0 h 356008"/>
                <a:gd name="connsiteX10" fmla="*/ 162197 w 356008"/>
                <a:gd name="connsiteY10" fmla="*/ 31614 h 356008"/>
                <a:gd name="connsiteX11" fmla="*/ 0 w 356008"/>
                <a:gd name="connsiteY11" fmla="*/ 193811 h 356008"/>
                <a:gd name="connsiteX12" fmla="*/ 47507 w 356008"/>
                <a:gd name="connsiteY12" fmla="*/ 308502 h 35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008" h="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rgbClr val="2AF5D0"/>
                </a:solidFill>
              </a:endParaRPr>
            </a:p>
          </p:txBody>
        </p:sp>
        <p:sp>
          <p:nvSpPr>
            <p:cNvPr id="46" name="文本框 30"/>
            <p:cNvSpPr txBox="1">
              <a:spLocks noChangeArrowheads="1"/>
            </p:cNvSpPr>
            <p:nvPr/>
          </p:nvSpPr>
          <p:spPr bwMode="auto">
            <a:xfrm>
              <a:off x="6096000" y="2145887"/>
              <a:ext cx="1249052" cy="46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a:solidFill>
                    <a:srgbClr val="FFFFFF"/>
                  </a:solidFill>
                  <a:latin typeface="微软雅黑" panose="020B0503020204020204" pitchFamily="34" charset="-122"/>
                  <a:ea typeface="微软雅黑" panose="020B0503020204020204" pitchFamily="34" charset="-122"/>
                </a:rPr>
                <a:t>2016</a:t>
              </a:r>
              <a:r>
                <a:rPr lang="zh-CN" altLang="en-US" sz="2400" b="1" dirty="0">
                  <a:solidFill>
                    <a:srgbClr val="FFFFFF"/>
                  </a:solidFill>
                  <a:latin typeface="微软雅黑" panose="020B0503020204020204" pitchFamily="34" charset="-122"/>
                  <a:ea typeface="微软雅黑" panose="020B0503020204020204" pitchFamily="34" charset="-122"/>
                </a:rPr>
                <a:t>年</a:t>
              </a:r>
            </a:p>
          </p:txBody>
        </p:sp>
      </p:grpSp>
      <p:grpSp>
        <p:nvGrpSpPr>
          <p:cNvPr id="47" name="组合 31"/>
          <p:cNvGrpSpPr/>
          <p:nvPr/>
        </p:nvGrpSpPr>
        <p:grpSpPr bwMode="auto">
          <a:xfrm>
            <a:off x="7857269" y="4324081"/>
            <a:ext cx="1584316" cy="545255"/>
            <a:chOff x="5760746" y="2062450"/>
            <a:chExt cx="1584306" cy="544258"/>
          </a:xfrm>
        </p:grpSpPr>
        <p:sp>
          <p:nvSpPr>
            <p:cNvPr id="48" name="任意多边形 47"/>
            <p:cNvSpPr/>
            <p:nvPr/>
          </p:nvSpPr>
          <p:spPr>
            <a:xfrm rot="13548110" flipH="1">
              <a:off x="5760277" y="2062919"/>
              <a:ext cx="356535" cy="355598"/>
            </a:xfrm>
            <a:custGeom>
              <a:avLst/>
              <a:gdLst>
                <a:gd name="connsiteX0" fmla="*/ 96856 w 356008"/>
                <a:gd name="connsiteY0" fmla="*/ 259018 h 356008"/>
                <a:gd name="connsiteX1" fmla="*/ 71835 w 356008"/>
                <a:gd name="connsiteY1" fmla="*/ 198611 h 356008"/>
                <a:gd name="connsiteX2" fmla="*/ 157262 w 356008"/>
                <a:gd name="connsiteY2" fmla="*/ 113185 h 356008"/>
                <a:gd name="connsiteX3" fmla="*/ 242689 w 356008"/>
                <a:gd name="connsiteY3" fmla="*/ 198611 h 356008"/>
                <a:gd name="connsiteX4" fmla="*/ 157262 w 356008"/>
                <a:gd name="connsiteY4" fmla="*/ 284038 h 356008"/>
                <a:gd name="connsiteX5" fmla="*/ 96856 w 356008"/>
                <a:gd name="connsiteY5" fmla="*/ 259018 h 356008"/>
                <a:gd name="connsiteX6" fmla="*/ 47507 w 356008"/>
                <a:gd name="connsiteY6" fmla="*/ 308502 h 356008"/>
                <a:gd name="connsiteX7" fmla="*/ 162197 w 356008"/>
                <a:gd name="connsiteY7" fmla="*/ 356008 h 356008"/>
                <a:gd name="connsiteX8" fmla="*/ 324394 w 356008"/>
                <a:gd name="connsiteY8" fmla="*/ 193811 h 356008"/>
                <a:gd name="connsiteX9" fmla="*/ 356008 w 356008"/>
                <a:gd name="connsiteY9" fmla="*/ 0 h 356008"/>
                <a:gd name="connsiteX10" fmla="*/ 162197 w 356008"/>
                <a:gd name="connsiteY10" fmla="*/ 31614 h 356008"/>
                <a:gd name="connsiteX11" fmla="*/ 0 w 356008"/>
                <a:gd name="connsiteY11" fmla="*/ 193811 h 356008"/>
                <a:gd name="connsiteX12" fmla="*/ 47507 w 356008"/>
                <a:gd name="connsiteY12" fmla="*/ 308502 h 35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008" h="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rgbClr val="2AF5D0"/>
                </a:solidFill>
              </a:endParaRPr>
            </a:p>
          </p:txBody>
        </p:sp>
        <p:sp>
          <p:nvSpPr>
            <p:cNvPr id="49" name="文本框 35"/>
            <p:cNvSpPr txBox="1">
              <a:spLocks noChangeArrowheads="1"/>
            </p:cNvSpPr>
            <p:nvPr/>
          </p:nvSpPr>
          <p:spPr bwMode="auto">
            <a:xfrm>
              <a:off x="6096000" y="2145887"/>
              <a:ext cx="1249052" cy="46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a:solidFill>
                    <a:srgbClr val="FFFFFF"/>
                  </a:solidFill>
                  <a:latin typeface="微软雅黑" panose="020B0503020204020204" pitchFamily="34" charset="-122"/>
                  <a:ea typeface="微软雅黑" panose="020B0503020204020204" pitchFamily="34" charset="-122"/>
                </a:rPr>
                <a:t>2018</a:t>
              </a:r>
              <a:r>
                <a:rPr lang="zh-CN" altLang="en-US" sz="2400" b="1" dirty="0">
                  <a:solidFill>
                    <a:srgbClr val="FFFFFF"/>
                  </a:solidFill>
                  <a:latin typeface="微软雅黑" panose="020B0503020204020204" pitchFamily="34" charset="-122"/>
                  <a:ea typeface="微软雅黑" panose="020B0503020204020204" pitchFamily="34" charset="-122"/>
                </a:rPr>
                <a:t>年</a:t>
              </a:r>
            </a:p>
          </p:txBody>
        </p:sp>
      </p:grpSp>
      <p:grpSp>
        <p:nvGrpSpPr>
          <p:cNvPr id="50" name="组合 36"/>
          <p:cNvGrpSpPr/>
          <p:nvPr/>
        </p:nvGrpSpPr>
        <p:grpSpPr bwMode="auto">
          <a:xfrm>
            <a:off x="9308696" y="5283203"/>
            <a:ext cx="1584317" cy="545254"/>
            <a:chOff x="5760745" y="2062451"/>
            <a:chExt cx="1584307" cy="544257"/>
          </a:xfrm>
        </p:grpSpPr>
        <p:sp>
          <p:nvSpPr>
            <p:cNvPr id="51" name="任意多边形 50"/>
            <p:cNvSpPr/>
            <p:nvPr/>
          </p:nvSpPr>
          <p:spPr>
            <a:xfrm rot="13548110" flipH="1">
              <a:off x="5760277" y="2062919"/>
              <a:ext cx="356534" cy="355598"/>
            </a:xfrm>
            <a:custGeom>
              <a:avLst/>
              <a:gdLst>
                <a:gd name="connsiteX0" fmla="*/ 96856 w 356008"/>
                <a:gd name="connsiteY0" fmla="*/ 259018 h 356008"/>
                <a:gd name="connsiteX1" fmla="*/ 71835 w 356008"/>
                <a:gd name="connsiteY1" fmla="*/ 198611 h 356008"/>
                <a:gd name="connsiteX2" fmla="*/ 157262 w 356008"/>
                <a:gd name="connsiteY2" fmla="*/ 113185 h 356008"/>
                <a:gd name="connsiteX3" fmla="*/ 242689 w 356008"/>
                <a:gd name="connsiteY3" fmla="*/ 198611 h 356008"/>
                <a:gd name="connsiteX4" fmla="*/ 157262 w 356008"/>
                <a:gd name="connsiteY4" fmla="*/ 284038 h 356008"/>
                <a:gd name="connsiteX5" fmla="*/ 96856 w 356008"/>
                <a:gd name="connsiteY5" fmla="*/ 259018 h 356008"/>
                <a:gd name="connsiteX6" fmla="*/ 47507 w 356008"/>
                <a:gd name="connsiteY6" fmla="*/ 308502 h 356008"/>
                <a:gd name="connsiteX7" fmla="*/ 162197 w 356008"/>
                <a:gd name="connsiteY7" fmla="*/ 356008 h 356008"/>
                <a:gd name="connsiteX8" fmla="*/ 324394 w 356008"/>
                <a:gd name="connsiteY8" fmla="*/ 193811 h 356008"/>
                <a:gd name="connsiteX9" fmla="*/ 356008 w 356008"/>
                <a:gd name="connsiteY9" fmla="*/ 0 h 356008"/>
                <a:gd name="connsiteX10" fmla="*/ 162197 w 356008"/>
                <a:gd name="connsiteY10" fmla="*/ 31614 h 356008"/>
                <a:gd name="connsiteX11" fmla="*/ 0 w 356008"/>
                <a:gd name="connsiteY11" fmla="*/ 193811 h 356008"/>
                <a:gd name="connsiteX12" fmla="*/ 47507 w 356008"/>
                <a:gd name="connsiteY12" fmla="*/ 308502 h 35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008" h="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srgbClr val="2AF5D0"/>
                </a:solidFill>
              </a:endParaRPr>
            </a:p>
          </p:txBody>
        </p:sp>
        <p:sp>
          <p:nvSpPr>
            <p:cNvPr id="52" name="文本框 38"/>
            <p:cNvSpPr txBox="1">
              <a:spLocks noChangeArrowheads="1"/>
            </p:cNvSpPr>
            <p:nvPr/>
          </p:nvSpPr>
          <p:spPr bwMode="auto">
            <a:xfrm>
              <a:off x="6096000" y="2145887"/>
              <a:ext cx="1249052" cy="46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a:solidFill>
                    <a:srgbClr val="FFFFFF"/>
                  </a:solidFill>
                  <a:latin typeface="微软雅黑" panose="020B0503020204020204" pitchFamily="34" charset="-122"/>
                  <a:ea typeface="微软雅黑" panose="020B0503020204020204" pitchFamily="34" charset="-122"/>
                </a:rPr>
                <a:t>2020</a:t>
              </a:r>
              <a:r>
                <a:rPr lang="zh-CN" altLang="en-US" sz="2400" b="1" dirty="0">
                  <a:solidFill>
                    <a:srgbClr val="FFFFFF"/>
                  </a:solidFill>
                  <a:latin typeface="微软雅黑" panose="020B0503020204020204" pitchFamily="34" charset="-122"/>
                  <a:ea typeface="微软雅黑" panose="020B0503020204020204" pitchFamily="34" charset="-122"/>
                </a:rPr>
                <a:t>年</a:t>
              </a:r>
            </a:p>
          </p:txBody>
        </p:sp>
      </p:grpSp>
      <p:sp>
        <p:nvSpPr>
          <p:cNvPr id="3" name="灯片编号占位符 2"/>
          <p:cNvSpPr>
            <a:spLocks noGrp="1"/>
          </p:cNvSpPr>
          <p:nvPr>
            <p:ph type="sldNum" sz="quarter" idx="12"/>
          </p:nvPr>
        </p:nvSpPr>
        <p:spPr/>
        <p:txBody>
          <a:bodyPr/>
          <a:lstStyle/>
          <a:p>
            <a:fld id="{8DBECCF4-614E-4169-A690-C72740F4C8F9}" type="slidenum">
              <a:rPr lang="zh-CN" altLang="en-US" smtClean="0"/>
              <a:t>7</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down)">
                                      <p:cBhvr>
                                        <p:cTn id="15"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018316" y="551543"/>
            <a:ext cx="2053767"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HONOR AWARD</a:t>
            </a:r>
          </a:p>
        </p:txBody>
      </p:sp>
      <p:sp>
        <p:nvSpPr>
          <p:cNvPr id="12" name="椭圆 11"/>
          <p:cNvSpPr/>
          <p:nvPr/>
        </p:nvSpPr>
        <p:spPr>
          <a:xfrm>
            <a:off x="3903158" y="2185255"/>
            <a:ext cx="667368" cy="667001"/>
          </a:xfrm>
          <a:prstGeom prst="ellipse">
            <a:avLst/>
          </a:prstGeom>
          <a:noFill/>
          <a:ln w="12700" cap="flat" cmpd="sng" algn="ctr">
            <a:solidFill>
              <a:srgbClr val="FFFFFF"/>
            </a:solidFill>
            <a:prstDash val="solid"/>
            <a:miter lim="800000"/>
          </a:ln>
          <a:effectLst/>
        </p:spPr>
        <p:txBody>
          <a:bodyPr rtlCol="0" anchor="ctr"/>
          <a:lstStyle/>
          <a:p>
            <a:pPr algn="ctr"/>
            <a:r>
              <a:rPr lang="en-US" altLang="zh-CN" sz="2100" dirty="0">
                <a:solidFill>
                  <a:srgbClr val="FFFFFF"/>
                </a:solidFill>
                <a:cs typeface="+mn-ea"/>
                <a:sym typeface="+mn-lt"/>
              </a:rPr>
              <a:t>1</a:t>
            </a:r>
            <a:endParaRPr lang="zh-CN" altLang="en-US" sz="2100" dirty="0">
              <a:solidFill>
                <a:srgbClr val="FFFFFF"/>
              </a:solidFill>
              <a:cs typeface="+mn-ea"/>
              <a:sym typeface="+mn-lt"/>
            </a:endParaRPr>
          </a:p>
        </p:txBody>
      </p:sp>
      <p:sp>
        <p:nvSpPr>
          <p:cNvPr id="13" name="椭圆 12"/>
          <p:cNvSpPr/>
          <p:nvPr/>
        </p:nvSpPr>
        <p:spPr>
          <a:xfrm>
            <a:off x="3903158" y="4521080"/>
            <a:ext cx="667368" cy="667001"/>
          </a:xfrm>
          <a:prstGeom prst="ellipse">
            <a:avLst/>
          </a:prstGeom>
          <a:noFill/>
          <a:ln w="12700" cap="flat" cmpd="sng" algn="ctr">
            <a:solidFill>
              <a:srgbClr val="FFFFFF"/>
            </a:solidFill>
            <a:prstDash val="solid"/>
            <a:miter lim="800000"/>
          </a:ln>
          <a:effectLst/>
        </p:spPr>
        <p:txBody>
          <a:bodyPr rtlCol="0" anchor="ctr"/>
          <a:lstStyle/>
          <a:p>
            <a:pPr algn="ctr"/>
            <a:r>
              <a:rPr lang="en-US" altLang="zh-CN" sz="2100" dirty="0">
                <a:solidFill>
                  <a:srgbClr val="FFFFFF"/>
                </a:solidFill>
                <a:cs typeface="+mn-ea"/>
                <a:sym typeface="+mn-lt"/>
              </a:rPr>
              <a:t>3</a:t>
            </a:r>
            <a:endParaRPr lang="zh-CN" altLang="en-US" sz="2100" dirty="0">
              <a:solidFill>
                <a:srgbClr val="FFFFFF"/>
              </a:solidFill>
              <a:cs typeface="+mn-ea"/>
              <a:sym typeface="+mn-lt"/>
            </a:endParaRPr>
          </a:p>
        </p:txBody>
      </p:sp>
      <p:sp>
        <p:nvSpPr>
          <p:cNvPr id="14" name="椭圆 13"/>
          <p:cNvSpPr/>
          <p:nvPr/>
        </p:nvSpPr>
        <p:spPr>
          <a:xfrm flipH="1">
            <a:off x="7009711" y="2185255"/>
            <a:ext cx="667368" cy="667001"/>
          </a:xfrm>
          <a:prstGeom prst="ellipse">
            <a:avLst/>
          </a:prstGeom>
          <a:noFill/>
          <a:ln w="12700" cap="flat" cmpd="sng" algn="ctr">
            <a:solidFill>
              <a:srgbClr val="FFFFFF"/>
            </a:solidFill>
            <a:prstDash val="solid"/>
            <a:miter lim="800000"/>
          </a:ln>
          <a:effectLst/>
        </p:spPr>
        <p:txBody>
          <a:bodyPr rtlCol="0" anchor="ctr"/>
          <a:lstStyle/>
          <a:p>
            <a:pPr algn="ctr"/>
            <a:r>
              <a:rPr lang="en-US" altLang="zh-CN" sz="2100" dirty="0">
                <a:solidFill>
                  <a:srgbClr val="FFFFFF"/>
                </a:solidFill>
                <a:cs typeface="+mn-ea"/>
                <a:sym typeface="+mn-lt"/>
              </a:rPr>
              <a:t>2</a:t>
            </a:r>
            <a:endParaRPr lang="zh-CN" altLang="en-US" sz="2100" dirty="0">
              <a:solidFill>
                <a:srgbClr val="FFFFFF"/>
              </a:solidFill>
              <a:cs typeface="+mn-ea"/>
              <a:sym typeface="+mn-lt"/>
            </a:endParaRPr>
          </a:p>
        </p:txBody>
      </p:sp>
      <p:sp>
        <p:nvSpPr>
          <p:cNvPr id="15" name="椭圆 14"/>
          <p:cNvSpPr/>
          <p:nvPr/>
        </p:nvSpPr>
        <p:spPr>
          <a:xfrm flipH="1">
            <a:off x="7009711" y="4521080"/>
            <a:ext cx="667368" cy="667001"/>
          </a:xfrm>
          <a:prstGeom prst="ellipse">
            <a:avLst/>
          </a:prstGeom>
          <a:noFill/>
          <a:ln w="12700" cap="flat" cmpd="sng" algn="ctr">
            <a:solidFill>
              <a:srgbClr val="FFFFFF"/>
            </a:solidFill>
            <a:prstDash val="solid"/>
            <a:miter lim="800000"/>
          </a:ln>
          <a:effectLst/>
        </p:spPr>
        <p:txBody>
          <a:bodyPr rtlCol="0" anchor="ctr"/>
          <a:lstStyle/>
          <a:p>
            <a:pPr algn="ctr"/>
            <a:r>
              <a:rPr lang="en-US" altLang="zh-CN" sz="2100" dirty="0">
                <a:solidFill>
                  <a:srgbClr val="FFFFFF"/>
                </a:solidFill>
                <a:cs typeface="+mn-ea"/>
                <a:sym typeface="+mn-lt"/>
              </a:rPr>
              <a:t>4</a:t>
            </a:r>
            <a:endParaRPr lang="zh-CN" altLang="en-US" sz="2100" dirty="0">
              <a:solidFill>
                <a:srgbClr val="FFFFFF"/>
              </a:solidFill>
              <a:cs typeface="+mn-ea"/>
              <a:sym typeface="+mn-lt"/>
            </a:endParaRPr>
          </a:p>
        </p:txBody>
      </p:sp>
      <p:grpSp>
        <p:nvGrpSpPr>
          <p:cNvPr id="16" name="组合 15"/>
          <p:cNvGrpSpPr/>
          <p:nvPr/>
        </p:nvGrpSpPr>
        <p:grpSpPr>
          <a:xfrm>
            <a:off x="1611281" y="2244518"/>
            <a:ext cx="2558629" cy="1366031"/>
            <a:chOff x="669224" y="1593800"/>
            <a:chExt cx="2495032" cy="1822797"/>
          </a:xfrm>
          <a:noFill/>
          <a:effectLst/>
        </p:grpSpPr>
        <p:sp>
          <p:nvSpPr>
            <p:cNvPr id="18" name="圆角矩形 17"/>
            <p:cNvSpPr/>
            <p:nvPr/>
          </p:nvSpPr>
          <p:spPr>
            <a:xfrm>
              <a:off x="669224" y="1593800"/>
              <a:ext cx="2495032" cy="1822797"/>
            </a:xfrm>
            <a:prstGeom prst="roundRect">
              <a:avLst/>
            </a:prstGeom>
            <a:grpFill/>
            <a:ln>
              <a:noFill/>
            </a:ln>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algn="ctr"/>
              <a:endParaRPr kumimoji="1" lang="zh-CN" altLang="en-US" sz="1350">
                <a:solidFill>
                  <a:schemeClr val="tx1"/>
                </a:solidFill>
                <a:latin typeface="幼圆" panose="02010509060101010101" pitchFamily="49" charset="-122"/>
                <a:ea typeface="幼圆" panose="02010509060101010101" pitchFamily="49" charset="-122"/>
                <a:cs typeface="+mn-ea"/>
                <a:sym typeface="+mn-lt"/>
              </a:endParaRPr>
            </a:p>
          </p:txBody>
        </p:sp>
        <p:sp>
          <p:nvSpPr>
            <p:cNvPr id="19" name="文本框 64"/>
            <p:cNvSpPr txBox="1"/>
            <p:nvPr/>
          </p:nvSpPr>
          <p:spPr>
            <a:xfrm>
              <a:off x="791728" y="1716039"/>
              <a:ext cx="2250018" cy="1334032"/>
            </a:xfrm>
            <a:prstGeom prst="rect">
              <a:avLst/>
            </a:prstGeom>
            <a:grpFill/>
          </p:spPr>
          <p:txBody>
            <a:bodyPr wrap="square" lIns="91421" tIns="45711" rIns="91421" bIns="45711" rtlCol="0">
              <a:spAutoFit/>
            </a:bodyPr>
            <a:lstStyle/>
            <a:p>
              <a:pPr algn="ctr"/>
              <a:r>
                <a:rPr kumimoji="1" lang="zh-CN" altLang="en-US" sz="2100" dirty="0">
                  <a:solidFill>
                    <a:srgbClr val="FFFFFF"/>
                  </a:solidFill>
                  <a:latin typeface="幼圆" panose="02010509060101010101" pitchFamily="49" charset="-122"/>
                  <a:ea typeface="幼圆" panose="02010509060101010101" pitchFamily="49" charset="-122"/>
                  <a:cs typeface="+mn-ea"/>
                  <a:sym typeface="+mn-lt"/>
                </a:rPr>
                <a:t>获得荣誉</a:t>
              </a:r>
              <a:endParaRPr kumimoji="1" lang="en-US" altLang="zh-CN" sz="2100"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endParaRPr kumimoji="1" lang="en-US" altLang="zh-CN" sz="975"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r>
                <a:rPr kumimoji="1" lang="zh-CN" altLang="en-US" sz="975" dirty="0">
                  <a:solidFill>
                    <a:srgbClr val="FFFFFF"/>
                  </a:solidFill>
                  <a:latin typeface="幼圆" panose="02010509060101010101" pitchFamily="49" charset="-122"/>
                  <a:ea typeface="幼圆" panose="02010509060101010101" pitchFamily="49" charset="-122"/>
                  <a:cs typeface="+mn-ea"/>
                  <a:sym typeface="+mn-lt"/>
                </a:rPr>
                <a:t>点击此处添加文本信息点击此处添加文本信息点击此处添加文本信息。</a:t>
              </a:r>
            </a:p>
          </p:txBody>
        </p:sp>
      </p:grpSp>
      <p:grpSp>
        <p:nvGrpSpPr>
          <p:cNvPr id="20" name="组合 19"/>
          <p:cNvGrpSpPr/>
          <p:nvPr/>
        </p:nvGrpSpPr>
        <p:grpSpPr>
          <a:xfrm>
            <a:off x="1611282" y="4537022"/>
            <a:ext cx="2558629" cy="1366031"/>
            <a:chOff x="665256" y="3819911"/>
            <a:chExt cx="2495032" cy="1822797"/>
          </a:xfrm>
          <a:noFill/>
          <a:effectLst/>
        </p:grpSpPr>
        <p:sp>
          <p:nvSpPr>
            <p:cNvPr id="21" name="圆角矩形 20"/>
            <p:cNvSpPr/>
            <p:nvPr/>
          </p:nvSpPr>
          <p:spPr>
            <a:xfrm>
              <a:off x="665256" y="3819911"/>
              <a:ext cx="2495032" cy="1822797"/>
            </a:xfrm>
            <a:prstGeom prst="roundRect">
              <a:avLst/>
            </a:prstGeom>
            <a:grpFill/>
            <a:ln>
              <a:noFill/>
            </a:ln>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algn="ctr"/>
              <a:endParaRPr kumimoji="1" lang="zh-CN" altLang="en-US" sz="1350">
                <a:solidFill>
                  <a:schemeClr val="tx1"/>
                </a:solidFill>
                <a:latin typeface="幼圆" panose="02010509060101010101" pitchFamily="49" charset="-122"/>
                <a:ea typeface="幼圆" panose="02010509060101010101" pitchFamily="49" charset="-122"/>
                <a:cs typeface="+mn-ea"/>
                <a:sym typeface="+mn-lt"/>
              </a:endParaRPr>
            </a:p>
          </p:txBody>
        </p:sp>
        <p:sp>
          <p:nvSpPr>
            <p:cNvPr id="22" name="文本框 64"/>
            <p:cNvSpPr txBox="1"/>
            <p:nvPr/>
          </p:nvSpPr>
          <p:spPr>
            <a:xfrm>
              <a:off x="791731" y="3934132"/>
              <a:ext cx="2250018" cy="1334032"/>
            </a:xfrm>
            <a:prstGeom prst="rect">
              <a:avLst/>
            </a:prstGeom>
            <a:grpFill/>
          </p:spPr>
          <p:txBody>
            <a:bodyPr wrap="square" lIns="91421" tIns="45711" rIns="91421" bIns="45711" rtlCol="0">
              <a:spAutoFit/>
            </a:bodyPr>
            <a:lstStyle/>
            <a:p>
              <a:pPr algn="ctr"/>
              <a:r>
                <a:rPr kumimoji="1" lang="zh-CN" altLang="en-US" sz="2100" dirty="0">
                  <a:solidFill>
                    <a:srgbClr val="FFFFFF"/>
                  </a:solidFill>
                  <a:latin typeface="幼圆" panose="02010509060101010101" pitchFamily="49" charset="-122"/>
                  <a:ea typeface="幼圆" panose="02010509060101010101" pitchFamily="49" charset="-122"/>
                  <a:cs typeface="+mn-ea"/>
                  <a:sym typeface="+mn-lt"/>
                </a:rPr>
                <a:t>获得荣誉</a:t>
              </a:r>
              <a:endParaRPr kumimoji="1" lang="en-US" altLang="zh-CN" sz="2100"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endParaRPr kumimoji="1" lang="en-US" altLang="zh-CN" sz="975"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r>
                <a:rPr kumimoji="1" lang="zh-CN" altLang="en-US" sz="975" dirty="0">
                  <a:solidFill>
                    <a:srgbClr val="FFFFFF"/>
                  </a:solidFill>
                  <a:latin typeface="幼圆" panose="02010509060101010101" pitchFamily="49" charset="-122"/>
                  <a:ea typeface="幼圆" panose="02010509060101010101" pitchFamily="49" charset="-122"/>
                  <a:cs typeface="+mn-ea"/>
                  <a:sym typeface="+mn-lt"/>
                </a:rPr>
                <a:t>点击此处添加文本信息点击此处添加文本信息点击此处添加文本信息。</a:t>
              </a:r>
            </a:p>
          </p:txBody>
        </p:sp>
      </p:grpSp>
      <p:grpSp>
        <p:nvGrpSpPr>
          <p:cNvPr id="23" name="组合 22"/>
          <p:cNvGrpSpPr/>
          <p:nvPr/>
        </p:nvGrpSpPr>
        <p:grpSpPr>
          <a:xfrm>
            <a:off x="7298235" y="4353883"/>
            <a:ext cx="2688329" cy="1366031"/>
            <a:chOff x="8979823" y="3689756"/>
            <a:chExt cx="2621508" cy="1822797"/>
          </a:xfrm>
          <a:noFill/>
          <a:effectLst/>
        </p:grpSpPr>
        <p:sp>
          <p:nvSpPr>
            <p:cNvPr id="24" name="圆角矩形 23"/>
            <p:cNvSpPr/>
            <p:nvPr/>
          </p:nvSpPr>
          <p:spPr>
            <a:xfrm>
              <a:off x="8979823" y="3689756"/>
              <a:ext cx="2495032" cy="1822797"/>
            </a:xfrm>
            <a:prstGeom prst="roundRect">
              <a:avLst/>
            </a:prstGeom>
            <a:grpFill/>
            <a:ln>
              <a:noFill/>
            </a:ln>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algn="ctr"/>
              <a:endParaRPr kumimoji="1" lang="zh-CN" altLang="en-US" sz="1350">
                <a:solidFill>
                  <a:schemeClr val="tx1"/>
                </a:solidFill>
                <a:latin typeface="幼圆" panose="02010509060101010101" pitchFamily="49" charset="-122"/>
                <a:ea typeface="幼圆" panose="02010509060101010101" pitchFamily="49" charset="-122"/>
                <a:cs typeface="+mn-ea"/>
                <a:sym typeface="+mn-lt"/>
              </a:endParaRPr>
            </a:p>
          </p:txBody>
        </p:sp>
        <p:sp>
          <p:nvSpPr>
            <p:cNvPr id="25" name="文本框 64"/>
            <p:cNvSpPr txBox="1"/>
            <p:nvPr/>
          </p:nvSpPr>
          <p:spPr>
            <a:xfrm>
              <a:off x="9351313" y="3934132"/>
              <a:ext cx="2250018" cy="1334032"/>
            </a:xfrm>
            <a:prstGeom prst="rect">
              <a:avLst/>
            </a:prstGeom>
            <a:grpFill/>
          </p:spPr>
          <p:txBody>
            <a:bodyPr wrap="square" lIns="91421" tIns="45711" rIns="91421" bIns="45711" rtlCol="0">
              <a:spAutoFit/>
            </a:bodyPr>
            <a:lstStyle/>
            <a:p>
              <a:pPr algn="ctr"/>
              <a:r>
                <a:rPr kumimoji="1" lang="zh-CN" altLang="en-US" sz="2100" dirty="0">
                  <a:solidFill>
                    <a:srgbClr val="FFFFFF"/>
                  </a:solidFill>
                  <a:latin typeface="幼圆" panose="02010509060101010101" pitchFamily="49" charset="-122"/>
                  <a:ea typeface="幼圆" panose="02010509060101010101" pitchFamily="49" charset="-122"/>
                  <a:cs typeface="+mn-ea"/>
                  <a:sym typeface="+mn-lt"/>
                </a:rPr>
                <a:t>获得荣誉</a:t>
              </a:r>
              <a:endParaRPr kumimoji="1" lang="en-US" altLang="zh-CN" sz="2100"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endParaRPr kumimoji="1" lang="en-US" altLang="zh-CN" sz="975"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r>
                <a:rPr kumimoji="1" lang="zh-CN" altLang="en-US" sz="975" dirty="0">
                  <a:solidFill>
                    <a:srgbClr val="FFFFFF"/>
                  </a:solidFill>
                  <a:latin typeface="幼圆" panose="02010509060101010101" pitchFamily="49" charset="-122"/>
                  <a:ea typeface="幼圆" panose="02010509060101010101" pitchFamily="49" charset="-122"/>
                  <a:cs typeface="+mn-ea"/>
                  <a:sym typeface="+mn-lt"/>
                </a:rPr>
                <a:t>点击此处添加文本信息点击此处添加文本信息点击此处添加文本信息。</a:t>
              </a:r>
            </a:p>
          </p:txBody>
        </p:sp>
      </p:grpSp>
      <p:grpSp>
        <p:nvGrpSpPr>
          <p:cNvPr id="26" name="组合 25"/>
          <p:cNvGrpSpPr/>
          <p:nvPr/>
        </p:nvGrpSpPr>
        <p:grpSpPr>
          <a:xfrm>
            <a:off x="7557634" y="2095395"/>
            <a:ext cx="2558629" cy="1366031"/>
            <a:chOff x="8987759" y="1593800"/>
            <a:chExt cx="2495032" cy="1822797"/>
          </a:xfrm>
          <a:noFill/>
          <a:effectLst/>
        </p:grpSpPr>
        <p:sp>
          <p:nvSpPr>
            <p:cNvPr id="27" name="圆角矩形 26"/>
            <p:cNvSpPr/>
            <p:nvPr/>
          </p:nvSpPr>
          <p:spPr>
            <a:xfrm>
              <a:off x="8987759" y="1593800"/>
              <a:ext cx="2495032" cy="1822797"/>
            </a:xfrm>
            <a:prstGeom prst="roundRect">
              <a:avLst/>
            </a:prstGeom>
            <a:grpFill/>
            <a:ln>
              <a:noFill/>
            </a:ln>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algn="ctr"/>
              <a:endParaRPr kumimoji="1" lang="zh-CN" altLang="en-US" sz="1350">
                <a:solidFill>
                  <a:schemeClr val="tx1"/>
                </a:solidFill>
                <a:latin typeface="幼圆" panose="02010509060101010101" pitchFamily="49" charset="-122"/>
                <a:ea typeface="幼圆" panose="02010509060101010101" pitchFamily="49" charset="-122"/>
                <a:cs typeface="+mn-ea"/>
                <a:sym typeface="+mn-lt"/>
              </a:endParaRPr>
            </a:p>
          </p:txBody>
        </p:sp>
        <p:sp>
          <p:nvSpPr>
            <p:cNvPr id="28" name="文本框 64"/>
            <p:cNvSpPr txBox="1"/>
            <p:nvPr/>
          </p:nvSpPr>
          <p:spPr>
            <a:xfrm>
              <a:off x="9106298" y="1708021"/>
              <a:ext cx="2250018" cy="1334032"/>
            </a:xfrm>
            <a:prstGeom prst="rect">
              <a:avLst/>
            </a:prstGeom>
            <a:grpFill/>
          </p:spPr>
          <p:txBody>
            <a:bodyPr wrap="square" lIns="91421" tIns="45711" rIns="91421" bIns="45711" rtlCol="0">
              <a:spAutoFit/>
            </a:bodyPr>
            <a:lstStyle/>
            <a:p>
              <a:pPr algn="ctr"/>
              <a:r>
                <a:rPr kumimoji="1" lang="zh-CN" altLang="en-US" sz="2100" dirty="0">
                  <a:solidFill>
                    <a:srgbClr val="FFFFFF"/>
                  </a:solidFill>
                  <a:latin typeface="幼圆" panose="02010509060101010101" pitchFamily="49" charset="-122"/>
                  <a:ea typeface="幼圆" panose="02010509060101010101" pitchFamily="49" charset="-122"/>
                  <a:cs typeface="+mn-ea"/>
                  <a:sym typeface="+mn-lt"/>
                </a:rPr>
                <a:t>获得荣誉</a:t>
              </a:r>
              <a:endParaRPr kumimoji="1" lang="en-US" altLang="zh-CN" sz="2100"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endParaRPr kumimoji="1" lang="en-US" altLang="zh-CN" sz="975" dirty="0">
                <a:solidFill>
                  <a:srgbClr val="FFFFFF"/>
                </a:solidFill>
                <a:latin typeface="幼圆" panose="02010509060101010101" pitchFamily="49" charset="-122"/>
                <a:ea typeface="幼圆" panose="02010509060101010101" pitchFamily="49" charset="-122"/>
                <a:cs typeface="+mn-ea"/>
                <a:sym typeface="+mn-lt"/>
              </a:endParaRPr>
            </a:p>
            <a:p>
              <a:pPr lvl="0">
                <a:lnSpc>
                  <a:spcPct val="130000"/>
                </a:lnSpc>
              </a:pPr>
              <a:r>
                <a:rPr kumimoji="1" lang="zh-CN" altLang="en-US" sz="975" dirty="0">
                  <a:solidFill>
                    <a:srgbClr val="FFFFFF"/>
                  </a:solidFill>
                  <a:latin typeface="幼圆" panose="02010509060101010101" pitchFamily="49" charset="-122"/>
                  <a:ea typeface="幼圆" panose="02010509060101010101" pitchFamily="49" charset="-122"/>
                  <a:cs typeface="+mn-ea"/>
                  <a:sym typeface="+mn-lt"/>
                </a:rPr>
                <a:t>点击此处添加文本信息点击此处添加文本信息点击此处添加文本信息。</a:t>
              </a:r>
            </a:p>
          </p:txBody>
        </p:sp>
      </p:grpSp>
      <p:grpSp>
        <p:nvGrpSpPr>
          <p:cNvPr id="29" name="组合 28"/>
          <p:cNvGrpSpPr/>
          <p:nvPr/>
        </p:nvGrpSpPr>
        <p:grpSpPr>
          <a:xfrm>
            <a:off x="4779708" y="2518757"/>
            <a:ext cx="2022986" cy="2021875"/>
            <a:chOff x="4751052" y="2080826"/>
            <a:chExt cx="2699422" cy="2697939"/>
          </a:xfrm>
          <a:effectLst/>
        </p:grpSpPr>
        <p:sp>
          <p:nvSpPr>
            <p:cNvPr id="30" name="椭圆 29"/>
            <p:cNvSpPr/>
            <p:nvPr/>
          </p:nvSpPr>
          <p:spPr>
            <a:xfrm>
              <a:off x="4751052" y="2080826"/>
              <a:ext cx="2699422" cy="2697939"/>
            </a:xfrm>
            <a:prstGeom prst="ellipse">
              <a:avLst/>
            </a:prstGeom>
            <a:noFill/>
            <a:ln w="19050" cmpd="sng">
              <a:solidFill>
                <a:srgbClr val="FFFFFF"/>
              </a:solid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algn="ctr"/>
              <a:endParaRPr kumimoji="1" lang="zh-CN" altLang="en-US" sz="1350">
                <a:solidFill>
                  <a:schemeClr val="accent1"/>
                </a:solidFill>
                <a:cs typeface="+mn-ea"/>
                <a:sym typeface="+mn-lt"/>
              </a:endParaRPr>
            </a:p>
          </p:txBody>
        </p:sp>
        <p:sp>
          <p:nvSpPr>
            <p:cNvPr id="31" name="Freeform 46"/>
            <p:cNvSpPr>
              <a:spLocks noEditPoints="1"/>
            </p:cNvSpPr>
            <p:nvPr/>
          </p:nvSpPr>
          <p:spPr bwMode="auto">
            <a:xfrm>
              <a:off x="5307807" y="2697387"/>
              <a:ext cx="1585912" cy="1616645"/>
            </a:xfrm>
            <a:custGeom>
              <a:avLst/>
              <a:gdLst>
                <a:gd name="T0" fmla="*/ 2147483647 w 109"/>
                <a:gd name="T1" fmla="*/ 2147483647 h 111"/>
                <a:gd name="T2" fmla="*/ 2147483647 w 109"/>
                <a:gd name="T3" fmla="*/ 2147483647 h 111"/>
                <a:gd name="T4" fmla="*/ 2147483647 w 109"/>
                <a:gd name="T5" fmla="*/ 0 h 111"/>
                <a:gd name="T6" fmla="*/ 2147483647 w 109"/>
                <a:gd name="T7" fmla="*/ 2147483647 h 111"/>
                <a:gd name="T8" fmla="*/ 2147483647 w 109"/>
                <a:gd name="T9" fmla="*/ 2147483647 h 111"/>
                <a:gd name="T10" fmla="*/ 0 w 109"/>
                <a:gd name="T11" fmla="*/ 2147483647 h 111"/>
                <a:gd name="T12" fmla="*/ 0 w 109"/>
                <a:gd name="T13" fmla="*/ 2147483647 h 111"/>
                <a:gd name="T14" fmla="*/ 2147483647 w 109"/>
                <a:gd name="T15" fmla="*/ 2147483647 h 111"/>
                <a:gd name="T16" fmla="*/ 2147483647 w 109"/>
                <a:gd name="T17" fmla="*/ 2147483647 h 111"/>
                <a:gd name="T18" fmla="*/ 2147483647 w 109"/>
                <a:gd name="T19" fmla="*/ 2147483647 h 111"/>
                <a:gd name="T20" fmla="*/ 2147483647 w 109"/>
                <a:gd name="T21" fmla="*/ 2147483647 h 111"/>
                <a:gd name="T22" fmla="*/ 2147483647 w 109"/>
                <a:gd name="T23" fmla="*/ 2147483647 h 111"/>
                <a:gd name="T24" fmla="*/ 2147483647 w 109"/>
                <a:gd name="T25" fmla="*/ 2147483647 h 111"/>
                <a:gd name="T26" fmla="*/ 2147483647 w 109"/>
                <a:gd name="T27" fmla="*/ 2147483647 h 111"/>
                <a:gd name="T28" fmla="*/ 2147483647 w 109"/>
                <a:gd name="T29" fmla="*/ 2147483647 h 111"/>
                <a:gd name="T30" fmla="*/ 2147483647 w 109"/>
                <a:gd name="T31" fmla="*/ 2147483647 h 111"/>
                <a:gd name="T32" fmla="*/ 2147483647 w 109"/>
                <a:gd name="T33" fmla="*/ 2147483647 h 111"/>
                <a:gd name="T34" fmla="*/ 2147483647 w 109"/>
                <a:gd name="T35" fmla="*/ 2147483647 h 111"/>
                <a:gd name="T36" fmla="*/ 2147483647 w 109"/>
                <a:gd name="T37" fmla="*/ 2147483647 h 111"/>
                <a:gd name="T38" fmla="*/ 2147483647 w 109"/>
                <a:gd name="T39" fmla="*/ 2147483647 h 111"/>
                <a:gd name="T40" fmla="*/ 2147483647 w 109"/>
                <a:gd name="T41" fmla="*/ 2147483647 h 111"/>
                <a:gd name="T42" fmla="*/ 2147483647 w 109"/>
                <a:gd name="T43" fmla="*/ 2147483647 h 111"/>
                <a:gd name="T44" fmla="*/ 2147483647 w 109"/>
                <a:gd name="T45" fmla="*/ 2147483647 h 111"/>
                <a:gd name="T46" fmla="*/ 2147483647 w 109"/>
                <a:gd name="T47" fmla="*/ 2147483647 h 111"/>
                <a:gd name="T48" fmla="*/ 2147483647 w 109"/>
                <a:gd name="T49" fmla="*/ 2147483647 h 111"/>
                <a:gd name="T50" fmla="*/ 2147483647 w 109"/>
                <a:gd name="T51" fmla="*/ 2147483647 h 111"/>
                <a:gd name="T52" fmla="*/ 2147483647 w 109"/>
                <a:gd name="T53" fmla="*/ 2147483647 h 111"/>
                <a:gd name="T54" fmla="*/ 2147483647 w 109"/>
                <a:gd name="T55" fmla="*/ 2147483647 h 111"/>
                <a:gd name="T56" fmla="*/ 2147483647 w 109"/>
                <a:gd name="T57" fmla="*/ 2147483647 h 111"/>
                <a:gd name="T58" fmla="*/ 2147483647 w 109"/>
                <a:gd name="T59" fmla="*/ 2147483647 h 111"/>
                <a:gd name="T60" fmla="*/ 2147483647 w 109"/>
                <a:gd name="T61" fmla="*/ 2147483647 h 111"/>
                <a:gd name="T62" fmla="*/ 2147483647 w 109"/>
                <a:gd name="T63" fmla="*/ 2147483647 h 111"/>
                <a:gd name="T64" fmla="*/ 2147483647 w 109"/>
                <a:gd name="T65" fmla="*/ 2147483647 h 111"/>
                <a:gd name="T66" fmla="*/ 2147483647 w 109"/>
                <a:gd name="T67" fmla="*/ 2147483647 h 111"/>
                <a:gd name="T68" fmla="*/ 2147483647 w 109"/>
                <a:gd name="T69" fmla="*/ 2147483647 h 111"/>
                <a:gd name="T70" fmla="*/ 2147483647 w 109"/>
                <a:gd name="T71" fmla="*/ 2147483647 h 111"/>
                <a:gd name="T72" fmla="*/ 2147483647 w 109"/>
                <a:gd name="T73" fmla="*/ 2147483647 h 111"/>
                <a:gd name="T74" fmla="*/ 2147483647 w 109"/>
                <a:gd name="T75" fmla="*/ 2147483647 h 111"/>
                <a:gd name="T76" fmla="*/ 2147483647 w 109"/>
                <a:gd name="T77" fmla="*/ 2147483647 h 111"/>
                <a:gd name="T78" fmla="*/ 2147483647 w 109"/>
                <a:gd name="T79" fmla="*/ 2147483647 h 111"/>
                <a:gd name="T80" fmla="*/ 2147483647 w 109"/>
                <a:gd name="T81" fmla="*/ 2147483647 h 11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09" h="111">
                  <a:moveTo>
                    <a:pt x="108" y="7"/>
                  </a:moveTo>
                  <a:cubicBezTo>
                    <a:pt x="107" y="6"/>
                    <a:pt x="107" y="6"/>
                    <a:pt x="106" y="6"/>
                  </a:cubicBezTo>
                  <a:cubicBezTo>
                    <a:pt x="90" y="6"/>
                    <a:pt x="90" y="6"/>
                    <a:pt x="90" y="6"/>
                  </a:cubicBezTo>
                  <a:cubicBezTo>
                    <a:pt x="90" y="2"/>
                    <a:pt x="90" y="2"/>
                    <a:pt x="90" y="2"/>
                  </a:cubicBezTo>
                  <a:cubicBezTo>
                    <a:pt x="90" y="2"/>
                    <a:pt x="90" y="1"/>
                    <a:pt x="90" y="1"/>
                  </a:cubicBezTo>
                  <a:cubicBezTo>
                    <a:pt x="89" y="0"/>
                    <a:pt x="88" y="0"/>
                    <a:pt x="88" y="0"/>
                  </a:cubicBezTo>
                  <a:cubicBezTo>
                    <a:pt x="21" y="0"/>
                    <a:pt x="21" y="0"/>
                    <a:pt x="21" y="0"/>
                  </a:cubicBezTo>
                  <a:cubicBezTo>
                    <a:pt x="20" y="0"/>
                    <a:pt x="19" y="0"/>
                    <a:pt x="19" y="1"/>
                  </a:cubicBezTo>
                  <a:cubicBezTo>
                    <a:pt x="18" y="1"/>
                    <a:pt x="18" y="2"/>
                    <a:pt x="18" y="2"/>
                  </a:cubicBezTo>
                  <a:cubicBezTo>
                    <a:pt x="18" y="6"/>
                    <a:pt x="18" y="6"/>
                    <a:pt x="18" y="6"/>
                  </a:cubicBezTo>
                  <a:cubicBezTo>
                    <a:pt x="2" y="6"/>
                    <a:pt x="2" y="6"/>
                    <a:pt x="2" y="6"/>
                  </a:cubicBezTo>
                  <a:cubicBezTo>
                    <a:pt x="2" y="6"/>
                    <a:pt x="1" y="6"/>
                    <a:pt x="0" y="7"/>
                  </a:cubicBezTo>
                  <a:cubicBezTo>
                    <a:pt x="0" y="7"/>
                    <a:pt x="0" y="8"/>
                    <a:pt x="0" y="9"/>
                  </a:cubicBezTo>
                  <a:cubicBezTo>
                    <a:pt x="0" y="29"/>
                    <a:pt x="0" y="29"/>
                    <a:pt x="0" y="29"/>
                  </a:cubicBezTo>
                  <a:cubicBezTo>
                    <a:pt x="0" y="30"/>
                    <a:pt x="0" y="31"/>
                    <a:pt x="0" y="31"/>
                  </a:cubicBezTo>
                  <a:cubicBezTo>
                    <a:pt x="22" y="50"/>
                    <a:pt x="22" y="50"/>
                    <a:pt x="22" y="50"/>
                  </a:cubicBezTo>
                  <a:cubicBezTo>
                    <a:pt x="22" y="51"/>
                    <a:pt x="22" y="52"/>
                    <a:pt x="22" y="53"/>
                  </a:cubicBezTo>
                  <a:cubicBezTo>
                    <a:pt x="22" y="68"/>
                    <a:pt x="32" y="80"/>
                    <a:pt x="47" y="84"/>
                  </a:cubicBezTo>
                  <a:cubicBezTo>
                    <a:pt x="33" y="107"/>
                    <a:pt x="33" y="107"/>
                    <a:pt x="33" y="107"/>
                  </a:cubicBezTo>
                  <a:cubicBezTo>
                    <a:pt x="33" y="108"/>
                    <a:pt x="33" y="109"/>
                    <a:pt x="33" y="110"/>
                  </a:cubicBezTo>
                  <a:cubicBezTo>
                    <a:pt x="34" y="110"/>
                    <a:pt x="35" y="111"/>
                    <a:pt x="36" y="111"/>
                  </a:cubicBezTo>
                  <a:cubicBezTo>
                    <a:pt x="75" y="111"/>
                    <a:pt x="75" y="111"/>
                    <a:pt x="75" y="111"/>
                  </a:cubicBezTo>
                  <a:cubicBezTo>
                    <a:pt x="76" y="111"/>
                    <a:pt x="76" y="110"/>
                    <a:pt x="77" y="110"/>
                  </a:cubicBezTo>
                  <a:cubicBezTo>
                    <a:pt x="77" y="109"/>
                    <a:pt x="77" y="108"/>
                    <a:pt x="77" y="107"/>
                  </a:cubicBezTo>
                  <a:cubicBezTo>
                    <a:pt x="63" y="83"/>
                    <a:pt x="63" y="83"/>
                    <a:pt x="63" y="83"/>
                  </a:cubicBezTo>
                  <a:cubicBezTo>
                    <a:pt x="77" y="79"/>
                    <a:pt x="86" y="67"/>
                    <a:pt x="86" y="53"/>
                  </a:cubicBezTo>
                  <a:cubicBezTo>
                    <a:pt x="86" y="52"/>
                    <a:pt x="86" y="51"/>
                    <a:pt x="86" y="50"/>
                  </a:cubicBezTo>
                  <a:cubicBezTo>
                    <a:pt x="108" y="31"/>
                    <a:pt x="108" y="31"/>
                    <a:pt x="108" y="31"/>
                  </a:cubicBezTo>
                  <a:cubicBezTo>
                    <a:pt x="108" y="31"/>
                    <a:pt x="109" y="30"/>
                    <a:pt x="109" y="29"/>
                  </a:cubicBezTo>
                  <a:cubicBezTo>
                    <a:pt x="109" y="9"/>
                    <a:pt x="109" y="9"/>
                    <a:pt x="109" y="9"/>
                  </a:cubicBezTo>
                  <a:cubicBezTo>
                    <a:pt x="109" y="8"/>
                    <a:pt x="108" y="7"/>
                    <a:pt x="108" y="7"/>
                  </a:cubicBezTo>
                  <a:close/>
                  <a:moveTo>
                    <a:pt x="5" y="28"/>
                  </a:moveTo>
                  <a:cubicBezTo>
                    <a:pt x="5" y="11"/>
                    <a:pt x="5" y="11"/>
                    <a:pt x="5" y="11"/>
                  </a:cubicBezTo>
                  <a:cubicBezTo>
                    <a:pt x="18" y="11"/>
                    <a:pt x="18" y="11"/>
                    <a:pt x="18" y="11"/>
                  </a:cubicBezTo>
                  <a:cubicBezTo>
                    <a:pt x="18" y="17"/>
                    <a:pt x="18" y="17"/>
                    <a:pt x="18" y="17"/>
                  </a:cubicBezTo>
                  <a:cubicBezTo>
                    <a:pt x="18" y="18"/>
                    <a:pt x="18" y="18"/>
                    <a:pt x="19" y="19"/>
                  </a:cubicBezTo>
                  <a:cubicBezTo>
                    <a:pt x="19" y="19"/>
                    <a:pt x="20" y="20"/>
                    <a:pt x="21" y="20"/>
                  </a:cubicBezTo>
                  <a:cubicBezTo>
                    <a:pt x="32" y="20"/>
                    <a:pt x="32" y="20"/>
                    <a:pt x="32" y="20"/>
                  </a:cubicBezTo>
                  <a:cubicBezTo>
                    <a:pt x="32" y="23"/>
                    <a:pt x="32" y="23"/>
                    <a:pt x="32" y="23"/>
                  </a:cubicBezTo>
                  <a:cubicBezTo>
                    <a:pt x="28" y="29"/>
                    <a:pt x="25" y="37"/>
                    <a:pt x="23" y="44"/>
                  </a:cubicBezTo>
                  <a:lnTo>
                    <a:pt x="5" y="28"/>
                  </a:lnTo>
                  <a:close/>
                  <a:moveTo>
                    <a:pt x="59" y="79"/>
                  </a:moveTo>
                  <a:cubicBezTo>
                    <a:pt x="58" y="79"/>
                    <a:pt x="57" y="80"/>
                    <a:pt x="57" y="81"/>
                  </a:cubicBezTo>
                  <a:cubicBezTo>
                    <a:pt x="57" y="81"/>
                    <a:pt x="57" y="82"/>
                    <a:pt x="57" y="83"/>
                  </a:cubicBezTo>
                  <a:cubicBezTo>
                    <a:pt x="70" y="106"/>
                    <a:pt x="70" y="106"/>
                    <a:pt x="70" y="106"/>
                  </a:cubicBezTo>
                  <a:cubicBezTo>
                    <a:pt x="40" y="106"/>
                    <a:pt x="40" y="106"/>
                    <a:pt x="40" y="106"/>
                  </a:cubicBezTo>
                  <a:cubicBezTo>
                    <a:pt x="53" y="83"/>
                    <a:pt x="53" y="83"/>
                    <a:pt x="53" y="83"/>
                  </a:cubicBezTo>
                  <a:cubicBezTo>
                    <a:pt x="53" y="83"/>
                    <a:pt x="53" y="82"/>
                    <a:pt x="53" y="81"/>
                  </a:cubicBezTo>
                  <a:cubicBezTo>
                    <a:pt x="53" y="80"/>
                    <a:pt x="52" y="79"/>
                    <a:pt x="51" y="79"/>
                  </a:cubicBezTo>
                  <a:cubicBezTo>
                    <a:pt x="38" y="78"/>
                    <a:pt x="27" y="66"/>
                    <a:pt x="27" y="53"/>
                  </a:cubicBezTo>
                  <a:cubicBezTo>
                    <a:pt x="27" y="51"/>
                    <a:pt x="27" y="50"/>
                    <a:pt x="28" y="48"/>
                  </a:cubicBezTo>
                  <a:cubicBezTo>
                    <a:pt x="28" y="48"/>
                    <a:pt x="28" y="48"/>
                    <a:pt x="28" y="48"/>
                  </a:cubicBezTo>
                  <a:cubicBezTo>
                    <a:pt x="28" y="48"/>
                    <a:pt x="28" y="48"/>
                    <a:pt x="28" y="48"/>
                  </a:cubicBezTo>
                  <a:cubicBezTo>
                    <a:pt x="28" y="48"/>
                    <a:pt x="28" y="48"/>
                    <a:pt x="28" y="48"/>
                  </a:cubicBezTo>
                  <a:cubicBezTo>
                    <a:pt x="29" y="41"/>
                    <a:pt x="32" y="32"/>
                    <a:pt x="37" y="25"/>
                  </a:cubicBezTo>
                  <a:cubicBezTo>
                    <a:pt x="37" y="25"/>
                    <a:pt x="37" y="24"/>
                    <a:pt x="37" y="24"/>
                  </a:cubicBezTo>
                  <a:cubicBezTo>
                    <a:pt x="37" y="17"/>
                    <a:pt x="37" y="17"/>
                    <a:pt x="37" y="17"/>
                  </a:cubicBezTo>
                  <a:cubicBezTo>
                    <a:pt x="37" y="16"/>
                    <a:pt x="37" y="16"/>
                    <a:pt x="36" y="15"/>
                  </a:cubicBezTo>
                  <a:cubicBezTo>
                    <a:pt x="36" y="15"/>
                    <a:pt x="35" y="14"/>
                    <a:pt x="35" y="14"/>
                  </a:cubicBezTo>
                  <a:cubicBezTo>
                    <a:pt x="23" y="14"/>
                    <a:pt x="23" y="14"/>
                    <a:pt x="23" y="14"/>
                  </a:cubicBezTo>
                  <a:cubicBezTo>
                    <a:pt x="23" y="5"/>
                    <a:pt x="23" y="5"/>
                    <a:pt x="23" y="5"/>
                  </a:cubicBezTo>
                  <a:cubicBezTo>
                    <a:pt x="85" y="5"/>
                    <a:pt x="85" y="5"/>
                    <a:pt x="85" y="5"/>
                  </a:cubicBezTo>
                  <a:cubicBezTo>
                    <a:pt x="85" y="14"/>
                    <a:pt x="85" y="14"/>
                    <a:pt x="85" y="14"/>
                  </a:cubicBezTo>
                  <a:cubicBezTo>
                    <a:pt x="74" y="14"/>
                    <a:pt x="74" y="14"/>
                    <a:pt x="74" y="14"/>
                  </a:cubicBezTo>
                  <a:cubicBezTo>
                    <a:pt x="73" y="14"/>
                    <a:pt x="72" y="15"/>
                    <a:pt x="72" y="15"/>
                  </a:cubicBezTo>
                  <a:cubicBezTo>
                    <a:pt x="71" y="16"/>
                    <a:pt x="71" y="16"/>
                    <a:pt x="71" y="17"/>
                  </a:cubicBezTo>
                  <a:cubicBezTo>
                    <a:pt x="71" y="24"/>
                    <a:pt x="71" y="24"/>
                    <a:pt x="71" y="24"/>
                  </a:cubicBezTo>
                  <a:cubicBezTo>
                    <a:pt x="71" y="24"/>
                    <a:pt x="71" y="25"/>
                    <a:pt x="72" y="25"/>
                  </a:cubicBezTo>
                  <a:cubicBezTo>
                    <a:pt x="76" y="32"/>
                    <a:pt x="80" y="41"/>
                    <a:pt x="81" y="48"/>
                  </a:cubicBezTo>
                  <a:cubicBezTo>
                    <a:pt x="80" y="48"/>
                    <a:pt x="80" y="48"/>
                    <a:pt x="80" y="48"/>
                  </a:cubicBezTo>
                  <a:cubicBezTo>
                    <a:pt x="81" y="48"/>
                    <a:pt x="81" y="48"/>
                    <a:pt x="81" y="48"/>
                  </a:cubicBezTo>
                  <a:cubicBezTo>
                    <a:pt x="81" y="50"/>
                    <a:pt x="81" y="51"/>
                    <a:pt x="81" y="53"/>
                  </a:cubicBezTo>
                  <a:cubicBezTo>
                    <a:pt x="81" y="66"/>
                    <a:pt x="71" y="77"/>
                    <a:pt x="59" y="79"/>
                  </a:cubicBezTo>
                  <a:close/>
                  <a:moveTo>
                    <a:pt x="103" y="28"/>
                  </a:moveTo>
                  <a:cubicBezTo>
                    <a:pt x="85" y="44"/>
                    <a:pt x="85" y="44"/>
                    <a:pt x="85" y="44"/>
                  </a:cubicBezTo>
                  <a:cubicBezTo>
                    <a:pt x="84" y="37"/>
                    <a:pt x="81" y="29"/>
                    <a:pt x="76" y="23"/>
                  </a:cubicBezTo>
                  <a:cubicBezTo>
                    <a:pt x="76" y="20"/>
                    <a:pt x="76" y="20"/>
                    <a:pt x="76" y="20"/>
                  </a:cubicBezTo>
                  <a:cubicBezTo>
                    <a:pt x="88" y="20"/>
                    <a:pt x="88" y="20"/>
                    <a:pt x="88" y="20"/>
                  </a:cubicBezTo>
                  <a:cubicBezTo>
                    <a:pt x="88" y="20"/>
                    <a:pt x="89" y="19"/>
                    <a:pt x="90" y="19"/>
                  </a:cubicBezTo>
                  <a:cubicBezTo>
                    <a:pt x="90" y="18"/>
                    <a:pt x="90" y="18"/>
                    <a:pt x="90" y="17"/>
                  </a:cubicBezTo>
                  <a:cubicBezTo>
                    <a:pt x="90" y="11"/>
                    <a:pt x="90" y="11"/>
                    <a:pt x="90" y="11"/>
                  </a:cubicBezTo>
                  <a:cubicBezTo>
                    <a:pt x="103" y="11"/>
                    <a:pt x="103" y="11"/>
                    <a:pt x="103" y="11"/>
                  </a:cubicBezTo>
                  <a:lnTo>
                    <a:pt x="103" y="28"/>
                  </a:lnTo>
                  <a:close/>
                </a:path>
              </a:pathLst>
            </a:custGeom>
            <a:noFill/>
            <a:ln>
              <a:solidFill>
                <a:srgbClr val="FFFFFF"/>
              </a:solidFill>
            </a:ln>
          </p:spPr>
          <p:txBody>
            <a:bodyPr/>
            <a:lstStyle/>
            <a:p>
              <a:endParaRPr lang="zh-CN" altLang="en-US" sz="1350">
                <a:solidFill>
                  <a:schemeClr val="accent1"/>
                </a:solidFill>
                <a:cs typeface="+mn-ea"/>
                <a:sym typeface="+mn-lt"/>
              </a:endParaRPr>
            </a:p>
          </p:txBody>
        </p:sp>
      </p:grpSp>
      <p:sp>
        <p:nvSpPr>
          <p:cNvPr id="2" name="灯片编号占位符 1"/>
          <p:cNvSpPr>
            <a:spLocks noGrp="1"/>
          </p:cNvSpPr>
          <p:nvPr>
            <p:ph type="sldNum" sz="quarter" idx="12"/>
          </p:nvPr>
        </p:nvSpPr>
        <p:spPr/>
        <p:txBody>
          <a:bodyPr/>
          <a:lstStyle/>
          <a:p>
            <a:fld id="{8DBECCF4-614E-4169-A690-C72740F4C8F9}" type="slidenum">
              <a:rPr lang="zh-CN" altLang="en-US" smtClean="0"/>
              <a:t>8</a:t>
            </a:fld>
            <a:endParaRPr lang="zh-CN" altLang="en-US"/>
          </a:p>
        </p:txBody>
      </p:sp>
      <p:sp>
        <p:nvSpPr>
          <p:cNvPr id="32" name="文本框 31"/>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animEffect transition="in" filter="fade">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528"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anim calcmode="lin" valueType="num">
                                          <p:cBhvr>
                                            <p:cTn id="26" dur="500" fill="hold"/>
                                            <p:tgtEl>
                                              <p:spTgt spid="12"/>
                                            </p:tgtEl>
                                            <p:attrNameLst>
                                              <p:attrName>ppt_x</p:attrName>
                                            </p:attrNameLst>
                                          </p:cBhvr>
                                          <p:tavLst>
                                            <p:tav tm="0">
                                              <p:val>
                                                <p:fltVal val="0.5"/>
                                              </p:val>
                                            </p:tav>
                                            <p:tav tm="100000">
                                              <p:val>
                                                <p:strVal val="#ppt_x"/>
                                              </p:val>
                                            </p:tav>
                                          </p:tavLst>
                                        </p:anim>
                                        <p:anim calcmode="lin" valueType="num">
                                          <p:cBhvr>
                                            <p:cTn id="27" dur="500" fill="hold"/>
                                            <p:tgtEl>
                                              <p:spTgt spid="12"/>
                                            </p:tgtEl>
                                            <p:attrNameLst>
                                              <p:attrName>ppt_y</p:attrName>
                                            </p:attrNameLst>
                                          </p:cBhvr>
                                          <p:tavLst>
                                            <p:tav tm="0">
                                              <p:val>
                                                <p:fltVal val="0.5"/>
                                              </p:val>
                                            </p:tav>
                                            <p:tav tm="100000">
                                              <p:val>
                                                <p:strVal val="#ppt_y"/>
                                              </p:val>
                                            </p:tav>
                                          </p:tavLst>
                                        </p:anim>
                                      </p:childTnLst>
                                    </p:cTn>
                                  </p:par>
                                  <p:par>
                                    <p:cTn id="28" presetID="53" presetClass="entr" presetSubtype="528"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fltVal val="0"/>
                                              </p:val>
                                            </p:tav>
                                            <p:tav tm="100000">
                                              <p:val>
                                                <p:strVal val="#ppt_h"/>
                                              </p:val>
                                            </p:tav>
                                          </p:tavLst>
                                        </p:anim>
                                        <p:animEffect transition="in" filter="fade">
                                          <p:cBhvr>
                                            <p:cTn id="32" dur="500"/>
                                            <p:tgtEl>
                                              <p:spTgt spid="13"/>
                                            </p:tgtEl>
                                          </p:cBhvr>
                                        </p:animEffect>
                                        <p:anim calcmode="lin" valueType="num">
                                          <p:cBhvr>
                                            <p:cTn id="33" dur="500" fill="hold"/>
                                            <p:tgtEl>
                                              <p:spTgt spid="13"/>
                                            </p:tgtEl>
                                            <p:attrNameLst>
                                              <p:attrName>ppt_x</p:attrName>
                                            </p:attrNameLst>
                                          </p:cBhvr>
                                          <p:tavLst>
                                            <p:tav tm="0">
                                              <p:val>
                                                <p:fltVal val="0.5"/>
                                              </p:val>
                                            </p:tav>
                                            <p:tav tm="100000">
                                              <p:val>
                                                <p:strVal val="#ppt_x"/>
                                              </p:val>
                                            </p:tav>
                                          </p:tavLst>
                                        </p:anim>
                                        <p:anim calcmode="lin" valueType="num">
                                          <p:cBhvr>
                                            <p:cTn id="34" dur="500" fill="hold"/>
                                            <p:tgtEl>
                                              <p:spTgt spid="13"/>
                                            </p:tgtEl>
                                            <p:attrNameLst>
                                              <p:attrName>ppt_y</p:attrName>
                                            </p:attrNameLst>
                                          </p:cBhvr>
                                          <p:tavLst>
                                            <p:tav tm="0">
                                              <p:val>
                                                <p:fltVal val="0.5"/>
                                              </p:val>
                                            </p:tav>
                                            <p:tav tm="100000">
                                              <p:val>
                                                <p:strVal val="#ppt_y"/>
                                              </p:val>
                                            </p:tav>
                                          </p:tavLst>
                                        </p:anim>
                                      </p:childTnLst>
                                    </p:cTn>
                                  </p:par>
                                  <p:par>
                                    <p:cTn id="35" presetID="53" presetClass="entr" presetSubtype="528"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anim calcmode="lin" valueType="num">
                                          <p:cBhvr>
                                            <p:cTn id="40" dur="500" fill="hold"/>
                                            <p:tgtEl>
                                              <p:spTgt spid="15"/>
                                            </p:tgtEl>
                                            <p:attrNameLst>
                                              <p:attrName>ppt_x</p:attrName>
                                            </p:attrNameLst>
                                          </p:cBhvr>
                                          <p:tavLst>
                                            <p:tav tm="0">
                                              <p:val>
                                                <p:fltVal val="0.5"/>
                                              </p:val>
                                            </p:tav>
                                            <p:tav tm="100000">
                                              <p:val>
                                                <p:strVal val="#ppt_x"/>
                                              </p:val>
                                            </p:tav>
                                          </p:tavLst>
                                        </p:anim>
                                        <p:anim calcmode="lin" valueType="num">
                                          <p:cBhvr>
                                            <p:cTn id="41" dur="500" fill="hold"/>
                                            <p:tgtEl>
                                              <p:spTgt spid="15"/>
                                            </p:tgtEl>
                                            <p:attrNameLst>
                                              <p:attrName>ppt_y</p:attrName>
                                            </p:attrNameLst>
                                          </p:cBhvr>
                                          <p:tavLst>
                                            <p:tav tm="0">
                                              <p:val>
                                                <p:fltVal val="0.5"/>
                                              </p:val>
                                            </p:tav>
                                            <p:tav tm="100000">
                                              <p:val>
                                                <p:strVal val="#ppt_y"/>
                                              </p:val>
                                            </p:tav>
                                          </p:tavLst>
                                        </p:anim>
                                      </p:childTnLst>
                                    </p:cTn>
                                  </p:par>
                                  <p:par>
                                    <p:cTn id="42" presetID="53" presetClass="entr" presetSubtype="528"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500" fill="hold"/>
                                            <p:tgtEl>
                                              <p:spTgt spid="14"/>
                                            </p:tgtEl>
                                            <p:attrNameLst>
                                              <p:attrName>ppt_w</p:attrName>
                                            </p:attrNameLst>
                                          </p:cBhvr>
                                          <p:tavLst>
                                            <p:tav tm="0">
                                              <p:val>
                                                <p:fltVal val="0"/>
                                              </p:val>
                                            </p:tav>
                                            <p:tav tm="100000">
                                              <p:val>
                                                <p:strVal val="#ppt_w"/>
                                              </p:val>
                                            </p:tav>
                                          </p:tavLst>
                                        </p:anim>
                                        <p:anim calcmode="lin" valueType="num">
                                          <p:cBhvr>
                                            <p:cTn id="45" dur="500" fill="hold"/>
                                            <p:tgtEl>
                                              <p:spTgt spid="14"/>
                                            </p:tgtEl>
                                            <p:attrNameLst>
                                              <p:attrName>ppt_h</p:attrName>
                                            </p:attrNameLst>
                                          </p:cBhvr>
                                          <p:tavLst>
                                            <p:tav tm="0">
                                              <p:val>
                                                <p:fltVal val="0"/>
                                              </p:val>
                                            </p:tav>
                                            <p:tav tm="100000">
                                              <p:val>
                                                <p:strVal val="#ppt_h"/>
                                              </p:val>
                                            </p:tav>
                                          </p:tavLst>
                                        </p:anim>
                                        <p:animEffect transition="in" filter="fade">
                                          <p:cBhvr>
                                            <p:cTn id="46" dur="500"/>
                                            <p:tgtEl>
                                              <p:spTgt spid="14"/>
                                            </p:tgtEl>
                                          </p:cBhvr>
                                        </p:animEffect>
                                        <p:anim calcmode="lin" valueType="num">
                                          <p:cBhvr>
                                            <p:cTn id="47" dur="500" fill="hold"/>
                                            <p:tgtEl>
                                              <p:spTgt spid="14"/>
                                            </p:tgtEl>
                                            <p:attrNameLst>
                                              <p:attrName>ppt_x</p:attrName>
                                            </p:attrNameLst>
                                          </p:cBhvr>
                                          <p:tavLst>
                                            <p:tav tm="0">
                                              <p:val>
                                                <p:fltVal val="0.5"/>
                                              </p:val>
                                            </p:tav>
                                            <p:tav tm="100000">
                                              <p:val>
                                                <p:strVal val="#ppt_x"/>
                                              </p:val>
                                            </p:tav>
                                          </p:tavLst>
                                        </p:anim>
                                        <p:anim calcmode="lin" valueType="num">
                                          <p:cBhvr>
                                            <p:cTn id="48" dur="500" fill="hold"/>
                                            <p:tgtEl>
                                              <p:spTgt spid="14"/>
                                            </p:tgtEl>
                                            <p:attrNameLst>
                                              <p:attrName>ppt_y</p:attrName>
                                            </p:attrNameLst>
                                          </p:cBhvr>
                                          <p:tavLst>
                                            <p:tav tm="0">
                                              <p:val>
                                                <p:fltVal val="0.5"/>
                                              </p:val>
                                            </p:tav>
                                            <p:tav tm="100000">
                                              <p:val>
                                                <p:strVal val="#ppt_y"/>
                                              </p:val>
                                            </p:tav>
                                          </p:tavLst>
                                        </p:anim>
                                      </p:childTnLst>
                                    </p:cTn>
                                  </p:par>
                                </p:childTnLst>
                              </p:cTn>
                            </p:par>
                            <p:par>
                              <p:cTn id="49" fill="hold">
                                <p:stCondLst>
                                  <p:cond delay="500"/>
                                </p:stCondLst>
                                <p:childTnLst>
                                  <p:par>
                                    <p:cTn id="50" presetID="26" presetClass="emph" presetSubtype="0" fill="hold" grpId="1" nodeType="afterEffect">
                                      <p:stCondLst>
                                        <p:cond delay="0"/>
                                      </p:stCondLst>
                                      <p:childTnLst>
                                        <p:animEffect transition="out" filter="fade">
                                          <p:cBhvr>
                                            <p:cTn id="51" dur="500" tmFilter="0, 0; .2, .5; .8, .5; 1, 0"/>
                                            <p:tgtEl>
                                              <p:spTgt spid="12"/>
                                            </p:tgtEl>
                                          </p:cBhvr>
                                        </p:animEffect>
                                        <p:animScale>
                                          <p:cBhvr>
                                            <p:cTn id="52" dur="250" autoRev="1" fill="hold"/>
                                            <p:tgtEl>
                                              <p:spTgt spid="12"/>
                                            </p:tgtEl>
                                          </p:cBhvr>
                                          <p:by x="105000" y="105000"/>
                                        </p:animScale>
                                      </p:childTnLst>
                                    </p:cTn>
                                  </p:par>
                                  <p:par>
                                    <p:cTn id="53" presetID="26" presetClass="emph" presetSubtype="0" fill="hold" grpId="1" nodeType="withEffect">
                                      <p:stCondLst>
                                        <p:cond delay="0"/>
                                      </p:stCondLst>
                                      <p:childTnLst>
                                        <p:animEffect transition="out" filter="fade">
                                          <p:cBhvr>
                                            <p:cTn id="54" dur="500" tmFilter="0, 0; .2, .5; .8, .5; 1, 0"/>
                                            <p:tgtEl>
                                              <p:spTgt spid="13"/>
                                            </p:tgtEl>
                                          </p:cBhvr>
                                        </p:animEffect>
                                        <p:animScale>
                                          <p:cBhvr>
                                            <p:cTn id="55" dur="250" autoRev="1" fill="hold"/>
                                            <p:tgtEl>
                                              <p:spTgt spid="13"/>
                                            </p:tgtEl>
                                          </p:cBhvr>
                                          <p:by x="105000" y="105000"/>
                                        </p:animScale>
                                      </p:childTnLst>
                                    </p:cTn>
                                  </p:par>
                                  <p:par>
                                    <p:cTn id="56" presetID="26" presetClass="emph" presetSubtype="0" fill="hold" grpId="1" nodeType="withEffect">
                                      <p:stCondLst>
                                        <p:cond delay="0"/>
                                      </p:stCondLst>
                                      <p:childTnLst>
                                        <p:animEffect transition="out" filter="fade">
                                          <p:cBhvr>
                                            <p:cTn id="57" dur="500" tmFilter="0, 0; .2, .5; .8, .5; 1, 0"/>
                                            <p:tgtEl>
                                              <p:spTgt spid="15"/>
                                            </p:tgtEl>
                                          </p:cBhvr>
                                        </p:animEffect>
                                        <p:animScale>
                                          <p:cBhvr>
                                            <p:cTn id="58" dur="250" autoRev="1" fill="hold"/>
                                            <p:tgtEl>
                                              <p:spTgt spid="15"/>
                                            </p:tgtEl>
                                          </p:cBhvr>
                                          <p:by x="105000" y="105000"/>
                                        </p:animScale>
                                      </p:childTnLst>
                                    </p:cTn>
                                  </p:par>
                                  <p:par>
                                    <p:cTn id="59" presetID="26" presetClass="emph" presetSubtype="0" fill="hold" grpId="1" nodeType="withEffect">
                                      <p:stCondLst>
                                        <p:cond delay="0"/>
                                      </p:stCondLst>
                                      <p:childTnLst>
                                        <p:animEffect transition="out" filter="fade">
                                          <p:cBhvr>
                                            <p:cTn id="60" dur="500" tmFilter="0, 0; .2, .5; .8, .5; 1, 0"/>
                                            <p:tgtEl>
                                              <p:spTgt spid="14"/>
                                            </p:tgtEl>
                                          </p:cBhvr>
                                        </p:animEffect>
                                        <p:animScale>
                                          <p:cBhvr>
                                            <p:cTn id="61" dur="250" autoRev="1" fill="hold"/>
                                            <p:tgtEl>
                                              <p:spTgt spid="14"/>
                                            </p:tgtEl>
                                          </p:cBhvr>
                                          <p:by x="105000" y="105000"/>
                                        </p:animScale>
                                      </p:childTnLst>
                                    </p:cTn>
                                  </p:par>
                                </p:childTnLst>
                              </p:cTn>
                            </p:par>
                            <p:par>
                              <p:cTn id="62" fill="hold">
                                <p:stCondLst>
                                  <p:cond delay="1000"/>
                                </p:stCondLst>
                                <p:childTnLst>
                                  <p:par>
                                    <p:cTn id="63" presetID="2" presetClass="entr" presetSubtype="2" accel="50000" fill="hold" nodeType="afterEffect" p14:presetBounceEnd="50000">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14:bounceEnd="50000">
                                          <p:cBhvr additive="base">
                                            <p:cTn id="65" dur="1000" fill="hold"/>
                                            <p:tgtEl>
                                              <p:spTgt spid="26"/>
                                            </p:tgtEl>
                                            <p:attrNameLst>
                                              <p:attrName>ppt_x</p:attrName>
                                            </p:attrNameLst>
                                          </p:cBhvr>
                                          <p:tavLst>
                                            <p:tav tm="0">
                                              <p:val>
                                                <p:strVal val="1+#ppt_w/2"/>
                                              </p:val>
                                            </p:tav>
                                            <p:tav tm="100000">
                                              <p:val>
                                                <p:strVal val="#ppt_x"/>
                                              </p:val>
                                            </p:tav>
                                          </p:tavLst>
                                        </p:anim>
                                        <p:anim calcmode="lin" valueType="num" p14:bounceEnd="50000">
                                          <p:cBhvr additive="base">
                                            <p:cTn id="66" dur="1000" fill="hold"/>
                                            <p:tgtEl>
                                              <p:spTgt spid="26"/>
                                            </p:tgtEl>
                                            <p:attrNameLst>
                                              <p:attrName>ppt_y</p:attrName>
                                            </p:attrNameLst>
                                          </p:cBhvr>
                                          <p:tavLst>
                                            <p:tav tm="0">
                                              <p:val>
                                                <p:strVal val="#ppt_y"/>
                                              </p:val>
                                            </p:tav>
                                            <p:tav tm="100000">
                                              <p:val>
                                                <p:strVal val="#ppt_y"/>
                                              </p:val>
                                            </p:tav>
                                          </p:tavLst>
                                        </p:anim>
                                      </p:childTnLst>
                                    </p:cTn>
                                  </p:par>
                                  <p:par>
                                    <p:cTn id="67" presetID="2" presetClass="entr" presetSubtype="2" accel="50000" fill="hold" nodeType="withEffect" p14:presetBounceEnd="50000">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14:bounceEnd="50000">
                                          <p:cBhvr additive="base">
                                            <p:cTn id="69" dur="1000" fill="hold"/>
                                            <p:tgtEl>
                                              <p:spTgt spid="23"/>
                                            </p:tgtEl>
                                            <p:attrNameLst>
                                              <p:attrName>ppt_x</p:attrName>
                                            </p:attrNameLst>
                                          </p:cBhvr>
                                          <p:tavLst>
                                            <p:tav tm="0">
                                              <p:val>
                                                <p:strVal val="1+#ppt_w/2"/>
                                              </p:val>
                                            </p:tav>
                                            <p:tav tm="100000">
                                              <p:val>
                                                <p:strVal val="#ppt_x"/>
                                              </p:val>
                                            </p:tav>
                                          </p:tavLst>
                                        </p:anim>
                                        <p:anim calcmode="lin" valueType="num" p14:bounceEnd="50000">
                                          <p:cBhvr additive="base">
                                            <p:cTn id="70" dur="1000" fill="hold"/>
                                            <p:tgtEl>
                                              <p:spTgt spid="23"/>
                                            </p:tgtEl>
                                            <p:attrNameLst>
                                              <p:attrName>ppt_y</p:attrName>
                                            </p:attrNameLst>
                                          </p:cBhvr>
                                          <p:tavLst>
                                            <p:tav tm="0">
                                              <p:val>
                                                <p:strVal val="#ppt_y"/>
                                              </p:val>
                                            </p:tav>
                                            <p:tav tm="100000">
                                              <p:val>
                                                <p:strVal val="#ppt_y"/>
                                              </p:val>
                                            </p:tav>
                                          </p:tavLst>
                                        </p:anim>
                                      </p:childTnLst>
                                    </p:cTn>
                                  </p:par>
                                  <p:par>
                                    <p:cTn id="71" presetID="2" presetClass="entr" presetSubtype="8" accel="50000" fill="hold" nodeType="withEffect" p14:presetBounceEnd="50000">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14:bounceEnd="50000">
                                          <p:cBhvr additive="base">
                                            <p:cTn id="73" dur="1000" fill="hold"/>
                                            <p:tgtEl>
                                              <p:spTgt spid="16"/>
                                            </p:tgtEl>
                                            <p:attrNameLst>
                                              <p:attrName>ppt_x</p:attrName>
                                            </p:attrNameLst>
                                          </p:cBhvr>
                                          <p:tavLst>
                                            <p:tav tm="0">
                                              <p:val>
                                                <p:strVal val="0-#ppt_w/2"/>
                                              </p:val>
                                            </p:tav>
                                            <p:tav tm="100000">
                                              <p:val>
                                                <p:strVal val="#ppt_x"/>
                                              </p:val>
                                            </p:tav>
                                          </p:tavLst>
                                        </p:anim>
                                        <p:anim calcmode="lin" valueType="num" p14:bounceEnd="50000">
                                          <p:cBhvr additive="base">
                                            <p:cTn id="74" dur="1000" fill="hold"/>
                                            <p:tgtEl>
                                              <p:spTgt spid="16"/>
                                            </p:tgtEl>
                                            <p:attrNameLst>
                                              <p:attrName>ppt_y</p:attrName>
                                            </p:attrNameLst>
                                          </p:cBhvr>
                                          <p:tavLst>
                                            <p:tav tm="0">
                                              <p:val>
                                                <p:strVal val="#ppt_y"/>
                                              </p:val>
                                            </p:tav>
                                            <p:tav tm="100000">
                                              <p:val>
                                                <p:strVal val="#ppt_y"/>
                                              </p:val>
                                            </p:tav>
                                          </p:tavLst>
                                        </p:anim>
                                      </p:childTnLst>
                                    </p:cTn>
                                  </p:par>
                                  <p:par>
                                    <p:cTn id="75" presetID="2" presetClass="entr" presetSubtype="8" accel="50000" fill="hold" nodeType="withEffect" p14:presetBounceEnd="50000">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14:bounceEnd="50000">
                                          <p:cBhvr additive="base">
                                            <p:cTn id="77" dur="1000" fill="hold"/>
                                            <p:tgtEl>
                                              <p:spTgt spid="20"/>
                                            </p:tgtEl>
                                            <p:attrNameLst>
                                              <p:attrName>ppt_x</p:attrName>
                                            </p:attrNameLst>
                                          </p:cBhvr>
                                          <p:tavLst>
                                            <p:tav tm="0">
                                              <p:val>
                                                <p:strVal val="0-#ppt_w/2"/>
                                              </p:val>
                                            </p:tav>
                                            <p:tav tm="100000">
                                              <p:val>
                                                <p:strVal val="#ppt_x"/>
                                              </p:val>
                                            </p:tav>
                                          </p:tavLst>
                                        </p:anim>
                                        <p:anim calcmode="lin" valueType="num" p14:bounceEnd="50000">
                                          <p:cBhvr additive="base">
                                            <p:cTn id="78" dur="1000" fill="hold"/>
                                            <p:tgtEl>
                                              <p:spTgt spid="20"/>
                                            </p:tgtEl>
                                            <p:attrNameLst>
                                              <p:attrName>ppt_y</p:attrName>
                                            </p:attrNameLst>
                                          </p:cBhvr>
                                          <p:tavLst>
                                            <p:tav tm="0">
                                              <p:val>
                                                <p:strVal val="#ppt_y"/>
                                              </p:val>
                                            </p:tav>
                                            <p:tav tm="100000">
                                              <p:val>
                                                <p:strVal val="#ppt_y"/>
                                              </p:val>
                                            </p:tav>
                                          </p:tavLst>
                                        </p:anim>
                                      </p:childTnLst>
                                    </p:cTn>
                                  </p:par>
                                </p:childTnLst>
                              </p:cTn>
                            </p:par>
                            <p:par>
                              <p:cTn id="79" fill="hold">
                                <p:stCondLst>
                                  <p:cond delay="2000"/>
                                </p:stCondLst>
                                <p:childTnLst>
                                  <p:par>
                                    <p:cTn id="80" presetID="22" presetClass="entr" presetSubtype="4" fill="hold" grpId="0" nodeType="after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wipe(down)">
                                          <p:cBhvr>
                                            <p:cTn id="8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animBg="1"/>
          <p:bldP spid="12" grpId="1" animBg="1"/>
          <p:bldP spid="13" grpId="0" animBg="1"/>
          <p:bldP spid="13" grpId="1" animBg="1"/>
          <p:bldP spid="14" grpId="0" animBg="1"/>
          <p:bldP spid="14" grpId="1" animBg="1"/>
          <p:bldP spid="15" grpId="0" animBg="1"/>
          <p:bldP spid="15" grpId="1" animBg="1"/>
          <p:bldP spid="3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animEffect transition="in" filter="fade">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528"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anim calcmode="lin" valueType="num">
                                          <p:cBhvr>
                                            <p:cTn id="26" dur="500" fill="hold"/>
                                            <p:tgtEl>
                                              <p:spTgt spid="12"/>
                                            </p:tgtEl>
                                            <p:attrNameLst>
                                              <p:attrName>ppt_x</p:attrName>
                                            </p:attrNameLst>
                                          </p:cBhvr>
                                          <p:tavLst>
                                            <p:tav tm="0">
                                              <p:val>
                                                <p:fltVal val="0.5"/>
                                              </p:val>
                                            </p:tav>
                                            <p:tav tm="100000">
                                              <p:val>
                                                <p:strVal val="#ppt_x"/>
                                              </p:val>
                                            </p:tav>
                                          </p:tavLst>
                                        </p:anim>
                                        <p:anim calcmode="lin" valueType="num">
                                          <p:cBhvr>
                                            <p:cTn id="27" dur="500" fill="hold"/>
                                            <p:tgtEl>
                                              <p:spTgt spid="12"/>
                                            </p:tgtEl>
                                            <p:attrNameLst>
                                              <p:attrName>ppt_y</p:attrName>
                                            </p:attrNameLst>
                                          </p:cBhvr>
                                          <p:tavLst>
                                            <p:tav tm="0">
                                              <p:val>
                                                <p:fltVal val="0.5"/>
                                              </p:val>
                                            </p:tav>
                                            <p:tav tm="100000">
                                              <p:val>
                                                <p:strVal val="#ppt_y"/>
                                              </p:val>
                                            </p:tav>
                                          </p:tavLst>
                                        </p:anim>
                                      </p:childTnLst>
                                    </p:cTn>
                                  </p:par>
                                  <p:par>
                                    <p:cTn id="28" presetID="53" presetClass="entr" presetSubtype="528"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fltVal val="0"/>
                                              </p:val>
                                            </p:tav>
                                            <p:tav tm="100000">
                                              <p:val>
                                                <p:strVal val="#ppt_h"/>
                                              </p:val>
                                            </p:tav>
                                          </p:tavLst>
                                        </p:anim>
                                        <p:animEffect transition="in" filter="fade">
                                          <p:cBhvr>
                                            <p:cTn id="32" dur="500"/>
                                            <p:tgtEl>
                                              <p:spTgt spid="13"/>
                                            </p:tgtEl>
                                          </p:cBhvr>
                                        </p:animEffect>
                                        <p:anim calcmode="lin" valueType="num">
                                          <p:cBhvr>
                                            <p:cTn id="33" dur="500" fill="hold"/>
                                            <p:tgtEl>
                                              <p:spTgt spid="13"/>
                                            </p:tgtEl>
                                            <p:attrNameLst>
                                              <p:attrName>ppt_x</p:attrName>
                                            </p:attrNameLst>
                                          </p:cBhvr>
                                          <p:tavLst>
                                            <p:tav tm="0">
                                              <p:val>
                                                <p:fltVal val="0.5"/>
                                              </p:val>
                                            </p:tav>
                                            <p:tav tm="100000">
                                              <p:val>
                                                <p:strVal val="#ppt_x"/>
                                              </p:val>
                                            </p:tav>
                                          </p:tavLst>
                                        </p:anim>
                                        <p:anim calcmode="lin" valueType="num">
                                          <p:cBhvr>
                                            <p:cTn id="34" dur="500" fill="hold"/>
                                            <p:tgtEl>
                                              <p:spTgt spid="13"/>
                                            </p:tgtEl>
                                            <p:attrNameLst>
                                              <p:attrName>ppt_y</p:attrName>
                                            </p:attrNameLst>
                                          </p:cBhvr>
                                          <p:tavLst>
                                            <p:tav tm="0">
                                              <p:val>
                                                <p:fltVal val="0.5"/>
                                              </p:val>
                                            </p:tav>
                                            <p:tav tm="100000">
                                              <p:val>
                                                <p:strVal val="#ppt_y"/>
                                              </p:val>
                                            </p:tav>
                                          </p:tavLst>
                                        </p:anim>
                                      </p:childTnLst>
                                    </p:cTn>
                                  </p:par>
                                  <p:par>
                                    <p:cTn id="35" presetID="53" presetClass="entr" presetSubtype="528"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anim calcmode="lin" valueType="num">
                                          <p:cBhvr>
                                            <p:cTn id="40" dur="500" fill="hold"/>
                                            <p:tgtEl>
                                              <p:spTgt spid="15"/>
                                            </p:tgtEl>
                                            <p:attrNameLst>
                                              <p:attrName>ppt_x</p:attrName>
                                            </p:attrNameLst>
                                          </p:cBhvr>
                                          <p:tavLst>
                                            <p:tav tm="0">
                                              <p:val>
                                                <p:fltVal val="0.5"/>
                                              </p:val>
                                            </p:tav>
                                            <p:tav tm="100000">
                                              <p:val>
                                                <p:strVal val="#ppt_x"/>
                                              </p:val>
                                            </p:tav>
                                          </p:tavLst>
                                        </p:anim>
                                        <p:anim calcmode="lin" valueType="num">
                                          <p:cBhvr>
                                            <p:cTn id="41" dur="500" fill="hold"/>
                                            <p:tgtEl>
                                              <p:spTgt spid="15"/>
                                            </p:tgtEl>
                                            <p:attrNameLst>
                                              <p:attrName>ppt_y</p:attrName>
                                            </p:attrNameLst>
                                          </p:cBhvr>
                                          <p:tavLst>
                                            <p:tav tm="0">
                                              <p:val>
                                                <p:fltVal val="0.5"/>
                                              </p:val>
                                            </p:tav>
                                            <p:tav tm="100000">
                                              <p:val>
                                                <p:strVal val="#ppt_y"/>
                                              </p:val>
                                            </p:tav>
                                          </p:tavLst>
                                        </p:anim>
                                      </p:childTnLst>
                                    </p:cTn>
                                  </p:par>
                                  <p:par>
                                    <p:cTn id="42" presetID="53" presetClass="entr" presetSubtype="528"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500" fill="hold"/>
                                            <p:tgtEl>
                                              <p:spTgt spid="14"/>
                                            </p:tgtEl>
                                            <p:attrNameLst>
                                              <p:attrName>ppt_w</p:attrName>
                                            </p:attrNameLst>
                                          </p:cBhvr>
                                          <p:tavLst>
                                            <p:tav tm="0">
                                              <p:val>
                                                <p:fltVal val="0"/>
                                              </p:val>
                                            </p:tav>
                                            <p:tav tm="100000">
                                              <p:val>
                                                <p:strVal val="#ppt_w"/>
                                              </p:val>
                                            </p:tav>
                                          </p:tavLst>
                                        </p:anim>
                                        <p:anim calcmode="lin" valueType="num">
                                          <p:cBhvr>
                                            <p:cTn id="45" dur="500" fill="hold"/>
                                            <p:tgtEl>
                                              <p:spTgt spid="14"/>
                                            </p:tgtEl>
                                            <p:attrNameLst>
                                              <p:attrName>ppt_h</p:attrName>
                                            </p:attrNameLst>
                                          </p:cBhvr>
                                          <p:tavLst>
                                            <p:tav tm="0">
                                              <p:val>
                                                <p:fltVal val="0"/>
                                              </p:val>
                                            </p:tav>
                                            <p:tav tm="100000">
                                              <p:val>
                                                <p:strVal val="#ppt_h"/>
                                              </p:val>
                                            </p:tav>
                                          </p:tavLst>
                                        </p:anim>
                                        <p:animEffect transition="in" filter="fade">
                                          <p:cBhvr>
                                            <p:cTn id="46" dur="500"/>
                                            <p:tgtEl>
                                              <p:spTgt spid="14"/>
                                            </p:tgtEl>
                                          </p:cBhvr>
                                        </p:animEffect>
                                        <p:anim calcmode="lin" valueType="num">
                                          <p:cBhvr>
                                            <p:cTn id="47" dur="500" fill="hold"/>
                                            <p:tgtEl>
                                              <p:spTgt spid="14"/>
                                            </p:tgtEl>
                                            <p:attrNameLst>
                                              <p:attrName>ppt_x</p:attrName>
                                            </p:attrNameLst>
                                          </p:cBhvr>
                                          <p:tavLst>
                                            <p:tav tm="0">
                                              <p:val>
                                                <p:fltVal val="0.5"/>
                                              </p:val>
                                            </p:tav>
                                            <p:tav tm="100000">
                                              <p:val>
                                                <p:strVal val="#ppt_x"/>
                                              </p:val>
                                            </p:tav>
                                          </p:tavLst>
                                        </p:anim>
                                        <p:anim calcmode="lin" valueType="num">
                                          <p:cBhvr>
                                            <p:cTn id="48" dur="500" fill="hold"/>
                                            <p:tgtEl>
                                              <p:spTgt spid="14"/>
                                            </p:tgtEl>
                                            <p:attrNameLst>
                                              <p:attrName>ppt_y</p:attrName>
                                            </p:attrNameLst>
                                          </p:cBhvr>
                                          <p:tavLst>
                                            <p:tav tm="0">
                                              <p:val>
                                                <p:fltVal val="0.5"/>
                                              </p:val>
                                            </p:tav>
                                            <p:tav tm="100000">
                                              <p:val>
                                                <p:strVal val="#ppt_y"/>
                                              </p:val>
                                            </p:tav>
                                          </p:tavLst>
                                        </p:anim>
                                      </p:childTnLst>
                                    </p:cTn>
                                  </p:par>
                                </p:childTnLst>
                              </p:cTn>
                            </p:par>
                            <p:par>
                              <p:cTn id="49" fill="hold">
                                <p:stCondLst>
                                  <p:cond delay="500"/>
                                </p:stCondLst>
                                <p:childTnLst>
                                  <p:par>
                                    <p:cTn id="50" presetID="26" presetClass="emph" presetSubtype="0" fill="hold" grpId="1" nodeType="afterEffect">
                                      <p:stCondLst>
                                        <p:cond delay="0"/>
                                      </p:stCondLst>
                                      <p:childTnLst>
                                        <p:animEffect transition="out" filter="fade">
                                          <p:cBhvr>
                                            <p:cTn id="51" dur="500" tmFilter="0, 0; .2, .5; .8, .5; 1, 0"/>
                                            <p:tgtEl>
                                              <p:spTgt spid="12"/>
                                            </p:tgtEl>
                                          </p:cBhvr>
                                        </p:animEffect>
                                        <p:animScale>
                                          <p:cBhvr>
                                            <p:cTn id="52" dur="250" autoRev="1" fill="hold"/>
                                            <p:tgtEl>
                                              <p:spTgt spid="12"/>
                                            </p:tgtEl>
                                          </p:cBhvr>
                                          <p:by x="105000" y="105000"/>
                                        </p:animScale>
                                      </p:childTnLst>
                                    </p:cTn>
                                  </p:par>
                                  <p:par>
                                    <p:cTn id="53" presetID="26" presetClass="emph" presetSubtype="0" fill="hold" grpId="1" nodeType="withEffect">
                                      <p:stCondLst>
                                        <p:cond delay="0"/>
                                      </p:stCondLst>
                                      <p:childTnLst>
                                        <p:animEffect transition="out" filter="fade">
                                          <p:cBhvr>
                                            <p:cTn id="54" dur="500" tmFilter="0, 0; .2, .5; .8, .5; 1, 0"/>
                                            <p:tgtEl>
                                              <p:spTgt spid="13"/>
                                            </p:tgtEl>
                                          </p:cBhvr>
                                        </p:animEffect>
                                        <p:animScale>
                                          <p:cBhvr>
                                            <p:cTn id="55" dur="250" autoRev="1" fill="hold"/>
                                            <p:tgtEl>
                                              <p:spTgt spid="13"/>
                                            </p:tgtEl>
                                          </p:cBhvr>
                                          <p:by x="105000" y="105000"/>
                                        </p:animScale>
                                      </p:childTnLst>
                                    </p:cTn>
                                  </p:par>
                                  <p:par>
                                    <p:cTn id="56" presetID="26" presetClass="emph" presetSubtype="0" fill="hold" grpId="1" nodeType="withEffect">
                                      <p:stCondLst>
                                        <p:cond delay="0"/>
                                      </p:stCondLst>
                                      <p:childTnLst>
                                        <p:animEffect transition="out" filter="fade">
                                          <p:cBhvr>
                                            <p:cTn id="57" dur="500" tmFilter="0, 0; .2, .5; .8, .5; 1, 0"/>
                                            <p:tgtEl>
                                              <p:spTgt spid="15"/>
                                            </p:tgtEl>
                                          </p:cBhvr>
                                        </p:animEffect>
                                        <p:animScale>
                                          <p:cBhvr>
                                            <p:cTn id="58" dur="250" autoRev="1" fill="hold"/>
                                            <p:tgtEl>
                                              <p:spTgt spid="15"/>
                                            </p:tgtEl>
                                          </p:cBhvr>
                                          <p:by x="105000" y="105000"/>
                                        </p:animScale>
                                      </p:childTnLst>
                                    </p:cTn>
                                  </p:par>
                                  <p:par>
                                    <p:cTn id="59" presetID="26" presetClass="emph" presetSubtype="0" fill="hold" grpId="1" nodeType="withEffect">
                                      <p:stCondLst>
                                        <p:cond delay="0"/>
                                      </p:stCondLst>
                                      <p:childTnLst>
                                        <p:animEffect transition="out" filter="fade">
                                          <p:cBhvr>
                                            <p:cTn id="60" dur="500" tmFilter="0, 0; .2, .5; .8, .5; 1, 0"/>
                                            <p:tgtEl>
                                              <p:spTgt spid="14"/>
                                            </p:tgtEl>
                                          </p:cBhvr>
                                        </p:animEffect>
                                        <p:animScale>
                                          <p:cBhvr>
                                            <p:cTn id="61" dur="250" autoRev="1" fill="hold"/>
                                            <p:tgtEl>
                                              <p:spTgt spid="14"/>
                                            </p:tgtEl>
                                          </p:cBhvr>
                                          <p:by x="105000" y="105000"/>
                                        </p:animScale>
                                      </p:childTnLst>
                                    </p:cTn>
                                  </p:par>
                                </p:childTnLst>
                              </p:cTn>
                            </p:par>
                            <p:par>
                              <p:cTn id="62" fill="hold">
                                <p:stCondLst>
                                  <p:cond delay="1000"/>
                                </p:stCondLst>
                                <p:childTnLst>
                                  <p:par>
                                    <p:cTn id="63" presetID="2" presetClass="entr" presetSubtype="2" accel="50000" fill="hold" nodeType="after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additive="base">
                                            <p:cTn id="65" dur="1000" fill="hold"/>
                                            <p:tgtEl>
                                              <p:spTgt spid="26"/>
                                            </p:tgtEl>
                                            <p:attrNameLst>
                                              <p:attrName>ppt_x</p:attrName>
                                            </p:attrNameLst>
                                          </p:cBhvr>
                                          <p:tavLst>
                                            <p:tav tm="0">
                                              <p:val>
                                                <p:strVal val="1+#ppt_w/2"/>
                                              </p:val>
                                            </p:tav>
                                            <p:tav tm="100000">
                                              <p:val>
                                                <p:strVal val="#ppt_x"/>
                                              </p:val>
                                            </p:tav>
                                          </p:tavLst>
                                        </p:anim>
                                        <p:anim calcmode="lin" valueType="num">
                                          <p:cBhvr additive="base">
                                            <p:cTn id="66" dur="1000" fill="hold"/>
                                            <p:tgtEl>
                                              <p:spTgt spid="26"/>
                                            </p:tgtEl>
                                            <p:attrNameLst>
                                              <p:attrName>ppt_y</p:attrName>
                                            </p:attrNameLst>
                                          </p:cBhvr>
                                          <p:tavLst>
                                            <p:tav tm="0">
                                              <p:val>
                                                <p:strVal val="#ppt_y"/>
                                              </p:val>
                                            </p:tav>
                                            <p:tav tm="100000">
                                              <p:val>
                                                <p:strVal val="#ppt_y"/>
                                              </p:val>
                                            </p:tav>
                                          </p:tavLst>
                                        </p:anim>
                                      </p:childTnLst>
                                    </p:cTn>
                                  </p:par>
                                  <p:par>
                                    <p:cTn id="67" presetID="2" presetClass="entr" presetSubtype="2" accel="50000" fill="hold" nodeType="with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additive="base">
                                            <p:cTn id="69" dur="1000" fill="hold"/>
                                            <p:tgtEl>
                                              <p:spTgt spid="23"/>
                                            </p:tgtEl>
                                            <p:attrNameLst>
                                              <p:attrName>ppt_x</p:attrName>
                                            </p:attrNameLst>
                                          </p:cBhvr>
                                          <p:tavLst>
                                            <p:tav tm="0">
                                              <p:val>
                                                <p:strVal val="1+#ppt_w/2"/>
                                              </p:val>
                                            </p:tav>
                                            <p:tav tm="100000">
                                              <p:val>
                                                <p:strVal val="#ppt_x"/>
                                              </p:val>
                                            </p:tav>
                                          </p:tavLst>
                                        </p:anim>
                                        <p:anim calcmode="lin" valueType="num">
                                          <p:cBhvr additive="base">
                                            <p:cTn id="70" dur="1000" fill="hold"/>
                                            <p:tgtEl>
                                              <p:spTgt spid="23"/>
                                            </p:tgtEl>
                                            <p:attrNameLst>
                                              <p:attrName>ppt_y</p:attrName>
                                            </p:attrNameLst>
                                          </p:cBhvr>
                                          <p:tavLst>
                                            <p:tav tm="0">
                                              <p:val>
                                                <p:strVal val="#ppt_y"/>
                                              </p:val>
                                            </p:tav>
                                            <p:tav tm="100000">
                                              <p:val>
                                                <p:strVal val="#ppt_y"/>
                                              </p:val>
                                            </p:tav>
                                          </p:tavLst>
                                        </p:anim>
                                      </p:childTnLst>
                                    </p:cTn>
                                  </p:par>
                                  <p:par>
                                    <p:cTn id="71" presetID="2" presetClass="entr" presetSubtype="8" accel="50000" fill="hold" nodeType="with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1000" fill="hold"/>
                                            <p:tgtEl>
                                              <p:spTgt spid="16"/>
                                            </p:tgtEl>
                                            <p:attrNameLst>
                                              <p:attrName>ppt_x</p:attrName>
                                            </p:attrNameLst>
                                          </p:cBhvr>
                                          <p:tavLst>
                                            <p:tav tm="0">
                                              <p:val>
                                                <p:strVal val="0-#ppt_w/2"/>
                                              </p:val>
                                            </p:tav>
                                            <p:tav tm="100000">
                                              <p:val>
                                                <p:strVal val="#ppt_x"/>
                                              </p:val>
                                            </p:tav>
                                          </p:tavLst>
                                        </p:anim>
                                        <p:anim calcmode="lin" valueType="num">
                                          <p:cBhvr additive="base">
                                            <p:cTn id="74" dur="1000" fill="hold"/>
                                            <p:tgtEl>
                                              <p:spTgt spid="16"/>
                                            </p:tgtEl>
                                            <p:attrNameLst>
                                              <p:attrName>ppt_y</p:attrName>
                                            </p:attrNameLst>
                                          </p:cBhvr>
                                          <p:tavLst>
                                            <p:tav tm="0">
                                              <p:val>
                                                <p:strVal val="#ppt_y"/>
                                              </p:val>
                                            </p:tav>
                                            <p:tav tm="100000">
                                              <p:val>
                                                <p:strVal val="#ppt_y"/>
                                              </p:val>
                                            </p:tav>
                                          </p:tavLst>
                                        </p:anim>
                                      </p:childTnLst>
                                    </p:cTn>
                                  </p:par>
                                  <p:par>
                                    <p:cTn id="75" presetID="2" presetClass="entr" presetSubtype="8" accel="50000"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additive="base">
                                            <p:cTn id="77" dur="1000" fill="hold"/>
                                            <p:tgtEl>
                                              <p:spTgt spid="20"/>
                                            </p:tgtEl>
                                            <p:attrNameLst>
                                              <p:attrName>ppt_x</p:attrName>
                                            </p:attrNameLst>
                                          </p:cBhvr>
                                          <p:tavLst>
                                            <p:tav tm="0">
                                              <p:val>
                                                <p:strVal val="0-#ppt_w/2"/>
                                              </p:val>
                                            </p:tav>
                                            <p:tav tm="100000">
                                              <p:val>
                                                <p:strVal val="#ppt_x"/>
                                              </p:val>
                                            </p:tav>
                                          </p:tavLst>
                                        </p:anim>
                                        <p:anim calcmode="lin" valueType="num">
                                          <p:cBhvr additive="base">
                                            <p:cTn id="78" dur="1000" fill="hold"/>
                                            <p:tgtEl>
                                              <p:spTgt spid="20"/>
                                            </p:tgtEl>
                                            <p:attrNameLst>
                                              <p:attrName>ppt_y</p:attrName>
                                            </p:attrNameLst>
                                          </p:cBhvr>
                                          <p:tavLst>
                                            <p:tav tm="0">
                                              <p:val>
                                                <p:strVal val="#ppt_y"/>
                                              </p:val>
                                            </p:tav>
                                            <p:tav tm="100000">
                                              <p:val>
                                                <p:strVal val="#ppt_y"/>
                                              </p:val>
                                            </p:tav>
                                          </p:tavLst>
                                        </p:anim>
                                      </p:childTnLst>
                                    </p:cTn>
                                  </p:par>
                                </p:childTnLst>
                              </p:cTn>
                            </p:par>
                            <p:par>
                              <p:cTn id="79" fill="hold">
                                <p:stCondLst>
                                  <p:cond delay="2000"/>
                                </p:stCondLst>
                                <p:childTnLst>
                                  <p:par>
                                    <p:cTn id="80" presetID="22" presetClass="entr" presetSubtype="4" fill="hold" grpId="0" nodeType="after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wipe(down)">
                                          <p:cBhvr>
                                            <p:cTn id="8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animBg="1"/>
          <p:bldP spid="12" grpId="1" animBg="1"/>
          <p:bldP spid="13" grpId="0" animBg="1"/>
          <p:bldP spid="13" grpId="1" animBg="1"/>
          <p:bldP spid="14" grpId="0" animBg="1"/>
          <p:bldP spid="14" grpId="1" animBg="1"/>
          <p:bldP spid="15" grpId="0" animBg="1"/>
          <p:bldP spid="15" grpId="1" animBg="1"/>
          <p:bldP spid="32"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254125" y="549429"/>
            <a:ext cx="1478290" cy="369332"/>
          </a:xfrm>
          <a:prstGeom prst="rect">
            <a:avLst/>
          </a:prstGeom>
          <a:noFill/>
        </p:spPr>
        <p:txBody>
          <a:bodyPr wrap="none" rtlCol="0">
            <a:spAutoFit/>
          </a:bodyPr>
          <a:lstStyle/>
          <a:p>
            <a:r>
              <a:rPr lang="en-US" altLang="zh-CN" dirty="0">
                <a:solidFill>
                  <a:srgbClr val="133B4E"/>
                </a:solidFill>
                <a:latin typeface="Segoe UI Black" panose="020B0A02040204020203" pitchFamily="34" charset="0"/>
                <a:cs typeface="Segoe UI Black" panose="020B0A02040204020203" pitchFamily="34" charset="0"/>
              </a:rPr>
              <a:t>LANGUAGE</a:t>
            </a:r>
            <a:endParaRPr lang="zh-CN" altLang="en-US" dirty="0">
              <a:solidFill>
                <a:srgbClr val="133B4E"/>
              </a:solidFill>
              <a:latin typeface="Segoe UI Black" panose="020B0A02040204020203" pitchFamily="34" charset="0"/>
              <a:cs typeface="Segoe UI Black" panose="020B0A02040204020203" pitchFamily="34" charset="0"/>
            </a:endParaRPr>
          </a:p>
        </p:txBody>
      </p:sp>
      <p:sp>
        <p:nvSpPr>
          <p:cNvPr id="11" name="Rectangle 10"/>
          <p:cNvSpPr/>
          <p:nvPr/>
        </p:nvSpPr>
        <p:spPr>
          <a:xfrm>
            <a:off x="3658723" y="4896899"/>
            <a:ext cx="2495448" cy="547226"/>
          </a:xfrm>
          <a:prstGeom prst="rect">
            <a:avLst/>
          </a:prstGeom>
        </p:spPr>
        <p:txBody>
          <a:bodyPr wrap="square" lIns="115214" tIns="57607" rIns="115214" bIns="57607">
            <a:spAutoFit/>
          </a:bodyPr>
          <a:lstStyle/>
          <a:p>
            <a:pPr defTabSz="914400">
              <a:defRPr/>
            </a:pPr>
            <a:r>
              <a:rPr lang="zh-CN" altLang="en-US" sz="1400" kern="0" dirty="0">
                <a:solidFill>
                  <a:srgbClr val="FFFFFF"/>
                </a:solidFill>
                <a:latin typeface="幼圆" panose="02010509060101010101" pitchFamily="49" charset="-122"/>
                <a:ea typeface="幼圆" panose="02010509060101010101" pitchFamily="49" charset="-122"/>
                <a:cs typeface="+mn-ea"/>
              </a:rPr>
              <a:t>此处添加详细文本描述，建议与标题相关</a:t>
            </a:r>
            <a:endParaRPr lang="ms-MY" sz="1400" kern="0" dirty="0">
              <a:solidFill>
                <a:srgbClr val="FFFFFF"/>
              </a:solidFill>
              <a:latin typeface="幼圆" panose="02010509060101010101" pitchFamily="49" charset="-122"/>
              <a:ea typeface="幼圆" panose="02010509060101010101" pitchFamily="49" charset="-122"/>
              <a:cs typeface="+mn-ea"/>
            </a:endParaRPr>
          </a:p>
        </p:txBody>
      </p:sp>
      <p:sp>
        <p:nvSpPr>
          <p:cNvPr id="12" name="Rectangle 11"/>
          <p:cNvSpPr/>
          <p:nvPr/>
        </p:nvSpPr>
        <p:spPr>
          <a:xfrm>
            <a:off x="3686156" y="4416888"/>
            <a:ext cx="1540534" cy="485671"/>
          </a:xfrm>
          <a:prstGeom prst="rect">
            <a:avLst/>
          </a:prstGeom>
          <a:noFill/>
        </p:spPr>
        <p:txBody>
          <a:bodyPr wrap="square" lIns="115214" tIns="57607" rIns="115214" bIns="57607">
            <a:spAutoFit/>
          </a:bodyPr>
          <a:lstStyle/>
          <a:p>
            <a:pPr defTabSz="914400">
              <a:defRPr/>
            </a:pPr>
            <a:r>
              <a:rPr lang="zh-CN" altLang="en-US" sz="2400" kern="0" dirty="0">
                <a:solidFill>
                  <a:srgbClr val="FFFFFF"/>
                </a:solidFill>
                <a:latin typeface="幼圆" panose="02010509060101010101" pitchFamily="49" charset="-122"/>
                <a:ea typeface="幼圆" panose="02010509060101010101" pitchFamily="49" charset="-122"/>
                <a:cs typeface="+mn-ea"/>
              </a:rPr>
              <a:t>英语</a:t>
            </a:r>
            <a:endParaRPr lang="ms-MY" sz="2400" kern="0" dirty="0">
              <a:solidFill>
                <a:srgbClr val="FFFFFF"/>
              </a:solidFill>
              <a:latin typeface="幼圆" panose="02010509060101010101" pitchFamily="49" charset="-122"/>
              <a:ea typeface="幼圆" panose="02010509060101010101" pitchFamily="49" charset="-122"/>
              <a:cs typeface="+mn-ea"/>
            </a:endParaRPr>
          </a:p>
        </p:txBody>
      </p:sp>
      <p:sp>
        <p:nvSpPr>
          <p:cNvPr id="13" name="Rectangle 12"/>
          <p:cNvSpPr/>
          <p:nvPr/>
        </p:nvSpPr>
        <p:spPr>
          <a:xfrm>
            <a:off x="8773434" y="4800896"/>
            <a:ext cx="2495448" cy="547226"/>
          </a:xfrm>
          <a:prstGeom prst="rect">
            <a:avLst/>
          </a:prstGeom>
        </p:spPr>
        <p:txBody>
          <a:bodyPr wrap="square" lIns="115214" tIns="57607" rIns="115214" bIns="57607">
            <a:spAutoFit/>
          </a:bodyPr>
          <a:lstStyle/>
          <a:p>
            <a:pPr defTabSz="914400">
              <a:defRPr/>
            </a:pPr>
            <a:r>
              <a:rPr lang="zh-CN" altLang="en-US" sz="1400" kern="0" dirty="0">
                <a:solidFill>
                  <a:srgbClr val="FFFFFF"/>
                </a:solidFill>
                <a:latin typeface="幼圆" panose="02010509060101010101" pitchFamily="49" charset="-122"/>
                <a:ea typeface="幼圆" panose="02010509060101010101" pitchFamily="49" charset="-122"/>
                <a:cs typeface="+mn-ea"/>
              </a:rPr>
              <a:t>此处添加详细文本描述，建议与标题</a:t>
            </a:r>
            <a:endParaRPr lang="ms-MY" sz="1400" kern="0" dirty="0">
              <a:solidFill>
                <a:srgbClr val="FFFFFF"/>
              </a:solidFill>
              <a:latin typeface="幼圆" panose="02010509060101010101" pitchFamily="49" charset="-122"/>
              <a:ea typeface="幼圆" panose="02010509060101010101" pitchFamily="49" charset="-122"/>
              <a:cs typeface="+mn-ea"/>
            </a:endParaRPr>
          </a:p>
        </p:txBody>
      </p:sp>
      <p:sp>
        <p:nvSpPr>
          <p:cNvPr id="14" name="Rectangle 13"/>
          <p:cNvSpPr/>
          <p:nvPr/>
        </p:nvSpPr>
        <p:spPr>
          <a:xfrm>
            <a:off x="8800868" y="4320885"/>
            <a:ext cx="1540534" cy="485671"/>
          </a:xfrm>
          <a:prstGeom prst="rect">
            <a:avLst/>
          </a:prstGeom>
          <a:noFill/>
        </p:spPr>
        <p:txBody>
          <a:bodyPr wrap="square" lIns="115214" tIns="57607" rIns="115214" bIns="57607">
            <a:spAutoFit/>
          </a:bodyPr>
          <a:lstStyle/>
          <a:p>
            <a:pPr lvl="0"/>
            <a:r>
              <a:rPr lang="zh-CN" altLang="en-US" sz="2400" dirty="0">
                <a:solidFill>
                  <a:srgbClr val="FFFFFF"/>
                </a:solidFill>
                <a:latin typeface="幼圆" panose="02010509060101010101" pitchFamily="49" charset="-122"/>
                <a:ea typeface="幼圆" panose="02010509060101010101" pitchFamily="49" charset="-122"/>
                <a:cs typeface="+mn-ea"/>
              </a:rPr>
              <a:t>普通话</a:t>
            </a:r>
            <a:endParaRPr lang="en-US" altLang="zh-CN" sz="2400" dirty="0">
              <a:solidFill>
                <a:srgbClr val="FFFFFF"/>
              </a:solidFill>
              <a:latin typeface="幼圆" panose="02010509060101010101" pitchFamily="49" charset="-122"/>
              <a:ea typeface="幼圆" panose="02010509060101010101" pitchFamily="49" charset="-122"/>
              <a:cs typeface="+mn-ea"/>
            </a:endParaRPr>
          </a:p>
        </p:txBody>
      </p:sp>
      <p:sp>
        <p:nvSpPr>
          <p:cNvPr id="15" name="Rectangle 14"/>
          <p:cNvSpPr/>
          <p:nvPr/>
        </p:nvSpPr>
        <p:spPr>
          <a:xfrm>
            <a:off x="3686157" y="2358297"/>
            <a:ext cx="2495448" cy="547226"/>
          </a:xfrm>
          <a:prstGeom prst="rect">
            <a:avLst/>
          </a:prstGeom>
        </p:spPr>
        <p:txBody>
          <a:bodyPr wrap="square" lIns="115214" tIns="57607" rIns="115214" bIns="57607">
            <a:spAutoFit/>
          </a:bodyPr>
          <a:lstStyle/>
          <a:p>
            <a:pPr defTabSz="914400">
              <a:defRPr/>
            </a:pPr>
            <a:r>
              <a:rPr lang="zh-CN" altLang="en-US" sz="1400" kern="0" dirty="0">
                <a:solidFill>
                  <a:srgbClr val="FFFFFF"/>
                </a:solidFill>
                <a:latin typeface="幼圆" panose="02010509060101010101" pitchFamily="49" charset="-122"/>
                <a:ea typeface="幼圆" panose="02010509060101010101" pitchFamily="49" charset="-122"/>
                <a:cs typeface="+mn-ea"/>
              </a:rPr>
              <a:t>此处添加详细文本描述，建议与标题</a:t>
            </a:r>
            <a:endParaRPr lang="ms-MY" sz="1400" kern="0" dirty="0">
              <a:solidFill>
                <a:srgbClr val="FFFFFF"/>
              </a:solidFill>
              <a:latin typeface="幼圆" panose="02010509060101010101" pitchFamily="49" charset="-122"/>
              <a:ea typeface="幼圆" panose="02010509060101010101" pitchFamily="49" charset="-122"/>
              <a:cs typeface="+mn-ea"/>
            </a:endParaRPr>
          </a:p>
        </p:txBody>
      </p:sp>
      <p:sp>
        <p:nvSpPr>
          <p:cNvPr id="16" name="Rectangle 15"/>
          <p:cNvSpPr/>
          <p:nvPr/>
        </p:nvSpPr>
        <p:spPr>
          <a:xfrm>
            <a:off x="3713591" y="1878286"/>
            <a:ext cx="1540534" cy="485671"/>
          </a:xfrm>
          <a:prstGeom prst="rect">
            <a:avLst/>
          </a:prstGeom>
          <a:noFill/>
        </p:spPr>
        <p:txBody>
          <a:bodyPr wrap="square" lIns="115214" tIns="57607" rIns="115214" bIns="57607">
            <a:spAutoFit/>
          </a:bodyPr>
          <a:lstStyle/>
          <a:p>
            <a:r>
              <a:rPr lang="zh-CN" altLang="en-US" sz="2400" kern="0" dirty="0">
                <a:solidFill>
                  <a:srgbClr val="FFFFFF"/>
                </a:solidFill>
                <a:latin typeface="幼圆" panose="02010509060101010101" pitchFamily="49" charset="-122"/>
                <a:ea typeface="幼圆" panose="02010509060101010101" pitchFamily="49" charset="-122"/>
                <a:cs typeface="+mn-ea"/>
              </a:rPr>
              <a:t>韩语</a:t>
            </a:r>
            <a:endParaRPr lang="ms-MY" altLang="zh-CN" sz="2400" kern="0" dirty="0">
              <a:solidFill>
                <a:srgbClr val="FFFFFF"/>
              </a:solidFill>
              <a:latin typeface="幼圆" panose="02010509060101010101" pitchFamily="49" charset="-122"/>
              <a:ea typeface="幼圆" panose="02010509060101010101" pitchFamily="49" charset="-122"/>
              <a:cs typeface="+mn-ea"/>
            </a:endParaRPr>
          </a:p>
        </p:txBody>
      </p:sp>
      <p:sp>
        <p:nvSpPr>
          <p:cNvPr id="17" name="Rectangle 16"/>
          <p:cNvSpPr/>
          <p:nvPr/>
        </p:nvSpPr>
        <p:spPr>
          <a:xfrm>
            <a:off x="8800868" y="2358297"/>
            <a:ext cx="2495448" cy="547226"/>
          </a:xfrm>
          <a:prstGeom prst="rect">
            <a:avLst/>
          </a:prstGeom>
        </p:spPr>
        <p:txBody>
          <a:bodyPr wrap="square" lIns="115214" tIns="57607" rIns="115214" bIns="57607">
            <a:spAutoFit/>
          </a:bodyPr>
          <a:lstStyle/>
          <a:p>
            <a:pPr>
              <a:defRPr/>
            </a:pPr>
            <a:r>
              <a:rPr lang="zh-CN" altLang="en-US" sz="1400" kern="0" dirty="0">
                <a:solidFill>
                  <a:srgbClr val="FFFFFF"/>
                </a:solidFill>
                <a:latin typeface="幼圆" panose="02010509060101010101" pitchFamily="49" charset="-122"/>
                <a:ea typeface="幼圆" panose="02010509060101010101" pitchFamily="49" charset="-122"/>
                <a:cs typeface="+mn-ea"/>
              </a:rPr>
              <a:t>此处添加详细文本描述，建议与标题</a:t>
            </a:r>
            <a:endParaRPr lang="ms-MY" altLang="zh-CN" sz="1400" kern="0" dirty="0">
              <a:solidFill>
                <a:srgbClr val="FFFFFF"/>
              </a:solidFill>
              <a:latin typeface="幼圆" panose="02010509060101010101" pitchFamily="49" charset="-122"/>
              <a:ea typeface="幼圆" panose="02010509060101010101" pitchFamily="49" charset="-122"/>
              <a:cs typeface="+mn-ea"/>
            </a:endParaRPr>
          </a:p>
        </p:txBody>
      </p:sp>
      <p:sp>
        <p:nvSpPr>
          <p:cNvPr id="18" name="Rectangle 17"/>
          <p:cNvSpPr/>
          <p:nvPr/>
        </p:nvSpPr>
        <p:spPr>
          <a:xfrm>
            <a:off x="8828302" y="1878286"/>
            <a:ext cx="1540534" cy="485671"/>
          </a:xfrm>
          <a:prstGeom prst="rect">
            <a:avLst/>
          </a:prstGeom>
          <a:noFill/>
        </p:spPr>
        <p:txBody>
          <a:bodyPr wrap="square" lIns="115214" tIns="57607" rIns="115214" bIns="57607">
            <a:spAutoFit/>
          </a:bodyPr>
          <a:lstStyle/>
          <a:p>
            <a:pPr defTabSz="914400">
              <a:defRPr/>
            </a:pPr>
            <a:r>
              <a:rPr lang="zh-CN" altLang="en-US" sz="2400" kern="0" dirty="0">
                <a:solidFill>
                  <a:srgbClr val="FFFFFF"/>
                </a:solidFill>
                <a:latin typeface="幼圆" panose="02010509060101010101" pitchFamily="49" charset="-122"/>
                <a:ea typeface="幼圆" panose="02010509060101010101" pitchFamily="49" charset="-122"/>
                <a:cs typeface="+mn-ea"/>
              </a:rPr>
              <a:t>粤语</a:t>
            </a:r>
            <a:r>
              <a:rPr lang="ms-MY" sz="2400" kern="0" dirty="0">
                <a:solidFill>
                  <a:srgbClr val="FFFFFF"/>
                </a:solidFill>
                <a:latin typeface="幼圆" panose="02010509060101010101" pitchFamily="49" charset="-122"/>
                <a:ea typeface="幼圆" panose="02010509060101010101" pitchFamily="49" charset="-122"/>
                <a:cs typeface="+mn-ea"/>
              </a:rPr>
              <a:t> </a:t>
            </a:r>
          </a:p>
        </p:txBody>
      </p:sp>
      <p:cxnSp>
        <p:nvCxnSpPr>
          <p:cNvPr id="19" name="Straight Connector 19"/>
          <p:cNvCxnSpPr/>
          <p:nvPr/>
        </p:nvCxnSpPr>
        <p:spPr>
          <a:xfrm rot="5400000">
            <a:off x="4166553" y="4032877"/>
            <a:ext cx="4032109" cy="2001"/>
          </a:xfrm>
          <a:prstGeom prst="line">
            <a:avLst/>
          </a:prstGeom>
          <a:noFill/>
          <a:ln w="3175" cap="flat" cmpd="sng" algn="ctr">
            <a:solidFill>
              <a:srgbClr val="FFFFFF"/>
            </a:solidFill>
            <a:prstDash val="sysDash"/>
          </a:ln>
          <a:effectLst/>
        </p:spPr>
      </p:cxnSp>
      <p:cxnSp>
        <p:nvCxnSpPr>
          <p:cNvPr id="20" name="Straight Connector 22"/>
          <p:cNvCxnSpPr/>
          <p:nvPr/>
        </p:nvCxnSpPr>
        <p:spPr>
          <a:xfrm>
            <a:off x="1477758" y="3936873"/>
            <a:ext cx="9505712" cy="2001"/>
          </a:xfrm>
          <a:prstGeom prst="line">
            <a:avLst/>
          </a:prstGeom>
          <a:noFill/>
          <a:ln w="3175" cap="flat" cmpd="sng" algn="ctr">
            <a:solidFill>
              <a:srgbClr val="FFFFFF"/>
            </a:solidFill>
            <a:prstDash val="sysDash"/>
          </a:ln>
          <a:effectLst/>
        </p:spPr>
      </p:cxnSp>
      <p:grpSp>
        <p:nvGrpSpPr>
          <p:cNvPr id="21" name="Group 21"/>
          <p:cNvGrpSpPr/>
          <p:nvPr/>
        </p:nvGrpSpPr>
        <p:grpSpPr>
          <a:xfrm>
            <a:off x="1355946" y="1824816"/>
            <a:ext cx="2275343" cy="1763958"/>
            <a:chOff x="665329" y="1352550"/>
            <a:chExt cx="1805728" cy="1400104"/>
          </a:xfrm>
        </p:grpSpPr>
        <p:graphicFrame>
          <p:nvGraphicFramePr>
            <p:cNvPr id="22" name="Chart 3"/>
            <p:cNvGraphicFramePr/>
            <p:nvPr/>
          </p:nvGraphicFramePr>
          <p:xfrm>
            <a:off x="665329" y="1352550"/>
            <a:ext cx="1805728" cy="1400104"/>
          </p:xfrm>
          <a:graphic>
            <a:graphicData uri="http://schemas.openxmlformats.org/drawingml/2006/chart">
              <c:chart xmlns:c="http://schemas.openxmlformats.org/drawingml/2006/chart" xmlns:r="http://schemas.openxmlformats.org/officeDocument/2006/relationships" r:id="rId3"/>
            </a:graphicData>
          </a:graphic>
        </p:graphicFrame>
        <p:sp>
          <p:nvSpPr>
            <p:cNvPr id="23" name="Rectangle 23"/>
            <p:cNvSpPr/>
            <p:nvPr/>
          </p:nvSpPr>
          <p:spPr>
            <a:xfrm>
              <a:off x="1023257" y="1823796"/>
              <a:ext cx="1121230" cy="464153"/>
            </a:xfrm>
            <a:prstGeom prst="rect">
              <a:avLst/>
            </a:prstGeom>
            <a:noFill/>
          </p:spPr>
          <p:txBody>
            <a:bodyPr wrap="square" anchor="ctr">
              <a:spAutoFit/>
            </a:bodyPr>
            <a:lstStyle/>
            <a:p>
              <a:pPr algn="ctr" defTabSz="914400">
                <a:defRPr/>
              </a:pPr>
              <a:r>
                <a:rPr lang="ms-MY" sz="3200" kern="0" dirty="0">
                  <a:solidFill>
                    <a:srgbClr val="FFFFFF"/>
                  </a:solidFill>
                  <a:latin typeface="幼圆" panose="02010509060101010101" pitchFamily="49" charset="-122"/>
                  <a:ea typeface="幼圆" panose="02010509060101010101" pitchFamily="49" charset="-122"/>
                  <a:cs typeface="+mn-ea"/>
                </a:rPr>
                <a:t>60%</a:t>
              </a:r>
            </a:p>
          </p:txBody>
        </p:sp>
      </p:grpSp>
      <p:grpSp>
        <p:nvGrpSpPr>
          <p:cNvPr id="24" name="Group 27"/>
          <p:cNvGrpSpPr/>
          <p:nvPr/>
        </p:nvGrpSpPr>
        <p:grpSpPr>
          <a:xfrm>
            <a:off x="1355946" y="4257755"/>
            <a:ext cx="2275343" cy="1763958"/>
            <a:chOff x="665329" y="3283643"/>
            <a:chExt cx="1805728" cy="1400104"/>
          </a:xfrm>
        </p:grpSpPr>
        <p:graphicFrame>
          <p:nvGraphicFramePr>
            <p:cNvPr id="25" name="Chart 7"/>
            <p:cNvGraphicFramePr/>
            <p:nvPr/>
          </p:nvGraphicFramePr>
          <p:xfrm>
            <a:off x="665329" y="3283643"/>
            <a:ext cx="1805728" cy="1400104"/>
          </p:xfrm>
          <a:graphic>
            <a:graphicData uri="http://schemas.openxmlformats.org/drawingml/2006/chart">
              <c:chart xmlns:c="http://schemas.openxmlformats.org/drawingml/2006/chart" xmlns:r="http://schemas.openxmlformats.org/officeDocument/2006/relationships" r:id="rId4"/>
            </a:graphicData>
          </a:graphic>
        </p:graphicFrame>
        <p:sp>
          <p:nvSpPr>
            <p:cNvPr id="26" name="Rectangle 25"/>
            <p:cNvSpPr/>
            <p:nvPr/>
          </p:nvSpPr>
          <p:spPr>
            <a:xfrm>
              <a:off x="1012371" y="3758731"/>
              <a:ext cx="1121230" cy="464153"/>
            </a:xfrm>
            <a:prstGeom prst="rect">
              <a:avLst/>
            </a:prstGeom>
            <a:noFill/>
          </p:spPr>
          <p:txBody>
            <a:bodyPr wrap="square" anchor="ctr">
              <a:spAutoFit/>
            </a:bodyPr>
            <a:lstStyle/>
            <a:p>
              <a:pPr algn="ctr" defTabSz="914400">
                <a:defRPr/>
              </a:pPr>
              <a:r>
                <a:rPr lang="ms-MY" sz="3200" kern="0" dirty="0">
                  <a:solidFill>
                    <a:srgbClr val="FFFFFF"/>
                  </a:solidFill>
                  <a:latin typeface="幼圆" panose="02010509060101010101" pitchFamily="49" charset="-122"/>
                  <a:ea typeface="幼圆" panose="02010509060101010101" pitchFamily="49" charset="-122"/>
                  <a:cs typeface="+mn-ea"/>
                </a:rPr>
                <a:t>78%</a:t>
              </a:r>
            </a:p>
          </p:txBody>
        </p:sp>
      </p:grpSp>
      <p:grpSp>
        <p:nvGrpSpPr>
          <p:cNvPr id="27" name="Group 28"/>
          <p:cNvGrpSpPr/>
          <p:nvPr/>
        </p:nvGrpSpPr>
        <p:grpSpPr>
          <a:xfrm>
            <a:off x="6470659" y="4257755"/>
            <a:ext cx="2275343" cy="1763958"/>
            <a:chOff x="4724400" y="3283643"/>
            <a:chExt cx="1805728" cy="1400104"/>
          </a:xfrm>
        </p:grpSpPr>
        <p:graphicFrame>
          <p:nvGraphicFramePr>
            <p:cNvPr id="28" name="Chart 9"/>
            <p:cNvGraphicFramePr/>
            <p:nvPr/>
          </p:nvGraphicFramePr>
          <p:xfrm>
            <a:off x="4724400" y="3283643"/>
            <a:ext cx="1805728" cy="1400104"/>
          </p:xfrm>
          <a:graphic>
            <a:graphicData uri="http://schemas.openxmlformats.org/drawingml/2006/chart">
              <c:chart xmlns:c="http://schemas.openxmlformats.org/drawingml/2006/chart" xmlns:r="http://schemas.openxmlformats.org/officeDocument/2006/relationships" r:id="rId5"/>
            </a:graphicData>
          </a:graphic>
        </p:graphicFrame>
        <p:sp>
          <p:nvSpPr>
            <p:cNvPr id="29" name="Rectangle 26"/>
            <p:cNvSpPr/>
            <p:nvPr/>
          </p:nvSpPr>
          <p:spPr>
            <a:xfrm>
              <a:off x="5072743" y="3745126"/>
              <a:ext cx="1099458" cy="464153"/>
            </a:xfrm>
            <a:prstGeom prst="rect">
              <a:avLst/>
            </a:prstGeom>
            <a:noFill/>
          </p:spPr>
          <p:txBody>
            <a:bodyPr wrap="square" anchor="ctr">
              <a:spAutoFit/>
            </a:bodyPr>
            <a:lstStyle/>
            <a:p>
              <a:pPr algn="ctr" defTabSz="914400">
                <a:defRPr/>
              </a:pPr>
              <a:r>
                <a:rPr lang="ms-MY" sz="3200" kern="0" dirty="0">
                  <a:solidFill>
                    <a:srgbClr val="FFFFFF"/>
                  </a:solidFill>
                  <a:latin typeface="幼圆" panose="02010509060101010101" pitchFamily="49" charset="-122"/>
                  <a:ea typeface="幼圆" panose="02010509060101010101" pitchFamily="49" charset="-122"/>
                  <a:cs typeface="+mn-ea"/>
                </a:rPr>
                <a:t>100%</a:t>
              </a:r>
            </a:p>
          </p:txBody>
        </p:sp>
      </p:grpSp>
      <p:grpSp>
        <p:nvGrpSpPr>
          <p:cNvPr id="30" name="Group 31"/>
          <p:cNvGrpSpPr/>
          <p:nvPr/>
        </p:nvGrpSpPr>
        <p:grpSpPr>
          <a:xfrm>
            <a:off x="6470659" y="1824816"/>
            <a:ext cx="2275343" cy="1763958"/>
            <a:chOff x="4724400" y="3283643"/>
            <a:chExt cx="1805728" cy="1400104"/>
          </a:xfrm>
        </p:grpSpPr>
        <p:graphicFrame>
          <p:nvGraphicFramePr>
            <p:cNvPr id="31" name="Chart 32"/>
            <p:cNvGraphicFramePr/>
            <p:nvPr/>
          </p:nvGraphicFramePr>
          <p:xfrm>
            <a:off x="4724400" y="3283643"/>
            <a:ext cx="1805728" cy="1400104"/>
          </p:xfrm>
          <a:graphic>
            <a:graphicData uri="http://schemas.openxmlformats.org/drawingml/2006/chart">
              <c:chart xmlns:c="http://schemas.openxmlformats.org/drawingml/2006/chart" xmlns:r="http://schemas.openxmlformats.org/officeDocument/2006/relationships" r:id="rId6"/>
            </a:graphicData>
          </a:graphic>
        </p:graphicFrame>
        <p:sp>
          <p:nvSpPr>
            <p:cNvPr id="32" name="Rectangle 33"/>
            <p:cNvSpPr/>
            <p:nvPr/>
          </p:nvSpPr>
          <p:spPr>
            <a:xfrm>
              <a:off x="5072743" y="3745126"/>
              <a:ext cx="1099458" cy="464153"/>
            </a:xfrm>
            <a:prstGeom prst="rect">
              <a:avLst/>
            </a:prstGeom>
            <a:noFill/>
          </p:spPr>
          <p:txBody>
            <a:bodyPr wrap="square" anchor="ctr">
              <a:spAutoFit/>
            </a:bodyPr>
            <a:lstStyle/>
            <a:p>
              <a:pPr algn="ctr" defTabSz="914400">
                <a:defRPr/>
              </a:pPr>
              <a:r>
                <a:rPr lang="ms-MY" sz="3200" kern="0" dirty="0">
                  <a:solidFill>
                    <a:srgbClr val="FFFFFF"/>
                  </a:solidFill>
                  <a:latin typeface="幼圆" panose="02010509060101010101" pitchFamily="49" charset="-122"/>
                  <a:ea typeface="幼圆" panose="02010509060101010101" pitchFamily="49" charset="-122"/>
                  <a:cs typeface="+mn-ea"/>
                </a:rPr>
                <a:t>100%</a:t>
              </a:r>
            </a:p>
          </p:txBody>
        </p:sp>
      </p:grpSp>
      <p:sp>
        <p:nvSpPr>
          <p:cNvPr id="2" name="灯片编号占位符 1"/>
          <p:cNvSpPr>
            <a:spLocks noGrp="1"/>
          </p:cNvSpPr>
          <p:nvPr>
            <p:ph type="sldNum" sz="quarter" idx="12"/>
          </p:nvPr>
        </p:nvSpPr>
        <p:spPr/>
        <p:txBody>
          <a:bodyPr/>
          <a:lstStyle/>
          <a:p>
            <a:fld id="{8DBECCF4-614E-4169-A690-C72740F4C8F9}" type="slidenum">
              <a:rPr lang="zh-CN" altLang="en-US" smtClean="0"/>
              <a:t>9</a:t>
            </a:fld>
            <a:endParaRPr lang="zh-CN" altLang="en-US"/>
          </a:p>
        </p:txBody>
      </p:sp>
      <p:sp>
        <p:nvSpPr>
          <p:cNvPr id="33" name="文本框 32"/>
          <p:cNvSpPr txBox="1"/>
          <p:nvPr/>
        </p:nvSpPr>
        <p:spPr>
          <a:xfrm>
            <a:off x="3237186" y="7336221"/>
            <a:ext cx="974690" cy="369332"/>
          </a:xfrm>
          <a:prstGeom prst="rect">
            <a:avLst/>
          </a:prstGeom>
          <a:noFill/>
        </p:spPr>
        <p:txBody>
          <a:bodyPr wrap="none" rtlCol="0">
            <a:spAutoFit/>
          </a:bodyPr>
          <a:lstStyle/>
          <a:p>
            <a:r>
              <a:rPr lang="en-US" altLang="zh-CN" dirty="0" err="1">
                <a:solidFill>
                  <a:srgbClr val="FFFFFF"/>
                </a:solidFill>
              </a:rPr>
              <a:t>yanshifu</a:t>
            </a:r>
            <a:endParaRPr lang="zh-CN" alt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850"/>
                                </p:stCondLst>
                                <p:childTnLst>
                                  <p:par>
                                    <p:cTn id="13" presetID="21" presetClass="entr" presetSubtype="1"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heel(1)">
                                          <p:cBhvr>
                                            <p:cTn id="15" dur="2000"/>
                                            <p:tgtEl>
                                              <p:spTgt spid="21"/>
                                            </p:tgtEl>
                                          </p:cBhvr>
                                        </p:animEffect>
                                      </p:childTnLst>
                                    </p:cTn>
                                  </p:par>
                                </p:childTnLst>
                              </p:cTn>
                            </p:par>
                            <p:par>
                              <p:cTn id="16" fill="hold">
                                <p:stCondLst>
                                  <p:cond delay="2850"/>
                                </p:stCondLst>
                                <p:childTnLst>
                                  <p:par>
                                    <p:cTn id="17" presetID="2" presetClass="entr" presetSubtype="8" accel="50000" fill="hold" grpId="0" nodeType="afterEffect" p14:presetBounceEnd="50000">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14:bounceEnd="50000">
                                          <p:cBhvr additive="base">
                                            <p:cTn id="19" dur="1000" fill="hold"/>
                                            <p:tgtEl>
                                              <p:spTgt spid="16"/>
                                            </p:tgtEl>
                                            <p:attrNameLst>
                                              <p:attrName>ppt_x</p:attrName>
                                            </p:attrNameLst>
                                          </p:cBhvr>
                                          <p:tavLst>
                                            <p:tav tm="0">
                                              <p:val>
                                                <p:strVal val="0-#ppt_w/2"/>
                                              </p:val>
                                            </p:tav>
                                            <p:tav tm="100000">
                                              <p:val>
                                                <p:strVal val="#ppt_x"/>
                                              </p:val>
                                            </p:tav>
                                          </p:tavLst>
                                        </p:anim>
                                        <p:anim calcmode="lin" valueType="num" p14:bounceEnd="50000">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par>
                              <p:cTn id="21" fill="hold">
                                <p:stCondLst>
                                  <p:cond delay="3850"/>
                                </p:stCondLst>
                                <p:childTnLst>
                                  <p:par>
                                    <p:cTn id="22" presetID="14" presetClass="entr" presetSubtype="10" fill="hold" grpId="0" nodeType="afterEffect">
                                      <p:stCondLst>
                                        <p:cond delay="0"/>
                                      </p:stCondLst>
                                      <p:iterate type="lt">
                                        <p:tmPct val="10000"/>
                                      </p:iterate>
                                      <p:childTnLst>
                                        <p:set>
                                          <p:cBhvr>
                                            <p:cTn id="23" dur="1" fill="hold">
                                              <p:stCondLst>
                                                <p:cond delay="0"/>
                                              </p:stCondLst>
                                            </p:cTn>
                                            <p:tgtEl>
                                              <p:spTgt spid="15"/>
                                            </p:tgtEl>
                                            <p:attrNameLst>
                                              <p:attrName>style.visibility</p:attrName>
                                            </p:attrNameLst>
                                          </p:cBhvr>
                                          <p:to>
                                            <p:strVal val="visible"/>
                                          </p:to>
                                        </p:set>
                                        <p:animEffect transition="in" filter="randombar(horizontal)">
                                          <p:cBhvr>
                                            <p:cTn id="24" dur="500"/>
                                            <p:tgtEl>
                                              <p:spTgt spid="15"/>
                                            </p:tgtEl>
                                          </p:cBhvr>
                                        </p:animEffect>
                                      </p:childTnLst>
                                    </p:cTn>
                                  </p:par>
                                </p:childTnLst>
                              </p:cTn>
                            </p:par>
                            <p:par>
                              <p:cTn id="25" fill="hold">
                                <p:stCondLst>
                                  <p:cond delay="5099"/>
                                </p:stCondLst>
                                <p:childTnLst>
                                  <p:par>
                                    <p:cTn id="26" presetID="22" presetClass="entr" presetSubtype="1" fill="hold"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up)">
                                          <p:cBhvr>
                                            <p:cTn id="28" dur="500"/>
                                            <p:tgtEl>
                                              <p:spTgt spid="19"/>
                                            </p:tgtEl>
                                          </p:cBhvr>
                                        </p:animEffect>
                                      </p:childTnLst>
                                    </p:cTn>
                                  </p:par>
                                  <p:par>
                                    <p:cTn id="29" presetID="21" presetClass="entr" presetSubtype="1"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heel(1)">
                                          <p:cBhvr>
                                            <p:cTn id="31" dur="2000"/>
                                            <p:tgtEl>
                                              <p:spTgt spid="30"/>
                                            </p:tgtEl>
                                          </p:cBhvr>
                                        </p:animEffect>
                                      </p:childTnLst>
                                    </p:cTn>
                                  </p:par>
                                </p:childTnLst>
                              </p:cTn>
                            </p:par>
                            <p:par>
                              <p:cTn id="32" fill="hold">
                                <p:stCondLst>
                                  <p:cond delay="5599"/>
                                </p:stCondLst>
                                <p:childTnLst>
                                  <p:par>
                                    <p:cTn id="33" presetID="2" presetClass="entr" presetSubtype="2" accel="50000" fill="hold" grpId="0" nodeType="afterEffect" p14:presetBounceEnd="50000">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14:bounceEnd="50000">
                                          <p:cBhvr additive="base">
                                            <p:cTn id="35" dur="1000" fill="hold"/>
                                            <p:tgtEl>
                                              <p:spTgt spid="18"/>
                                            </p:tgtEl>
                                            <p:attrNameLst>
                                              <p:attrName>ppt_x</p:attrName>
                                            </p:attrNameLst>
                                          </p:cBhvr>
                                          <p:tavLst>
                                            <p:tav tm="0">
                                              <p:val>
                                                <p:strVal val="1+#ppt_w/2"/>
                                              </p:val>
                                            </p:tav>
                                            <p:tav tm="100000">
                                              <p:val>
                                                <p:strVal val="#ppt_x"/>
                                              </p:val>
                                            </p:tav>
                                          </p:tavLst>
                                        </p:anim>
                                        <p:anim calcmode="lin" valueType="num" p14:bounceEnd="50000">
                                          <p:cBhvr additive="base">
                                            <p:cTn id="36" dur="1000" fill="hold"/>
                                            <p:tgtEl>
                                              <p:spTgt spid="18"/>
                                            </p:tgtEl>
                                            <p:attrNameLst>
                                              <p:attrName>ppt_y</p:attrName>
                                            </p:attrNameLst>
                                          </p:cBhvr>
                                          <p:tavLst>
                                            <p:tav tm="0">
                                              <p:val>
                                                <p:strVal val="#ppt_y"/>
                                              </p:val>
                                            </p:tav>
                                            <p:tav tm="100000">
                                              <p:val>
                                                <p:strVal val="#ppt_y"/>
                                              </p:val>
                                            </p:tav>
                                          </p:tavLst>
                                        </p:anim>
                                      </p:childTnLst>
                                    </p:cTn>
                                  </p:par>
                                  <p:par>
                                    <p:cTn id="37" presetID="14" presetClass="entr" presetSubtype="10" fill="hold" grpId="0" nodeType="withEffect">
                                      <p:stCondLst>
                                        <p:cond delay="0"/>
                                      </p:stCondLst>
                                      <p:iterate type="lt">
                                        <p:tmPct val="10000"/>
                                      </p:iterate>
                                      <p:childTnLst>
                                        <p:set>
                                          <p:cBhvr>
                                            <p:cTn id="38" dur="1" fill="hold">
                                              <p:stCondLst>
                                                <p:cond delay="0"/>
                                              </p:stCondLst>
                                            </p:cTn>
                                            <p:tgtEl>
                                              <p:spTgt spid="17"/>
                                            </p:tgtEl>
                                            <p:attrNameLst>
                                              <p:attrName>style.visibility</p:attrName>
                                            </p:attrNameLst>
                                          </p:cBhvr>
                                          <p:to>
                                            <p:strVal val="visible"/>
                                          </p:to>
                                        </p:set>
                                        <p:animEffect transition="in" filter="randombar(horizontal)">
                                          <p:cBhvr>
                                            <p:cTn id="39" dur="500"/>
                                            <p:tgtEl>
                                              <p:spTgt spid="17"/>
                                            </p:tgtEl>
                                          </p:cBhvr>
                                        </p:animEffect>
                                      </p:childTnLst>
                                    </p:cTn>
                                  </p:par>
                                  <p:par>
                                    <p:cTn id="40" presetID="21" presetClass="entr" presetSubtype="1" fill="hold"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heel(1)">
                                          <p:cBhvr>
                                            <p:cTn id="42" dur="2000"/>
                                            <p:tgtEl>
                                              <p:spTgt spid="24"/>
                                            </p:tgtEl>
                                          </p:cBhvr>
                                        </p:animEffect>
                                      </p:childTnLst>
                                    </p:cTn>
                                  </p:par>
                                </p:childTnLst>
                              </p:cTn>
                            </p:par>
                            <p:par>
                              <p:cTn id="43" fill="hold">
                                <p:stCondLst>
                                  <p:cond delay="9100"/>
                                </p:stCondLst>
                                <p:childTnLst>
                                  <p:par>
                                    <p:cTn id="44" presetID="2" presetClass="entr" presetSubtype="8" accel="50000" fill="hold" grpId="0" nodeType="afterEffect" p14:presetBounceEnd="50000">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14:bounceEnd="50000">
                                          <p:cBhvr additive="base">
                                            <p:cTn id="46" dur="1000" fill="hold"/>
                                            <p:tgtEl>
                                              <p:spTgt spid="12"/>
                                            </p:tgtEl>
                                            <p:attrNameLst>
                                              <p:attrName>ppt_x</p:attrName>
                                            </p:attrNameLst>
                                          </p:cBhvr>
                                          <p:tavLst>
                                            <p:tav tm="0">
                                              <p:val>
                                                <p:strVal val="0-#ppt_w/2"/>
                                              </p:val>
                                            </p:tav>
                                            <p:tav tm="100000">
                                              <p:val>
                                                <p:strVal val="#ppt_x"/>
                                              </p:val>
                                            </p:tav>
                                          </p:tavLst>
                                        </p:anim>
                                        <p:anim calcmode="lin" valueType="num" p14:bounceEnd="50000">
                                          <p:cBhvr additive="base">
                                            <p:cTn id="47" dur="1000" fill="hold"/>
                                            <p:tgtEl>
                                              <p:spTgt spid="12"/>
                                            </p:tgtEl>
                                            <p:attrNameLst>
                                              <p:attrName>ppt_y</p:attrName>
                                            </p:attrNameLst>
                                          </p:cBhvr>
                                          <p:tavLst>
                                            <p:tav tm="0">
                                              <p:val>
                                                <p:strVal val="#ppt_y"/>
                                              </p:val>
                                            </p:tav>
                                            <p:tav tm="100000">
                                              <p:val>
                                                <p:strVal val="#ppt_y"/>
                                              </p:val>
                                            </p:tav>
                                          </p:tavLst>
                                        </p:anim>
                                      </p:childTnLst>
                                    </p:cTn>
                                  </p:par>
                                  <p:par>
                                    <p:cTn id="48" presetID="14" presetClass="entr" presetSubtype="10" fill="hold" grpId="0" nodeType="withEffect">
                                      <p:stCondLst>
                                        <p:cond delay="0"/>
                                      </p:stCondLst>
                                      <p:iterate type="lt">
                                        <p:tmPct val="10000"/>
                                      </p:iterate>
                                      <p:childTnLst>
                                        <p:set>
                                          <p:cBhvr>
                                            <p:cTn id="49" dur="1" fill="hold">
                                              <p:stCondLst>
                                                <p:cond delay="0"/>
                                              </p:stCondLst>
                                            </p:cTn>
                                            <p:tgtEl>
                                              <p:spTgt spid="11"/>
                                            </p:tgtEl>
                                            <p:attrNameLst>
                                              <p:attrName>style.visibility</p:attrName>
                                            </p:attrNameLst>
                                          </p:cBhvr>
                                          <p:to>
                                            <p:strVal val="visible"/>
                                          </p:to>
                                        </p:set>
                                        <p:animEffect transition="in" filter="randombar(horizontal)">
                                          <p:cBhvr>
                                            <p:cTn id="50" dur="500"/>
                                            <p:tgtEl>
                                              <p:spTgt spid="11"/>
                                            </p:tgtEl>
                                          </p:cBhvr>
                                        </p:animEffect>
                                      </p:childTnLst>
                                    </p:cTn>
                                  </p:par>
                                </p:childTnLst>
                              </p:cTn>
                            </p:par>
                            <p:par>
                              <p:cTn id="51" fill="hold">
                                <p:stCondLst>
                                  <p:cond delay="10450"/>
                                </p:stCondLst>
                                <p:childTnLst>
                                  <p:par>
                                    <p:cTn id="52" presetID="22" presetClass="entr" presetSubtype="8" fill="hold"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left)">
                                          <p:cBhvr>
                                            <p:cTn id="54" dur="500"/>
                                            <p:tgtEl>
                                              <p:spTgt spid="20"/>
                                            </p:tgtEl>
                                          </p:cBhvr>
                                        </p:animEffect>
                                      </p:childTnLst>
                                    </p:cTn>
                                  </p:par>
                                  <p:par>
                                    <p:cTn id="55" presetID="21" presetClass="entr" presetSubtype="1"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heel(1)">
                                          <p:cBhvr>
                                            <p:cTn id="57" dur="2000"/>
                                            <p:tgtEl>
                                              <p:spTgt spid="27"/>
                                            </p:tgtEl>
                                          </p:cBhvr>
                                        </p:animEffect>
                                      </p:childTnLst>
                                    </p:cTn>
                                  </p:par>
                                </p:childTnLst>
                              </p:cTn>
                            </p:par>
                            <p:par>
                              <p:cTn id="58" fill="hold">
                                <p:stCondLst>
                                  <p:cond delay="10950"/>
                                </p:stCondLst>
                                <p:childTnLst>
                                  <p:par>
                                    <p:cTn id="59" presetID="2" presetClass="entr" presetSubtype="2" accel="50000" fill="hold" grpId="0" nodeType="afterEffect" p14:presetBounceEnd="50000">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14:bounceEnd="50000">
                                          <p:cBhvr additive="base">
                                            <p:cTn id="61" dur="1000" fill="hold"/>
                                            <p:tgtEl>
                                              <p:spTgt spid="14"/>
                                            </p:tgtEl>
                                            <p:attrNameLst>
                                              <p:attrName>ppt_x</p:attrName>
                                            </p:attrNameLst>
                                          </p:cBhvr>
                                          <p:tavLst>
                                            <p:tav tm="0">
                                              <p:val>
                                                <p:strVal val="1+#ppt_w/2"/>
                                              </p:val>
                                            </p:tav>
                                            <p:tav tm="100000">
                                              <p:val>
                                                <p:strVal val="#ppt_x"/>
                                              </p:val>
                                            </p:tav>
                                          </p:tavLst>
                                        </p:anim>
                                        <p:anim calcmode="lin" valueType="num" p14:bounceEnd="50000">
                                          <p:cBhvr additive="base">
                                            <p:cTn id="62" dur="1000" fill="hold"/>
                                            <p:tgtEl>
                                              <p:spTgt spid="14"/>
                                            </p:tgtEl>
                                            <p:attrNameLst>
                                              <p:attrName>ppt_y</p:attrName>
                                            </p:attrNameLst>
                                          </p:cBhvr>
                                          <p:tavLst>
                                            <p:tav tm="0">
                                              <p:val>
                                                <p:strVal val="#ppt_y"/>
                                              </p:val>
                                            </p:tav>
                                            <p:tav tm="100000">
                                              <p:val>
                                                <p:strVal val="#ppt_y"/>
                                              </p:val>
                                            </p:tav>
                                          </p:tavLst>
                                        </p:anim>
                                      </p:childTnLst>
                                    </p:cTn>
                                  </p:par>
                                  <p:par>
                                    <p:cTn id="63" presetID="14" presetClass="entr" presetSubtype="10" fill="hold" grpId="0" nodeType="withEffect">
                                      <p:stCondLst>
                                        <p:cond delay="0"/>
                                      </p:stCondLst>
                                      <p:iterate type="lt">
                                        <p:tmPct val="10000"/>
                                      </p:iterate>
                                      <p:childTnLst>
                                        <p:set>
                                          <p:cBhvr>
                                            <p:cTn id="64" dur="1" fill="hold">
                                              <p:stCondLst>
                                                <p:cond delay="0"/>
                                              </p:stCondLst>
                                            </p:cTn>
                                            <p:tgtEl>
                                              <p:spTgt spid="13"/>
                                            </p:tgtEl>
                                            <p:attrNameLst>
                                              <p:attrName>style.visibility</p:attrName>
                                            </p:attrNameLst>
                                          </p:cBhvr>
                                          <p:to>
                                            <p:strVal val="visible"/>
                                          </p:to>
                                        </p:set>
                                        <p:animEffect transition="in" filter="randombar(horizontal)">
                                          <p:cBhvr>
                                            <p:cTn id="65" dur="500"/>
                                            <p:tgtEl>
                                              <p:spTgt spid="13"/>
                                            </p:tgtEl>
                                          </p:cBhvr>
                                        </p:animEffect>
                                      </p:childTnLst>
                                    </p:cTn>
                                  </p:par>
                                </p:childTnLst>
                              </p:cTn>
                            </p:par>
                            <p:par>
                              <p:cTn id="66" fill="hold">
                                <p:stCondLst>
                                  <p:cond delay="13700"/>
                                </p:stCondLst>
                                <p:childTnLst>
                                  <p:par>
                                    <p:cTn id="67" presetID="22" presetClass="entr" presetSubtype="4" fill="hold" grpId="0" nodeType="after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wipe(down)">
                                          <p:cBhvr>
                                            <p:cTn id="69"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p:bldP spid="13" grpId="0"/>
          <p:bldP spid="14" grpId="0"/>
          <p:bldP spid="15" grpId="0"/>
          <p:bldP spid="16" grpId="0"/>
          <p:bldP spid="17" grpId="0"/>
          <p:bldP spid="18" grpId="0"/>
          <p:bldP spid="3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850"/>
                                </p:stCondLst>
                                <p:childTnLst>
                                  <p:par>
                                    <p:cTn id="13" presetID="21" presetClass="entr" presetSubtype="1"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heel(1)">
                                          <p:cBhvr>
                                            <p:cTn id="15" dur="2000"/>
                                            <p:tgtEl>
                                              <p:spTgt spid="21"/>
                                            </p:tgtEl>
                                          </p:cBhvr>
                                        </p:animEffect>
                                      </p:childTnLst>
                                    </p:cTn>
                                  </p:par>
                                </p:childTnLst>
                              </p:cTn>
                            </p:par>
                            <p:par>
                              <p:cTn id="16" fill="hold">
                                <p:stCondLst>
                                  <p:cond delay="2850"/>
                                </p:stCondLst>
                                <p:childTnLst>
                                  <p:par>
                                    <p:cTn id="17" presetID="2" presetClass="entr" presetSubtype="8" accel="50000"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0-#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par>
                              <p:cTn id="21" fill="hold">
                                <p:stCondLst>
                                  <p:cond delay="3850"/>
                                </p:stCondLst>
                                <p:childTnLst>
                                  <p:par>
                                    <p:cTn id="22" presetID="14" presetClass="entr" presetSubtype="10" fill="hold" grpId="0" nodeType="afterEffect">
                                      <p:stCondLst>
                                        <p:cond delay="0"/>
                                      </p:stCondLst>
                                      <p:iterate type="lt">
                                        <p:tmPct val="10000"/>
                                      </p:iterate>
                                      <p:childTnLst>
                                        <p:set>
                                          <p:cBhvr>
                                            <p:cTn id="23" dur="1" fill="hold">
                                              <p:stCondLst>
                                                <p:cond delay="0"/>
                                              </p:stCondLst>
                                            </p:cTn>
                                            <p:tgtEl>
                                              <p:spTgt spid="15"/>
                                            </p:tgtEl>
                                            <p:attrNameLst>
                                              <p:attrName>style.visibility</p:attrName>
                                            </p:attrNameLst>
                                          </p:cBhvr>
                                          <p:to>
                                            <p:strVal val="visible"/>
                                          </p:to>
                                        </p:set>
                                        <p:animEffect transition="in" filter="randombar(horizontal)">
                                          <p:cBhvr>
                                            <p:cTn id="24" dur="500"/>
                                            <p:tgtEl>
                                              <p:spTgt spid="15"/>
                                            </p:tgtEl>
                                          </p:cBhvr>
                                        </p:animEffect>
                                      </p:childTnLst>
                                    </p:cTn>
                                  </p:par>
                                </p:childTnLst>
                              </p:cTn>
                            </p:par>
                            <p:par>
                              <p:cTn id="25" fill="hold">
                                <p:stCondLst>
                                  <p:cond delay="5099"/>
                                </p:stCondLst>
                                <p:childTnLst>
                                  <p:par>
                                    <p:cTn id="26" presetID="22" presetClass="entr" presetSubtype="1" fill="hold"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up)">
                                          <p:cBhvr>
                                            <p:cTn id="28" dur="500"/>
                                            <p:tgtEl>
                                              <p:spTgt spid="19"/>
                                            </p:tgtEl>
                                          </p:cBhvr>
                                        </p:animEffect>
                                      </p:childTnLst>
                                    </p:cTn>
                                  </p:par>
                                  <p:par>
                                    <p:cTn id="29" presetID="21" presetClass="entr" presetSubtype="1"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heel(1)">
                                          <p:cBhvr>
                                            <p:cTn id="31" dur="2000"/>
                                            <p:tgtEl>
                                              <p:spTgt spid="30"/>
                                            </p:tgtEl>
                                          </p:cBhvr>
                                        </p:animEffect>
                                      </p:childTnLst>
                                    </p:cTn>
                                  </p:par>
                                </p:childTnLst>
                              </p:cTn>
                            </p:par>
                            <p:par>
                              <p:cTn id="32" fill="hold">
                                <p:stCondLst>
                                  <p:cond delay="5599"/>
                                </p:stCondLst>
                                <p:childTnLst>
                                  <p:par>
                                    <p:cTn id="33" presetID="2" presetClass="entr" presetSubtype="2" accel="50000"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1000" fill="hold"/>
                                            <p:tgtEl>
                                              <p:spTgt spid="18"/>
                                            </p:tgtEl>
                                            <p:attrNameLst>
                                              <p:attrName>ppt_x</p:attrName>
                                            </p:attrNameLst>
                                          </p:cBhvr>
                                          <p:tavLst>
                                            <p:tav tm="0">
                                              <p:val>
                                                <p:strVal val="1+#ppt_w/2"/>
                                              </p:val>
                                            </p:tav>
                                            <p:tav tm="100000">
                                              <p:val>
                                                <p:strVal val="#ppt_x"/>
                                              </p:val>
                                            </p:tav>
                                          </p:tavLst>
                                        </p:anim>
                                        <p:anim calcmode="lin" valueType="num">
                                          <p:cBhvr additive="base">
                                            <p:cTn id="36" dur="1000" fill="hold"/>
                                            <p:tgtEl>
                                              <p:spTgt spid="18"/>
                                            </p:tgtEl>
                                            <p:attrNameLst>
                                              <p:attrName>ppt_y</p:attrName>
                                            </p:attrNameLst>
                                          </p:cBhvr>
                                          <p:tavLst>
                                            <p:tav tm="0">
                                              <p:val>
                                                <p:strVal val="#ppt_y"/>
                                              </p:val>
                                            </p:tav>
                                            <p:tav tm="100000">
                                              <p:val>
                                                <p:strVal val="#ppt_y"/>
                                              </p:val>
                                            </p:tav>
                                          </p:tavLst>
                                        </p:anim>
                                      </p:childTnLst>
                                    </p:cTn>
                                  </p:par>
                                  <p:par>
                                    <p:cTn id="37" presetID="14" presetClass="entr" presetSubtype="10" fill="hold" grpId="0" nodeType="withEffect">
                                      <p:stCondLst>
                                        <p:cond delay="0"/>
                                      </p:stCondLst>
                                      <p:iterate type="lt">
                                        <p:tmPct val="10000"/>
                                      </p:iterate>
                                      <p:childTnLst>
                                        <p:set>
                                          <p:cBhvr>
                                            <p:cTn id="38" dur="1" fill="hold">
                                              <p:stCondLst>
                                                <p:cond delay="0"/>
                                              </p:stCondLst>
                                            </p:cTn>
                                            <p:tgtEl>
                                              <p:spTgt spid="17"/>
                                            </p:tgtEl>
                                            <p:attrNameLst>
                                              <p:attrName>style.visibility</p:attrName>
                                            </p:attrNameLst>
                                          </p:cBhvr>
                                          <p:to>
                                            <p:strVal val="visible"/>
                                          </p:to>
                                        </p:set>
                                        <p:animEffect transition="in" filter="randombar(horizontal)">
                                          <p:cBhvr>
                                            <p:cTn id="39" dur="500"/>
                                            <p:tgtEl>
                                              <p:spTgt spid="17"/>
                                            </p:tgtEl>
                                          </p:cBhvr>
                                        </p:animEffect>
                                      </p:childTnLst>
                                    </p:cTn>
                                  </p:par>
                                  <p:par>
                                    <p:cTn id="40" presetID="21" presetClass="entr" presetSubtype="1" fill="hold"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heel(1)">
                                          <p:cBhvr>
                                            <p:cTn id="42" dur="2000"/>
                                            <p:tgtEl>
                                              <p:spTgt spid="24"/>
                                            </p:tgtEl>
                                          </p:cBhvr>
                                        </p:animEffect>
                                      </p:childTnLst>
                                    </p:cTn>
                                  </p:par>
                                </p:childTnLst>
                              </p:cTn>
                            </p:par>
                            <p:par>
                              <p:cTn id="43" fill="hold">
                                <p:stCondLst>
                                  <p:cond delay="9100"/>
                                </p:stCondLst>
                                <p:childTnLst>
                                  <p:par>
                                    <p:cTn id="44" presetID="2" presetClass="entr" presetSubtype="8" accel="50000"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1000" fill="hold"/>
                                            <p:tgtEl>
                                              <p:spTgt spid="12"/>
                                            </p:tgtEl>
                                            <p:attrNameLst>
                                              <p:attrName>ppt_x</p:attrName>
                                            </p:attrNameLst>
                                          </p:cBhvr>
                                          <p:tavLst>
                                            <p:tav tm="0">
                                              <p:val>
                                                <p:strVal val="0-#ppt_w/2"/>
                                              </p:val>
                                            </p:tav>
                                            <p:tav tm="100000">
                                              <p:val>
                                                <p:strVal val="#ppt_x"/>
                                              </p:val>
                                            </p:tav>
                                          </p:tavLst>
                                        </p:anim>
                                        <p:anim calcmode="lin" valueType="num">
                                          <p:cBhvr additive="base">
                                            <p:cTn id="47" dur="1000" fill="hold"/>
                                            <p:tgtEl>
                                              <p:spTgt spid="12"/>
                                            </p:tgtEl>
                                            <p:attrNameLst>
                                              <p:attrName>ppt_y</p:attrName>
                                            </p:attrNameLst>
                                          </p:cBhvr>
                                          <p:tavLst>
                                            <p:tav tm="0">
                                              <p:val>
                                                <p:strVal val="#ppt_y"/>
                                              </p:val>
                                            </p:tav>
                                            <p:tav tm="100000">
                                              <p:val>
                                                <p:strVal val="#ppt_y"/>
                                              </p:val>
                                            </p:tav>
                                          </p:tavLst>
                                        </p:anim>
                                      </p:childTnLst>
                                    </p:cTn>
                                  </p:par>
                                  <p:par>
                                    <p:cTn id="48" presetID="14" presetClass="entr" presetSubtype="10" fill="hold" grpId="0" nodeType="withEffect">
                                      <p:stCondLst>
                                        <p:cond delay="0"/>
                                      </p:stCondLst>
                                      <p:iterate type="lt">
                                        <p:tmPct val="10000"/>
                                      </p:iterate>
                                      <p:childTnLst>
                                        <p:set>
                                          <p:cBhvr>
                                            <p:cTn id="49" dur="1" fill="hold">
                                              <p:stCondLst>
                                                <p:cond delay="0"/>
                                              </p:stCondLst>
                                            </p:cTn>
                                            <p:tgtEl>
                                              <p:spTgt spid="11"/>
                                            </p:tgtEl>
                                            <p:attrNameLst>
                                              <p:attrName>style.visibility</p:attrName>
                                            </p:attrNameLst>
                                          </p:cBhvr>
                                          <p:to>
                                            <p:strVal val="visible"/>
                                          </p:to>
                                        </p:set>
                                        <p:animEffect transition="in" filter="randombar(horizontal)">
                                          <p:cBhvr>
                                            <p:cTn id="50" dur="500"/>
                                            <p:tgtEl>
                                              <p:spTgt spid="11"/>
                                            </p:tgtEl>
                                          </p:cBhvr>
                                        </p:animEffect>
                                      </p:childTnLst>
                                    </p:cTn>
                                  </p:par>
                                </p:childTnLst>
                              </p:cTn>
                            </p:par>
                            <p:par>
                              <p:cTn id="51" fill="hold">
                                <p:stCondLst>
                                  <p:cond delay="10450"/>
                                </p:stCondLst>
                                <p:childTnLst>
                                  <p:par>
                                    <p:cTn id="52" presetID="22" presetClass="entr" presetSubtype="8" fill="hold"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left)">
                                          <p:cBhvr>
                                            <p:cTn id="54" dur="500"/>
                                            <p:tgtEl>
                                              <p:spTgt spid="20"/>
                                            </p:tgtEl>
                                          </p:cBhvr>
                                        </p:animEffect>
                                      </p:childTnLst>
                                    </p:cTn>
                                  </p:par>
                                  <p:par>
                                    <p:cTn id="55" presetID="21" presetClass="entr" presetSubtype="1"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heel(1)">
                                          <p:cBhvr>
                                            <p:cTn id="57" dur="2000"/>
                                            <p:tgtEl>
                                              <p:spTgt spid="27"/>
                                            </p:tgtEl>
                                          </p:cBhvr>
                                        </p:animEffect>
                                      </p:childTnLst>
                                    </p:cTn>
                                  </p:par>
                                </p:childTnLst>
                              </p:cTn>
                            </p:par>
                            <p:par>
                              <p:cTn id="58" fill="hold">
                                <p:stCondLst>
                                  <p:cond delay="10950"/>
                                </p:stCondLst>
                                <p:childTnLst>
                                  <p:par>
                                    <p:cTn id="59" presetID="2" presetClass="entr" presetSubtype="2" accel="50000"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1000" fill="hold"/>
                                            <p:tgtEl>
                                              <p:spTgt spid="14"/>
                                            </p:tgtEl>
                                            <p:attrNameLst>
                                              <p:attrName>ppt_x</p:attrName>
                                            </p:attrNameLst>
                                          </p:cBhvr>
                                          <p:tavLst>
                                            <p:tav tm="0">
                                              <p:val>
                                                <p:strVal val="1+#ppt_w/2"/>
                                              </p:val>
                                            </p:tav>
                                            <p:tav tm="100000">
                                              <p:val>
                                                <p:strVal val="#ppt_x"/>
                                              </p:val>
                                            </p:tav>
                                          </p:tavLst>
                                        </p:anim>
                                        <p:anim calcmode="lin" valueType="num">
                                          <p:cBhvr additive="base">
                                            <p:cTn id="62" dur="1000" fill="hold"/>
                                            <p:tgtEl>
                                              <p:spTgt spid="14"/>
                                            </p:tgtEl>
                                            <p:attrNameLst>
                                              <p:attrName>ppt_y</p:attrName>
                                            </p:attrNameLst>
                                          </p:cBhvr>
                                          <p:tavLst>
                                            <p:tav tm="0">
                                              <p:val>
                                                <p:strVal val="#ppt_y"/>
                                              </p:val>
                                            </p:tav>
                                            <p:tav tm="100000">
                                              <p:val>
                                                <p:strVal val="#ppt_y"/>
                                              </p:val>
                                            </p:tav>
                                          </p:tavLst>
                                        </p:anim>
                                      </p:childTnLst>
                                    </p:cTn>
                                  </p:par>
                                  <p:par>
                                    <p:cTn id="63" presetID="14" presetClass="entr" presetSubtype="10" fill="hold" grpId="0" nodeType="withEffect">
                                      <p:stCondLst>
                                        <p:cond delay="0"/>
                                      </p:stCondLst>
                                      <p:iterate type="lt">
                                        <p:tmPct val="10000"/>
                                      </p:iterate>
                                      <p:childTnLst>
                                        <p:set>
                                          <p:cBhvr>
                                            <p:cTn id="64" dur="1" fill="hold">
                                              <p:stCondLst>
                                                <p:cond delay="0"/>
                                              </p:stCondLst>
                                            </p:cTn>
                                            <p:tgtEl>
                                              <p:spTgt spid="13"/>
                                            </p:tgtEl>
                                            <p:attrNameLst>
                                              <p:attrName>style.visibility</p:attrName>
                                            </p:attrNameLst>
                                          </p:cBhvr>
                                          <p:to>
                                            <p:strVal val="visible"/>
                                          </p:to>
                                        </p:set>
                                        <p:animEffect transition="in" filter="randombar(horizontal)">
                                          <p:cBhvr>
                                            <p:cTn id="65" dur="500"/>
                                            <p:tgtEl>
                                              <p:spTgt spid="13"/>
                                            </p:tgtEl>
                                          </p:cBhvr>
                                        </p:animEffect>
                                      </p:childTnLst>
                                    </p:cTn>
                                  </p:par>
                                </p:childTnLst>
                              </p:cTn>
                            </p:par>
                            <p:par>
                              <p:cTn id="66" fill="hold">
                                <p:stCondLst>
                                  <p:cond delay="13700"/>
                                </p:stCondLst>
                                <p:childTnLst>
                                  <p:par>
                                    <p:cTn id="67" presetID="22" presetClass="entr" presetSubtype="4" fill="hold" grpId="0" nodeType="after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wipe(down)">
                                          <p:cBhvr>
                                            <p:cTn id="69"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p:bldP spid="13" grpId="0"/>
          <p:bldP spid="14" grpId="0"/>
          <p:bldP spid="15" grpId="0"/>
          <p:bldP spid="16" grpId="0"/>
          <p:bldP spid="17" grpId="0"/>
          <p:bldP spid="18" grpId="0"/>
          <p:bldP spid="33" grpId="0"/>
        </p:bld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rgbClr val="000000"/>
    </a:dk1>
    <a:lt1>
      <a:sysClr val="window" lastClr="FFFFFF"/>
    </a:lt1>
    <a:dk2>
      <a:srgbClr val="3F3F3F"/>
    </a:dk2>
    <a:lt2>
      <a:srgbClr val="FCFCFC"/>
    </a:lt2>
    <a:accent1>
      <a:srgbClr val="F8D35E"/>
    </a:accent1>
    <a:accent2>
      <a:srgbClr val="1B6AA3"/>
    </a:accent2>
    <a:accent3>
      <a:srgbClr val="3FD5BA"/>
    </a:accent3>
    <a:accent4>
      <a:srgbClr val="F47264"/>
    </a:accent4>
    <a:accent5>
      <a:srgbClr val="8F8FBF"/>
    </a:accent5>
    <a:accent6>
      <a:srgbClr val="7CC8EC"/>
    </a:accent6>
    <a:hlink>
      <a:srgbClr val="0000FF"/>
    </a:hlink>
    <a:folHlink>
      <a:srgbClr val="800080"/>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
    <a:dk1>
      <a:srgbClr val="000000"/>
    </a:dk1>
    <a:lt1>
      <a:sysClr val="window" lastClr="FFFFFF"/>
    </a:lt1>
    <a:dk2>
      <a:srgbClr val="3F3F3F"/>
    </a:dk2>
    <a:lt2>
      <a:srgbClr val="FCFCFC"/>
    </a:lt2>
    <a:accent1>
      <a:srgbClr val="F8D35E"/>
    </a:accent1>
    <a:accent2>
      <a:srgbClr val="1B6AA3"/>
    </a:accent2>
    <a:accent3>
      <a:srgbClr val="3FD5BA"/>
    </a:accent3>
    <a:accent4>
      <a:srgbClr val="F47264"/>
    </a:accent4>
    <a:accent5>
      <a:srgbClr val="8F8FBF"/>
    </a:accent5>
    <a:accent6>
      <a:srgbClr val="7CC8EC"/>
    </a:accent6>
    <a:hlink>
      <a:srgbClr val="0000FF"/>
    </a:hlink>
    <a:folHlink>
      <a:srgbClr val="800080"/>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1">
    <a:dk1>
      <a:srgbClr val="000000"/>
    </a:dk1>
    <a:lt1>
      <a:sysClr val="window" lastClr="FFFFFF"/>
    </a:lt1>
    <a:dk2>
      <a:srgbClr val="3F3F3F"/>
    </a:dk2>
    <a:lt2>
      <a:srgbClr val="FCFCFC"/>
    </a:lt2>
    <a:accent1>
      <a:srgbClr val="F8D35E"/>
    </a:accent1>
    <a:accent2>
      <a:srgbClr val="1B6AA3"/>
    </a:accent2>
    <a:accent3>
      <a:srgbClr val="3FD5BA"/>
    </a:accent3>
    <a:accent4>
      <a:srgbClr val="F47264"/>
    </a:accent4>
    <a:accent5>
      <a:srgbClr val="8F8FBF"/>
    </a:accent5>
    <a:accent6>
      <a:srgbClr val="7CC8EC"/>
    </a:accent6>
    <a:hlink>
      <a:srgbClr val="0000FF"/>
    </a:hlink>
    <a:folHlink>
      <a:srgbClr val="800080"/>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ustom 1">
    <a:dk1>
      <a:srgbClr val="000000"/>
    </a:dk1>
    <a:lt1>
      <a:sysClr val="window" lastClr="FFFFFF"/>
    </a:lt1>
    <a:dk2>
      <a:srgbClr val="3F3F3F"/>
    </a:dk2>
    <a:lt2>
      <a:srgbClr val="FCFCFC"/>
    </a:lt2>
    <a:accent1>
      <a:srgbClr val="F8D35E"/>
    </a:accent1>
    <a:accent2>
      <a:srgbClr val="1B6AA3"/>
    </a:accent2>
    <a:accent3>
      <a:srgbClr val="3FD5BA"/>
    </a:accent3>
    <a:accent4>
      <a:srgbClr val="F47264"/>
    </a:accent4>
    <a:accent5>
      <a:srgbClr val="8F8FBF"/>
    </a:accent5>
    <a:accent6>
      <a:srgbClr val="7CC8EC"/>
    </a:accent6>
    <a:hlink>
      <a:srgbClr val="0000FF"/>
    </a:hlink>
    <a:folHlink>
      <a:srgbClr val="800080"/>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956</Words>
  <Application>Microsoft Office PowerPoint</Application>
  <PresentationFormat>宽屏</PresentationFormat>
  <Paragraphs>237</Paragraphs>
  <Slides>18</Slides>
  <Notes>18</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18</vt:i4>
      </vt:variant>
    </vt:vector>
  </HeadingPairs>
  <TitlesOfParts>
    <vt:vector size="27" baseType="lpstr">
      <vt:lpstr>DFPOP1-W9</vt:lpstr>
      <vt:lpstr>微软雅黑</vt:lpstr>
      <vt:lpstr>幼圆</vt:lpstr>
      <vt:lpstr>Arial</vt:lpstr>
      <vt:lpstr>Bodoni MT Black</vt:lpstr>
      <vt:lpstr>Calibri</vt:lpstr>
      <vt:lpstr>Calibri Light</vt:lpstr>
      <vt:lpstr>Segoe UI Black</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cp:lastModifiedBy>天 下</cp:lastModifiedBy>
  <cp:revision>63</cp:revision>
  <dcterms:created xsi:type="dcterms:W3CDTF">2016-06-15T15:17:00Z</dcterms:created>
  <dcterms:modified xsi:type="dcterms:W3CDTF">2021-01-05T16:17:28Z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