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heme/themeOverride3.xml" ContentType="application/vnd.openxmlformats-officedocument.themeOverr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tags/tag20.xml" ContentType="application/vnd.openxmlformats-officedocument.presentationml.tags+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ppt/theme/themeOverride16.xml" ContentType="application/vnd.openxmlformats-officedocument.themeOverride+xml"/>
  <Override PartName="/ppt/notesSlides/notesSlide16.xml" ContentType="application/vnd.openxmlformats-officedocument.presentationml.notesSlide+xml"/>
  <Override PartName="/ppt/theme/themeOverride17.xml" ContentType="application/vnd.openxmlformats-officedocument.themeOverride+xml"/>
  <Override PartName="/ppt/notesSlides/notesSlide17.xml" ContentType="application/vnd.openxmlformats-officedocument.presentationml.notesSlide+xml"/>
  <Override PartName="/ppt/theme/themeOverride18.xml" ContentType="application/vnd.openxmlformats-officedocument.themeOverr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8.xml" ContentType="application/vnd.openxmlformats-officedocument.presentationml.notesSlide+xml"/>
  <Override PartName="/ppt/theme/themeOverride19.xml" ContentType="application/vnd.openxmlformats-officedocument.themeOverride+xml"/>
  <Override PartName="/ppt/notesSlides/notesSlide19.xml" ContentType="application/vnd.openxmlformats-officedocument.presentationml.notesSlide+xml"/>
  <Override PartName="/ppt/theme/themeOverride20.xml" ContentType="application/vnd.openxmlformats-officedocument.themeOverride+xml"/>
  <Override PartName="/ppt/notesSlides/notesSlide20.xml" ContentType="application/vnd.openxmlformats-officedocument.presentationml.notesSlide+xml"/>
  <Override PartName="/ppt/theme/themeOverride21.xml" ContentType="application/vnd.openxmlformats-officedocument.themeOverride+xml"/>
  <Override PartName="/ppt/notesSlides/notesSlide21.xml" ContentType="application/vnd.openxmlformats-officedocument.presentationml.notesSlide+xml"/>
  <Override PartName="/ppt/theme/themeOverride22.xml" ContentType="application/vnd.openxmlformats-officedocument.themeOverride+xml"/>
  <Override PartName="/ppt/notesSlides/notesSlide22.xml" ContentType="application/vnd.openxmlformats-officedocument.presentationml.notesSlide+xml"/>
  <Override PartName="/ppt/theme/themeOverride23.xml" ContentType="application/vnd.openxmlformats-officedocument.themeOverride+xml"/>
  <Override PartName="/ppt/notesSlides/notesSlide23.xml" ContentType="application/vnd.openxmlformats-officedocument.presentationml.notesSlide+xml"/>
  <Override PartName="/ppt/theme/themeOverride24.xml" ContentType="application/vnd.openxmlformats-officedocument.themeOverr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8" r:id="rId3"/>
    <p:sldId id="259" r:id="rId4"/>
    <p:sldId id="265" r:id="rId5"/>
    <p:sldId id="266" r:id="rId6"/>
    <p:sldId id="267" r:id="rId7"/>
    <p:sldId id="268" r:id="rId8"/>
    <p:sldId id="262" r:id="rId9"/>
    <p:sldId id="269" r:id="rId10"/>
    <p:sldId id="270" r:id="rId11"/>
    <p:sldId id="271" r:id="rId12"/>
    <p:sldId id="272" r:id="rId13"/>
    <p:sldId id="263" r:id="rId14"/>
    <p:sldId id="273" r:id="rId15"/>
    <p:sldId id="274" r:id="rId16"/>
    <p:sldId id="275" r:id="rId17"/>
    <p:sldId id="276" r:id="rId18"/>
    <p:sldId id="264" r:id="rId19"/>
    <p:sldId id="277" r:id="rId20"/>
    <p:sldId id="278" r:id="rId21"/>
    <p:sldId id="279" r:id="rId22"/>
    <p:sldId id="280" r:id="rId23"/>
    <p:sldId id="281" r:id="rId24"/>
    <p:sldId id="261"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66" d="100"/>
          <a:sy n="66" d="100"/>
        </p:scale>
        <p:origin x="2304" y="1134"/>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C64C32-112C-4E80-BB92-3C6DD6C0E3BF}"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D7DE0C-0F5C-4E69-B32D-949583E12F2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D7DE0C-0F5C-4E69-B32D-949583E12F27}"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C3BD4F82-0315-4CFD-9E01-AC68D04B2C3C}"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63F04D-ED7A-4AE9-944B-4E1EA2D8CD14}"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3BD4F82-0315-4CFD-9E01-AC68D04B2C3C}"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63F04D-ED7A-4AE9-944B-4E1EA2D8CD1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3BD4F82-0315-4CFD-9E01-AC68D04B2C3C}"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63F04D-ED7A-4AE9-944B-4E1EA2D8CD1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3BD4F82-0315-4CFD-9E01-AC68D04B2C3C}"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63F04D-ED7A-4AE9-944B-4E1EA2D8CD1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C3BD4F82-0315-4CFD-9E01-AC68D04B2C3C}"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63F04D-ED7A-4AE9-944B-4E1EA2D8CD1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3BD4F82-0315-4CFD-9E01-AC68D04B2C3C}"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63F04D-ED7A-4AE9-944B-4E1EA2D8CD1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3BD4F82-0315-4CFD-9E01-AC68D04B2C3C}"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763F04D-ED7A-4AE9-944B-4E1EA2D8CD1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3BD4F82-0315-4CFD-9E01-AC68D04B2C3C}"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763F04D-ED7A-4AE9-944B-4E1EA2D8CD1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3BD4F82-0315-4CFD-9E01-AC68D04B2C3C}"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763F04D-ED7A-4AE9-944B-4E1EA2D8CD1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C3BD4F82-0315-4CFD-9E01-AC68D04B2C3C}"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63F04D-ED7A-4AE9-944B-4E1EA2D8CD1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C3BD4F82-0315-4CFD-9E01-AC68D04B2C3C}"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63F04D-ED7A-4AE9-944B-4E1EA2D8CD1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D4F82-0315-4CFD-9E01-AC68D04B2C3C}"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3F04D-ED7A-4AE9-944B-4E1EA2D8CD1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0.xml"/><Relationship Id="rId1" Type="http://schemas.openxmlformats.org/officeDocument/2006/relationships/themeOverride" Target="../theme/themeOverride11.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22.xml"/><Relationship Id="rId7" Type="http://schemas.openxmlformats.org/officeDocument/2006/relationships/image" Target="../media/image1.png"/><Relationship Id="rId2" Type="http://schemas.openxmlformats.org/officeDocument/2006/relationships/tags" Target="../tags/tag21.xml"/><Relationship Id="rId1" Type="http://schemas.openxmlformats.org/officeDocument/2006/relationships/themeOverride" Target="../theme/themeOverride13.xml"/><Relationship Id="rId6" Type="http://schemas.openxmlformats.org/officeDocument/2006/relationships/notesSlide" Target="../notesSlides/notesSlide13.xml"/><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tags" Target="../tags/tag23.xml"/><Relationship Id="rId9"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25.xml"/><Relationship Id="rId7" Type="http://schemas.openxmlformats.org/officeDocument/2006/relationships/image" Target="../media/image1.png"/><Relationship Id="rId2" Type="http://schemas.openxmlformats.org/officeDocument/2006/relationships/tags" Target="../tags/tag24.xml"/><Relationship Id="rId1" Type="http://schemas.openxmlformats.org/officeDocument/2006/relationships/themeOverride" Target="../theme/themeOverride18.xml"/><Relationship Id="rId6" Type="http://schemas.openxmlformats.org/officeDocument/2006/relationships/notesSlide" Target="../notesSlides/notesSlide18.xml"/><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tags" Target="../tags/tag26.xml"/><Relationship Id="rId9"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slide" Target="slide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slide" Target="slide24.xml"/><Relationship Id="rId2" Type="http://schemas.openxmlformats.org/officeDocument/2006/relationships/tags" Target="../tags/tag2.xml"/><Relationship Id="rId16" Type="http://schemas.openxmlformats.org/officeDocument/2006/relationships/image" Target="../media/image6.png"/><Relationship Id="rId20" Type="http://schemas.openxmlformats.org/officeDocument/2006/relationships/slide" Target="slide18.xml"/><Relationship Id="rId1" Type="http://schemas.openxmlformats.org/officeDocument/2006/relationships/themeOverride" Target="../theme/themeOverride2.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notesSlide" Target="../notesSlides/notesSlide2.xml"/><Relationship Id="rId10" Type="http://schemas.openxmlformats.org/officeDocument/2006/relationships/tags" Target="../tags/tag10.xml"/><Relationship Id="rId19" Type="http://schemas.openxmlformats.org/officeDocument/2006/relationships/slide" Target="slide13.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24.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hemeOverride" Target="../theme/themeOverride2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15.xml"/><Relationship Id="rId7" Type="http://schemas.openxmlformats.org/officeDocument/2006/relationships/image" Target="../media/image1.png"/><Relationship Id="rId2" Type="http://schemas.openxmlformats.org/officeDocument/2006/relationships/tags" Target="../tags/tag14.xml"/><Relationship Id="rId1" Type="http://schemas.openxmlformats.org/officeDocument/2006/relationships/themeOverride" Target="../theme/themeOverride3.xml"/><Relationship Id="rId6" Type="http://schemas.openxmlformats.org/officeDocument/2006/relationships/notesSlide" Target="../notesSlides/notesSlide3.xml"/><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tags" Target="../tags/tag16.xml"/><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18.xml"/><Relationship Id="rId7" Type="http://schemas.openxmlformats.org/officeDocument/2006/relationships/image" Target="../media/image1.png"/><Relationship Id="rId2" Type="http://schemas.openxmlformats.org/officeDocument/2006/relationships/tags" Target="../tags/tag17.xml"/><Relationship Id="rId1" Type="http://schemas.openxmlformats.org/officeDocument/2006/relationships/themeOverride" Target="../theme/themeOverride8.xml"/><Relationship Id="rId6" Type="http://schemas.openxmlformats.org/officeDocument/2006/relationships/notesSlide" Target="../notesSlides/notesSlide8.xml"/><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tags" Target="../tags/tag19.xml"/><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4" cstate="screen"/>
          <a:stretch>
            <a:fillRect/>
          </a:stretch>
        </p:blipFill>
        <p:spPr>
          <a:xfrm>
            <a:off x="-9625" y="4882504"/>
            <a:ext cx="12204834" cy="2926158"/>
          </a:xfrm>
          <a:prstGeom prst="rect">
            <a:avLst/>
          </a:prstGeom>
        </p:spPr>
      </p:pic>
      <p:pic>
        <p:nvPicPr>
          <p:cNvPr id="7" name="图片 6"/>
          <p:cNvPicPr>
            <a:picLocks noChangeAspect="1"/>
          </p:cNvPicPr>
          <p:nvPr/>
        </p:nvPicPr>
        <p:blipFill>
          <a:blip r:embed="rId4" cstate="screen"/>
          <a:stretch>
            <a:fillRect/>
          </a:stretch>
        </p:blipFill>
        <p:spPr>
          <a:xfrm flipH="1" flipV="1">
            <a:off x="-57750" y="-959430"/>
            <a:ext cx="12312046" cy="2951862"/>
          </a:xfrm>
          <a:prstGeom prst="rect">
            <a:avLst/>
          </a:prstGeom>
        </p:spPr>
      </p:pic>
      <p:sp>
        <p:nvSpPr>
          <p:cNvPr id="4" name="文本框 3"/>
          <p:cNvSpPr txBox="1"/>
          <p:nvPr/>
        </p:nvSpPr>
        <p:spPr>
          <a:xfrm>
            <a:off x="3233682" y="2760883"/>
            <a:ext cx="5724645" cy="830997"/>
          </a:xfrm>
          <a:prstGeom prst="rect">
            <a:avLst/>
          </a:prstGeom>
          <a:noFill/>
        </p:spPr>
        <p:txBody>
          <a:bodyPr wrap="none" rtlCol="0">
            <a:spAutoFit/>
          </a:bodyPr>
          <a:lstStyle/>
          <a:p>
            <a:pPr algn="ctr"/>
            <a:r>
              <a:rPr lang="zh-CN" altLang="en-US" sz="4800" spc="600" dirty="0">
                <a:solidFill>
                  <a:schemeClr val="tx1">
                    <a:lumMod val="65000"/>
                    <a:lumOff val="35000"/>
                  </a:schemeClr>
                </a:solidFill>
                <a:latin typeface="华文隶书" panose="02010800040101010101" pitchFamily="2" charset="-122"/>
                <a:ea typeface="华文隶书" panose="02010800040101010101" pitchFamily="2" charset="-122"/>
                <a:sym typeface="微软雅黑 Light" panose="020B0502040204020203" pitchFamily="34" charset="-122"/>
              </a:rPr>
              <a:t>清新简约自我介绍</a:t>
            </a:r>
          </a:p>
        </p:txBody>
      </p:sp>
      <p:sp>
        <p:nvSpPr>
          <p:cNvPr id="5" name="任意多边形: 形状 14"/>
          <p:cNvSpPr/>
          <p:nvPr/>
        </p:nvSpPr>
        <p:spPr>
          <a:xfrm>
            <a:off x="2933700" y="2306719"/>
            <a:ext cx="6324600" cy="1714500"/>
          </a:xfrm>
          <a:custGeom>
            <a:avLst/>
            <a:gdLst>
              <a:gd name="connsiteX0" fmla="*/ 0 w 6324600"/>
              <a:gd name="connsiteY0" fmla="*/ 0 h 1714500"/>
              <a:gd name="connsiteX1" fmla="*/ 2228850 w 6324600"/>
              <a:gd name="connsiteY1" fmla="*/ 0 h 1714500"/>
              <a:gd name="connsiteX2" fmla="*/ 2228850 w 6324600"/>
              <a:gd name="connsiteY2" fmla="*/ 46463 h 1714500"/>
              <a:gd name="connsiteX3" fmla="*/ 46463 w 6324600"/>
              <a:gd name="connsiteY3" fmla="*/ 46463 h 1714500"/>
              <a:gd name="connsiteX4" fmla="*/ 46463 w 6324600"/>
              <a:gd name="connsiteY4" fmla="*/ 1668037 h 1714500"/>
              <a:gd name="connsiteX5" fmla="*/ 6278137 w 6324600"/>
              <a:gd name="connsiteY5" fmla="*/ 1668037 h 1714500"/>
              <a:gd name="connsiteX6" fmla="*/ 6278137 w 6324600"/>
              <a:gd name="connsiteY6" fmla="*/ 46463 h 1714500"/>
              <a:gd name="connsiteX7" fmla="*/ 4095750 w 6324600"/>
              <a:gd name="connsiteY7" fmla="*/ 46463 h 1714500"/>
              <a:gd name="connsiteX8" fmla="*/ 4095750 w 6324600"/>
              <a:gd name="connsiteY8" fmla="*/ 0 h 1714500"/>
              <a:gd name="connsiteX9" fmla="*/ 6324600 w 6324600"/>
              <a:gd name="connsiteY9" fmla="*/ 0 h 1714500"/>
              <a:gd name="connsiteX10" fmla="*/ 6324600 w 6324600"/>
              <a:gd name="connsiteY10" fmla="*/ 1714500 h 1714500"/>
              <a:gd name="connsiteX11" fmla="*/ 0 w 6324600"/>
              <a:gd name="connsiteY11" fmla="*/ 1714500 h 171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24600" h="1714500">
                <a:moveTo>
                  <a:pt x="0" y="0"/>
                </a:moveTo>
                <a:lnTo>
                  <a:pt x="2228850" y="0"/>
                </a:lnTo>
                <a:lnTo>
                  <a:pt x="2228850" y="46463"/>
                </a:lnTo>
                <a:lnTo>
                  <a:pt x="46463" y="46463"/>
                </a:lnTo>
                <a:lnTo>
                  <a:pt x="46463" y="1668037"/>
                </a:lnTo>
                <a:lnTo>
                  <a:pt x="6278137" y="1668037"/>
                </a:lnTo>
                <a:lnTo>
                  <a:pt x="6278137" y="46463"/>
                </a:lnTo>
                <a:lnTo>
                  <a:pt x="4095750" y="46463"/>
                </a:lnTo>
                <a:lnTo>
                  <a:pt x="4095750" y="0"/>
                </a:lnTo>
                <a:lnTo>
                  <a:pt x="6324600" y="0"/>
                </a:lnTo>
                <a:lnTo>
                  <a:pt x="6324600" y="1714500"/>
                </a:lnTo>
                <a:lnTo>
                  <a:pt x="0" y="17145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Light" panose="020B0502040204020203" pitchFamily="34" charset="-122"/>
              <a:ea typeface="锐字工房云字库细圆GBK" panose="02010604000000000000" pitchFamily="2" charset="-122"/>
              <a:sym typeface="微软雅黑 Light" panose="020B0502040204020203" pitchFamily="34" charset="-122"/>
            </a:endParaRPr>
          </a:p>
        </p:txBody>
      </p:sp>
      <p:sp>
        <p:nvSpPr>
          <p:cNvPr id="8" name="文本框 7"/>
          <p:cNvSpPr txBox="1"/>
          <p:nvPr/>
        </p:nvSpPr>
        <p:spPr>
          <a:xfrm>
            <a:off x="5482693" y="1972459"/>
            <a:ext cx="1226618" cy="646331"/>
          </a:xfrm>
          <a:prstGeom prst="rect">
            <a:avLst/>
          </a:prstGeom>
          <a:noFill/>
        </p:spPr>
        <p:txBody>
          <a:bodyPr wrap="none" rtlCol="0">
            <a:spAutoFit/>
          </a:bodyPr>
          <a:lstStyle/>
          <a:p>
            <a:pPr algn="ctr"/>
            <a:r>
              <a:rPr lang="en-US" altLang="zh-CN" sz="3600" dirty="0">
                <a:solidFill>
                  <a:schemeClr val="tx1">
                    <a:lumMod val="65000"/>
                    <a:lumOff val="35000"/>
                  </a:schemeClr>
                </a:solidFill>
                <a:latin typeface="微软雅黑 Light" panose="020B0502040204020203" pitchFamily="34" charset="-122"/>
                <a:ea typeface="锐字工房云字库细圆GBK" panose="02010604000000000000" pitchFamily="2" charset="-122"/>
                <a:cs typeface="Aharoni" panose="02010803020104030203" pitchFamily="2" charset="-79"/>
                <a:sym typeface="微软雅黑 Light" panose="020B0502040204020203" pitchFamily="34" charset="-122"/>
              </a:rPr>
              <a:t>20XX</a:t>
            </a:r>
            <a:endParaRPr lang="zh-CN" altLang="en-US" sz="3600" dirty="0">
              <a:solidFill>
                <a:schemeClr val="tx1">
                  <a:lumMod val="65000"/>
                  <a:lumOff val="35000"/>
                </a:schemeClr>
              </a:solidFill>
              <a:latin typeface="微软雅黑 Light" panose="020B0502040204020203" pitchFamily="34" charset="-122"/>
              <a:ea typeface="锐字工房云字库细圆GBK" panose="02010604000000000000" pitchFamily="2" charset="-122"/>
              <a:cs typeface="Aharoni" panose="02010803020104030203" pitchFamily="2" charset="-79"/>
              <a:sym typeface="微软雅黑 Light" panose="020B0502040204020203" pitchFamily="34" charset="-122"/>
            </a:endParaRPr>
          </a:p>
        </p:txBody>
      </p:sp>
      <p:grpSp>
        <p:nvGrpSpPr>
          <p:cNvPr id="9" name="组合 8"/>
          <p:cNvGrpSpPr/>
          <p:nvPr/>
        </p:nvGrpSpPr>
        <p:grpSpPr>
          <a:xfrm>
            <a:off x="3981450" y="3710069"/>
            <a:ext cx="4229100" cy="546100"/>
            <a:chOff x="3981450" y="2940050"/>
            <a:chExt cx="4229100" cy="546100"/>
          </a:xfrm>
        </p:grpSpPr>
        <p:sp>
          <p:nvSpPr>
            <p:cNvPr id="10" name="矩形 9"/>
            <p:cNvSpPr/>
            <p:nvPr/>
          </p:nvSpPr>
          <p:spPr>
            <a:xfrm>
              <a:off x="3981450" y="2940050"/>
              <a:ext cx="4229100" cy="5461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sym typeface="微软雅黑 Light" panose="020B0502040204020203" pitchFamily="34" charset="-122"/>
              </a:endParaRPr>
            </a:p>
          </p:txBody>
        </p:sp>
        <p:sp>
          <p:nvSpPr>
            <p:cNvPr id="11" name="文本框 10"/>
            <p:cNvSpPr txBox="1"/>
            <p:nvPr/>
          </p:nvSpPr>
          <p:spPr>
            <a:xfrm>
              <a:off x="4695618" y="3028434"/>
              <a:ext cx="2800768" cy="369332"/>
            </a:xfrm>
            <a:prstGeom prst="rect">
              <a:avLst/>
            </a:prstGeom>
            <a:noFill/>
          </p:spPr>
          <p:txBody>
            <a:bodyPr wrap="none" rtlCol="0">
              <a:spAutoFit/>
            </a:bodyPr>
            <a:lstStyle/>
            <a:p>
              <a:pPr algn="ctr"/>
              <a:r>
                <a:rPr lang="en-US" altLang="zh-CN" spc="300" dirty="0">
                  <a:solidFill>
                    <a:schemeClr val="bg1"/>
                  </a:solidFill>
                  <a:latin typeface="微软雅黑 Light" panose="020B0502040204020203" pitchFamily="34" charset="-122"/>
                  <a:ea typeface="锐字工房云字库细圆GBK" panose="02010604000000000000" pitchFamily="2" charset="-122"/>
                  <a:sym typeface="微软雅黑 Light" panose="020B0502040204020203" pitchFamily="34" charset="-122"/>
                </a:rPr>
                <a:t>POWERPOINT 20XX</a:t>
              </a:r>
              <a:endParaRPr lang="zh-CN" altLang="en-US" spc="300" dirty="0">
                <a:solidFill>
                  <a:schemeClr val="bg1"/>
                </a:solidFill>
                <a:latin typeface="微软雅黑 Light" panose="020B0502040204020203" pitchFamily="34" charset="-122"/>
                <a:ea typeface="锐字工房云字库细圆GBK" panose="02010604000000000000" pitchFamily="2" charset="-122"/>
                <a:sym typeface="微软雅黑 Light" panose="020B0502040204020203" pitchFamily="34" charset="-122"/>
              </a:endParaRPr>
            </a:p>
          </p:txBody>
        </p:sp>
      </p:grpSp>
      <p:sp>
        <p:nvSpPr>
          <p:cNvPr id="12" name="文本框 11"/>
          <p:cNvSpPr txBox="1"/>
          <p:nvPr/>
        </p:nvSpPr>
        <p:spPr>
          <a:xfrm>
            <a:off x="5235898" y="4540354"/>
            <a:ext cx="1720215" cy="368300"/>
          </a:xfrm>
          <a:prstGeom prst="rect">
            <a:avLst/>
          </a:prstGeom>
          <a:noFill/>
        </p:spPr>
        <p:txBody>
          <a:bodyPr wrap="none" rtlCol="0">
            <a:spAutoFit/>
          </a:bodyPr>
          <a:lstStyle/>
          <a:p>
            <a:pPr algn="ctr"/>
            <a:r>
              <a:rPr lang="zh-CN" altLang="en-US">
                <a:solidFill>
                  <a:schemeClr val="tx1">
                    <a:lumMod val="65000"/>
                    <a:lumOff val="35000"/>
                  </a:schemeClr>
                </a:solidFill>
                <a:latin typeface="微软雅黑 Light" panose="020B0502040204020203" pitchFamily="34" charset="-122"/>
                <a:ea typeface="锐字工房云字库细圆GBK" panose="02010604000000000000" pitchFamily="2" charset="-122"/>
                <a:sym typeface="微软雅黑 Light" panose="020B0502040204020203" pitchFamily="34" charset="-122"/>
              </a:rPr>
              <a:t>汇报人：</a:t>
            </a:r>
            <a:r>
              <a:rPr lang="en-US" altLang="zh-CN">
                <a:solidFill>
                  <a:schemeClr val="tx1">
                    <a:lumMod val="65000"/>
                    <a:lumOff val="35000"/>
                  </a:schemeClr>
                </a:solidFill>
                <a:latin typeface="微软雅黑 Light" panose="020B0502040204020203" pitchFamily="34" charset="-122"/>
                <a:ea typeface="锐字工房云字库细圆GBK" panose="02010604000000000000" pitchFamily="2" charset="-122"/>
                <a:sym typeface="微软雅黑 Light" panose="020B0502040204020203" pitchFamily="34" charset="-122"/>
              </a:rPr>
              <a:t>xiazaii</a:t>
            </a:r>
            <a:endParaRPr lang="zh-CN" altLang="en-US" dirty="0">
              <a:solidFill>
                <a:schemeClr val="tx1">
                  <a:lumMod val="65000"/>
                  <a:lumOff val="35000"/>
                </a:schemeClr>
              </a:solidFill>
              <a:latin typeface="微软雅黑 Light" panose="020B0502040204020203" pitchFamily="34" charset="-122"/>
              <a:ea typeface="锐字工房云字库细圆GBK" panose="02010604000000000000" pitchFamily="2" charset="-122"/>
              <a:sym typeface="微软雅黑 Light" panose="020B0502040204020203" pitchFamily="34" charset="-122"/>
            </a:endParaRPr>
          </a:p>
        </p:txBody>
      </p:sp>
      <p:pic>
        <p:nvPicPr>
          <p:cNvPr id="13" name="图片 12"/>
          <p:cNvPicPr>
            <a:picLocks noChangeAspect="1"/>
          </p:cNvPicPr>
          <p:nvPr/>
        </p:nvPicPr>
        <p:blipFill rotWithShape="1">
          <a:blip r:embed="rId5" cstate="screen"/>
          <a:srcRect/>
          <a:stretch>
            <a:fillRect/>
          </a:stretch>
        </p:blipFill>
        <p:spPr>
          <a:xfrm flipH="1" flipV="1">
            <a:off x="1564107" y="3186198"/>
            <a:ext cx="180412" cy="216098"/>
          </a:xfrm>
          <a:prstGeom prst="rect">
            <a:avLst/>
          </a:prstGeom>
        </p:spPr>
      </p:pic>
      <p:pic>
        <p:nvPicPr>
          <p:cNvPr id="14" name="图片 13"/>
          <p:cNvPicPr>
            <a:picLocks noChangeAspect="1"/>
          </p:cNvPicPr>
          <p:nvPr/>
        </p:nvPicPr>
        <p:blipFill rotWithShape="1">
          <a:blip r:embed="rId6" cstate="screen"/>
          <a:srcRect/>
          <a:stretch>
            <a:fillRect/>
          </a:stretch>
        </p:blipFill>
        <p:spPr>
          <a:xfrm flipH="1" flipV="1">
            <a:off x="2007166" y="2529723"/>
            <a:ext cx="318706" cy="381747"/>
          </a:xfrm>
          <a:prstGeom prst="rect">
            <a:avLst/>
          </a:prstGeom>
        </p:spPr>
      </p:pic>
      <p:pic>
        <p:nvPicPr>
          <p:cNvPr id="15" name="图片 14"/>
          <p:cNvPicPr>
            <a:picLocks noChangeAspect="1"/>
          </p:cNvPicPr>
          <p:nvPr/>
        </p:nvPicPr>
        <p:blipFill rotWithShape="1">
          <a:blip r:embed="rId7" cstate="screen"/>
          <a:srcRect/>
          <a:stretch>
            <a:fillRect/>
          </a:stretch>
        </p:blipFill>
        <p:spPr>
          <a:xfrm flipH="1" flipV="1">
            <a:off x="10111137" y="3219838"/>
            <a:ext cx="409276" cy="490231"/>
          </a:xfrm>
          <a:prstGeom prst="rect">
            <a:avLst/>
          </a:prstGeom>
        </p:spPr>
      </p:pic>
      <p:pic>
        <p:nvPicPr>
          <p:cNvPr id="16" name="图片 15"/>
          <p:cNvPicPr>
            <a:picLocks noChangeAspect="1"/>
          </p:cNvPicPr>
          <p:nvPr/>
        </p:nvPicPr>
        <p:blipFill rotWithShape="1">
          <a:blip r:embed="rId8" cstate="screen"/>
          <a:srcRect/>
          <a:stretch>
            <a:fillRect/>
          </a:stretch>
        </p:blipFill>
        <p:spPr>
          <a:xfrm flipH="1" flipV="1">
            <a:off x="330465" y="2911470"/>
            <a:ext cx="224874" cy="269355"/>
          </a:xfrm>
          <a:prstGeom prst="rect">
            <a:avLst/>
          </a:prstGeom>
        </p:spPr>
      </p:pic>
      <p:pic>
        <p:nvPicPr>
          <p:cNvPr id="18" name="图片 17"/>
          <p:cNvPicPr>
            <a:picLocks noChangeAspect="1"/>
          </p:cNvPicPr>
          <p:nvPr/>
        </p:nvPicPr>
        <p:blipFill rotWithShape="1">
          <a:blip r:embed="rId6" cstate="screen"/>
          <a:srcRect/>
          <a:stretch>
            <a:fillRect/>
          </a:stretch>
        </p:blipFill>
        <p:spPr>
          <a:xfrm flipH="1" flipV="1">
            <a:off x="11245513" y="2639496"/>
            <a:ext cx="318706" cy="3817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out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4"/>
                                        </p:tgtEl>
                                        <p:attrNameLst>
                                          <p:attrName>ppt_y</p:attrName>
                                        </p:attrNameLst>
                                      </p:cBhvr>
                                      <p:tavLst>
                                        <p:tav tm="0">
                                          <p:val>
                                            <p:strVal val="#ppt_y"/>
                                          </p:val>
                                        </p:tav>
                                        <p:tav tm="100000">
                                          <p:val>
                                            <p:strVal val="#ppt_y"/>
                                          </p:val>
                                        </p:tav>
                                      </p:tavLst>
                                    </p:anim>
                                    <p:anim calcmode="lin" valueType="num">
                                      <p:cBhvr>
                                        <p:cTn id="1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out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教育经历</a:t>
            </a:r>
          </a:p>
        </p:txBody>
      </p:sp>
      <p:grpSp>
        <p:nvGrpSpPr>
          <p:cNvPr id="8" name="1427bb3c-c702-4556-83c9-7375f3216755"/>
          <p:cNvGrpSpPr>
            <a:grpSpLocks noChangeAspect="1"/>
          </p:cNvGrpSpPr>
          <p:nvPr/>
        </p:nvGrpSpPr>
        <p:grpSpPr>
          <a:xfrm>
            <a:off x="1249680" y="1707048"/>
            <a:ext cx="10080229" cy="4207830"/>
            <a:chOff x="1247030" y="1869608"/>
            <a:chExt cx="10080227" cy="4207829"/>
          </a:xfrm>
        </p:grpSpPr>
        <p:grpSp>
          <p:nvGrpSpPr>
            <p:cNvPr id="9" name="Group 8"/>
            <p:cNvGrpSpPr/>
            <p:nvPr/>
          </p:nvGrpSpPr>
          <p:grpSpPr>
            <a:xfrm>
              <a:off x="1247030" y="4468880"/>
              <a:ext cx="2954511" cy="886577"/>
              <a:chOff x="487679" y="3088523"/>
              <a:chExt cx="2954511" cy="886577"/>
            </a:xfrm>
          </p:grpSpPr>
          <p:sp>
            <p:nvSpPr>
              <p:cNvPr id="36" name="TextBox 9"/>
              <p:cNvSpPr txBox="1"/>
              <p:nvPr/>
            </p:nvSpPr>
            <p:spPr>
              <a:xfrm>
                <a:off x="487679" y="3385544"/>
                <a:ext cx="2954511" cy="589556"/>
              </a:xfrm>
              <a:prstGeom prst="rect">
                <a:avLst/>
              </a:prstGeom>
              <a:noFill/>
            </p:spPr>
            <p:txBody>
              <a:bodyPr wrap="square" lIns="72000" tIns="0" rIns="72000" bIns="0" anchor="ctr" anchorCtr="0">
                <a:noAutofit/>
              </a:bodyPr>
              <a:lstStyle/>
              <a:p>
                <a:pPr algn="just">
                  <a:lnSpc>
                    <a:spcPct val="11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sp>
            <p:nvSpPr>
              <p:cNvPr id="37" name="Rectangle 10"/>
              <p:cNvSpPr/>
              <p:nvPr/>
            </p:nvSpPr>
            <p:spPr>
              <a:xfrm>
                <a:off x="599439" y="3088523"/>
                <a:ext cx="2407615" cy="246221"/>
              </a:xfrm>
              <a:prstGeom prst="rect">
                <a:avLst/>
              </a:prstGeom>
            </p:spPr>
            <p:txBody>
              <a:bodyPr wrap="none" lIns="72000" tIns="0" rIns="72000" bIns="0">
                <a:noAutofit/>
              </a:bodyPr>
              <a:lstStyle/>
              <a:p>
                <a:pPr lvl="0" algn="r" defTabSz="914400">
                  <a:defRPr/>
                </a:pPr>
                <a:r>
                  <a:rPr lang="zh-CN" altLang="en-US" sz="2000" b="1" dirty="0">
                    <a:solidFill>
                      <a:schemeClr val="accent4"/>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nvGrpSpPr>
            <p:cNvPr id="10" name="Group 11"/>
            <p:cNvGrpSpPr/>
            <p:nvPr/>
          </p:nvGrpSpPr>
          <p:grpSpPr>
            <a:xfrm>
              <a:off x="8311739" y="4468880"/>
              <a:ext cx="3015518" cy="886577"/>
              <a:chOff x="8907900" y="3088523"/>
              <a:chExt cx="3015518" cy="886577"/>
            </a:xfrm>
          </p:grpSpPr>
          <p:sp>
            <p:nvSpPr>
              <p:cNvPr id="34" name="TextBox 12"/>
              <p:cNvSpPr txBox="1"/>
              <p:nvPr/>
            </p:nvSpPr>
            <p:spPr>
              <a:xfrm>
                <a:off x="8907900" y="3385544"/>
                <a:ext cx="3015518" cy="589556"/>
              </a:xfrm>
              <a:prstGeom prst="rect">
                <a:avLst/>
              </a:prstGeom>
              <a:noFill/>
            </p:spPr>
            <p:txBody>
              <a:bodyPr wrap="square" lIns="72000" tIns="0" rIns="72000" bIns="0" anchor="ctr" anchorCtr="0">
                <a:noAutofit/>
              </a:bodyPr>
              <a:lstStyle/>
              <a:p>
                <a:pPr algn="just">
                  <a:lnSpc>
                    <a:spcPct val="11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sp>
            <p:nvSpPr>
              <p:cNvPr id="35" name="Rectangle 13"/>
              <p:cNvSpPr/>
              <p:nvPr/>
            </p:nvSpPr>
            <p:spPr>
              <a:xfrm>
                <a:off x="9019661" y="3088523"/>
                <a:ext cx="2457329" cy="246221"/>
              </a:xfrm>
              <a:prstGeom prst="rect">
                <a:avLst/>
              </a:prstGeom>
            </p:spPr>
            <p:txBody>
              <a:bodyPr wrap="none" lIns="72000" tIns="0" rIns="72000" bIns="0">
                <a:noAutofit/>
              </a:bodyPr>
              <a:lstStyle/>
              <a:p>
                <a:pPr lvl="0" defTabSz="914400">
                  <a:defRPr/>
                </a:pPr>
                <a:r>
                  <a:rPr lang="zh-CN" altLang="en-US" sz="2000" b="1">
                    <a:solidFill>
                      <a:schemeClr val="accent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nvGrpSpPr>
            <p:cNvPr id="11" name="Group 41"/>
            <p:cNvGrpSpPr/>
            <p:nvPr/>
          </p:nvGrpSpPr>
          <p:grpSpPr>
            <a:xfrm>
              <a:off x="4250448" y="2373756"/>
              <a:ext cx="3904467" cy="3703681"/>
              <a:chOff x="3882406" y="907348"/>
              <a:chExt cx="4763194" cy="4518250"/>
            </a:xfrm>
          </p:grpSpPr>
          <p:sp>
            <p:nvSpPr>
              <p:cNvPr id="28" name="Isosceles Triangle 24"/>
              <p:cNvSpPr/>
              <p:nvPr/>
            </p:nvSpPr>
            <p:spPr>
              <a:xfrm>
                <a:off x="7418780" y="4017012"/>
                <a:ext cx="1226820" cy="1057603"/>
              </a:xfrm>
              <a:prstGeom prst="triangl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9" name="Parallelogram 25"/>
              <p:cNvSpPr/>
              <p:nvPr/>
            </p:nvSpPr>
            <p:spPr>
              <a:xfrm>
                <a:off x="4847030" y="4017011"/>
                <a:ext cx="3185160" cy="1057603"/>
              </a:xfrm>
              <a:prstGeom prst="parallelogram">
                <a:avLst>
                  <a:gd name="adj" fmla="val 57722"/>
                </a:avLst>
              </a:prstGeom>
              <a:solidFill>
                <a:schemeClr val="tx2">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0" name="Isosceles Triangle 28"/>
              <p:cNvSpPr/>
              <p:nvPr/>
            </p:nvSpPr>
            <p:spPr>
              <a:xfrm rot="7176267">
                <a:off x="3798188" y="4283776"/>
                <a:ext cx="1226040" cy="1057603"/>
              </a:xfrm>
              <a:prstGeom prst="triangl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1" name="Parallelogram 29"/>
              <p:cNvSpPr/>
              <p:nvPr/>
            </p:nvSpPr>
            <p:spPr>
              <a:xfrm rot="7176267">
                <a:off x="3599284" y="2888630"/>
                <a:ext cx="3209239" cy="1057603"/>
              </a:xfrm>
              <a:prstGeom prst="parallelogram">
                <a:avLst>
                  <a:gd name="adj" fmla="val 57327"/>
                </a:avLst>
              </a:prstGeom>
              <a:solidFill>
                <a:schemeClr val="tx2">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2" name="Isosceles Triangle 39"/>
              <p:cNvSpPr/>
              <p:nvPr/>
            </p:nvSpPr>
            <p:spPr>
              <a:xfrm rot="14409079">
                <a:off x="5375029" y="991566"/>
                <a:ext cx="1226040" cy="1057603"/>
              </a:xfrm>
              <a:prstGeom prst="triangl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3" name="Parallelogram 40"/>
              <p:cNvSpPr/>
              <p:nvPr/>
            </p:nvSpPr>
            <p:spPr>
              <a:xfrm rot="14409079">
                <a:off x="5188621" y="2372001"/>
                <a:ext cx="3183135" cy="1057603"/>
              </a:xfrm>
              <a:prstGeom prst="parallelogram">
                <a:avLst>
                  <a:gd name="adj" fmla="val 57327"/>
                </a:avLst>
              </a:prstGeom>
              <a:solidFill>
                <a:schemeClr val="tx2">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12" name="Freeform: Shape 17"/>
            <p:cNvSpPr/>
            <p:nvPr/>
          </p:nvSpPr>
          <p:spPr bwMode="auto">
            <a:xfrm>
              <a:off x="7428016" y="5329619"/>
              <a:ext cx="446169" cy="366714"/>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3" name="Freeform: Shape 18"/>
            <p:cNvSpPr>
              <a:spLocks noChangeAspect="1"/>
            </p:cNvSpPr>
            <p:nvPr/>
          </p:nvSpPr>
          <p:spPr bwMode="auto">
            <a:xfrm>
              <a:off x="5897308" y="2560659"/>
              <a:ext cx="401262" cy="400840"/>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4" name="Freeform: Shape 19"/>
            <p:cNvSpPr/>
            <p:nvPr/>
          </p:nvSpPr>
          <p:spPr bwMode="auto">
            <a:xfrm>
              <a:off x="4367298" y="5329619"/>
              <a:ext cx="361663" cy="360992"/>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5" name="Freeform: Shape 22"/>
            <p:cNvSpPr/>
            <p:nvPr/>
          </p:nvSpPr>
          <p:spPr bwMode="auto">
            <a:xfrm>
              <a:off x="5846028" y="4290046"/>
              <a:ext cx="451952" cy="576726"/>
            </a:xfrm>
            <a:custGeom>
              <a:avLst/>
              <a:gdLst>
                <a:gd name="connsiteX0" fmla="*/ 43815 w 258763"/>
                <a:gd name="connsiteY0" fmla="*/ 130175 h 330201"/>
                <a:gd name="connsiteX1" fmla="*/ 28575 w 258763"/>
                <a:gd name="connsiteY1" fmla="*/ 147060 h 330201"/>
                <a:gd name="connsiteX2" fmla="*/ 28575 w 258763"/>
                <a:gd name="connsiteY2" fmla="*/ 227590 h 330201"/>
                <a:gd name="connsiteX3" fmla="*/ 43815 w 258763"/>
                <a:gd name="connsiteY3" fmla="*/ 244475 h 330201"/>
                <a:gd name="connsiteX4" fmla="*/ 60325 w 258763"/>
                <a:gd name="connsiteY4" fmla="*/ 227590 h 330201"/>
                <a:gd name="connsiteX5" fmla="*/ 60325 w 258763"/>
                <a:gd name="connsiteY5" fmla="*/ 147060 h 330201"/>
                <a:gd name="connsiteX6" fmla="*/ 43815 w 258763"/>
                <a:gd name="connsiteY6" fmla="*/ 130175 h 330201"/>
                <a:gd name="connsiteX7" fmla="*/ 221457 w 258763"/>
                <a:gd name="connsiteY7" fmla="*/ 98425 h 330201"/>
                <a:gd name="connsiteX8" fmla="*/ 211138 w 258763"/>
                <a:gd name="connsiteY8" fmla="*/ 110021 h 330201"/>
                <a:gd name="connsiteX9" fmla="*/ 211138 w 258763"/>
                <a:gd name="connsiteY9" fmla="*/ 265918 h 330201"/>
                <a:gd name="connsiteX10" fmla="*/ 221457 w 258763"/>
                <a:gd name="connsiteY10" fmla="*/ 276225 h 330201"/>
                <a:gd name="connsiteX11" fmla="*/ 231776 w 258763"/>
                <a:gd name="connsiteY11" fmla="*/ 265918 h 330201"/>
                <a:gd name="connsiteX12" fmla="*/ 231776 w 258763"/>
                <a:gd name="connsiteY12" fmla="*/ 110021 h 330201"/>
                <a:gd name="connsiteX13" fmla="*/ 221457 w 258763"/>
                <a:gd name="connsiteY13" fmla="*/ 98425 h 330201"/>
                <a:gd name="connsiteX14" fmla="*/ 80216 w 258763"/>
                <a:gd name="connsiteY14" fmla="*/ 71438 h 330201"/>
                <a:gd name="connsiteX15" fmla="*/ 236768 w 258763"/>
                <a:gd name="connsiteY15" fmla="*/ 71438 h 330201"/>
                <a:gd name="connsiteX16" fmla="*/ 258763 w 258763"/>
                <a:gd name="connsiteY16" fmla="*/ 93324 h 330201"/>
                <a:gd name="connsiteX17" fmla="*/ 258763 w 258763"/>
                <a:gd name="connsiteY17" fmla="*/ 274844 h 330201"/>
                <a:gd name="connsiteX18" fmla="*/ 204423 w 258763"/>
                <a:gd name="connsiteY18" fmla="*/ 330201 h 330201"/>
                <a:gd name="connsiteX19" fmla="*/ 113856 w 258763"/>
                <a:gd name="connsiteY19" fmla="*/ 330201 h 330201"/>
                <a:gd name="connsiteX20" fmla="*/ 59515 w 258763"/>
                <a:gd name="connsiteY20" fmla="*/ 274844 h 330201"/>
                <a:gd name="connsiteX21" fmla="*/ 59515 w 258763"/>
                <a:gd name="connsiteY21" fmla="*/ 267120 h 330201"/>
                <a:gd name="connsiteX22" fmla="*/ 42696 w 258763"/>
                <a:gd name="connsiteY22" fmla="*/ 270982 h 330201"/>
                <a:gd name="connsiteX23" fmla="*/ 0 w 258763"/>
                <a:gd name="connsiteY23" fmla="*/ 227211 h 330201"/>
                <a:gd name="connsiteX24" fmla="*/ 0 w 258763"/>
                <a:gd name="connsiteY24" fmla="*/ 147394 h 330201"/>
                <a:gd name="connsiteX25" fmla="*/ 42696 w 258763"/>
                <a:gd name="connsiteY25" fmla="*/ 103623 h 330201"/>
                <a:gd name="connsiteX26" fmla="*/ 59515 w 258763"/>
                <a:gd name="connsiteY26" fmla="*/ 107485 h 330201"/>
                <a:gd name="connsiteX27" fmla="*/ 59515 w 258763"/>
                <a:gd name="connsiteY27" fmla="*/ 93324 h 330201"/>
                <a:gd name="connsiteX28" fmla="*/ 80216 w 258763"/>
                <a:gd name="connsiteY28" fmla="*/ 71438 h 330201"/>
                <a:gd name="connsiteX29" fmla="*/ 107950 w 258763"/>
                <a:gd name="connsiteY29" fmla="*/ 0 h 330201"/>
                <a:gd name="connsiteX30" fmla="*/ 109247 w 258763"/>
                <a:gd name="connsiteY30" fmla="*/ 1290 h 330201"/>
                <a:gd name="connsiteX31" fmla="*/ 113139 w 258763"/>
                <a:gd name="connsiteY31" fmla="*/ 2580 h 330201"/>
                <a:gd name="connsiteX32" fmla="*/ 119624 w 258763"/>
                <a:gd name="connsiteY32" fmla="*/ 5160 h 330201"/>
                <a:gd name="connsiteX33" fmla="*/ 126110 w 258763"/>
                <a:gd name="connsiteY33" fmla="*/ 7739 h 330201"/>
                <a:gd name="connsiteX34" fmla="*/ 144269 w 258763"/>
                <a:gd name="connsiteY34" fmla="*/ 12899 h 330201"/>
                <a:gd name="connsiteX35" fmla="*/ 145566 w 258763"/>
                <a:gd name="connsiteY35" fmla="*/ 12899 h 330201"/>
                <a:gd name="connsiteX36" fmla="*/ 146863 w 258763"/>
                <a:gd name="connsiteY36" fmla="*/ 14189 h 330201"/>
                <a:gd name="connsiteX37" fmla="*/ 148161 w 258763"/>
                <a:gd name="connsiteY37" fmla="*/ 14189 h 330201"/>
                <a:gd name="connsiteX38" fmla="*/ 149458 w 258763"/>
                <a:gd name="connsiteY38" fmla="*/ 14189 h 330201"/>
                <a:gd name="connsiteX39" fmla="*/ 152052 w 258763"/>
                <a:gd name="connsiteY39" fmla="*/ 14189 h 330201"/>
                <a:gd name="connsiteX40" fmla="*/ 154646 w 258763"/>
                <a:gd name="connsiteY40" fmla="*/ 15478 h 330201"/>
                <a:gd name="connsiteX41" fmla="*/ 155943 w 258763"/>
                <a:gd name="connsiteY41" fmla="*/ 15478 h 330201"/>
                <a:gd name="connsiteX42" fmla="*/ 157240 w 258763"/>
                <a:gd name="connsiteY42" fmla="*/ 15478 h 330201"/>
                <a:gd name="connsiteX43" fmla="*/ 158537 w 258763"/>
                <a:gd name="connsiteY43" fmla="*/ 16768 h 330201"/>
                <a:gd name="connsiteX44" fmla="*/ 159835 w 258763"/>
                <a:gd name="connsiteY44" fmla="*/ 16768 h 330201"/>
                <a:gd name="connsiteX45" fmla="*/ 162429 w 258763"/>
                <a:gd name="connsiteY45" fmla="*/ 16768 h 330201"/>
                <a:gd name="connsiteX46" fmla="*/ 165023 w 258763"/>
                <a:gd name="connsiteY46" fmla="*/ 18058 h 330201"/>
                <a:gd name="connsiteX47" fmla="*/ 166320 w 258763"/>
                <a:gd name="connsiteY47" fmla="*/ 18058 h 330201"/>
                <a:gd name="connsiteX48" fmla="*/ 167617 w 258763"/>
                <a:gd name="connsiteY48" fmla="*/ 18058 h 330201"/>
                <a:gd name="connsiteX49" fmla="*/ 168914 w 258763"/>
                <a:gd name="connsiteY49" fmla="*/ 18058 h 330201"/>
                <a:gd name="connsiteX50" fmla="*/ 170211 w 258763"/>
                <a:gd name="connsiteY50" fmla="*/ 18058 h 330201"/>
                <a:gd name="connsiteX51" fmla="*/ 176697 w 258763"/>
                <a:gd name="connsiteY51" fmla="*/ 20638 h 330201"/>
                <a:gd name="connsiteX52" fmla="*/ 188371 w 258763"/>
                <a:gd name="connsiteY52" fmla="*/ 24507 h 330201"/>
                <a:gd name="connsiteX53" fmla="*/ 193559 w 258763"/>
                <a:gd name="connsiteY53" fmla="*/ 27087 h 330201"/>
                <a:gd name="connsiteX54" fmla="*/ 194856 w 258763"/>
                <a:gd name="connsiteY54" fmla="*/ 28377 h 330201"/>
                <a:gd name="connsiteX55" fmla="*/ 196154 w 258763"/>
                <a:gd name="connsiteY55" fmla="*/ 29667 h 330201"/>
                <a:gd name="connsiteX56" fmla="*/ 197451 w 258763"/>
                <a:gd name="connsiteY56" fmla="*/ 29667 h 330201"/>
                <a:gd name="connsiteX57" fmla="*/ 198748 w 258763"/>
                <a:gd name="connsiteY57" fmla="*/ 30957 h 330201"/>
                <a:gd name="connsiteX58" fmla="*/ 207828 w 258763"/>
                <a:gd name="connsiteY58" fmla="*/ 38696 h 330201"/>
                <a:gd name="connsiteX59" fmla="*/ 213016 w 258763"/>
                <a:gd name="connsiteY59" fmla="*/ 47725 h 330201"/>
                <a:gd name="connsiteX60" fmla="*/ 214313 w 258763"/>
                <a:gd name="connsiteY60" fmla="*/ 55464 h 330201"/>
                <a:gd name="connsiteX61" fmla="*/ 214313 w 258763"/>
                <a:gd name="connsiteY61" fmla="*/ 58044 h 330201"/>
                <a:gd name="connsiteX62" fmla="*/ 213016 w 258763"/>
                <a:gd name="connsiteY62" fmla="*/ 59334 h 330201"/>
                <a:gd name="connsiteX63" fmla="*/ 213016 w 258763"/>
                <a:gd name="connsiteY63" fmla="*/ 60623 h 330201"/>
                <a:gd name="connsiteX64" fmla="*/ 213016 w 258763"/>
                <a:gd name="connsiteY64" fmla="*/ 61913 h 330201"/>
                <a:gd name="connsiteX65" fmla="*/ 211719 w 258763"/>
                <a:gd name="connsiteY65" fmla="*/ 60623 h 330201"/>
                <a:gd name="connsiteX66" fmla="*/ 210422 w 258763"/>
                <a:gd name="connsiteY66" fmla="*/ 59334 h 330201"/>
                <a:gd name="connsiteX67" fmla="*/ 209125 w 258763"/>
                <a:gd name="connsiteY67" fmla="*/ 58044 h 330201"/>
                <a:gd name="connsiteX68" fmla="*/ 203936 w 258763"/>
                <a:gd name="connsiteY68" fmla="*/ 54174 h 330201"/>
                <a:gd name="connsiteX69" fmla="*/ 197451 w 258763"/>
                <a:gd name="connsiteY69" fmla="*/ 51594 h 330201"/>
                <a:gd name="connsiteX70" fmla="*/ 189668 w 258763"/>
                <a:gd name="connsiteY70" fmla="*/ 50305 h 330201"/>
                <a:gd name="connsiteX71" fmla="*/ 187074 w 258763"/>
                <a:gd name="connsiteY71" fmla="*/ 50305 h 330201"/>
                <a:gd name="connsiteX72" fmla="*/ 184480 w 258763"/>
                <a:gd name="connsiteY72" fmla="*/ 49015 h 330201"/>
                <a:gd name="connsiteX73" fmla="*/ 180588 w 258763"/>
                <a:gd name="connsiteY73" fmla="*/ 47725 h 330201"/>
                <a:gd name="connsiteX74" fmla="*/ 170211 w 258763"/>
                <a:gd name="connsiteY74" fmla="*/ 46435 h 330201"/>
                <a:gd name="connsiteX75" fmla="*/ 165023 w 258763"/>
                <a:gd name="connsiteY75" fmla="*/ 45145 h 330201"/>
                <a:gd name="connsiteX76" fmla="*/ 163726 w 258763"/>
                <a:gd name="connsiteY76" fmla="*/ 45145 h 330201"/>
                <a:gd name="connsiteX77" fmla="*/ 162429 w 258763"/>
                <a:gd name="connsiteY77" fmla="*/ 45145 h 330201"/>
                <a:gd name="connsiteX78" fmla="*/ 159835 w 258763"/>
                <a:gd name="connsiteY78" fmla="*/ 43855 h 330201"/>
                <a:gd name="connsiteX79" fmla="*/ 158537 w 258763"/>
                <a:gd name="connsiteY79" fmla="*/ 43855 h 330201"/>
                <a:gd name="connsiteX80" fmla="*/ 155943 w 258763"/>
                <a:gd name="connsiteY80" fmla="*/ 42565 h 330201"/>
                <a:gd name="connsiteX81" fmla="*/ 152052 w 258763"/>
                <a:gd name="connsiteY81" fmla="*/ 42565 h 330201"/>
                <a:gd name="connsiteX82" fmla="*/ 149458 w 258763"/>
                <a:gd name="connsiteY82" fmla="*/ 41276 h 330201"/>
                <a:gd name="connsiteX83" fmla="*/ 146863 w 258763"/>
                <a:gd name="connsiteY83" fmla="*/ 39986 h 330201"/>
                <a:gd name="connsiteX84" fmla="*/ 135189 w 258763"/>
                <a:gd name="connsiteY84" fmla="*/ 34826 h 330201"/>
                <a:gd name="connsiteX85" fmla="*/ 124813 w 258763"/>
                <a:gd name="connsiteY85" fmla="*/ 27087 h 330201"/>
                <a:gd name="connsiteX86" fmla="*/ 117030 w 258763"/>
                <a:gd name="connsiteY86" fmla="*/ 19348 h 330201"/>
                <a:gd name="connsiteX87" fmla="*/ 111841 w 258763"/>
                <a:gd name="connsiteY87" fmla="*/ 12899 h 330201"/>
                <a:gd name="connsiteX88" fmla="*/ 109247 w 258763"/>
                <a:gd name="connsiteY88" fmla="*/ 6450 h 330201"/>
                <a:gd name="connsiteX89" fmla="*/ 107950 w 258763"/>
                <a:gd name="connsiteY89" fmla="*/ 1290 h 330201"/>
                <a:gd name="connsiteX90" fmla="*/ 107950 w 258763"/>
                <a:gd name="connsiteY90" fmla="*/ 0 h 330201"/>
                <a:gd name="connsiteX91" fmla="*/ 9525 w 258763"/>
                <a:gd name="connsiteY91" fmla="*/ 0 h 330201"/>
                <a:gd name="connsiteX92" fmla="*/ 10822 w 258763"/>
                <a:gd name="connsiteY92" fmla="*/ 1290 h 330201"/>
                <a:gd name="connsiteX93" fmla="*/ 14713 w 258763"/>
                <a:gd name="connsiteY93" fmla="*/ 2580 h 330201"/>
                <a:gd name="connsiteX94" fmla="*/ 19902 w 258763"/>
                <a:gd name="connsiteY94" fmla="*/ 5160 h 330201"/>
                <a:gd name="connsiteX95" fmla="*/ 27684 w 258763"/>
                <a:gd name="connsiteY95" fmla="*/ 7739 h 330201"/>
                <a:gd name="connsiteX96" fmla="*/ 45844 w 258763"/>
                <a:gd name="connsiteY96" fmla="*/ 12899 h 330201"/>
                <a:gd name="connsiteX97" fmla="*/ 47141 w 258763"/>
                <a:gd name="connsiteY97" fmla="*/ 12899 h 330201"/>
                <a:gd name="connsiteX98" fmla="*/ 48438 w 258763"/>
                <a:gd name="connsiteY98" fmla="*/ 12899 h 330201"/>
                <a:gd name="connsiteX99" fmla="*/ 48438 w 258763"/>
                <a:gd name="connsiteY99" fmla="*/ 14189 h 330201"/>
                <a:gd name="connsiteX100" fmla="*/ 49735 w 258763"/>
                <a:gd name="connsiteY100" fmla="*/ 14189 h 330201"/>
                <a:gd name="connsiteX101" fmla="*/ 52329 w 258763"/>
                <a:gd name="connsiteY101" fmla="*/ 14189 h 330201"/>
                <a:gd name="connsiteX102" fmla="*/ 54924 w 258763"/>
                <a:gd name="connsiteY102" fmla="*/ 15478 h 330201"/>
                <a:gd name="connsiteX103" fmla="*/ 56221 w 258763"/>
                <a:gd name="connsiteY103" fmla="*/ 15478 h 330201"/>
                <a:gd name="connsiteX104" fmla="*/ 57518 w 258763"/>
                <a:gd name="connsiteY104" fmla="*/ 15478 h 330201"/>
                <a:gd name="connsiteX105" fmla="*/ 58815 w 258763"/>
                <a:gd name="connsiteY105" fmla="*/ 15478 h 330201"/>
                <a:gd name="connsiteX106" fmla="*/ 60112 w 258763"/>
                <a:gd name="connsiteY106" fmla="*/ 16768 h 330201"/>
                <a:gd name="connsiteX107" fmla="*/ 62706 w 258763"/>
                <a:gd name="connsiteY107" fmla="*/ 16768 h 330201"/>
                <a:gd name="connsiteX108" fmla="*/ 65301 w 258763"/>
                <a:gd name="connsiteY108" fmla="*/ 18058 h 330201"/>
                <a:gd name="connsiteX109" fmla="*/ 66598 w 258763"/>
                <a:gd name="connsiteY109" fmla="*/ 18058 h 330201"/>
                <a:gd name="connsiteX110" fmla="*/ 69192 w 258763"/>
                <a:gd name="connsiteY110" fmla="*/ 18058 h 330201"/>
                <a:gd name="connsiteX111" fmla="*/ 70489 w 258763"/>
                <a:gd name="connsiteY111" fmla="*/ 18058 h 330201"/>
                <a:gd name="connsiteX112" fmla="*/ 71786 w 258763"/>
                <a:gd name="connsiteY112" fmla="*/ 18058 h 330201"/>
                <a:gd name="connsiteX113" fmla="*/ 76975 w 258763"/>
                <a:gd name="connsiteY113" fmla="*/ 20638 h 330201"/>
                <a:gd name="connsiteX114" fmla="*/ 89946 w 258763"/>
                <a:gd name="connsiteY114" fmla="*/ 24507 h 330201"/>
                <a:gd name="connsiteX115" fmla="*/ 95134 w 258763"/>
                <a:gd name="connsiteY115" fmla="*/ 27087 h 330201"/>
                <a:gd name="connsiteX116" fmla="*/ 96431 w 258763"/>
                <a:gd name="connsiteY116" fmla="*/ 28377 h 330201"/>
                <a:gd name="connsiteX117" fmla="*/ 97728 w 258763"/>
                <a:gd name="connsiteY117" fmla="*/ 28377 h 330201"/>
                <a:gd name="connsiteX118" fmla="*/ 99025 w 258763"/>
                <a:gd name="connsiteY118" fmla="*/ 29667 h 330201"/>
                <a:gd name="connsiteX119" fmla="*/ 100323 w 258763"/>
                <a:gd name="connsiteY119" fmla="*/ 30957 h 330201"/>
                <a:gd name="connsiteX120" fmla="*/ 108105 w 258763"/>
                <a:gd name="connsiteY120" fmla="*/ 38696 h 330201"/>
                <a:gd name="connsiteX121" fmla="*/ 113294 w 258763"/>
                <a:gd name="connsiteY121" fmla="*/ 47725 h 330201"/>
                <a:gd name="connsiteX122" fmla="*/ 114591 w 258763"/>
                <a:gd name="connsiteY122" fmla="*/ 55464 h 330201"/>
                <a:gd name="connsiteX123" fmla="*/ 114591 w 258763"/>
                <a:gd name="connsiteY123" fmla="*/ 58044 h 330201"/>
                <a:gd name="connsiteX124" fmla="*/ 114591 w 258763"/>
                <a:gd name="connsiteY124" fmla="*/ 59334 h 330201"/>
                <a:gd name="connsiteX125" fmla="*/ 114591 w 258763"/>
                <a:gd name="connsiteY125" fmla="*/ 60623 h 330201"/>
                <a:gd name="connsiteX126" fmla="*/ 113294 w 258763"/>
                <a:gd name="connsiteY126" fmla="*/ 61913 h 330201"/>
                <a:gd name="connsiteX127" fmla="*/ 111997 w 258763"/>
                <a:gd name="connsiteY127" fmla="*/ 60623 h 330201"/>
                <a:gd name="connsiteX128" fmla="*/ 111997 w 258763"/>
                <a:gd name="connsiteY128" fmla="*/ 59334 h 330201"/>
                <a:gd name="connsiteX129" fmla="*/ 110700 w 258763"/>
                <a:gd name="connsiteY129" fmla="*/ 58044 h 330201"/>
                <a:gd name="connsiteX130" fmla="*/ 109403 w 258763"/>
                <a:gd name="connsiteY130" fmla="*/ 58044 h 330201"/>
                <a:gd name="connsiteX131" fmla="*/ 104214 w 258763"/>
                <a:gd name="connsiteY131" fmla="*/ 54174 h 330201"/>
                <a:gd name="connsiteX132" fmla="*/ 97728 w 258763"/>
                <a:gd name="connsiteY132" fmla="*/ 51594 h 330201"/>
                <a:gd name="connsiteX133" fmla="*/ 89946 w 258763"/>
                <a:gd name="connsiteY133" fmla="*/ 50305 h 330201"/>
                <a:gd name="connsiteX134" fmla="*/ 88649 w 258763"/>
                <a:gd name="connsiteY134" fmla="*/ 50305 h 330201"/>
                <a:gd name="connsiteX135" fmla="*/ 86054 w 258763"/>
                <a:gd name="connsiteY135" fmla="*/ 49015 h 330201"/>
                <a:gd name="connsiteX136" fmla="*/ 80866 w 258763"/>
                <a:gd name="connsiteY136" fmla="*/ 47725 h 330201"/>
                <a:gd name="connsiteX137" fmla="*/ 71786 w 258763"/>
                <a:gd name="connsiteY137" fmla="*/ 46435 h 330201"/>
                <a:gd name="connsiteX138" fmla="*/ 66598 w 258763"/>
                <a:gd name="connsiteY138" fmla="*/ 45145 h 330201"/>
                <a:gd name="connsiteX139" fmla="*/ 65301 w 258763"/>
                <a:gd name="connsiteY139" fmla="*/ 45145 h 330201"/>
                <a:gd name="connsiteX140" fmla="*/ 64003 w 258763"/>
                <a:gd name="connsiteY140" fmla="*/ 45145 h 330201"/>
                <a:gd name="connsiteX141" fmla="*/ 62706 w 258763"/>
                <a:gd name="connsiteY141" fmla="*/ 45145 h 330201"/>
                <a:gd name="connsiteX142" fmla="*/ 61409 w 258763"/>
                <a:gd name="connsiteY142" fmla="*/ 43855 h 330201"/>
                <a:gd name="connsiteX143" fmla="*/ 60112 w 258763"/>
                <a:gd name="connsiteY143" fmla="*/ 43855 h 330201"/>
                <a:gd name="connsiteX144" fmla="*/ 56221 w 258763"/>
                <a:gd name="connsiteY144" fmla="*/ 42565 h 330201"/>
                <a:gd name="connsiteX145" fmla="*/ 53627 w 258763"/>
                <a:gd name="connsiteY145" fmla="*/ 42565 h 330201"/>
                <a:gd name="connsiteX146" fmla="*/ 51032 w 258763"/>
                <a:gd name="connsiteY146" fmla="*/ 41276 h 330201"/>
                <a:gd name="connsiteX147" fmla="*/ 47141 w 258763"/>
                <a:gd name="connsiteY147" fmla="*/ 39986 h 330201"/>
                <a:gd name="connsiteX148" fmla="*/ 36764 w 258763"/>
                <a:gd name="connsiteY148" fmla="*/ 34826 h 330201"/>
                <a:gd name="connsiteX149" fmla="*/ 26387 w 258763"/>
                <a:gd name="connsiteY149" fmla="*/ 27087 h 330201"/>
                <a:gd name="connsiteX150" fmla="*/ 18605 w 258763"/>
                <a:gd name="connsiteY150" fmla="*/ 19348 h 330201"/>
                <a:gd name="connsiteX151" fmla="*/ 13416 w 258763"/>
                <a:gd name="connsiteY151" fmla="*/ 12899 h 330201"/>
                <a:gd name="connsiteX152" fmla="*/ 10822 w 258763"/>
                <a:gd name="connsiteY152" fmla="*/ 6450 h 330201"/>
                <a:gd name="connsiteX153" fmla="*/ 9525 w 258763"/>
                <a:gd name="connsiteY153" fmla="*/ 1290 h 330201"/>
                <a:gd name="connsiteX154" fmla="*/ 9525 w 258763"/>
                <a:gd name="connsiteY154" fmla="*/ 0 h 33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58763" h="330201">
                  <a:moveTo>
                    <a:pt x="43815" y="130175"/>
                  </a:moveTo>
                  <a:cubicBezTo>
                    <a:pt x="34925" y="130175"/>
                    <a:pt x="28575" y="137968"/>
                    <a:pt x="28575" y="147060"/>
                  </a:cubicBezTo>
                  <a:cubicBezTo>
                    <a:pt x="28575" y="147060"/>
                    <a:pt x="28575" y="147060"/>
                    <a:pt x="28575" y="227590"/>
                  </a:cubicBezTo>
                  <a:cubicBezTo>
                    <a:pt x="28575" y="236682"/>
                    <a:pt x="34925" y="244475"/>
                    <a:pt x="43815" y="244475"/>
                  </a:cubicBezTo>
                  <a:cubicBezTo>
                    <a:pt x="52705" y="244475"/>
                    <a:pt x="60325" y="236682"/>
                    <a:pt x="60325" y="227590"/>
                  </a:cubicBezTo>
                  <a:cubicBezTo>
                    <a:pt x="60325" y="227590"/>
                    <a:pt x="60325" y="227590"/>
                    <a:pt x="60325" y="147060"/>
                  </a:cubicBezTo>
                  <a:cubicBezTo>
                    <a:pt x="60325" y="137968"/>
                    <a:pt x="52705" y="130175"/>
                    <a:pt x="43815" y="130175"/>
                  </a:cubicBezTo>
                  <a:close/>
                  <a:moveTo>
                    <a:pt x="221457" y="98425"/>
                  </a:moveTo>
                  <a:cubicBezTo>
                    <a:pt x="215008" y="98425"/>
                    <a:pt x="211138" y="103579"/>
                    <a:pt x="211138" y="110021"/>
                  </a:cubicBezTo>
                  <a:lnTo>
                    <a:pt x="211138" y="265918"/>
                  </a:lnTo>
                  <a:cubicBezTo>
                    <a:pt x="211138" y="271072"/>
                    <a:pt x="215008" y="276225"/>
                    <a:pt x="221457" y="276225"/>
                  </a:cubicBezTo>
                  <a:cubicBezTo>
                    <a:pt x="227907" y="276225"/>
                    <a:pt x="231776" y="271072"/>
                    <a:pt x="231776" y="265918"/>
                  </a:cubicBezTo>
                  <a:cubicBezTo>
                    <a:pt x="231776" y="265918"/>
                    <a:pt x="231776" y="265918"/>
                    <a:pt x="231776" y="110021"/>
                  </a:cubicBezTo>
                  <a:cubicBezTo>
                    <a:pt x="231776" y="103579"/>
                    <a:pt x="227907" y="98425"/>
                    <a:pt x="221457" y="98425"/>
                  </a:cubicBezTo>
                  <a:close/>
                  <a:moveTo>
                    <a:pt x="80216" y="71438"/>
                  </a:moveTo>
                  <a:cubicBezTo>
                    <a:pt x="80216" y="71438"/>
                    <a:pt x="80216" y="71438"/>
                    <a:pt x="236768" y="71438"/>
                  </a:cubicBezTo>
                  <a:cubicBezTo>
                    <a:pt x="258763" y="71438"/>
                    <a:pt x="258763" y="71438"/>
                    <a:pt x="258763" y="93324"/>
                  </a:cubicBezTo>
                  <a:cubicBezTo>
                    <a:pt x="258763" y="93324"/>
                    <a:pt x="258763" y="93324"/>
                    <a:pt x="258763" y="274844"/>
                  </a:cubicBezTo>
                  <a:cubicBezTo>
                    <a:pt x="258763" y="330201"/>
                    <a:pt x="258763" y="330201"/>
                    <a:pt x="204423" y="330201"/>
                  </a:cubicBezTo>
                  <a:cubicBezTo>
                    <a:pt x="204423" y="330201"/>
                    <a:pt x="204423" y="330201"/>
                    <a:pt x="113856" y="330201"/>
                  </a:cubicBezTo>
                  <a:cubicBezTo>
                    <a:pt x="59515" y="330201"/>
                    <a:pt x="59515" y="330201"/>
                    <a:pt x="59515" y="274844"/>
                  </a:cubicBezTo>
                  <a:cubicBezTo>
                    <a:pt x="59515" y="274844"/>
                    <a:pt x="59515" y="274844"/>
                    <a:pt x="59515" y="267120"/>
                  </a:cubicBezTo>
                  <a:cubicBezTo>
                    <a:pt x="54340" y="269694"/>
                    <a:pt x="49165" y="270982"/>
                    <a:pt x="42696" y="270982"/>
                  </a:cubicBezTo>
                  <a:cubicBezTo>
                    <a:pt x="19407" y="270982"/>
                    <a:pt x="0" y="251671"/>
                    <a:pt x="0" y="227211"/>
                  </a:cubicBezTo>
                  <a:cubicBezTo>
                    <a:pt x="0" y="227211"/>
                    <a:pt x="0" y="227211"/>
                    <a:pt x="0" y="147394"/>
                  </a:cubicBezTo>
                  <a:cubicBezTo>
                    <a:pt x="0" y="122933"/>
                    <a:pt x="19407" y="103623"/>
                    <a:pt x="42696" y="103623"/>
                  </a:cubicBezTo>
                  <a:cubicBezTo>
                    <a:pt x="49165" y="103623"/>
                    <a:pt x="54340" y="104910"/>
                    <a:pt x="59515" y="107485"/>
                  </a:cubicBezTo>
                  <a:cubicBezTo>
                    <a:pt x="59515" y="107485"/>
                    <a:pt x="59515" y="107485"/>
                    <a:pt x="59515" y="93324"/>
                  </a:cubicBezTo>
                  <a:cubicBezTo>
                    <a:pt x="59515" y="71438"/>
                    <a:pt x="59515" y="71438"/>
                    <a:pt x="80216" y="71438"/>
                  </a:cubicBezTo>
                  <a:close/>
                  <a:moveTo>
                    <a:pt x="107950" y="0"/>
                  </a:moveTo>
                  <a:cubicBezTo>
                    <a:pt x="107950" y="0"/>
                    <a:pt x="107950" y="0"/>
                    <a:pt x="109247" y="1290"/>
                  </a:cubicBezTo>
                  <a:cubicBezTo>
                    <a:pt x="110544" y="1290"/>
                    <a:pt x="111841" y="2580"/>
                    <a:pt x="113139" y="2580"/>
                  </a:cubicBezTo>
                  <a:cubicBezTo>
                    <a:pt x="114436" y="3870"/>
                    <a:pt x="117030" y="3870"/>
                    <a:pt x="119624" y="5160"/>
                  </a:cubicBezTo>
                  <a:cubicBezTo>
                    <a:pt x="120921" y="6450"/>
                    <a:pt x="123515" y="6450"/>
                    <a:pt x="126110" y="7739"/>
                  </a:cubicBezTo>
                  <a:cubicBezTo>
                    <a:pt x="131298" y="10319"/>
                    <a:pt x="137784" y="11609"/>
                    <a:pt x="144269" y="12899"/>
                  </a:cubicBezTo>
                  <a:cubicBezTo>
                    <a:pt x="144269" y="12899"/>
                    <a:pt x="144269" y="12899"/>
                    <a:pt x="145566" y="12899"/>
                  </a:cubicBezTo>
                  <a:cubicBezTo>
                    <a:pt x="145566" y="12899"/>
                    <a:pt x="146863" y="12899"/>
                    <a:pt x="146863" y="14189"/>
                  </a:cubicBezTo>
                  <a:cubicBezTo>
                    <a:pt x="146863" y="14189"/>
                    <a:pt x="146863" y="14189"/>
                    <a:pt x="148161" y="14189"/>
                  </a:cubicBezTo>
                  <a:cubicBezTo>
                    <a:pt x="148161" y="14189"/>
                    <a:pt x="149458" y="14189"/>
                    <a:pt x="149458" y="14189"/>
                  </a:cubicBezTo>
                  <a:cubicBezTo>
                    <a:pt x="149458" y="14189"/>
                    <a:pt x="150755" y="14189"/>
                    <a:pt x="152052" y="14189"/>
                  </a:cubicBezTo>
                  <a:cubicBezTo>
                    <a:pt x="152052" y="15478"/>
                    <a:pt x="153349" y="15478"/>
                    <a:pt x="154646" y="15478"/>
                  </a:cubicBezTo>
                  <a:cubicBezTo>
                    <a:pt x="154646" y="15478"/>
                    <a:pt x="154646" y="15478"/>
                    <a:pt x="155943" y="15478"/>
                  </a:cubicBezTo>
                  <a:cubicBezTo>
                    <a:pt x="155943" y="15478"/>
                    <a:pt x="155943" y="15478"/>
                    <a:pt x="157240" y="15478"/>
                  </a:cubicBezTo>
                  <a:cubicBezTo>
                    <a:pt x="157240" y="15478"/>
                    <a:pt x="157240" y="15478"/>
                    <a:pt x="158537" y="16768"/>
                  </a:cubicBezTo>
                  <a:cubicBezTo>
                    <a:pt x="158537" y="16768"/>
                    <a:pt x="158537" y="16768"/>
                    <a:pt x="159835" y="16768"/>
                  </a:cubicBezTo>
                  <a:cubicBezTo>
                    <a:pt x="161132" y="16768"/>
                    <a:pt x="161132" y="16768"/>
                    <a:pt x="162429" y="16768"/>
                  </a:cubicBezTo>
                  <a:cubicBezTo>
                    <a:pt x="163726" y="16768"/>
                    <a:pt x="163726" y="16768"/>
                    <a:pt x="165023" y="18058"/>
                  </a:cubicBezTo>
                  <a:cubicBezTo>
                    <a:pt x="165023" y="18058"/>
                    <a:pt x="165023" y="18058"/>
                    <a:pt x="166320" y="18058"/>
                  </a:cubicBezTo>
                  <a:cubicBezTo>
                    <a:pt x="166320" y="18058"/>
                    <a:pt x="166320" y="18058"/>
                    <a:pt x="167617" y="18058"/>
                  </a:cubicBezTo>
                  <a:cubicBezTo>
                    <a:pt x="167617" y="18058"/>
                    <a:pt x="167617" y="18058"/>
                    <a:pt x="168914" y="18058"/>
                  </a:cubicBezTo>
                  <a:cubicBezTo>
                    <a:pt x="168914" y="18058"/>
                    <a:pt x="168914" y="18058"/>
                    <a:pt x="170211" y="18058"/>
                  </a:cubicBezTo>
                  <a:cubicBezTo>
                    <a:pt x="172806" y="19348"/>
                    <a:pt x="174103" y="19348"/>
                    <a:pt x="176697" y="20638"/>
                  </a:cubicBezTo>
                  <a:cubicBezTo>
                    <a:pt x="180588" y="21928"/>
                    <a:pt x="184480" y="23218"/>
                    <a:pt x="188371" y="24507"/>
                  </a:cubicBezTo>
                  <a:cubicBezTo>
                    <a:pt x="190965" y="25797"/>
                    <a:pt x="192262" y="25797"/>
                    <a:pt x="193559" y="27087"/>
                  </a:cubicBezTo>
                  <a:cubicBezTo>
                    <a:pt x="194856" y="28377"/>
                    <a:pt x="194856" y="28377"/>
                    <a:pt x="194856" y="28377"/>
                  </a:cubicBezTo>
                  <a:cubicBezTo>
                    <a:pt x="196154" y="28377"/>
                    <a:pt x="196154" y="28377"/>
                    <a:pt x="196154" y="29667"/>
                  </a:cubicBezTo>
                  <a:cubicBezTo>
                    <a:pt x="197451" y="29667"/>
                    <a:pt x="197451" y="29667"/>
                    <a:pt x="197451" y="29667"/>
                  </a:cubicBezTo>
                  <a:cubicBezTo>
                    <a:pt x="198748" y="29667"/>
                    <a:pt x="198748" y="30957"/>
                    <a:pt x="198748" y="30957"/>
                  </a:cubicBezTo>
                  <a:cubicBezTo>
                    <a:pt x="202639" y="33536"/>
                    <a:pt x="205233" y="36116"/>
                    <a:pt x="207828" y="38696"/>
                  </a:cubicBezTo>
                  <a:cubicBezTo>
                    <a:pt x="210422" y="41276"/>
                    <a:pt x="211719" y="45145"/>
                    <a:pt x="213016" y="47725"/>
                  </a:cubicBezTo>
                  <a:cubicBezTo>
                    <a:pt x="214313" y="50305"/>
                    <a:pt x="214313" y="52884"/>
                    <a:pt x="214313" y="55464"/>
                  </a:cubicBezTo>
                  <a:cubicBezTo>
                    <a:pt x="214313" y="56754"/>
                    <a:pt x="214313" y="56754"/>
                    <a:pt x="214313" y="58044"/>
                  </a:cubicBezTo>
                  <a:cubicBezTo>
                    <a:pt x="214313" y="58044"/>
                    <a:pt x="214313" y="59334"/>
                    <a:pt x="213016" y="59334"/>
                  </a:cubicBezTo>
                  <a:cubicBezTo>
                    <a:pt x="213016" y="59334"/>
                    <a:pt x="213016" y="59334"/>
                    <a:pt x="213016" y="60623"/>
                  </a:cubicBezTo>
                  <a:cubicBezTo>
                    <a:pt x="213016" y="61913"/>
                    <a:pt x="213016" y="61913"/>
                    <a:pt x="213016" y="61913"/>
                  </a:cubicBezTo>
                  <a:cubicBezTo>
                    <a:pt x="213016" y="61913"/>
                    <a:pt x="213016" y="61913"/>
                    <a:pt x="211719" y="60623"/>
                  </a:cubicBezTo>
                  <a:cubicBezTo>
                    <a:pt x="211719" y="60623"/>
                    <a:pt x="211719" y="59334"/>
                    <a:pt x="210422" y="59334"/>
                  </a:cubicBezTo>
                  <a:cubicBezTo>
                    <a:pt x="210422" y="59334"/>
                    <a:pt x="210422" y="58044"/>
                    <a:pt x="209125" y="58044"/>
                  </a:cubicBezTo>
                  <a:cubicBezTo>
                    <a:pt x="207828" y="56754"/>
                    <a:pt x="205233" y="55464"/>
                    <a:pt x="203936" y="54174"/>
                  </a:cubicBezTo>
                  <a:cubicBezTo>
                    <a:pt x="201342" y="54174"/>
                    <a:pt x="200045" y="52884"/>
                    <a:pt x="197451" y="51594"/>
                  </a:cubicBezTo>
                  <a:cubicBezTo>
                    <a:pt x="194856" y="51594"/>
                    <a:pt x="192262" y="50305"/>
                    <a:pt x="189668" y="50305"/>
                  </a:cubicBezTo>
                  <a:cubicBezTo>
                    <a:pt x="188371" y="50305"/>
                    <a:pt x="188371" y="50305"/>
                    <a:pt x="187074" y="50305"/>
                  </a:cubicBezTo>
                  <a:cubicBezTo>
                    <a:pt x="187074" y="49015"/>
                    <a:pt x="185777" y="49015"/>
                    <a:pt x="184480" y="49015"/>
                  </a:cubicBezTo>
                  <a:cubicBezTo>
                    <a:pt x="183182" y="49015"/>
                    <a:pt x="181885" y="49015"/>
                    <a:pt x="180588" y="47725"/>
                  </a:cubicBezTo>
                  <a:cubicBezTo>
                    <a:pt x="176697" y="47725"/>
                    <a:pt x="174103" y="47725"/>
                    <a:pt x="170211" y="46435"/>
                  </a:cubicBezTo>
                  <a:cubicBezTo>
                    <a:pt x="168914" y="46435"/>
                    <a:pt x="166320" y="45145"/>
                    <a:pt x="165023" y="45145"/>
                  </a:cubicBezTo>
                  <a:cubicBezTo>
                    <a:pt x="165023" y="45145"/>
                    <a:pt x="165023" y="45145"/>
                    <a:pt x="163726" y="45145"/>
                  </a:cubicBezTo>
                  <a:cubicBezTo>
                    <a:pt x="163726" y="45145"/>
                    <a:pt x="163726" y="45145"/>
                    <a:pt x="162429" y="45145"/>
                  </a:cubicBezTo>
                  <a:cubicBezTo>
                    <a:pt x="162429" y="45145"/>
                    <a:pt x="162429" y="45145"/>
                    <a:pt x="159835" y="43855"/>
                  </a:cubicBezTo>
                  <a:cubicBezTo>
                    <a:pt x="159835" y="43855"/>
                    <a:pt x="159835" y="43855"/>
                    <a:pt x="158537" y="43855"/>
                  </a:cubicBezTo>
                  <a:cubicBezTo>
                    <a:pt x="157240" y="43855"/>
                    <a:pt x="157240" y="43855"/>
                    <a:pt x="155943" y="42565"/>
                  </a:cubicBezTo>
                  <a:cubicBezTo>
                    <a:pt x="154646" y="42565"/>
                    <a:pt x="153349" y="42565"/>
                    <a:pt x="152052" y="42565"/>
                  </a:cubicBezTo>
                  <a:cubicBezTo>
                    <a:pt x="152052" y="41276"/>
                    <a:pt x="150755" y="41276"/>
                    <a:pt x="149458" y="41276"/>
                  </a:cubicBezTo>
                  <a:cubicBezTo>
                    <a:pt x="148161" y="41276"/>
                    <a:pt x="146863" y="39986"/>
                    <a:pt x="146863" y="39986"/>
                  </a:cubicBezTo>
                  <a:cubicBezTo>
                    <a:pt x="142972" y="38696"/>
                    <a:pt x="139081" y="36116"/>
                    <a:pt x="135189" y="34826"/>
                  </a:cubicBezTo>
                  <a:cubicBezTo>
                    <a:pt x="131298" y="32247"/>
                    <a:pt x="128704" y="29667"/>
                    <a:pt x="124813" y="27087"/>
                  </a:cubicBezTo>
                  <a:cubicBezTo>
                    <a:pt x="122218" y="24507"/>
                    <a:pt x="119624" y="21928"/>
                    <a:pt x="117030" y="19348"/>
                  </a:cubicBezTo>
                  <a:cubicBezTo>
                    <a:pt x="115733" y="16768"/>
                    <a:pt x="113139" y="15478"/>
                    <a:pt x="111841" y="12899"/>
                  </a:cubicBezTo>
                  <a:cubicBezTo>
                    <a:pt x="110544" y="10319"/>
                    <a:pt x="110544" y="7739"/>
                    <a:pt x="109247" y="6450"/>
                  </a:cubicBezTo>
                  <a:cubicBezTo>
                    <a:pt x="109247" y="3870"/>
                    <a:pt x="107950" y="2580"/>
                    <a:pt x="107950" y="1290"/>
                  </a:cubicBezTo>
                  <a:cubicBezTo>
                    <a:pt x="107950" y="1290"/>
                    <a:pt x="107950" y="0"/>
                    <a:pt x="107950" y="0"/>
                  </a:cubicBezTo>
                  <a:close/>
                  <a:moveTo>
                    <a:pt x="9525" y="0"/>
                  </a:moveTo>
                  <a:cubicBezTo>
                    <a:pt x="9525" y="0"/>
                    <a:pt x="9525" y="0"/>
                    <a:pt x="10822" y="1290"/>
                  </a:cubicBezTo>
                  <a:cubicBezTo>
                    <a:pt x="12119" y="1290"/>
                    <a:pt x="12119" y="2580"/>
                    <a:pt x="14713" y="2580"/>
                  </a:cubicBezTo>
                  <a:cubicBezTo>
                    <a:pt x="16010" y="3870"/>
                    <a:pt x="17308" y="3870"/>
                    <a:pt x="19902" y="5160"/>
                  </a:cubicBezTo>
                  <a:cubicBezTo>
                    <a:pt x="22496" y="6450"/>
                    <a:pt x="25090" y="6450"/>
                    <a:pt x="27684" y="7739"/>
                  </a:cubicBezTo>
                  <a:cubicBezTo>
                    <a:pt x="32873" y="9029"/>
                    <a:pt x="39358" y="11609"/>
                    <a:pt x="45844" y="12899"/>
                  </a:cubicBezTo>
                  <a:cubicBezTo>
                    <a:pt x="45844" y="12899"/>
                    <a:pt x="45844" y="12899"/>
                    <a:pt x="47141" y="12899"/>
                  </a:cubicBezTo>
                  <a:cubicBezTo>
                    <a:pt x="47141" y="12899"/>
                    <a:pt x="47141" y="12899"/>
                    <a:pt x="48438" y="12899"/>
                  </a:cubicBezTo>
                  <a:cubicBezTo>
                    <a:pt x="48438" y="12899"/>
                    <a:pt x="48438" y="12899"/>
                    <a:pt x="48438" y="14189"/>
                  </a:cubicBezTo>
                  <a:cubicBezTo>
                    <a:pt x="49735" y="14189"/>
                    <a:pt x="49735" y="14189"/>
                    <a:pt x="49735" y="14189"/>
                  </a:cubicBezTo>
                  <a:cubicBezTo>
                    <a:pt x="51032" y="14189"/>
                    <a:pt x="52329" y="14189"/>
                    <a:pt x="52329" y="14189"/>
                  </a:cubicBezTo>
                  <a:cubicBezTo>
                    <a:pt x="53627" y="15478"/>
                    <a:pt x="54924" y="15478"/>
                    <a:pt x="54924" y="15478"/>
                  </a:cubicBezTo>
                  <a:cubicBezTo>
                    <a:pt x="56221" y="15478"/>
                    <a:pt x="56221" y="15478"/>
                    <a:pt x="56221" y="15478"/>
                  </a:cubicBezTo>
                  <a:cubicBezTo>
                    <a:pt x="57518" y="15478"/>
                    <a:pt x="57518" y="15478"/>
                    <a:pt x="57518" y="15478"/>
                  </a:cubicBezTo>
                  <a:cubicBezTo>
                    <a:pt x="58815" y="15478"/>
                    <a:pt x="58815" y="15478"/>
                    <a:pt x="58815" y="15478"/>
                  </a:cubicBezTo>
                  <a:cubicBezTo>
                    <a:pt x="60112" y="16768"/>
                    <a:pt x="60112" y="16768"/>
                    <a:pt x="60112" y="16768"/>
                  </a:cubicBezTo>
                  <a:cubicBezTo>
                    <a:pt x="61409" y="16768"/>
                    <a:pt x="62706" y="16768"/>
                    <a:pt x="62706" y="16768"/>
                  </a:cubicBezTo>
                  <a:cubicBezTo>
                    <a:pt x="64003" y="16768"/>
                    <a:pt x="65301" y="16768"/>
                    <a:pt x="65301" y="18058"/>
                  </a:cubicBezTo>
                  <a:cubicBezTo>
                    <a:pt x="65301" y="18058"/>
                    <a:pt x="65301" y="18058"/>
                    <a:pt x="66598" y="18058"/>
                  </a:cubicBezTo>
                  <a:cubicBezTo>
                    <a:pt x="66598" y="18058"/>
                    <a:pt x="66598" y="18058"/>
                    <a:pt x="69192" y="18058"/>
                  </a:cubicBezTo>
                  <a:cubicBezTo>
                    <a:pt x="69192" y="18058"/>
                    <a:pt x="69192" y="18058"/>
                    <a:pt x="70489" y="18058"/>
                  </a:cubicBezTo>
                  <a:cubicBezTo>
                    <a:pt x="70489" y="18058"/>
                    <a:pt x="70489" y="18058"/>
                    <a:pt x="71786" y="18058"/>
                  </a:cubicBezTo>
                  <a:cubicBezTo>
                    <a:pt x="73083" y="19348"/>
                    <a:pt x="75677" y="19348"/>
                    <a:pt x="76975" y="20638"/>
                  </a:cubicBezTo>
                  <a:cubicBezTo>
                    <a:pt x="82163" y="20638"/>
                    <a:pt x="86054" y="23218"/>
                    <a:pt x="89946" y="24507"/>
                  </a:cubicBezTo>
                  <a:cubicBezTo>
                    <a:pt x="91243" y="25797"/>
                    <a:pt x="93837" y="25797"/>
                    <a:pt x="95134" y="27087"/>
                  </a:cubicBezTo>
                  <a:cubicBezTo>
                    <a:pt x="95134" y="27087"/>
                    <a:pt x="96431" y="28377"/>
                    <a:pt x="96431" y="28377"/>
                  </a:cubicBezTo>
                  <a:cubicBezTo>
                    <a:pt x="96431" y="28377"/>
                    <a:pt x="97728" y="28377"/>
                    <a:pt x="97728" y="28377"/>
                  </a:cubicBezTo>
                  <a:cubicBezTo>
                    <a:pt x="97728" y="29667"/>
                    <a:pt x="99025" y="29667"/>
                    <a:pt x="99025" y="29667"/>
                  </a:cubicBezTo>
                  <a:cubicBezTo>
                    <a:pt x="99025" y="29667"/>
                    <a:pt x="100323" y="30957"/>
                    <a:pt x="100323" y="30957"/>
                  </a:cubicBezTo>
                  <a:cubicBezTo>
                    <a:pt x="102917" y="33536"/>
                    <a:pt x="106808" y="36116"/>
                    <a:pt x="108105" y="38696"/>
                  </a:cubicBezTo>
                  <a:cubicBezTo>
                    <a:pt x="110700" y="41276"/>
                    <a:pt x="111997" y="45145"/>
                    <a:pt x="113294" y="47725"/>
                  </a:cubicBezTo>
                  <a:cubicBezTo>
                    <a:pt x="114591" y="50305"/>
                    <a:pt x="115888" y="52884"/>
                    <a:pt x="114591" y="55464"/>
                  </a:cubicBezTo>
                  <a:cubicBezTo>
                    <a:pt x="114591" y="56754"/>
                    <a:pt x="114591" y="56754"/>
                    <a:pt x="114591" y="58044"/>
                  </a:cubicBezTo>
                  <a:cubicBezTo>
                    <a:pt x="114591" y="58044"/>
                    <a:pt x="114591" y="59334"/>
                    <a:pt x="114591" y="59334"/>
                  </a:cubicBezTo>
                  <a:cubicBezTo>
                    <a:pt x="114591" y="59334"/>
                    <a:pt x="114591" y="59334"/>
                    <a:pt x="114591" y="60623"/>
                  </a:cubicBezTo>
                  <a:cubicBezTo>
                    <a:pt x="114591" y="60623"/>
                    <a:pt x="113294" y="60623"/>
                    <a:pt x="113294" y="61913"/>
                  </a:cubicBezTo>
                  <a:cubicBezTo>
                    <a:pt x="113294" y="60623"/>
                    <a:pt x="113294" y="60623"/>
                    <a:pt x="111997" y="60623"/>
                  </a:cubicBezTo>
                  <a:cubicBezTo>
                    <a:pt x="111997" y="60623"/>
                    <a:pt x="111997" y="59334"/>
                    <a:pt x="111997" y="59334"/>
                  </a:cubicBezTo>
                  <a:cubicBezTo>
                    <a:pt x="110700" y="59334"/>
                    <a:pt x="110700" y="58044"/>
                    <a:pt x="110700" y="58044"/>
                  </a:cubicBezTo>
                  <a:cubicBezTo>
                    <a:pt x="110700" y="58044"/>
                    <a:pt x="110700" y="58044"/>
                    <a:pt x="109403" y="58044"/>
                  </a:cubicBezTo>
                  <a:cubicBezTo>
                    <a:pt x="108105" y="56754"/>
                    <a:pt x="106808" y="55464"/>
                    <a:pt x="104214" y="54174"/>
                  </a:cubicBezTo>
                  <a:cubicBezTo>
                    <a:pt x="102917" y="54174"/>
                    <a:pt x="100323" y="52884"/>
                    <a:pt x="97728" y="51594"/>
                  </a:cubicBezTo>
                  <a:cubicBezTo>
                    <a:pt x="96431" y="51594"/>
                    <a:pt x="93837" y="50305"/>
                    <a:pt x="89946" y="50305"/>
                  </a:cubicBezTo>
                  <a:cubicBezTo>
                    <a:pt x="89946" y="50305"/>
                    <a:pt x="88649" y="50305"/>
                    <a:pt x="88649" y="50305"/>
                  </a:cubicBezTo>
                  <a:cubicBezTo>
                    <a:pt x="87351" y="49015"/>
                    <a:pt x="87351" y="49015"/>
                    <a:pt x="86054" y="49015"/>
                  </a:cubicBezTo>
                  <a:cubicBezTo>
                    <a:pt x="84757" y="49015"/>
                    <a:pt x="83460" y="49015"/>
                    <a:pt x="80866" y="47725"/>
                  </a:cubicBezTo>
                  <a:cubicBezTo>
                    <a:pt x="78272" y="47725"/>
                    <a:pt x="74380" y="47725"/>
                    <a:pt x="71786" y="46435"/>
                  </a:cubicBezTo>
                  <a:cubicBezTo>
                    <a:pt x="69192" y="46435"/>
                    <a:pt x="67895" y="45145"/>
                    <a:pt x="66598" y="45145"/>
                  </a:cubicBezTo>
                  <a:cubicBezTo>
                    <a:pt x="66598" y="45145"/>
                    <a:pt x="66598" y="45145"/>
                    <a:pt x="65301" y="45145"/>
                  </a:cubicBezTo>
                  <a:cubicBezTo>
                    <a:pt x="65301" y="45145"/>
                    <a:pt x="65301" y="45145"/>
                    <a:pt x="64003" y="45145"/>
                  </a:cubicBezTo>
                  <a:cubicBezTo>
                    <a:pt x="64003" y="45145"/>
                    <a:pt x="64003" y="45145"/>
                    <a:pt x="62706" y="45145"/>
                  </a:cubicBezTo>
                  <a:cubicBezTo>
                    <a:pt x="62706" y="45145"/>
                    <a:pt x="62706" y="45145"/>
                    <a:pt x="61409" y="43855"/>
                  </a:cubicBezTo>
                  <a:cubicBezTo>
                    <a:pt x="61409" y="43855"/>
                    <a:pt x="61409" y="43855"/>
                    <a:pt x="60112" y="43855"/>
                  </a:cubicBezTo>
                  <a:cubicBezTo>
                    <a:pt x="58815" y="43855"/>
                    <a:pt x="57518" y="43855"/>
                    <a:pt x="56221" y="42565"/>
                  </a:cubicBezTo>
                  <a:cubicBezTo>
                    <a:pt x="56221" y="42565"/>
                    <a:pt x="54924" y="42565"/>
                    <a:pt x="53627" y="42565"/>
                  </a:cubicBezTo>
                  <a:cubicBezTo>
                    <a:pt x="52329" y="41276"/>
                    <a:pt x="51032" y="41276"/>
                    <a:pt x="51032" y="41276"/>
                  </a:cubicBezTo>
                  <a:cubicBezTo>
                    <a:pt x="49735" y="41276"/>
                    <a:pt x="48438" y="39986"/>
                    <a:pt x="47141" y="39986"/>
                  </a:cubicBezTo>
                  <a:cubicBezTo>
                    <a:pt x="43250" y="38696"/>
                    <a:pt x="39358" y="36116"/>
                    <a:pt x="36764" y="34826"/>
                  </a:cubicBezTo>
                  <a:cubicBezTo>
                    <a:pt x="32873" y="32247"/>
                    <a:pt x="28982" y="29667"/>
                    <a:pt x="26387" y="27087"/>
                  </a:cubicBezTo>
                  <a:cubicBezTo>
                    <a:pt x="23793" y="24507"/>
                    <a:pt x="21199" y="21928"/>
                    <a:pt x="18605" y="19348"/>
                  </a:cubicBezTo>
                  <a:cubicBezTo>
                    <a:pt x="16010" y="18058"/>
                    <a:pt x="14713" y="15478"/>
                    <a:pt x="13416" y="12899"/>
                  </a:cubicBezTo>
                  <a:cubicBezTo>
                    <a:pt x="12119" y="10319"/>
                    <a:pt x="10822" y="7739"/>
                    <a:pt x="10822" y="6450"/>
                  </a:cubicBezTo>
                  <a:cubicBezTo>
                    <a:pt x="9525" y="3870"/>
                    <a:pt x="9525" y="2580"/>
                    <a:pt x="9525" y="1290"/>
                  </a:cubicBezTo>
                  <a:cubicBezTo>
                    <a:pt x="9525" y="0"/>
                    <a:pt x="9525" y="0"/>
                    <a:pt x="9525" y="0"/>
                  </a:cubicBezTo>
                  <a:close/>
                </a:path>
              </a:pathLst>
            </a:custGeom>
            <a:solidFill>
              <a:schemeClr val="tx2"/>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16" name="Group 23"/>
            <p:cNvGrpSpPr/>
            <p:nvPr/>
          </p:nvGrpSpPr>
          <p:grpSpPr>
            <a:xfrm>
              <a:off x="7531924" y="3169244"/>
              <a:ext cx="3015519" cy="886577"/>
              <a:chOff x="8907900" y="3088523"/>
              <a:chExt cx="3015519" cy="886577"/>
            </a:xfrm>
          </p:grpSpPr>
          <p:sp>
            <p:nvSpPr>
              <p:cNvPr id="26" name="TextBox 26"/>
              <p:cNvSpPr txBox="1"/>
              <p:nvPr/>
            </p:nvSpPr>
            <p:spPr>
              <a:xfrm>
                <a:off x="8907900" y="3385544"/>
                <a:ext cx="3015519" cy="589556"/>
              </a:xfrm>
              <a:prstGeom prst="rect">
                <a:avLst/>
              </a:prstGeom>
              <a:noFill/>
            </p:spPr>
            <p:txBody>
              <a:bodyPr wrap="square" lIns="72000" tIns="0" rIns="72000" bIns="0" anchor="ctr" anchorCtr="0">
                <a:noAutofit/>
              </a:bodyPr>
              <a:lstStyle/>
              <a:p>
                <a:pPr algn="just">
                  <a:lnSpc>
                    <a:spcPct val="11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sp>
            <p:nvSpPr>
              <p:cNvPr id="27" name="Rectangle 27"/>
              <p:cNvSpPr/>
              <p:nvPr/>
            </p:nvSpPr>
            <p:spPr>
              <a:xfrm>
                <a:off x="9019661" y="3088523"/>
                <a:ext cx="2457329" cy="246221"/>
              </a:xfrm>
              <a:prstGeom prst="rect">
                <a:avLst/>
              </a:prstGeom>
            </p:spPr>
            <p:txBody>
              <a:bodyPr wrap="none" lIns="72000" tIns="0" rIns="72000" bIns="0">
                <a:noAutofit/>
              </a:bodyPr>
              <a:lstStyle/>
              <a:p>
                <a:pPr lvl="0" defTabSz="914400">
                  <a:defRPr/>
                </a:pPr>
                <a:r>
                  <a:rPr lang="zh-CN" altLang="en-US" sz="2000" b="1">
                    <a:solidFill>
                      <a:schemeClr val="accent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nvGrpSpPr>
            <p:cNvPr id="17" name="Group 30"/>
            <p:cNvGrpSpPr/>
            <p:nvPr/>
          </p:nvGrpSpPr>
          <p:grpSpPr>
            <a:xfrm>
              <a:off x="6752109" y="1869608"/>
              <a:ext cx="3015519" cy="886577"/>
              <a:chOff x="8907900" y="3088523"/>
              <a:chExt cx="3015519" cy="886577"/>
            </a:xfrm>
          </p:grpSpPr>
          <p:sp>
            <p:nvSpPr>
              <p:cNvPr id="24" name="TextBox 31"/>
              <p:cNvSpPr txBox="1"/>
              <p:nvPr/>
            </p:nvSpPr>
            <p:spPr>
              <a:xfrm>
                <a:off x="8907900" y="3385544"/>
                <a:ext cx="3015519" cy="589556"/>
              </a:xfrm>
              <a:prstGeom prst="rect">
                <a:avLst/>
              </a:prstGeom>
              <a:noFill/>
            </p:spPr>
            <p:txBody>
              <a:bodyPr wrap="square" lIns="72000" tIns="0" rIns="72000" bIns="0" anchor="ctr" anchorCtr="0">
                <a:noAutofit/>
              </a:bodyPr>
              <a:lstStyle/>
              <a:p>
                <a:pPr algn="just">
                  <a:lnSpc>
                    <a:spcPct val="11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sp>
            <p:nvSpPr>
              <p:cNvPr id="25" name="Rectangle 32"/>
              <p:cNvSpPr/>
              <p:nvPr/>
            </p:nvSpPr>
            <p:spPr>
              <a:xfrm>
                <a:off x="9019661" y="3088523"/>
                <a:ext cx="2457329" cy="246221"/>
              </a:xfrm>
              <a:prstGeom prst="rect">
                <a:avLst/>
              </a:prstGeom>
            </p:spPr>
            <p:txBody>
              <a:bodyPr wrap="none" lIns="72000" tIns="0" rIns="72000" bIns="0">
                <a:noAutofit/>
              </a:bodyPr>
              <a:lstStyle/>
              <a:p>
                <a:pPr lvl="0" defTabSz="914400">
                  <a:defRPr/>
                </a:pPr>
                <a:r>
                  <a:rPr lang="zh-CN" altLang="en-US" sz="2000" b="1" dirty="0">
                    <a:solidFill>
                      <a:schemeClr val="accent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nvGrpSpPr>
            <p:cNvPr id="18" name="Group 33"/>
            <p:cNvGrpSpPr/>
            <p:nvPr/>
          </p:nvGrpSpPr>
          <p:grpSpPr>
            <a:xfrm>
              <a:off x="1865796" y="3169244"/>
              <a:ext cx="2954512" cy="886577"/>
              <a:chOff x="487679" y="3088523"/>
              <a:chExt cx="2954512" cy="886577"/>
            </a:xfrm>
          </p:grpSpPr>
          <p:sp>
            <p:nvSpPr>
              <p:cNvPr id="22" name="TextBox 34"/>
              <p:cNvSpPr txBox="1"/>
              <p:nvPr/>
            </p:nvSpPr>
            <p:spPr>
              <a:xfrm>
                <a:off x="487679" y="3385544"/>
                <a:ext cx="2954512" cy="589556"/>
              </a:xfrm>
              <a:prstGeom prst="rect">
                <a:avLst/>
              </a:prstGeom>
              <a:noFill/>
            </p:spPr>
            <p:txBody>
              <a:bodyPr wrap="square" lIns="72000" tIns="0" rIns="72000" bIns="0" anchor="ctr" anchorCtr="0">
                <a:noAutofit/>
              </a:bodyPr>
              <a:lstStyle/>
              <a:p>
                <a:pPr algn="just">
                  <a:lnSpc>
                    <a:spcPct val="11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sp>
            <p:nvSpPr>
              <p:cNvPr id="23" name="Rectangle 35"/>
              <p:cNvSpPr/>
              <p:nvPr/>
            </p:nvSpPr>
            <p:spPr>
              <a:xfrm>
                <a:off x="599439" y="3088523"/>
                <a:ext cx="2407615" cy="246221"/>
              </a:xfrm>
              <a:prstGeom prst="rect">
                <a:avLst/>
              </a:prstGeom>
            </p:spPr>
            <p:txBody>
              <a:bodyPr wrap="none" lIns="72000" tIns="0" rIns="72000" bIns="0">
                <a:noAutofit/>
              </a:bodyPr>
              <a:lstStyle/>
              <a:p>
                <a:pPr lvl="0" algn="r" defTabSz="914400">
                  <a:defRPr/>
                </a:pPr>
                <a:r>
                  <a:rPr lang="zh-CN" altLang="en-US" sz="2000" b="1">
                    <a:solidFill>
                      <a:schemeClr val="accent4"/>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nvGrpSpPr>
            <p:cNvPr id="19" name="Group 36"/>
            <p:cNvGrpSpPr/>
            <p:nvPr/>
          </p:nvGrpSpPr>
          <p:grpSpPr>
            <a:xfrm>
              <a:off x="2484562" y="1869608"/>
              <a:ext cx="2954512" cy="886577"/>
              <a:chOff x="487679" y="3088523"/>
              <a:chExt cx="2954512" cy="886577"/>
            </a:xfrm>
          </p:grpSpPr>
          <p:sp>
            <p:nvSpPr>
              <p:cNvPr id="20" name="TextBox 37"/>
              <p:cNvSpPr txBox="1"/>
              <p:nvPr/>
            </p:nvSpPr>
            <p:spPr>
              <a:xfrm>
                <a:off x="487679" y="3385544"/>
                <a:ext cx="2954512" cy="589556"/>
              </a:xfrm>
              <a:prstGeom prst="rect">
                <a:avLst/>
              </a:prstGeom>
              <a:noFill/>
            </p:spPr>
            <p:txBody>
              <a:bodyPr wrap="square" lIns="72000" tIns="0" rIns="72000" bIns="0" anchor="ctr" anchorCtr="0">
                <a:noAutofit/>
              </a:bodyPr>
              <a:lstStyle/>
              <a:p>
                <a:pPr algn="just">
                  <a:lnSpc>
                    <a:spcPct val="11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sp>
            <p:nvSpPr>
              <p:cNvPr id="21" name="Rectangle 38"/>
              <p:cNvSpPr/>
              <p:nvPr/>
            </p:nvSpPr>
            <p:spPr>
              <a:xfrm>
                <a:off x="599439" y="3088523"/>
                <a:ext cx="2407615" cy="246221"/>
              </a:xfrm>
              <a:prstGeom prst="rect">
                <a:avLst/>
              </a:prstGeom>
            </p:spPr>
            <p:txBody>
              <a:bodyPr wrap="none" lIns="72000" tIns="0" rIns="72000" bIns="0">
                <a:noAutofit/>
              </a:bodyPr>
              <a:lstStyle/>
              <a:p>
                <a:pPr lvl="0" algn="r" defTabSz="914400">
                  <a:defRPr/>
                </a:pPr>
                <a:r>
                  <a:rPr lang="zh-CN" altLang="en-US" sz="2000" b="1">
                    <a:solidFill>
                      <a:schemeClr val="accent4"/>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教育经历</a:t>
            </a:r>
          </a:p>
        </p:txBody>
      </p:sp>
      <p:grpSp>
        <p:nvGrpSpPr>
          <p:cNvPr id="8" name="PA_113d5a66-c26c-4013-aa05-9221e914f2fa"/>
          <p:cNvGrpSpPr>
            <a:grpSpLocks noChangeAspect="1"/>
          </p:cNvGrpSpPr>
          <p:nvPr>
            <p:custDataLst>
              <p:tags r:id="rId2"/>
            </p:custDataLst>
          </p:nvPr>
        </p:nvGrpSpPr>
        <p:grpSpPr>
          <a:xfrm>
            <a:off x="767409" y="1433951"/>
            <a:ext cx="10705452" cy="4754808"/>
            <a:chOff x="767408" y="1251073"/>
            <a:chExt cx="10705454" cy="4754809"/>
          </a:xfrm>
        </p:grpSpPr>
        <p:grpSp>
          <p:nvGrpSpPr>
            <p:cNvPr id="9" name="Group 1"/>
            <p:cNvGrpSpPr/>
            <p:nvPr/>
          </p:nvGrpSpPr>
          <p:grpSpPr>
            <a:xfrm>
              <a:off x="4145153" y="1251073"/>
              <a:ext cx="3862749" cy="4754809"/>
              <a:chOff x="4145153" y="1251073"/>
              <a:chExt cx="3862749" cy="4754809"/>
            </a:xfrm>
          </p:grpSpPr>
          <p:grpSp>
            <p:nvGrpSpPr>
              <p:cNvPr id="40" name="Group 118"/>
              <p:cNvGrpSpPr/>
              <p:nvPr/>
            </p:nvGrpSpPr>
            <p:grpSpPr>
              <a:xfrm>
                <a:off x="5614772" y="3646594"/>
                <a:ext cx="875232" cy="2359288"/>
                <a:chOff x="5588618" y="3680520"/>
                <a:chExt cx="988675" cy="1941036"/>
              </a:xfrm>
              <a:solidFill>
                <a:schemeClr val="accent5"/>
              </a:solidFill>
            </p:grpSpPr>
            <p:cxnSp>
              <p:nvCxnSpPr>
                <p:cNvPr id="47" name="Straight Connector 119"/>
                <p:cNvCxnSpPr/>
                <p:nvPr/>
              </p:nvCxnSpPr>
              <p:spPr>
                <a:xfrm>
                  <a:off x="5616754" y="3786455"/>
                  <a:ext cx="4375" cy="1220057"/>
                </a:xfrm>
                <a:prstGeom prst="line">
                  <a:avLst/>
                </a:prstGeom>
                <a:grpFill/>
                <a:ln w="635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8" name="Straight Connector 120"/>
                <p:cNvCxnSpPr/>
                <p:nvPr/>
              </p:nvCxnSpPr>
              <p:spPr>
                <a:xfrm>
                  <a:off x="6525816" y="3783820"/>
                  <a:ext cx="4375" cy="1220057"/>
                </a:xfrm>
                <a:prstGeom prst="line">
                  <a:avLst/>
                </a:prstGeom>
                <a:grpFill/>
                <a:ln w="635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9" name="Straight Connector 121"/>
                <p:cNvCxnSpPr/>
                <p:nvPr/>
              </p:nvCxnSpPr>
              <p:spPr>
                <a:xfrm>
                  <a:off x="5833054" y="3682011"/>
                  <a:ext cx="4375" cy="1220057"/>
                </a:xfrm>
                <a:prstGeom prst="line">
                  <a:avLst/>
                </a:prstGeom>
                <a:grpFill/>
                <a:ln w="635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0" name="Straight Connector 122"/>
                <p:cNvCxnSpPr/>
                <p:nvPr/>
              </p:nvCxnSpPr>
              <p:spPr>
                <a:xfrm>
                  <a:off x="6328716" y="3680520"/>
                  <a:ext cx="4375" cy="1220057"/>
                </a:xfrm>
                <a:prstGeom prst="line">
                  <a:avLst/>
                </a:prstGeom>
                <a:grpFill/>
                <a:ln w="63500">
                  <a:solidFill>
                    <a:schemeClr val="accent4"/>
                  </a:solidFill>
                </a:ln>
              </p:spPr>
              <p:style>
                <a:lnRef idx="1">
                  <a:schemeClr val="accent1"/>
                </a:lnRef>
                <a:fillRef idx="0">
                  <a:schemeClr val="accent1"/>
                </a:fillRef>
                <a:effectRef idx="0">
                  <a:schemeClr val="accent1"/>
                </a:effectRef>
                <a:fontRef idx="minor">
                  <a:schemeClr val="tx1"/>
                </a:fontRef>
              </p:style>
            </p:cxnSp>
            <p:sp>
              <p:nvSpPr>
                <p:cNvPr id="51" name="Freeform: Shape 123"/>
                <p:cNvSpPr>
                  <a:spLocks noChangeAspect="1"/>
                </p:cNvSpPr>
                <p:nvPr/>
              </p:nvSpPr>
              <p:spPr bwMode="auto">
                <a:xfrm>
                  <a:off x="5588618" y="4770963"/>
                  <a:ext cx="988675" cy="850593"/>
                </a:xfrm>
                <a:custGeom>
                  <a:avLst/>
                  <a:gdLst>
                    <a:gd name="T0" fmla="*/ 2 w 226"/>
                    <a:gd name="T1" fmla="*/ 61 h 195"/>
                    <a:gd name="T2" fmla="*/ 56 w 226"/>
                    <a:gd name="T3" fmla="*/ 128 h 195"/>
                    <a:gd name="T4" fmla="*/ 56 w 226"/>
                    <a:gd name="T5" fmla="*/ 128 h 195"/>
                    <a:gd name="T6" fmla="*/ 108 w 226"/>
                    <a:gd name="T7" fmla="*/ 192 h 195"/>
                    <a:gd name="T8" fmla="*/ 113 w 226"/>
                    <a:gd name="T9" fmla="*/ 195 h 195"/>
                    <a:gd name="T10" fmla="*/ 119 w 226"/>
                    <a:gd name="T11" fmla="*/ 192 h 195"/>
                    <a:gd name="T12" fmla="*/ 171 w 226"/>
                    <a:gd name="T13" fmla="*/ 128 h 195"/>
                    <a:gd name="T14" fmla="*/ 171 w 226"/>
                    <a:gd name="T15" fmla="*/ 128 h 195"/>
                    <a:gd name="T16" fmla="*/ 224 w 226"/>
                    <a:gd name="T17" fmla="*/ 61 h 195"/>
                    <a:gd name="T18" fmla="*/ 225 w 226"/>
                    <a:gd name="T19" fmla="*/ 54 h 195"/>
                    <a:gd name="T20" fmla="*/ 219 w 226"/>
                    <a:gd name="T21" fmla="*/ 49 h 195"/>
                    <a:gd name="T22" fmla="*/ 178 w 226"/>
                    <a:gd name="T23" fmla="*/ 7 h 195"/>
                    <a:gd name="T24" fmla="*/ 177 w 226"/>
                    <a:gd name="T25" fmla="*/ 5 h 195"/>
                    <a:gd name="T26" fmla="*/ 169 w 226"/>
                    <a:gd name="T27" fmla="*/ 1 h 195"/>
                    <a:gd name="T28" fmla="*/ 166 w 226"/>
                    <a:gd name="T29" fmla="*/ 2 h 195"/>
                    <a:gd name="T30" fmla="*/ 163 w 226"/>
                    <a:gd name="T31" fmla="*/ 7 h 195"/>
                    <a:gd name="T32" fmla="*/ 113 w 226"/>
                    <a:gd name="T33" fmla="*/ 50 h 195"/>
                    <a:gd name="T34" fmla="*/ 64 w 226"/>
                    <a:gd name="T35" fmla="*/ 7 h 195"/>
                    <a:gd name="T36" fmla="*/ 56 w 226"/>
                    <a:gd name="T37" fmla="*/ 1 h 195"/>
                    <a:gd name="T38" fmla="*/ 56 w 226"/>
                    <a:gd name="T39" fmla="*/ 1 h 195"/>
                    <a:gd name="T40" fmla="*/ 53 w 226"/>
                    <a:gd name="T41" fmla="*/ 2 h 195"/>
                    <a:gd name="T42" fmla="*/ 50 w 226"/>
                    <a:gd name="T43" fmla="*/ 5 h 195"/>
                    <a:gd name="T44" fmla="*/ 49 w 226"/>
                    <a:gd name="T45" fmla="*/ 7 h 195"/>
                    <a:gd name="T46" fmla="*/ 7 w 226"/>
                    <a:gd name="T47" fmla="*/ 49 h 195"/>
                    <a:gd name="T48" fmla="*/ 1 w 226"/>
                    <a:gd name="T49" fmla="*/ 54 h 195"/>
                    <a:gd name="T50" fmla="*/ 2 w 226"/>
                    <a:gd name="T51" fmla="*/ 61 h 195"/>
                    <a:gd name="T52" fmla="*/ 75 w 226"/>
                    <a:gd name="T53" fmla="*/ 128 h 195"/>
                    <a:gd name="T54" fmla="*/ 152 w 226"/>
                    <a:gd name="T55" fmla="*/ 128 h 195"/>
                    <a:gd name="T56" fmla="*/ 113 w 226"/>
                    <a:gd name="T57" fmla="*/ 175 h 195"/>
                    <a:gd name="T58" fmla="*/ 75 w 226"/>
                    <a:gd name="T59" fmla="*/ 12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6" h="195">
                      <a:moveTo>
                        <a:pt x="2" y="61"/>
                      </a:moveTo>
                      <a:cubicBezTo>
                        <a:pt x="56" y="128"/>
                        <a:pt x="56" y="128"/>
                        <a:pt x="56" y="128"/>
                      </a:cubicBezTo>
                      <a:cubicBezTo>
                        <a:pt x="56" y="128"/>
                        <a:pt x="56" y="128"/>
                        <a:pt x="56" y="128"/>
                      </a:cubicBezTo>
                      <a:cubicBezTo>
                        <a:pt x="108" y="192"/>
                        <a:pt x="108" y="192"/>
                        <a:pt x="108" y="192"/>
                      </a:cubicBezTo>
                      <a:cubicBezTo>
                        <a:pt x="109" y="194"/>
                        <a:pt x="111" y="195"/>
                        <a:pt x="113" y="195"/>
                      </a:cubicBezTo>
                      <a:cubicBezTo>
                        <a:pt x="116" y="195"/>
                        <a:pt x="118" y="194"/>
                        <a:pt x="119" y="192"/>
                      </a:cubicBezTo>
                      <a:cubicBezTo>
                        <a:pt x="171" y="128"/>
                        <a:pt x="171" y="128"/>
                        <a:pt x="171" y="128"/>
                      </a:cubicBezTo>
                      <a:cubicBezTo>
                        <a:pt x="171" y="128"/>
                        <a:pt x="171" y="128"/>
                        <a:pt x="171" y="128"/>
                      </a:cubicBezTo>
                      <a:cubicBezTo>
                        <a:pt x="224" y="61"/>
                        <a:pt x="224" y="61"/>
                        <a:pt x="224" y="61"/>
                      </a:cubicBezTo>
                      <a:cubicBezTo>
                        <a:pt x="226" y="59"/>
                        <a:pt x="226" y="56"/>
                        <a:pt x="225" y="54"/>
                      </a:cubicBezTo>
                      <a:cubicBezTo>
                        <a:pt x="224" y="51"/>
                        <a:pt x="222" y="50"/>
                        <a:pt x="219" y="49"/>
                      </a:cubicBezTo>
                      <a:cubicBezTo>
                        <a:pt x="198" y="46"/>
                        <a:pt x="180" y="29"/>
                        <a:pt x="178" y="7"/>
                      </a:cubicBezTo>
                      <a:cubicBezTo>
                        <a:pt x="178" y="6"/>
                        <a:pt x="177" y="5"/>
                        <a:pt x="177" y="5"/>
                      </a:cubicBezTo>
                      <a:cubicBezTo>
                        <a:pt x="175" y="2"/>
                        <a:pt x="172" y="0"/>
                        <a:pt x="169" y="1"/>
                      </a:cubicBezTo>
                      <a:cubicBezTo>
                        <a:pt x="168" y="1"/>
                        <a:pt x="167" y="1"/>
                        <a:pt x="166" y="2"/>
                      </a:cubicBezTo>
                      <a:cubicBezTo>
                        <a:pt x="164" y="3"/>
                        <a:pt x="163" y="5"/>
                        <a:pt x="163" y="7"/>
                      </a:cubicBezTo>
                      <a:cubicBezTo>
                        <a:pt x="160" y="31"/>
                        <a:pt x="138" y="50"/>
                        <a:pt x="113" y="50"/>
                      </a:cubicBezTo>
                      <a:cubicBezTo>
                        <a:pt x="88" y="50"/>
                        <a:pt x="67" y="31"/>
                        <a:pt x="64" y="7"/>
                      </a:cubicBezTo>
                      <a:cubicBezTo>
                        <a:pt x="63" y="3"/>
                        <a:pt x="60" y="1"/>
                        <a:pt x="56" y="1"/>
                      </a:cubicBezTo>
                      <a:cubicBezTo>
                        <a:pt x="56" y="1"/>
                        <a:pt x="56" y="1"/>
                        <a:pt x="56" y="1"/>
                      </a:cubicBezTo>
                      <a:cubicBezTo>
                        <a:pt x="55" y="1"/>
                        <a:pt x="54" y="1"/>
                        <a:pt x="53" y="2"/>
                      </a:cubicBezTo>
                      <a:cubicBezTo>
                        <a:pt x="51" y="2"/>
                        <a:pt x="50" y="3"/>
                        <a:pt x="50" y="5"/>
                      </a:cubicBezTo>
                      <a:cubicBezTo>
                        <a:pt x="49" y="5"/>
                        <a:pt x="49" y="6"/>
                        <a:pt x="49" y="7"/>
                      </a:cubicBezTo>
                      <a:cubicBezTo>
                        <a:pt x="46" y="29"/>
                        <a:pt x="29" y="46"/>
                        <a:pt x="7" y="49"/>
                      </a:cubicBezTo>
                      <a:cubicBezTo>
                        <a:pt x="4" y="50"/>
                        <a:pt x="2" y="51"/>
                        <a:pt x="1" y="54"/>
                      </a:cubicBezTo>
                      <a:cubicBezTo>
                        <a:pt x="0" y="56"/>
                        <a:pt x="1" y="59"/>
                        <a:pt x="2" y="61"/>
                      </a:cubicBezTo>
                      <a:close/>
                      <a:moveTo>
                        <a:pt x="75" y="128"/>
                      </a:moveTo>
                      <a:cubicBezTo>
                        <a:pt x="101" y="123"/>
                        <a:pt x="126" y="123"/>
                        <a:pt x="152" y="128"/>
                      </a:cubicBezTo>
                      <a:cubicBezTo>
                        <a:pt x="113" y="175"/>
                        <a:pt x="113" y="175"/>
                        <a:pt x="113" y="175"/>
                      </a:cubicBezTo>
                      <a:lnTo>
                        <a:pt x="75" y="128"/>
                      </a:lnTo>
                      <a:close/>
                    </a:path>
                  </a:pathLst>
                </a:custGeom>
                <a:solidFill>
                  <a:schemeClr val="accent4"/>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41" name="Group 124"/>
              <p:cNvGrpSpPr>
                <a:grpSpLocks noChangeAspect="1"/>
              </p:cNvGrpSpPr>
              <p:nvPr/>
            </p:nvGrpSpPr>
            <p:grpSpPr>
              <a:xfrm>
                <a:off x="4145153" y="1251073"/>
                <a:ext cx="3862749" cy="2757130"/>
                <a:chOff x="1969112" y="2879890"/>
                <a:chExt cx="4032281" cy="2863085"/>
              </a:xfrm>
            </p:grpSpPr>
            <p:sp>
              <p:nvSpPr>
                <p:cNvPr id="42" name="Freeform: Shape 125"/>
                <p:cNvSpPr/>
                <p:nvPr/>
              </p:nvSpPr>
              <p:spPr>
                <a:xfrm>
                  <a:off x="2983489" y="3790960"/>
                  <a:ext cx="1952014" cy="1952015"/>
                </a:xfrm>
                <a:custGeom>
                  <a:avLst/>
                  <a:gdLst>
                    <a:gd name="connsiteX0" fmla="*/ 0 w 1952015"/>
                    <a:gd name="connsiteY0" fmla="*/ 976008 h 1952015"/>
                    <a:gd name="connsiteX1" fmla="*/ 976008 w 1952015"/>
                    <a:gd name="connsiteY1" fmla="*/ 0 h 1952015"/>
                    <a:gd name="connsiteX2" fmla="*/ 1952016 w 1952015"/>
                    <a:gd name="connsiteY2" fmla="*/ 976008 h 1952015"/>
                    <a:gd name="connsiteX3" fmla="*/ 976008 w 1952015"/>
                    <a:gd name="connsiteY3" fmla="*/ 1952016 h 1952015"/>
                    <a:gd name="connsiteX4" fmla="*/ 0 w 1952015"/>
                    <a:gd name="connsiteY4" fmla="*/ 976008 h 1952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2015" h="1952015">
                      <a:moveTo>
                        <a:pt x="0" y="976008"/>
                      </a:moveTo>
                      <a:cubicBezTo>
                        <a:pt x="0" y="436974"/>
                        <a:pt x="436974" y="0"/>
                        <a:pt x="976008" y="0"/>
                      </a:cubicBezTo>
                      <a:cubicBezTo>
                        <a:pt x="1515042" y="0"/>
                        <a:pt x="1952016" y="436974"/>
                        <a:pt x="1952016" y="976008"/>
                      </a:cubicBezTo>
                      <a:cubicBezTo>
                        <a:pt x="1952016" y="1515042"/>
                        <a:pt x="1515042" y="1952016"/>
                        <a:pt x="976008" y="1952016"/>
                      </a:cubicBezTo>
                      <a:cubicBezTo>
                        <a:pt x="436974" y="1952016"/>
                        <a:pt x="0" y="1515042"/>
                        <a:pt x="0" y="976008"/>
                      </a:cubicBezTo>
                      <a:close/>
                    </a:path>
                  </a:pathLst>
                </a:custGeom>
                <a:solidFill>
                  <a:schemeClr val="accent5"/>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3" name="Freeform: Shape 126"/>
                <p:cNvSpPr/>
                <p:nvPr/>
              </p:nvSpPr>
              <p:spPr>
                <a:xfrm>
                  <a:off x="2240403" y="3119262"/>
                  <a:ext cx="1419647" cy="1419647"/>
                </a:xfrm>
                <a:custGeom>
                  <a:avLst/>
                  <a:gdLst>
                    <a:gd name="connsiteX0" fmla="*/ 0 w 1419647"/>
                    <a:gd name="connsiteY0" fmla="*/ 709824 h 1419647"/>
                    <a:gd name="connsiteX1" fmla="*/ 709824 w 1419647"/>
                    <a:gd name="connsiteY1" fmla="*/ 0 h 1419647"/>
                    <a:gd name="connsiteX2" fmla="*/ 1419648 w 1419647"/>
                    <a:gd name="connsiteY2" fmla="*/ 709824 h 1419647"/>
                    <a:gd name="connsiteX3" fmla="*/ 709824 w 1419647"/>
                    <a:gd name="connsiteY3" fmla="*/ 1419648 h 1419647"/>
                    <a:gd name="connsiteX4" fmla="*/ 0 w 1419647"/>
                    <a:gd name="connsiteY4" fmla="*/ 709824 h 1419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647" h="1419647">
                      <a:moveTo>
                        <a:pt x="0" y="709824"/>
                      </a:moveTo>
                      <a:cubicBezTo>
                        <a:pt x="0" y="317799"/>
                        <a:pt x="317799" y="0"/>
                        <a:pt x="709824" y="0"/>
                      </a:cubicBezTo>
                      <a:cubicBezTo>
                        <a:pt x="1101849" y="0"/>
                        <a:pt x="1419648" y="317799"/>
                        <a:pt x="1419648" y="709824"/>
                      </a:cubicBezTo>
                      <a:cubicBezTo>
                        <a:pt x="1419648" y="1101849"/>
                        <a:pt x="1101849" y="1419648"/>
                        <a:pt x="709824" y="1419648"/>
                      </a:cubicBezTo>
                      <a:cubicBezTo>
                        <a:pt x="317799" y="1419648"/>
                        <a:pt x="0" y="1101849"/>
                        <a:pt x="0" y="709824"/>
                      </a:cubicBezTo>
                      <a:close/>
                    </a:path>
                  </a:pathLst>
                </a:custGeom>
                <a:solidFill>
                  <a:schemeClr val="accent2"/>
                </a:solidFill>
                <a:ln>
                  <a:noFill/>
                </a:ln>
              </p:spPr>
              <p:style>
                <a:lnRef idx="2">
                  <a:schemeClr val="lt1">
                    <a:hueOff val="0"/>
                    <a:satOff val="0"/>
                    <a:lumOff val="0"/>
                    <a:alphaOff val="0"/>
                  </a:schemeClr>
                </a:lnRef>
                <a:fillRef idx="1">
                  <a:schemeClr val="accent2">
                    <a:hueOff val="-716791"/>
                    <a:satOff val="-17271"/>
                    <a:lumOff val="-10392"/>
                    <a:alphaOff val="0"/>
                  </a:schemeClr>
                </a:fillRef>
                <a:effectRef idx="0">
                  <a:schemeClr val="accent2">
                    <a:hueOff val="-716791"/>
                    <a:satOff val="-17271"/>
                    <a:lumOff val="-10392"/>
                    <a:alphaOff val="0"/>
                  </a:schemeClr>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4" name="Freeform: Shape 127"/>
                <p:cNvSpPr/>
                <p:nvPr/>
              </p:nvSpPr>
              <p:spPr>
                <a:xfrm>
                  <a:off x="4162929" y="3001584"/>
                  <a:ext cx="1703578" cy="1703578"/>
                </a:xfrm>
                <a:custGeom>
                  <a:avLst/>
                  <a:gdLst>
                    <a:gd name="connsiteX0" fmla="*/ 0 w 1390964"/>
                    <a:gd name="connsiteY0" fmla="*/ 695482 h 1390964"/>
                    <a:gd name="connsiteX1" fmla="*/ 695482 w 1390964"/>
                    <a:gd name="connsiteY1" fmla="*/ 0 h 1390964"/>
                    <a:gd name="connsiteX2" fmla="*/ 1390964 w 1390964"/>
                    <a:gd name="connsiteY2" fmla="*/ 695482 h 1390964"/>
                    <a:gd name="connsiteX3" fmla="*/ 695482 w 1390964"/>
                    <a:gd name="connsiteY3" fmla="*/ 1390964 h 1390964"/>
                    <a:gd name="connsiteX4" fmla="*/ 0 w 1390964"/>
                    <a:gd name="connsiteY4" fmla="*/ 695482 h 13909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0964" h="1390964">
                      <a:moveTo>
                        <a:pt x="146973" y="842454"/>
                      </a:moveTo>
                      <a:cubicBezTo>
                        <a:pt x="65803" y="539522"/>
                        <a:pt x="245577" y="228144"/>
                        <a:pt x="548510" y="146973"/>
                      </a:cubicBezTo>
                      <a:cubicBezTo>
                        <a:pt x="851442" y="65803"/>
                        <a:pt x="1162820" y="245577"/>
                        <a:pt x="1243991" y="548510"/>
                      </a:cubicBezTo>
                      <a:cubicBezTo>
                        <a:pt x="1325161" y="851442"/>
                        <a:pt x="1145387" y="1162820"/>
                        <a:pt x="842454" y="1243991"/>
                      </a:cubicBezTo>
                      <a:cubicBezTo>
                        <a:pt x="539522" y="1325161"/>
                        <a:pt x="228144" y="1145387"/>
                        <a:pt x="146973" y="842454"/>
                      </a:cubicBezTo>
                      <a:close/>
                    </a:path>
                  </a:pathLst>
                </a:custGeom>
                <a:solidFill>
                  <a:schemeClr val="accent3"/>
                </a:solidFill>
                <a:ln>
                  <a:noFill/>
                </a:ln>
              </p:spPr>
              <p:style>
                <a:lnRef idx="2">
                  <a:schemeClr val="lt1">
                    <a:hueOff val="0"/>
                    <a:satOff val="0"/>
                    <a:lumOff val="0"/>
                    <a:alphaOff val="0"/>
                  </a:schemeClr>
                </a:lnRef>
                <a:fillRef idx="1">
                  <a:schemeClr val="accent2">
                    <a:hueOff val="-1433582"/>
                    <a:satOff val="-34543"/>
                    <a:lumOff val="-20784"/>
                    <a:alphaOff val="0"/>
                  </a:schemeClr>
                </a:fillRef>
                <a:effectRef idx="0">
                  <a:schemeClr val="accent2">
                    <a:hueOff val="-1433582"/>
                    <a:satOff val="-34543"/>
                    <a:lumOff val="-20784"/>
                    <a:alphaOff val="0"/>
                  </a:schemeClr>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5" name="Shape 128"/>
                <p:cNvSpPr/>
                <p:nvPr/>
              </p:nvSpPr>
              <p:spPr>
                <a:xfrm rot="21424675">
                  <a:off x="1969112" y="2906378"/>
                  <a:ext cx="1824919" cy="1805879"/>
                </a:xfrm>
                <a:prstGeom prst="leftCircularArrow">
                  <a:avLst>
                    <a:gd name="adj1" fmla="val 6452"/>
                    <a:gd name="adj2" fmla="val 429999"/>
                    <a:gd name="adj3" fmla="val 10489124"/>
                    <a:gd name="adj4" fmla="val 14837806"/>
                    <a:gd name="adj5" fmla="val 7527"/>
                  </a:avLst>
                </a:prstGeom>
                <a:solidFill>
                  <a:schemeClr val="accent2"/>
                </a:solidFill>
              </p:spPr>
              <p:style>
                <a:lnRef idx="0">
                  <a:schemeClr val="lt1">
                    <a:hueOff val="0"/>
                    <a:satOff val="0"/>
                    <a:lumOff val="0"/>
                    <a:alphaOff val="0"/>
                  </a:schemeClr>
                </a:lnRef>
                <a:fillRef idx="1">
                  <a:schemeClr val="accent2">
                    <a:hueOff val="-716791"/>
                    <a:satOff val="-17271"/>
                    <a:lumOff val="-10392"/>
                    <a:alphaOff val="0"/>
                  </a:schemeClr>
                </a:fillRef>
                <a:effectRef idx="0">
                  <a:schemeClr val="accent2">
                    <a:hueOff val="-716791"/>
                    <a:satOff val="-17271"/>
                    <a:lumOff val="-10392"/>
                    <a:alphaOff val="0"/>
                  </a:schemeClr>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6" name="Arrow: Circular 129"/>
                <p:cNvSpPr/>
                <p:nvPr/>
              </p:nvSpPr>
              <p:spPr>
                <a:xfrm rot="7051373">
                  <a:off x="4044054" y="2879890"/>
                  <a:ext cx="1957339" cy="1957339"/>
                </a:xfrm>
                <a:prstGeom prst="circularArrow">
                  <a:avLst>
                    <a:gd name="adj1" fmla="val 5984"/>
                    <a:gd name="adj2" fmla="val 394124"/>
                    <a:gd name="adj3" fmla="val 13313824"/>
                    <a:gd name="adj4" fmla="val 10508221"/>
                    <a:gd name="adj5" fmla="val 6981"/>
                  </a:avLst>
                </a:prstGeom>
                <a:solidFill>
                  <a:schemeClr val="accent3"/>
                </a:solidFill>
              </p:spPr>
              <p:style>
                <a:lnRef idx="0">
                  <a:schemeClr val="lt1">
                    <a:hueOff val="0"/>
                    <a:satOff val="0"/>
                    <a:lumOff val="0"/>
                    <a:alphaOff val="0"/>
                  </a:schemeClr>
                </a:lnRef>
                <a:fillRef idx="1">
                  <a:schemeClr val="accent2">
                    <a:hueOff val="-1433582"/>
                    <a:satOff val="-34543"/>
                    <a:lumOff val="-20784"/>
                    <a:alphaOff val="0"/>
                  </a:schemeClr>
                </a:fillRef>
                <a:effectRef idx="0">
                  <a:schemeClr val="accent2">
                    <a:hueOff val="-1433582"/>
                    <a:satOff val="-34543"/>
                    <a:lumOff val="-20784"/>
                    <a:alphaOff val="0"/>
                  </a:schemeClr>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sp>
          <p:nvSpPr>
            <p:cNvPr id="10" name="Freeform: Shape 131"/>
            <p:cNvSpPr/>
            <p:nvPr/>
          </p:nvSpPr>
          <p:spPr bwMode="auto">
            <a:xfrm>
              <a:off x="4873803" y="1875788"/>
              <a:ext cx="437572" cy="437572"/>
            </a:xfrm>
            <a:custGeom>
              <a:avLst/>
              <a:gdLst>
                <a:gd name="T0" fmla="*/ 67 w 376"/>
                <a:gd name="T1" fmla="*/ 3 h 401"/>
                <a:gd name="T2" fmla="*/ 62 w 376"/>
                <a:gd name="T3" fmla="*/ 3 h 401"/>
                <a:gd name="T4" fmla="*/ 0 w 376"/>
                <a:gd name="T5" fmla="*/ 159 h 401"/>
                <a:gd name="T6" fmla="*/ 65 w 376"/>
                <a:gd name="T7" fmla="*/ 223 h 401"/>
                <a:gd name="T8" fmla="*/ 129 w 376"/>
                <a:gd name="T9" fmla="*/ 159 h 401"/>
                <a:gd name="T10" fmla="*/ 67 w 376"/>
                <a:gd name="T11" fmla="*/ 3 h 401"/>
                <a:gd name="T12" fmla="*/ 313 w 376"/>
                <a:gd name="T13" fmla="*/ 3 h 401"/>
                <a:gd name="T14" fmla="*/ 309 w 376"/>
                <a:gd name="T15" fmla="*/ 3 h 401"/>
                <a:gd name="T16" fmla="*/ 246 w 376"/>
                <a:gd name="T17" fmla="*/ 159 h 401"/>
                <a:gd name="T18" fmla="*/ 311 w 376"/>
                <a:gd name="T19" fmla="*/ 223 h 401"/>
                <a:gd name="T20" fmla="*/ 376 w 376"/>
                <a:gd name="T21" fmla="*/ 159 h 401"/>
                <a:gd name="T22" fmla="*/ 313 w 376"/>
                <a:gd name="T23" fmla="*/ 3 h 401"/>
                <a:gd name="T24" fmla="*/ 185 w 376"/>
                <a:gd name="T25" fmla="*/ 180 h 401"/>
                <a:gd name="T26" fmla="*/ 123 w 376"/>
                <a:gd name="T27" fmla="*/ 337 h 401"/>
                <a:gd name="T28" fmla="*/ 188 w 376"/>
                <a:gd name="T29" fmla="*/ 401 h 401"/>
                <a:gd name="T30" fmla="*/ 253 w 376"/>
                <a:gd name="T31" fmla="*/ 337 h 401"/>
                <a:gd name="T32" fmla="*/ 190 w 376"/>
                <a:gd name="T33" fmla="*/ 180 h 401"/>
                <a:gd name="T34" fmla="*/ 185 w 376"/>
                <a:gd name="T35" fmla="*/ 1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1" name="Freeform: Shape 132"/>
            <p:cNvSpPr/>
            <p:nvPr/>
          </p:nvSpPr>
          <p:spPr bwMode="auto">
            <a:xfrm>
              <a:off x="6843923" y="1875788"/>
              <a:ext cx="437572" cy="437572"/>
            </a:xfrm>
            <a:custGeom>
              <a:avLst/>
              <a:gdLst>
                <a:gd name="T0" fmla="*/ 360 w 400"/>
                <a:gd name="T1" fmla="*/ 184 h 400"/>
                <a:gd name="T2" fmla="*/ 360 w 400"/>
                <a:gd name="T3" fmla="*/ 216 h 400"/>
                <a:gd name="T4" fmla="*/ 400 w 400"/>
                <a:gd name="T5" fmla="*/ 200 h 400"/>
                <a:gd name="T6" fmla="*/ 200 w 400"/>
                <a:gd name="T7" fmla="*/ 90 h 400"/>
                <a:gd name="T8" fmla="*/ 200 w 400"/>
                <a:gd name="T9" fmla="*/ 310 h 400"/>
                <a:gd name="T10" fmla="*/ 200 w 400"/>
                <a:gd name="T11" fmla="*/ 90 h 400"/>
                <a:gd name="T12" fmla="*/ 120 w 400"/>
                <a:gd name="T13" fmla="*/ 200 h 400"/>
                <a:gd name="T14" fmla="*/ 280 w 400"/>
                <a:gd name="T15" fmla="*/ 200 h 400"/>
                <a:gd name="T16" fmla="*/ 59 w 400"/>
                <a:gd name="T17" fmla="*/ 200 h 400"/>
                <a:gd name="T18" fmla="*/ 20 w 400"/>
                <a:gd name="T19" fmla="*/ 184 h 400"/>
                <a:gd name="T20" fmla="*/ 20 w 400"/>
                <a:gd name="T21" fmla="*/ 216 h 400"/>
                <a:gd name="T22" fmla="*/ 59 w 400"/>
                <a:gd name="T23" fmla="*/ 200 h 400"/>
                <a:gd name="T24" fmla="*/ 216 w 400"/>
                <a:gd name="T25" fmla="*/ 40 h 400"/>
                <a:gd name="T26" fmla="*/ 200 w 400"/>
                <a:gd name="T27" fmla="*/ 0 h 400"/>
                <a:gd name="T28" fmla="*/ 184 w 400"/>
                <a:gd name="T29" fmla="*/ 40 h 400"/>
                <a:gd name="T30" fmla="*/ 200 w 400"/>
                <a:gd name="T31" fmla="*/ 340 h 400"/>
                <a:gd name="T32" fmla="*/ 184 w 400"/>
                <a:gd name="T33" fmla="*/ 380 h 400"/>
                <a:gd name="T34" fmla="*/ 216 w 400"/>
                <a:gd name="T35" fmla="*/ 380 h 400"/>
                <a:gd name="T36" fmla="*/ 200 w 400"/>
                <a:gd name="T37" fmla="*/ 340 h 400"/>
                <a:gd name="T38" fmla="*/ 350 w 400"/>
                <a:gd name="T39" fmla="*/ 50 h 400"/>
                <a:gd name="T40" fmla="*/ 310 w 400"/>
                <a:gd name="T41" fmla="*/ 67 h 400"/>
                <a:gd name="T42" fmla="*/ 333 w 400"/>
                <a:gd name="T43" fmla="*/ 89 h 400"/>
                <a:gd name="T44" fmla="*/ 66 w 400"/>
                <a:gd name="T45" fmla="*/ 311 h 400"/>
                <a:gd name="T46" fmla="*/ 50 w 400"/>
                <a:gd name="T47" fmla="*/ 350 h 400"/>
                <a:gd name="T48" fmla="*/ 89 w 400"/>
                <a:gd name="T49" fmla="*/ 333 h 400"/>
                <a:gd name="T50" fmla="*/ 66 w 400"/>
                <a:gd name="T51" fmla="*/ 311 h 400"/>
                <a:gd name="T52" fmla="*/ 50 w 400"/>
                <a:gd name="T53" fmla="*/ 50 h 400"/>
                <a:gd name="T54" fmla="*/ 66 w 400"/>
                <a:gd name="T55" fmla="*/ 89 h 400"/>
                <a:gd name="T56" fmla="*/ 89 w 400"/>
                <a:gd name="T57" fmla="*/ 67 h 400"/>
                <a:gd name="T58" fmla="*/ 310 w 400"/>
                <a:gd name="T59" fmla="*/ 333 h 400"/>
                <a:gd name="T60" fmla="*/ 350 w 400"/>
                <a:gd name="T61" fmla="*/ 350 h 400"/>
                <a:gd name="T62" fmla="*/ 333 w 400"/>
                <a:gd name="T63" fmla="*/ 311 h 400"/>
                <a:gd name="T64" fmla="*/ 310 w 400"/>
                <a:gd name="T65" fmla="*/ 33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2" name="Freeform: Shape 133"/>
            <p:cNvSpPr/>
            <p:nvPr/>
          </p:nvSpPr>
          <p:spPr bwMode="auto">
            <a:xfrm>
              <a:off x="5758511" y="2847317"/>
              <a:ext cx="568844" cy="568844"/>
            </a:xfrm>
            <a:custGeom>
              <a:avLst/>
              <a:gdLst>
                <a:gd name="T0" fmla="*/ 390 w 403"/>
                <a:gd name="T1" fmla="*/ 150 h 404"/>
                <a:gd name="T2" fmla="*/ 241 w 403"/>
                <a:gd name="T3" fmla="*/ 110 h 404"/>
                <a:gd name="T4" fmla="*/ 215 w 403"/>
                <a:gd name="T5" fmla="*/ 13 h 404"/>
                <a:gd name="T6" fmla="*/ 195 w 403"/>
                <a:gd name="T7" fmla="*/ 2 h 404"/>
                <a:gd name="T8" fmla="*/ 14 w 403"/>
                <a:gd name="T9" fmla="*/ 51 h 404"/>
                <a:gd name="T10" fmla="*/ 2 w 403"/>
                <a:gd name="T11" fmla="*/ 70 h 404"/>
                <a:gd name="T12" fmla="*/ 67 w 403"/>
                <a:gd name="T13" fmla="*/ 311 h 404"/>
                <a:gd name="T14" fmla="*/ 86 w 403"/>
                <a:gd name="T15" fmla="*/ 322 h 404"/>
                <a:gd name="T16" fmla="*/ 159 w 403"/>
                <a:gd name="T17" fmla="*/ 302 h 404"/>
                <a:gd name="T18" fmla="*/ 149 w 403"/>
                <a:gd name="T19" fmla="*/ 339 h 404"/>
                <a:gd name="T20" fmla="*/ 160 w 403"/>
                <a:gd name="T21" fmla="*/ 358 h 404"/>
                <a:gd name="T22" fmla="*/ 322 w 403"/>
                <a:gd name="T23" fmla="*/ 401 h 404"/>
                <a:gd name="T24" fmla="*/ 342 w 403"/>
                <a:gd name="T25" fmla="*/ 391 h 404"/>
                <a:gd name="T26" fmla="*/ 401 w 403"/>
                <a:gd name="T27" fmla="*/ 169 h 404"/>
                <a:gd name="T28" fmla="*/ 390 w 403"/>
                <a:gd name="T29" fmla="*/ 150 h 404"/>
                <a:gd name="T30" fmla="*/ 34 w 403"/>
                <a:gd name="T31" fmla="*/ 75 h 404"/>
                <a:gd name="T32" fmla="*/ 191 w 403"/>
                <a:gd name="T33" fmla="*/ 33 h 404"/>
                <a:gd name="T34" fmla="*/ 249 w 403"/>
                <a:gd name="T35" fmla="*/ 249 h 404"/>
                <a:gd name="T36" fmla="*/ 92 w 403"/>
                <a:gd name="T37" fmla="*/ 291 h 404"/>
                <a:gd name="T38" fmla="*/ 34 w 403"/>
                <a:gd name="T39" fmla="*/ 75 h 404"/>
                <a:gd name="T40" fmla="*/ 315 w 403"/>
                <a:gd name="T41" fmla="*/ 371 h 404"/>
                <a:gd name="T42" fmla="*/ 179 w 403"/>
                <a:gd name="T43" fmla="*/ 334 h 404"/>
                <a:gd name="T44" fmla="*/ 190 w 403"/>
                <a:gd name="T45" fmla="*/ 294 h 404"/>
                <a:gd name="T46" fmla="*/ 268 w 403"/>
                <a:gd name="T47" fmla="*/ 273 h 404"/>
                <a:gd name="T48" fmla="*/ 279 w 403"/>
                <a:gd name="T49" fmla="*/ 254 h 404"/>
                <a:gd name="T50" fmla="*/ 249 w 403"/>
                <a:gd name="T51" fmla="*/ 142 h 404"/>
                <a:gd name="T52" fmla="*/ 368 w 403"/>
                <a:gd name="T53" fmla="*/ 174 h 404"/>
                <a:gd name="T54" fmla="*/ 315 w 403"/>
                <a:gd name="T55" fmla="*/ 37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3" h="404">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3" name="Freeform: Shape 134"/>
            <p:cNvSpPr/>
            <p:nvPr/>
          </p:nvSpPr>
          <p:spPr>
            <a:xfrm>
              <a:off x="5354654" y="3494220"/>
              <a:ext cx="1376558" cy="184665"/>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none" lIns="45719" tIns="-1" rIns="0" bIns="0" anchor="ctr" anchorCtr="0">
              <a:normAutofit/>
            </a:bodyPr>
            <a:lstStyle/>
            <a:p>
              <a:pPr lvl="0" algn="ctr" defTabSz="800100">
                <a:spcBef>
                  <a:spcPct val="0"/>
                </a:spcBef>
                <a:spcAft>
                  <a:spcPct val="0"/>
                </a:spcAft>
              </a:pPr>
              <a:r>
                <a:rPr lang="zh-CN" altLang="en-US" sz="1200" b="1">
                  <a:solidFill>
                    <a:schemeClr val="bg1">
                      <a:lumMod val="9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14" name="Freeform: Shape 135"/>
            <p:cNvSpPr/>
            <p:nvPr/>
          </p:nvSpPr>
          <p:spPr>
            <a:xfrm>
              <a:off x="4478055" y="2382356"/>
              <a:ext cx="1193782" cy="184666"/>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none" lIns="0" tIns="0" rIns="0" bIns="0" anchor="ctr" anchorCtr="0">
              <a:normAutofit/>
            </a:bodyPr>
            <a:lstStyle/>
            <a:p>
              <a:pPr lvl="0" algn="ctr" defTabSz="800100">
                <a:spcBef>
                  <a:spcPct val="0"/>
                </a:spcBef>
                <a:spcAft>
                  <a:spcPct val="0"/>
                </a:spcAft>
              </a:pPr>
              <a:r>
                <a:rPr lang="zh-CN" altLang="en-US" sz="1200" b="1">
                  <a:solidFill>
                    <a:schemeClr val="bg1">
                      <a:lumMod val="9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15" name="Freeform: Shape 136"/>
            <p:cNvSpPr/>
            <p:nvPr/>
          </p:nvSpPr>
          <p:spPr>
            <a:xfrm>
              <a:off x="6450276" y="2382356"/>
              <a:ext cx="1193782" cy="184666"/>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none" lIns="0" tIns="0" rIns="0" bIns="0" anchor="ctr" anchorCtr="0">
              <a:normAutofit/>
            </a:bodyPr>
            <a:lstStyle/>
            <a:p>
              <a:pPr lvl="0" algn="ctr" defTabSz="800100">
                <a:spcBef>
                  <a:spcPct val="0"/>
                </a:spcBef>
                <a:spcAft>
                  <a:spcPct val="0"/>
                </a:spcAft>
              </a:pPr>
              <a:r>
                <a:rPr lang="zh-CN" altLang="en-US" sz="1200" b="1">
                  <a:solidFill>
                    <a:schemeClr val="bg1">
                      <a:lumMod val="9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nvGrpSpPr>
            <p:cNvPr id="16" name="Group 137"/>
            <p:cNvGrpSpPr/>
            <p:nvPr/>
          </p:nvGrpSpPr>
          <p:grpSpPr>
            <a:xfrm>
              <a:off x="3121527" y="2635255"/>
              <a:ext cx="1444736" cy="951297"/>
              <a:chOff x="3672114" y="2961703"/>
              <a:chExt cx="1188615" cy="782652"/>
            </a:xfrm>
          </p:grpSpPr>
          <p:cxnSp>
            <p:nvCxnSpPr>
              <p:cNvPr id="38" name="Straight Connector 138"/>
              <p:cNvCxnSpPr/>
              <p:nvPr/>
            </p:nvCxnSpPr>
            <p:spPr>
              <a:xfrm flipH="1">
                <a:off x="4412341" y="2961703"/>
                <a:ext cx="448388" cy="77399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139"/>
              <p:cNvCxnSpPr/>
              <p:nvPr/>
            </p:nvCxnSpPr>
            <p:spPr>
              <a:xfrm flipH="1">
                <a:off x="3672114" y="3744355"/>
                <a:ext cx="740227" cy="0"/>
              </a:xfrm>
              <a:prstGeom prst="line">
                <a:avLst/>
              </a:prstGeom>
              <a:ln w="127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17" name="Group 140"/>
            <p:cNvGrpSpPr/>
            <p:nvPr/>
          </p:nvGrpSpPr>
          <p:grpSpPr>
            <a:xfrm flipH="1">
              <a:off x="7591120" y="2635255"/>
              <a:ext cx="1444736" cy="951297"/>
              <a:chOff x="3672114" y="2961703"/>
              <a:chExt cx="1188615" cy="782652"/>
            </a:xfrm>
          </p:grpSpPr>
          <p:cxnSp>
            <p:nvCxnSpPr>
              <p:cNvPr id="36" name="Straight Connector 141"/>
              <p:cNvCxnSpPr/>
              <p:nvPr/>
            </p:nvCxnSpPr>
            <p:spPr>
              <a:xfrm flipH="1">
                <a:off x="4412341" y="2961703"/>
                <a:ext cx="448388" cy="77399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142"/>
              <p:cNvCxnSpPr/>
              <p:nvPr/>
            </p:nvCxnSpPr>
            <p:spPr>
              <a:xfrm flipH="1">
                <a:off x="3672114" y="3744355"/>
                <a:ext cx="740227" cy="0"/>
              </a:xfrm>
              <a:prstGeom prst="line">
                <a:avLst/>
              </a:prstGeom>
              <a:ln w="127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18" name="Group 143"/>
            <p:cNvGrpSpPr/>
            <p:nvPr/>
          </p:nvGrpSpPr>
          <p:grpSpPr>
            <a:xfrm flipH="1">
              <a:off x="6577621" y="3862193"/>
              <a:ext cx="1444736" cy="951297"/>
              <a:chOff x="3672114" y="2961703"/>
              <a:chExt cx="1188615" cy="782652"/>
            </a:xfrm>
          </p:grpSpPr>
          <p:cxnSp>
            <p:nvCxnSpPr>
              <p:cNvPr id="34" name="Straight Connector 144"/>
              <p:cNvCxnSpPr/>
              <p:nvPr/>
            </p:nvCxnSpPr>
            <p:spPr>
              <a:xfrm flipH="1">
                <a:off x="4412341" y="2961703"/>
                <a:ext cx="448388" cy="77399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145"/>
              <p:cNvCxnSpPr/>
              <p:nvPr/>
            </p:nvCxnSpPr>
            <p:spPr>
              <a:xfrm flipH="1">
                <a:off x="3672114" y="3744355"/>
                <a:ext cx="740227" cy="0"/>
              </a:xfrm>
              <a:prstGeom prst="line">
                <a:avLst/>
              </a:prstGeom>
              <a:ln w="127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19" name="Group 146"/>
            <p:cNvGrpSpPr/>
            <p:nvPr/>
          </p:nvGrpSpPr>
          <p:grpSpPr>
            <a:xfrm flipV="1">
              <a:off x="4987946" y="4778206"/>
              <a:ext cx="585390" cy="419573"/>
              <a:chOff x="3672114" y="2961703"/>
              <a:chExt cx="1188615" cy="782652"/>
            </a:xfrm>
          </p:grpSpPr>
          <p:cxnSp>
            <p:nvCxnSpPr>
              <p:cNvPr id="32" name="Straight Connector 147"/>
              <p:cNvCxnSpPr/>
              <p:nvPr/>
            </p:nvCxnSpPr>
            <p:spPr>
              <a:xfrm flipH="1">
                <a:off x="4412341" y="2961703"/>
                <a:ext cx="448388" cy="77399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148"/>
              <p:cNvCxnSpPr/>
              <p:nvPr/>
            </p:nvCxnSpPr>
            <p:spPr>
              <a:xfrm flipH="1">
                <a:off x="3672114" y="3744355"/>
                <a:ext cx="740227" cy="0"/>
              </a:xfrm>
              <a:prstGeom prst="line">
                <a:avLst/>
              </a:prstGeom>
              <a:ln w="127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20" name="Group 5"/>
            <p:cNvGrpSpPr/>
            <p:nvPr/>
          </p:nvGrpSpPr>
          <p:grpSpPr>
            <a:xfrm>
              <a:off x="2639616" y="4675782"/>
              <a:ext cx="2272816" cy="829509"/>
              <a:chOff x="2639616" y="4675782"/>
              <a:chExt cx="2272816" cy="829509"/>
            </a:xfrm>
          </p:grpSpPr>
          <p:sp>
            <p:nvSpPr>
              <p:cNvPr id="30" name="TextBox 152"/>
              <p:cNvSpPr txBox="1"/>
              <p:nvPr/>
            </p:nvSpPr>
            <p:spPr>
              <a:xfrm>
                <a:off x="2639616" y="4675782"/>
                <a:ext cx="2272816" cy="215444"/>
              </a:xfrm>
              <a:prstGeom prst="rect">
                <a:avLst/>
              </a:prstGeom>
            </p:spPr>
            <p:txBody>
              <a:bodyPr vert="horz" wrap="none" lIns="0" tIns="0" rIns="0" bIns="0" anchor="t">
                <a:noAutofit/>
              </a:bodyPr>
              <a:lstStyle/>
              <a:p>
                <a:pPr>
                  <a:spcBef>
                    <a:spcPct val="0"/>
                  </a:spcBef>
                </a:pPr>
                <a:r>
                  <a:rPr lang="zh-CN" altLang="en-US" sz="2000" b="1">
                    <a:solidFill>
                      <a:schemeClr val="accent4"/>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31" name="Rectangle 4"/>
              <p:cNvSpPr/>
              <p:nvPr/>
            </p:nvSpPr>
            <p:spPr>
              <a:xfrm>
                <a:off x="2639616" y="5043626"/>
                <a:ext cx="2272816" cy="461665"/>
              </a:xfrm>
              <a:prstGeom prst="rect">
                <a:avLst/>
              </a:prstGeom>
            </p:spPr>
            <p:txBody>
              <a:bodyPr wrap="square" lIns="0" tIns="0" rIns="0" bIns="0">
                <a:noAutofit/>
              </a:bodyPr>
              <a:lstStyle/>
              <a:p>
                <a:pPr algn="just">
                  <a:lnSpc>
                    <a:spcPct val="11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grpSp>
        <p:grpSp>
          <p:nvGrpSpPr>
            <p:cNvPr id="21" name="Group 41"/>
            <p:cNvGrpSpPr/>
            <p:nvPr/>
          </p:nvGrpSpPr>
          <p:grpSpPr>
            <a:xfrm>
              <a:off x="767408" y="3465004"/>
              <a:ext cx="2272816" cy="820096"/>
              <a:chOff x="2639616" y="4685195"/>
              <a:chExt cx="2272816" cy="820096"/>
            </a:xfrm>
          </p:grpSpPr>
          <p:sp>
            <p:nvSpPr>
              <p:cNvPr id="28" name="TextBox 42"/>
              <p:cNvSpPr txBox="1"/>
              <p:nvPr/>
            </p:nvSpPr>
            <p:spPr>
              <a:xfrm>
                <a:off x="2639616" y="4685195"/>
                <a:ext cx="2272816" cy="215444"/>
              </a:xfrm>
              <a:prstGeom prst="rect">
                <a:avLst/>
              </a:prstGeom>
            </p:spPr>
            <p:txBody>
              <a:bodyPr vert="horz" wrap="none" lIns="0" tIns="0" rIns="0" bIns="0" anchor="t">
                <a:noAutofit/>
              </a:bodyPr>
              <a:lstStyle/>
              <a:p>
                <a:pPr>
                  <a:spcBef>
                    <a:spcPct val="0"/>
                  </a:spcBef>
                </a:pPr>
                <a:r>
                  <a:rPr lang="zh-CN" altLang="en-US" sz="2000" b="1" dirty="0">
                    <a:solidFill>
                      <a:schemeClr val="accent2">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9" name="Rectangle 43"/>
              <p:cNvSpPr/>
              <p:nvPr/>
            </p:nvSpPr>
            <p:spPr>
              <a:xfrm>
                <a:off x="2639616" y="5043626"/>
                <a:ext cx="2272816" cy="461665"/>
              </a:xfrm>
              <a:prstGeom prst="rect">
                <a:avLst/>
              </a:prstGeom>
            </p:spPr>
            <p:txBody>
              <a:bodyPr wrap="square" lIns="0" tIns="0" rIns="0" bIns="0">
                <a:noAutofit/>
              </a:bodyPr>
              <a:lstStyle/>
              <a:p>
                <a:pPr algn="just">
                  <a:lnSpc>
                    <a:spcPct val="11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grpSp>
        <p:grpSp>
          <p:nvGrpSpPr>
            <p:cNvPr id="22" name="Group 45"/>
            <p:cNvGrpSpPr/>
            <p:nvPr/>
          </p:nvGrpSpPr>
          <p:grpSpPr>
            <a:xfrm>
              <a:off x="9151775" y="3465004"/>
              <a:ext cx="2321087" cy="829509"/>
              <a:chOff x="2639615" y="4675782"/>
              <a:chExt cx="2321087" cy="829509"/>
            </a:xfrm>
          </p:grpSpPr>
          <p:sp>
            <p:nvSpPr>
              <p:cNvPr id="26" name="TextBox 46"/>
              <p:cNvSpPr txBox="1"/>
              <p:nvPr/>
            </p:nvSpPr>
            <p:spPr>
              <a:xfrm>
                <a:off x="2639615" y="4675782"/>
                <a:ext cx="2321087" cy="215444"/>
              </a:xfrm>
              <a:prstGeom prst="rect">
                <a:avLst/>
              </a:prstGeom>
            </p:spPr>
            <p:txBody>
              <a:bodyPr vert="horz" wrap="none" lIns="0" tIns="0" rIns="0" bIns="0" anchor="t" anchorCtr="0">
                <a:noAutofit/>
              </a:bodyPr>
              <a:lstStyle/>
              <a:p>
                <a:pPr algn="l">
                  <a:spcBef>
                    <a:spcPct val="0"/>
                  </a:spcBef>
                </a:pPr>
                <a:r>
                  <a:rPr lang="zh-CN" altLang="en-US" sz="2000" b="1" dirty="0">
                    <a:solidFill>
                      <a:schemeClr val="accent3">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7" name="Rectangle 47"/>
              <p:cNvSpPr/>
              <p:nvPr/>
            </p:nvSpPr>
            <p:spPr>
              <a:xfrm>
                <a:off x="2639616" y="5043626"/>
                <a:ext cx="2321086" cy="461665"/>
              </a:xfrm>
              <a:prstGeom prst="rect">
                <a:avLst/>
              </a:prstGeom>
            </p:spPr>
            <p:txBody>
              <a:bodyPr wrap="square" lIns="0" tIns="0" rIns="0" bIns="0" anchor="t" anchorCtr="0">
                <a:noAutofit/>
              </a:bodyPr>
              <a:lstStyle/>
              <a:p>
                <a:pPr algn="just">
                  <a:lnSpc>
                    <a:spcPct val="11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grpSp>
        <p:grpSp>
          <p:nvGrpSpPr>
            <p:cNvPr id="23" name="Group 44"/>
            <p:cNvGrpSpPr/>
            <p:nvPr/>
          </p:nvGrpSpPr>
          <p:grpSpPr>
            <a:xfrm>
              <a:off x="8242021" y="4691795"/>
              <a:ext cx="2321087" cy="829509"/>
              <a:chOff x="2639615" y="4675782"/>
              <a:chExt cx="2321087" cy="829509"/>
            </a:xfrm>
          </p:grpSpPr>
          <p:sp>
            <p:nvSpPr>
              <p:cNvPr id="24" name="TextBox 48"/>
              <p:cNvSpPr txBox="1"/>
              <p:nvPr/>
            </p:nvSpPr>
            <p:spPr>
              <a:xfrm>
                <a:off x="2639615" y="4675782"/>
                <a:ext cx="2321087" cy="215444"/>
              </a:xfrm>
              <a:prstGeom prst="rect">
                <a:avLst/>
              </a:prstGeom>
            </p:spPr>
            <p:txBody>
              <a:bodyPr vert="horz" wrap="none" lIns="0" tIns="0" rIns="0" bIns="0" anchor="t" anchorCtr="0">
                <a:noAutofit/>
              </a:bodyPr>
              <a:lstStyle/>
              <a:p>
                <a:pPr algn="l">
                  <a:spcBef>
                    <a:spcPct val="0"/>
                  </a:spcBef>
                </a:pPr>
                <a:r>
                  <a:rPr lang="zh-CN" altLang="en-US" sz="2000" b="1">
                    <a:solidFill>
                      <a:schemeClr val="accent5"/>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5" name="Rectangle 49"/>
              <p:cNvSpPr/>
              <p:nvPr/>
            </p:nvSpPr>
            <p:spPr>
              <a:xfrm>
                <a:off x="2639616" y="5043626"/>
                <a:ext cx="2321086" cy="461665"/>
              </a:xfrm>
              <a:prstGeom prst="rect">
                <a:avLst/>
              </a:prstGeom>
            </p:spPr>
            <p:txBody>
              <a:bodyPr wrap="square" lIns="0" tIns="0" rIns="0" bIns="0" anchor="t" anchorCtr="0">
                <a:noAutofit/>
              </a:bodyPr>
              <a:lstStyle/>
              <a:p>
                <a:pPr algn="just">
                  <a:lnSpc>
                    <a:spcPct val="11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gr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教育经历</a:t>
            </a:r>
          </a:p>
        </p:txBody>
      </p:sp>
      <p:grpSp>
        <p:nvGrpSpPr>
          <p:cNvPr id="8" name="07529990-202f-48fa-be77-ff001093ef2f"/>
          <p:cNvGrpSpPr>
            <a:grpSpLocks noChangeAspect="1"/>
          </p:cNvGrpSpPr>
          <p:nvPr/>
        </p:nvGrpSpPr>
        <p:grpSpPr>
          <a:xfrm>
            <a:off x="985520" y="1651518"/>
            <a:ext cx="10223509" cy="4384028"/>
            <a:chOff x="944880" y="1488958"/>
            <a:chExt cx="10223509" cy="4384028"/>
          </a:xfrm>
        </p:grpSpPr>
        <p:grpSp>
          <p:nvGrpSpPr>
            <p:cNvPr id="9" name="Group 6"/>
            <p:cNvGrpSpPr/>
            <p:nvPr/>
          </p:nvGrpSpPr>
          <p:grpSpPr>
            <a:xfrm>
              <a:off x="3794215" y="1488958"/>
              <a:ext cx="4592899" cy="4384028"/>
              <a:chOff x="3794214" y="1488957"/>
              <a:chExt cx="4592899" cy="4384028"/>
            </a:xfrm>
          </p:grpSpPr>
          <p:sp>
            <p:nvSpPr>
              <p:cNvPr id="28" name="îṥļîḑé-Freeform: Shape 224"/>
              <p:cNvSpPr/>
              <p:nvPr/>
            </p:nvSpPr>
            <p:spPr bwMode="auto">
              <a:xfrm>
                <a:off x="6908547" y="2476132"/>
                <a:ext cx="250642" cy="98937"/>
              </a:xfrm>
              <a:custGeom>
                <a:avLst/>
                <a:gdLst/>
                <a:ahLst/>
                <a:cxnLst>
                  <a:cxn ang="0">
                    <a:pos x="0" y="45"/>
                  </a:cxn>
                  <a:cxn ang="0">
                    <a:pos x="1036" y="45"/>
                  </a:cxn>
                  <a:cxn ang="0">
                    <a:pos x="1036" y="0"/>
                  </a:cxn>
                  <a:cxn ang="0">
                    <a:pos x="0" y="0"/>
                  </a:cxn>
                  <a:cxn ang="0">
                    <a:pos x="0" y="45"/>
                  </a:cxn>
                  <a:cxn ang="0">
                    <a:pos x="0" y="45"/>
                  </a:cxn>
                </a:cxnLst>
                <a:rect l="0" t="0" r="r" b="b"/>
                <a:pathLst>
                  <a:path w="1036" h="45">
                    <a:moveTo>
                      <a:pt x="0" y="45"/>
                    </a:moveTo>
                    <a:lnTo>
                      <a:pt x="1036" y="45"/>
                    </a:lnTo>
                    <a:lnTo>
                      <a:pt x="1036" y="0"/>
                    </a:lnTo>
                    <a:lnTo>
                      <a:pt x="0" y="0"/>
                    </a:lnTo>
                    <a:lnTo>
                      <a:pt x="0" y="45"/>
                    </a:lnTo>
                    <a:lnTo>
                      <a:pt x="0" y="45"/>
                    </a:lnTo>
                    <a:close/>
                  </a:path>
                </a:pathLst>
              </a:cu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9" name="îṥļîḑé-Freeform: Shape 225"/>
              <p:cNvSpPr/>
              <p:nvPr/>
            </p:nvSpPr>
            <p:spPr bwMode="auto">
              <a:xfrm>
                <a:off x="5015545" y="2476132"/>
                <a:ext cx="250642" cy="98937"/>
              </a:xfrm>
              <a:custGeom>
                <a:avLst/>
                <a:gdLst/>
                <a:ahLst/>
                <a:cxnLst>
                  <a:cxn ang="0">
                    <a:pos x="0" y="45"/>
                  </a:cxn>
                  <a:cxn ang="0">
                    <a:pos x="1036" y="45"/>
                  </a:cxn>
                  <a:cxn ang="0">
                    <a:pos x="1036" y="0"/>
                  </a:cxn>
                  <a:cxn ang="0">
                    <a:pos x="0" y="0"/>
                  </a:cxn>
                  <a:cxn ang="0">
                    <a:pos x="0" y="45"/>
                  </a:cxn>
                  <a:cxn ang="0">
                    <a:pos x="0" y="45"/>
                  </a:cxn>
                </a:cxnLst>
                <a:rect l="0" t="0" r="r" b="b"/>
                <a:pathLst>
                  <a:path w="1036" h="45">
                    <a:moveTo>
                      <a:pt x="0" y="45"/>
                    </a:moveTo>
                    <a:lnTo>
                      <a:pt x="1036" y="45"/>
                    </a:lnTo>
                    <a:lnTo>
                      <a:pt x="1036" y="0"/>
                    </a:lnTo>
                    <a:lnTo>
                      <a:pt x="0" y="0"/>
                    </a:lnTo>
                    <a:lnTo>
                      <a:pt x="0" y="45"/>
                    </a:lnTo>
                    <a:lnTo>
                      <a:pt x="0" y="45"/>
                    </a:lnTo>
                    <a:close/>
                  </a:path>
                </a:pathLst>
              </a:cu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0" name="îṥļîḑé-Freeform: Shape 226"/>
              <p:cNvSpPr/>
              <p:nvPr/>
            </p:nvSpPr>
            <p:spPr bwMode="auto">
              <a:xfrm>
                <a:off x="6038996" y="3347052"/>
                <a:ext cx="98938" cy="329790"/>
              </a:xfrm>
              <a:custGeom>
                <a:avLst/>
                <a:gdLst/>
                <a:ahLst/>
                <a:cxnLst>
                  <a:cxn ang="0">
                    <a:pos x="45" y="1024"/>
                  </a:cxn>
                  <a:cxn ang="0">
                    <a:pos x="45" y="0"/>
                  </a:cxn>
                  <a:cxn ang="0">
                    <a:pos x="0" y="0"/>
                  </a:cxn>
                  <a:cxn ang="0">
                    <a:pos x="0" y="1024"/>
                  </a:cxn>
                  <a:cxn ang="0">
                    <a:pos x="45" y="1024"/>
                  </a:cxn>
                  <a:cxn ang="0">
                    <a:pos x="45" y="1024"/>
                  </a:cxn>
                </a:cxnLst>
                <a:rect l="0" t="0" r="r" b="b"/>
                <a:pathLst>
                  <a:path w="45" h="1024">
                    <a:moveTo>
                      <a:pt x="45" y="1024"/>
                    </a:moveTo>
                    <a:lnTo>
                      <a:pt x="45" y="0"/>
                    </a:lnTo>
                    <a:lnTo>
                      <a:pt x="0" y="0"/>
                    </a:lnTo>
                    <a:lnTo>
                      <a:pt x="0" y="1024"/>
                    </a:lnTo>
                    <a:lnTo>
                      <a:pt x="45" y="1024"/>
                    </a:lnTo>
                    <a:lnTo>
                      <a:pt x="45" y="1024"/>
                    </a:lnTo>
                    <a:close/>
                  </a:path>
                </a:pathLst>
              </a:custGeom>
              <a:solidFill>
                <a:srgbClr val="D1D3D4"/>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1" name="îṥļîḑé-Freeform: Shape 227"/>
              <p:cNvSpPr/>
              <p:nvPr/>
            </p:nvSpPr>
            <p:spPr bwMode="auto">
              <a:xfrm>
                <a:off x="4170178" y="3672176"/>
                <a:ext cx="1953466" cy="595823"/>
              </a:xfrm>
              <a:custGeom>
                <a:avLst/>
                <a:gdLst/>
                <a:ahLst/>
                <a:cxnLst>
                  <a:cxn ang="0">
                    <a:pos x="453" y="0"/>
                  </a:cxn>
                  <a:cxn ang="0">
                    <a:pos x="80" y="0"/>
                  </a:cxn>
                  <a:cxn ang="0">
                    <a:pos x="0" y="80"/>
                  </a:cxn>
                  <a:cxn ang="0">
                    <a:pos x="0" y="165"/>
                  </a:cxn>
                  <a:cxn ang="0">
                    <a:pos x="27" y="165"/>
                  </a:cxn>
                  <a:cxn ang="0">
                    <a:pos x="27" y="80"/>
                  </a:cxn>
                  <a:cxn ang="0">
                    <a:pos x="80" y="27"/>
                  </a:cxn>
                  <a:cxn ang="0">
                    <a:pos x="453" y="27"/>
                  </a:cxn>
                  <a:cxn ang="0">
                    <a:pos x="453" y="0"/>
                  </a:cxn>
                </a:cxnLst>
                <a:rect l="0" t="0" r="r" b="b"/>
                <a:pathLst>
                  <a:path w="453" h="165">
                    <a:moveTo>
                      <a:pt x="453" y="0"/>
                    </a:moveTo>
                    <a:cubicBezTo>
                      <a:pt x="80" y="0"/>
                      <a:pt x="80" y="0"/>
                      <a:pt x="80" y="0"/>
                    </a:cubicBezTo>
                    <a:cubicBezTo>
                      <a:pt x="36" y="0"/>
                      <a:pt x="0" y="36"/>
                      <a:pt x="0" y="80"/>
                    </a:cubicBezTo>
                    <a:cubicBezTo>
                      <a:pt x="0" y="165"/>
                      <a:pt x="0" y="165"/>
                      <a:pt x="0" y="165"/>
                    </a:cubicBezTo>
                    <a:cubicBezTo>
                      <a:pt x="27" y="165"/>
                      <a:pt x="27" y="165"/>
                      <a:pt x="27" y="165"/>
                    </a:cubicBezTo>
                    <a:cubicBezTo>
                      <a:pt x="27" y="80"/>
                      <a:pt x="27" y="80"/>
                      <a:pt x="27" y="80"/>
                    </a:cubicBezTo>
                    <a:cubicBezTo>
                      <a:pt x="27" y="51"/>
                      <a:pt x="51" y="27"/>
                      <a:pt x="80" y="27"/>
                    </a:cubicBezTo>
                    <a:cubicBezTo>
                      <a:pt x="453" y="27"/>
                      <a:pt x="453" y="27"/>
                      <a:pt x="453" y="27"/>
                    </a:cubicBezTo>
                    <a:cubicBezTo>
                      <a:pt x="453" y="0"/>
                      <a:pt x="453" y="0"/>
                      <a:pt x="453" y="0"/>
                    </a:cubicBezTo>
                    <a:close/>
                  </a:path>
                </a:pathLst>
              </a:cu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2" name="îṥļîḑé-Freeform: Shape 228"/>
              <p:cNvSpPr/>
              <p:nvPr/>
            </p:nvSpPr>
            <p:spPr bwMode="auto">
              <a:xfrm>
                <a:off x="6037898" y="3672176"/>
                <a:ext cx="1973254" cy="595823"/>
              </a:xfrm>
              <a:custGeom>
                <a:avLst/>
                <a:gdLst/>
                <a:ahLst/>
                <a:cxnLst>
                  <a:cxn ang="0">
                    <a:pos x="0" y="0"/>
                  </a:cxn>
                  <a:cxn ang="0">
                    <a:pos x="373" y="0"/>
                  </a:cxn>
                  <a:cxn ang="0">
                    <a:pos x="454" y="80"/>
                  </a:cxn>
                  <a:cxn ang="0">
                    <a:pos x="454" y="165"/>
                  </a:cxn>
                  <a:cxn ang="0">
                    <a:pos x="427" y="165"/>
                  </a:cxn>
                  <a:cxn ang="0">
                    <a:pos x="427" y="80"/>
                  </a:cxn>
                  <a:cxn ang="0">
                    <a:pos x="373" y="27"/>
                  </a:cxn>
                  <a:cxn ang="0">
                    <a:pos x="0" y="27"/>
                  </a:cxn>
                  <a:cxn ang="0">
                    <a:pos x="0" y="0"/>
                  </a:cxn>
                </a:cxnLst>
                <a:rect l="0" t="0" r="r" b="b"/>
                <a:pathLst>
                  <a:path w="454" h="165">
                    <a:moveTo>
                      <a:pt x="0" y="0"/>
                    </a:moveTo>
                    <a:cubicBezTo>
                      <a:pt x="373" y="0"/>
                      <a:pt x="373" y="0"/>
                      <a:pt x="373" y="0"/>
                    </a:cubicBezTo>
                    <a:cubicBezTo>
                      <a:pt x="418" y="0"/>
                      <a:pt x="454" y="36"/>
                      <a:pt x="454" y="80"/>
                    </a:cubicBezTo>
                    <a:cubicBezTo>
                      <a:pt x="454" y="165"/>
                      <a:pt x="454" y="165"/>
                      <a:pt x="454" y="165"/>
                    </a:cubicBezTo>
                    <a:cubicBezTo>
                      <a:pt x="427" y="165"/>
                      <a:pt x="427" y="165"/>
                      <a:pt x="427" y="165"/>
                    </a:cubicBezTo>
                    <a:cubicBezTo>
                      <a:pt x="427" y="80"/>
                      <a:pt x="427" y="80"/>
                      <a:pt x="427" y="80"/>
                    </a:cubicBezTo>
                    <a:cubicBezTo>
                      <a:pt x="427" y="51"/>
                      <a:pt x="403" y="27"/>
                      <a:pt x="373" y="27"/>
                    </a:cubicBezTo>
                    <a:cubicBezTo>
                      <a:pt x="0" y="27"/>
                      <a:pt x="0" y="27"/>
                      <a:pt x="0" y="27"/>
                    </a:cubicBezTo>
                    <a:cubicBezTo>
                      <a:pt x="0" y="0"/>
                      <a:pt x="0" y="0"/>
                      <a:pt x="0" y="0"/>
                    </a:cubicBezTo>
                    <a:close/>
                  </a:path>
                </a:pathLst>
              </a:cu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33" name="Group 229"/>
              <p:cNvGrpSpPr/>
              <p:nvPr/>
            </p:nvGrpSpPr>
            <p:grpSpPr>
              <a:xfrm>
                <a:off x="5416789" y="3672176"/>
                <a:ext cx="1345550" cy="595823"/>
                <a:chOff x="4085431" y="2927950"/>
                <a:chExt cx="971550" cy="430212"/>
              </a:xfrm>
              <a:solidFill>
                <a:schemeClr val="bg1">
                  <a:lumMod val="85000"/>
                </a:schemeClr>
              </a:solidFill>
            </p:grpSpPr>
            <p:sp>
              <p:nvSpPr>
                <p:cNvPr id="108" name="îṥļîḑé-Freeform: Shape 230"/>
                <p:cNvSpPr/>
                <p:nvPr/>
              </p:nvSpPr>
              <p:spPr bwMode="auto">
                <a:xfrm>
                  <a:off x="4085431" y="2927950"/>
                  <a:ext cx="777082" cy="430212"/>
                </a:xfrm>
                <a:custGeom>
                  <a:avLst/>
                  <a:gdLst/>
                  <a:ahLst/>
                  <a:cxnLst>
                    <a:cxn ang="0">
                      <a:pos x="453" y="0"/>
                    </a:cxn>
                    <a:cxn ang="0">
                      <a:pos x="81" y="0"/>
                    </a:cxn>
                    <a:cxn ang="0">
                      <a:pos x="0" y="80"/>
                    </a:cxn>
                    <a:cxn ang="0">
                      <a:pos x="0" y="165"/>
                    </a:cxn>
                    <a:cxn ang="0">
                      <a:pos x="27" y="165"/>
                    </a:cxn>
                    <a:cxn ang="0">
                      <a:pos x="27" y="80"/>
                    </a:cxn>
                    <a:cxn ang="0">
                      <a:pos x="81" y="27"/>
                    </a:cxn>
                    <a:cxn ang="0">
                      <a:pos x="453" y="27"/>
                    </a:cxn>
                    <a:cxn ang="0">
                      <a:pos x="453" y="0"/>
                    </a:cxn>
                  </a:cxnLst>
                  <a:rect l="0" t="0" r="r" b="b"/>
                  <a:pathLst>
                    <a:path w="453" h="165">
                      <a:moveTo>
                        <a:pt x="453" y="0"/>
                      </a:moveTo>
                      <a:cubicBezTo>
                        <a:pt x="81" y="0"/>
                        <a:pt x="81" y="0"/>
                        <a:pt x="81" y="0"/>
                      </a:cubicBezTo>
                      <a:cubicBezTo>
                        <a:pt x="36" y="0"/>
                        <a:pt x="0" y="36"/>
                        <a:pt x="0" y="80"/>
                      </a:cubicBezTo>
                      <a:cubicBezTo>
                        <a:pt x="0" y="165"/>
                        <a:pt x="0" y="165"/>
                        <a:pt x="0" y="165"/>
                      </a:cubicBezTo>
                      <a:cubicBezTo>
                        <a:pt x="27" y="165"/>
                        <a:pt x="27" y="165"/>
                        <a:pt x="27" y="165"/>
                      </a:cubicBezTo>
                      <a:cubicBezTo>
                        <a:pt x="27" y="80"/>
                        <a:pt x="27" y="80"/>
                        <a:pt x="27" y="80"/>
                      </a:cubicBezTo>
                      <a:cubicBezTo>
                        <a:pt x="27" y="51"/>
                        <a:pt x="51" y="27"/>
                        <a:pt x="81" y="27"/>
                      </a:cubicBezTo>
                      <a:cubicBezTo>
                        <a:pt x="453" y="27"/>
                        <a:pt x="453" y="27"/>
                        <a:pt x="453" y="27"/>
                      </a:cubicBezTo>
                      <a:cubicBezTo>
                        <a:pt x="453" y="0"/>
                        <a:pt x="453" y="0"/>
                        <a:pt x="453" y="0"/>
                      </a:cubicBezTo>
                      <a:close/>
                    </a:path>
                  </a:pathLst>
                </a:custGeom>
                <a:grp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9" name="îṥļîḑé-Freeform: Shape 231"/>
                <p:cNvSpPr/>
                <p:nvPr/>
              </p:nvSpPr>
              <p:spPr bwMode="auto">
                <a:xfrm>
                  <a:off x="4257675" y="2927950"/>
                  <a:ext cx="799306" cy="430212"/>
                </a:xfrm>
                <a:custGeom>
                  <a:avLst/>
                  <a:gdLst/>
                  <a:ahLst/>
                  <a:cxnLst>
                    <a:cxn ang="0">
                      <a:pos x="0" y="0"/>
                    </a:cxn>
                    <a:cxn ang="0">
                      <a:pos x="373" y="0"/>
                    </a:cxn>
                    <a:cxn ang="0">
                      <a:pos x="454" y="80"/>
                    </a:cxn>
                    <a:cxn ang="0">
                      <a:pos x="454" y="165"/>
                    </a:cxn>
                    <a:cxn ang="0">
                      <a:pos x="427" y="165"/>
                    </a:cxn>
                    <a:cxn ang="0">
                      <a:pos x="427" y="80"/>
                    </a:cxn>
                    <a:cxn ang="0">
                      <a:pos x="373" y="27"/>
                    </a:cxn>
                    <a:cxn ang="0">
                      <a:pos x="0" y="27"/>
                    </a:cxn>
                    <a:cxn ang="0">
                      <a:pos x="0" y="0"/>
                    </a:cxn>
                  </a:cxnLst>
                  <a:rect l="0" t="0" r="r" b="b"/>
                  <a:pathLst>
                    <a:path w="454" h="165">
                      <a:moveTo>
                        <a:pt x="0" y="0"/>
                      </a:moveTo>
                      <a:cubicBezTo>
                        <a:pt x="373" y="0"/>
                        <a:pt x="373" y="0"/>
                        <a:pt x="373" y="0"/>
                      </a:cubicBezTo>
                      <a:cubicBezTo>
                        <a:pt x="418" y="0"/>
                        <a:pt x="454" y="36"/>
                        <a:pt x="454" y="80"/>
                      </a:cubicBezTo>
                      <a:cubicBezTo>
                        <a:pt x="454" y="165"/>
                        <a:pt x="454" y="165"/>
                        <a:pt x="454" y="165"/>
                      </a:cubicBezTo>
                      <a:cubicBezTo>
                        <a:pt x="427" y="165"/>
                        <a:pt x="427" y="165"/>
                        <a:pt x="427" y="165"/>
                      </a:cubicBezTo>
                      <a:cubicBezTo>
                        <a:pt x="427" y="80"/>
                        <a:pt x="427" y="80"/>
                        <a:pt x="427" y="80"/>
                      </a:cubicBezTo>
                      <a:cubicBezTo>
                        <a:pt x="427" y="51"/>
                        <a:pt x="403" y="27"/>
                        <a:pt x="373" y="27"/>
                      </a:cubicBezTo>
                      <a:cubicBezTo>
                        <a:pt x="0" y="27"/>
                        <a:pt x="0" y="27"/>
                        <a:pt x="0" y="27"/>
                      </a:cubicBezTo>
                      <a:cubicBezTo>
                        <a:pt x="0" y="0"/>
                        <a:pt x="0" y="0"/>
                        <a:pt x="0" y="0"/>
                      </a:cubicBezTo>
                      <a:close/>
                    </a:path>
                  </a:pathLst>
                </a:custGeom>
                <a:grp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34" name="Group 232"/>
              <p:cNvGrpSpPr/>
              <p:nvPr/>
            </p:nvGrpSpPr>
            <p:grpSpPr>
              <a:xfrm>
                <a:off x="4579119" y="1864919"/>
                <a:ext cx="439722" cy="1321366"/>
                <a:chOff x="3480594" y="1623025"/>
                <a:chExt cx="317500" cy="954088"/>
              </a:xfrm>
              <a:solidFill>
                <a:schemeClr val="bg1">
                  <a:lumMod val="85000"/>
                </a:schemeClr>
              </a:solidFill>
            </p:grpSpPr>
            <p:sp>
              <p:nvSpPr>
                <p:cNvPr id="106" name="îṥļîḑé-Freeform: Shape 233"/>
                <p:cNvSpPr/>
                <p:nvPr/>
              </p:nvSpPr>
              <p:spPr bwMode="auto">
                <a:xfrm>
                  <a:off x="3480594" y="1623025"/>
                  <a:ext cx="317500" cy="682625"/>
                </a:xfrm>
                <a:custGeom>
                  <a:avLst/>
                  <a:gdLst/>
                  <a:ahLst/>
                  <a:cxnLst>
                    <a:cxn ang="0">
                      <a:pos x="122" y="261"/>
                    </a:cxn>
                    <a:cxn ang="0">
                      <a:pos x="122" y="80"/>
                    </a:cxn>
                    <a:cxn ang="0">
                      <a:pos x="42" y="0"/>
                    </a:cxn>
                    <a:cxn ang="0">
                      <a:pos x="0" y="0"/>
                    </a:cxn>
                    <a:cxn ang="0">
                      <a:pos x="0" y="26"/>
                    </a:cxn>
                    <a:cxn ang="0">
                      <a:pos x="42" y="26"/>
                    </a:cxn>
                    <a:cxn ang="0">
                      <a:pos x="96" y="80"/>
                    </a:cxn>
                    <a:cxn ang="0">
                      <a:pos x="96" y="261"/>
                    </a:cxn>
                    <a:cxn ang="0">
                      <a:pos x="122" y="261"/>
                    </a:cxn>
                  </a:cxnLst>
                  <a:rect l="0" t="0" r="r" b="b"/>
                  <a:pathLst>
                    <a:path w="122" h="261">
                      <a:moveTo>
                        <a:pt x="122" y="261"/>
                      </a:moveTo>
                      <a:cubicBezTo>
                        <a:pt x="122" y="80"/>
                        <a:pt x="122" y="80"/>
                        <a:pt x="122" y="80"/>
                      </a:cubicBezTo>
                      <a:cubicBezTo>
                        <a:pt x="122" y="36"/>
                        <a:pt x="86" y="0"/>
                        <a:pt x="42" y="0"/>
                      </a:cubicBezTo>
                      <a:cubicBezTo>
                        <a:pt x="0" y="0"/>
                        <a:pt x="0" y="0"/>
                        <a:pt x="0" y="0"/>
                      </a:cubicBezTo>
                      <a:cubicBezTo>
                        <a:pt x="0" y="26"/>
                        <a:pt x="0" y="26"/>
                        <a:pt x="0" y="26"/>
                      </a:cubicBezTo>
                      <a:cubicBezTo>
                        <a:pt x="42" y="26"/>
                        <a:pt x="42" y="26"/>
                        <a:pt x="42" y="26"/>
                      </a:cubicBezTo>
                      <a:cubicBezTo>
                        <a:pt x="71" y="26"/>
                        <a:pt x="96" y="51"/>
                        <a:pt x="96" y="80"/>
                      </a:cubicBezTo>
                      <a:cubicBezTo>
                        <a:pt x="96" y="261"/>
                        <a:pt x="96" y="261"/>
                        <a:pt x="96" y="261"/>
                      </a:cubicBezTo>
                      <a:cubicBezTo>
                        <a:pt x="122" y="261"/>
                        <a:pt x="122" y="261"/>
                        <a:pt x="122" y="261"/>
                      </a:cubicBezTo>
                      <a:close/>
                    </a:path>
                  </a:pathLst>
                </a:custGeom>
                <a:grp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7" name="îṥļîḑé-Freeform: Shape 234"/>
                <p:cNvSpPr/>
                <p:nvPr/>
              </p:nvSpPr>
              <p:spPr bwMode="auto">
                <a:xfrm>
                  <a:off x="3480594" y="1894488"/>
                  <a:ext cx="317500" cy="682625"/>
                </a:xfrm>
                <a:custGeom>
                  <a:avLst/>
                  <a:gdLst/>
                  <a:ahLst/>
                  <a:cxnLst>
                    <a:cxn ang="0">
                      <a:pos x="122" y="0"/>
                    </a:cxn>
                    <a:cxn ang="0">
                      <a:pos x="122" y="180"/>
                    </a:cxn>
                    <a:cxn ang="0">
                      <a:pos x="42" y="261"/>
                    </a:cxn>
                    <a:cxn ang="0">
                      <a:pos x="0" y="261"/>
                    </a:cxn>
                    <a:cxn ang="0">
                      <a:pos x="0" y="234"/>
                    </a:cxn>
                    <a:cxn ang="0">
                      <a:pos x="42" y="234"/>
                    </a:cxn>
                    <a:cxn ang="0">
                      <a:pos x="96" y="180"/>
                    </a:cxn>
                    <a:cxn ang="0">
                      <a:pos x="96" y="0"/>
                    </a:cxn>
                    <a:cxn ang="0">
                      <a:pos x="122" y="0"/>
                    </a:cxn>
                  </a:cxnLst>
                  <a:rect l="0" t="0" r="r" b="b"/>
                  <a:pathLst>
                    <a:path w="122" h="261">
                      <a:moveTo>
                        <a:pt x="122" y="0"/>
                      </a:moveTo>
                      <a:cubicBezTo>
                        <a:pt x="122" y="180"/>
                        <a:pt x="122" y="180"/>
                        <a:pt x="122" y="180"/>
                      </a:cubicBezTo>
                      <a:cubicBezTo>
                        <a:pt x="122" y="225"/>
                        <a:pt x="86" y="261"/>
                        <a:pt x="42" y="261"/>
                      </a:cubicBezTo>
                      <a:cubicBezTo>
                        <a:pt x="0" y="261"/>
                        <a:pt x="0" y="261"/>
                        <a:pt x="0" y="261"/>
                      </a:cubicBezTo>
                      <a:cubicBezTo>
                        <a:pt x="0" y="234"/>
                        <a:pt x="0" y="234"/>
                        <a:pt x="0" y="234"/>
                      </a:cubicBezTo>
                      <a:cubicBezTo>
                        <a:pt x="42" y="234"/>
                        <a:pt x="42" y="234"/>
                        <a:pt x="42" y="234"/>
                      </a:cubicBezTo>
                      <a:cubicBezTo>
                        <a:pt x="71" y="234"/>
                        <a:pt x="96" y="210"/>
                        <a:pt x="96" y="180"/>
                      </a:cubicBezTo>
                      <a:cubicBezTo>
                        <a:pt x="96" y="0"/>
                        <a:pt x="96" y="0"/>
                        <a:pt x="96" y="0"/>
                      </a:cubicBezTo>
                      <a:cubicBezTo>
                        <a:pt x="122" y="0"/>
                        <a:pt x="122" y="0"/>
                        <a:pt x="122" y="0"/>
                      </a:cubicBezTo>
                      <a:close/>
                    </a:path>
                  </a:pathLst>
                </a:custGeom>
                <a:grp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35" name="Group 235"/>
              <p:cNvGrpSpPr/>
              <p:nvPr/>
            </p:nvGrpSpPr>
            <p:grpSpPr>
              <a:xfrm>
                <a:off x="7155891" y="1864919"/>
                <a:ext cx="446319" cy="1321366"/>
                <a:chOff x="5341144" y="1623025"/>
                <a:chExt cx="322263" cy="954088"/>
              </a:xfrm>
              <a:solidFill>
                <a:schemeClr val="bg1">
                  <a:lumMod val="85000"/>
                </a:schemeClr>
              </a:solidFill>
            </p:grpSpPr>
            <p:sp>
              <p:nvSpPr>
                <p:cNvPr id="104" name="îṥļîḑé-Freeform: Shape 236"/>
                <p:cNvSpPr/>
                <p:nvPr/>
              </p:nvSpPr>
              <p:spPr bwMode="auto">
                <a:xfrm>
                  <a:off x="5341144" y="1623025"/>
                  <a:ext cx="322263" cy="682625"/>
                </a:xfrm>
                <a:custGeom>
                  <a:avLst/>
                  <a:gdLst/>
                  <a:ahLst/>
                  <a:cxnLst>
                    <a:cxn ang="0">
                      <a:pos x="0" y="261"/>
                    </a:cxn>
                    <a:cxn ang="0">
                      <a:pos x="0" y="80"/>
                    </a:cxn>
                    <a:cxn ang="0">
                      <a:pos x="81" y="0"/>
                    </a:cxn>
                    <a:cxn ang="0">
                      <a:pos x="123" y="0"/>
                    </a:cxn>
                    <a:cxn ang="0">
                      <a:pos x="123" y="26"/>
                    </a:cxn>
                    <a:cxn ang="0">
                      <a:pos x="81" y="26"/>
                    </a:cxn>
                    <a:cxn ang="0">
                      <a:pos x="27" y="80"/>
                    </a:cxn>
                    <a:cxn ang="0">
                      <a:pos x="27" y="261"/>
                    </a:cxn>
                    <a:cxn ang="0">
                      <a:pos x="0" y="261"/>
                    </a:cxn>
                  </a:cxnLst>
                  <a:rect l="0" t="0" r="r" b="b"/>
                  <a:pathLst>
                    <a:path w="123" h="261">
                      <a:moveTo>
                        <a:pt x="0" y="261"/>
                      </a:moveTo>
                      <a:cubicBezTo>
                        <a:pt x="0" y="80"/>
                        <a:pt x="0" y="80"/>
                        <a:pt x="0" y="80"/>
                      </a:cubicBezTo>
                      <a:cubicBezTo>
                        <a:pt x="0" y="36"/>
                        <a:pt x="37" y="0"/>
                        <a:pt x="81" y="0"/>
                      </a:cubicBezTo>
                      <a:cubicBezTo>
                        <a:pt x="123" y="0"/>
                        <a:pt x="123" y="0"/>
                        <a:pt x="123" y="0"/>
                      </a:cubicBezTo>
                      <a:cubicBezTo>
                        <a:pt x="123" y="26"/>
                        <a:pt x="123" y="26"/>
                        <a:pt x="123" y="26"/>
                      </a:cubicBezTo>
                      <a:cubicBezTo>
                        <a:pt x="81" y="26"/>
                        <a:pt x="81" y="26"/>
                        <a:pt x="81" y="26"/>
                      </a:cubicBezTo>
                      <a:cubicBezTo>
                        <a:pt x="51" y="26"/>
                        <a:pt x="27" y="51"/>
                        <a:pt x="27" y="80"/>
                      </a:cubicBezTo>
                      <a:cubicBezTo>
                        <a:pt x="27" y="261"/>
                        <a:pt x="27" y="261"/>
                        <a:pt x="27" y="261"/>
                      </a:cubicBezTo>
                      <a:cubicBezTo>
                        <a:pt x="0" y="261"/>
                        <a:pt x="0" y="261"/>
                        <a:pt x="0" y="261"/>
                      </a:cubicBezTo>
                      <a:close/>
                    </a:path>
                  </a:pathLst>
                </a:custGeom>
                <a:grp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5" name="îṥļîḑé-Freeform: Shape 237"/>
                <p:cNvSpPr/>
                <p:nvPr/>
              </p:nvSpPr>
              <p:spPr bwMode="auto">
                <a:xfrm>
                  <a:off x="5341144" y="1894488"/>
                  <a:ext cx="322263" cy="682625"/>
                </a:xfrm>
                <a:custGeom>
                  <a:avLst/>
                  <a:gdLst/>
                  <a:ahLst/>
                  <a:cxnLst>
                    <a:cxn ang="0">
                      <a:pos x="0" y="0"/>
                    </a:cxn>
                    <a:cxn ang="0">
                      <a:pos x="0" y="180"/>
                    </a:cxn>
                    <a:cxn ang="0">
                      <a:pos x="81" y="261"/>
                    </a:cxn>
                    <a:cxn ang="0">
                      <a:pos x="123" y="261"/>
                    </a:cxn>
                    <a:cxn ang="0">
                      <a:pos x="123" y="234"/>
                    </a:cxn>
                    <a:cxn ang="0">
                      <a:pos x="81" y="234"/>
                    </a:cxn>
                    <a:cxn ang="0">
                      <a:pos x="27" y="180"/>
                    </a:cxn>
                    <a:cxn ang="0">
                      <a:pos x="27" y="0"/>
                    </a:cxn>
                    <a:cxn ang="0">
                      <a:pos x="0" y="0"/>
                    </a:cxn>
                  </a:cxnLst>
                  <a:rect l="0" t="0" r="r" b="b"/>
                  <a:pathLst>
                    <a:path w="123" h="261">
                      <a:moveTo>
                        <a:pt x="0" y="0"/>
                      </a:moveTo>
                      <a:cubicBezTo>
                        <a:pt x="0" y="180"/>
                        <a:pt x="0" y="180"/>
                        <a:pt x="0" y="180"/>
                      </a:cubicBezTo>
                      <a:cubicBezTo>
                        <a:pt x="0" y="225"/>
                        <a:pt x="37" y="261"/>
                        <a:pt x="81" y="261"/>
                      </a:cubicBezTo>
                      <a:cubicBezTo>
                        <a:pt x="123" y="261"/>
                        <a:pt x="123" y="261"/>
                        <a:pt x="123" y="261"/>
                      </a:cubicBezTo>
                      <a:cubicBezTo>
                        <a:pt x="123" y="234"/>
                        <a:pt x="123" y="234"/>
                        <a:pt x="123" y="234"/>
                      </a:cubicBezTo>
                      <a:cubicBezTo>
                        <a:pt x="81" y="234"/>
                        <a:pt x="81" y="234"/>
                        <a:pt x="81" y="234"/>
                      </a:cubicBezTo>
                      <a:cubicBezTo>
                        <a:pt x="51" y="234"/>
                        <a:pt x="27" y="210"/>
                        <a:pt x="27" y="180"/>
                      </a:cubicBezTo>
                      <a:cubicBezTo>
                        <a:pt x="27" y="0"/>
                        <a:pt x="27" y="0"/>
                        <a:pt x="27" y="0"/>
                      </a:cubicBezTo>
                      <a:cubicBezTo>
                        <a:pt x="0" y="0"/>
                        <a:pt x="0" y="0"/>
                        <a:pt x="0" y="0"/>
                      </a:cubicBezTo>
                      <a:close/>
                    </a:path>
                  </a:pathLst>
                </a:custGeom>
                <a:grp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36" name="îṥļîḑé-Freeform: Shape 238"/>
              <p:cNvSpPr/>
              <p:nvPr/>
            </p:nvSpPr>
            <p:spPr bwMode="auto">
              <a:xfrm>
                <a:off x="6077470" y="3672176"/>
                <a:ext cx="1307074" cy="1613780"/>
              </a:xfrm>
              <a:custGeom>
                <a:avLst/>
                <a:gdLst/>
                <a:ahLst/>
                <a:cxnLst>
                  <a:cxn ang="0">
                    <a:pos x="0" y="0"/>
                  </a:cxn>
                  <a:cxn ang="0">
                    <a:pos x="373" y="0"/>
                  </a:cxn>
                  <a:cxn ang="0">
                    <a:pos x="453" y="80"/>
                  </a:cxn>
                  <a:cxn ang="0">
                    <a:pos x="453" y="446"/>
                  </a:cxn>
                  <a:cxn ang="0">
                    <a:pos x="426" y="446"/>
                  </a:cxn>
                  <a:cxn ang="0">
                    <a:pos x="426" y="80"/>
                  </a:cxn>
                  <a:cxn ang="0">
                    <a:pos x="373" y="27"/>
                  </a:cxn>
                  <a:cxn ang="0">
                    <a:pos x="0" y="27"/>
                  </a:cxn>
                  <a:cxn ang="0">
                    <a:pos x="0" y="0"/>
                  </a:cxn>
                </a:cxnLst>
                <a:rect l="0" t="0" r="r" b="b"/>
                <a:pathLst>
                  <a:path w="453" h="446">
                    <a:moveTo>
                      <a:pt x="0" y="0"/>
                    </a:moveTo>
                    <a:cubicBezTo>
                      <a:pt x="373" y="0"/>
                      <a:pt x="373" y="0"/>
                      <a:pt x="373" y="0"/>
                    </a:cubicBezTo>
                    <a:cubicBezTo>
                      <a:pt x="417" y="0"/>
                      <a:pt x="453" y="36"/>
                      <a:pt x="453" y="80"/>
                    </a:cubicBezTo>
                    <a:cubicBezTo>
                      <a:pt x="453" y="446"/>
                      <a:pt x="453" y="446"/>
                      <a:pt x="453" y="446"/>
                    </a:cubicBezTo>
                    <a:cubicBezTo>
                      <a:pt x="426" y="446"/>
                      <a:pt x="426" y="446"/>
                      <a:pt x="426" y="446"/>
                    </a:cubicBezTo>
                    <a:cubicBezTo>
                      <a:pt x="426" y="80"/>
                      <a:pt x="426" y="80"/>
                      <a:pt x="426" y="80"/>
                    </a:cubicBezTo>
                    <a:cubicBezTo>
                      <a:pt x="426" y="51"/>
                      <a:pt x="402" y="27"/>
                      <a:pt x="373" y="27"/>
                    </a:cubicBezTo>
                    <a:cubicBezTo>
                      <a:pt x="0" y="27"/>
                      <a:pt x="0" y="27"/>
                      <a:pt x="0" y="27"/>
                    </a:cubicBezTo>
                    <a:cubicBezTo>
                      <a:pt x="0" y="0"/>
                      <a:pt x="0" y="0"/>
                      <a:pt x="0" y="0"/>
                    </a:cubicBezTo>
                    <a:close/>
                  </a:path>
                </a:pathLst>
              </a:cu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7" name="îṥļîḑé-Freeform: Shape 239"/>
              <p:cNvSpPr/>
              <p:nvPr/>
            </p:nvSpPr>
            <p:spPr bwMode="auto">
              <a:xfrm>
                <a:off x="4792385" y="3672176"/>
                <a:ext cx="1304876" cy="1613780"/>
              </a:xfrm>
              <a:custGeom>
                <a:avLst/>
                <a:gdLst/>
                <a:ahLst/>
                <a:cxnLst>
                  <a:cxn ang="0">
                    <a:pos x="454" y="0"/>
                  </a:cxn>
                  <a:cxn ang="0">
                    <a:pos x="81" y="0"/>
                  </a:cxn>
                  <a:cxn ang="0">
                    <a:pos x="0" y="80"/>
                  </a:cxn>
                  <a:cxn ang="0">
                    <a:pos x="0" y="446"/>
                  </a:cxn>
                  <a:cxn ang="0">
                    <a:pos x="27" y="446"/>
                  </a:cxn>
                  <a:cxn ang="0">
                    <a:pos x="27" y="80"/>
                  </a:cxn>
                  <a:cxn ang="0">
                    <a:pos x="81" y="27"/>
                  </a:cxn>
                  <a:cxn ang="0">
                    <a:pos x="454" y="27"/>
                  </a:cxn>
                  <a:cxn ang="0">
                    <a:pos x="454" y="0"/>
                  </a:cxn>
                </a:cxnLst>
                <a:rect l="0" t="0" r="r" b="b"/>
                <a:pathLst>
                  <a:path w="454" h="446">
                    <a:moveTo>
                      <a:pt x="454" y="0"/>
                    </a:moveTo>
                    <a:cubicBezTo>
                      <a:pt x="81" y="0"/>
                      <a:pt x="81" y="0"/>
                      <a:pt x="81" y="0"/>
                    </a:cubicBezTo>
                    <a:cubicBezTo>
                      <a:pt x="37" y="0"/>
                      <a:pt x="0" y="36"/>
                      <a:pt x="0" y="80"/>
                    </a:cubicBezTo>
                    <a:cubicBezTo>
                      <a:pt x="0" y="446"/>
                      <a:pt x="0" y="446"/>
                      <a:pt x="0" y="446"/>
                    </a:cubicBezTo>
                    <a:cubicBezTo>
                      <a:pt x="27" y="446"/>
                      <a:pt x="27" y="446"/>
                      <a:pt x="27" y="446"/>
                    </a:cubicBezTo>
                    <a:cubicBezTo>
                      <a:pt x="27" y="80"/>
                      <a:pt x="27" y="80"/>
                      <a:pt x="27" y="80"/>
                    </a:cubicBezTo>
                    <a:cubicBezTo>
                      <a:pt x="27" y="51"/>
                      <a:pt x="51" y="27"/>
                      <a:pt x="81" y="27"/>
                    </a:cubicBezTo>
                    <a:cubicBezTo>
                      <a:pt x="454" y="27"/>
                      <a:pt x="454" y="27"/>
                      <a:pt x="454" y="27"/>
                    </a:cubicBezTo>
                    <a:cubicBezTo>
                      <a:pt x="454" y="0"/>
                      <a:pt x="454" y="0"/>
                      <a:pt x="454" y="0"/>
                    </a:cubicBezTo>
                    <a:close/>
                  </a:path>
                </a:pathLst>
              </a:cu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8" name="îṥļîḑé-Oval 241"/>
              <p:cNvSpPr/>
              <p:nvPr/>
            </p:nvSpPr>
            <p:spPr bwMode="auto">
              <a:xfrm>
                <a:off x="5265086" y="1702221"/>
                <a:ext cx="1646760" cy="1646759"/>
              </a:xfrm>
              <a:prstGeom prst="ellipse">
                <a:avLst/>
              </a:prstGeom>
              <a:solidFill>
                <a:schemeClr val="tx2">
                  <a:lumMod val="20000"/>
                  <a:lumOff val="80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9" name="îṥļîḑé-Oval 242"/>
              <p:cNvSpPr/>
              <p:nvPr/>
            </p:nvSpPr>
            <p:spPr bwMode="auto">
              <a:xfrm>
                <a:off x="5416788" y="1853926"/>
                <a:ext cx="1343352" cy="1343351"/>
              </a:xfrm>
              <a:prstGeom prst="ellipse">
                <a:avLst/>
              </a:prstGeom>
              <a:solidFill>
                <a:schemeClr val="tx2"/>
              </a:solidFill>
              <a:ln w="9525">
                <a:noFill/>
                <a:round/>
              </a:ln>
            </p:spPr>
            <p:txBody>
              <a:bodyPr vert="horz" wrap="none" lIns="91440" tIns="45720" rIns="91440" bIns="45720" anchor="ctr" anchorCtr="1" compatLnSpc="1">
                <a:normAutofit/>
              </a:bodyPr>
              <a:lstStyle/>
              <a:p>
                <a:pPr algn="ctr">
                  <a:spcBef>
                    <a:spcPct val="0"/>
                  </a:spcBef>
                  <a:defRPr/>
                </a:pPr>
                <a:r>
                  <a:rPr lang="zh-CN" altLang="en-US" b="1"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a:t>
                </a:r>
              </a:p>
            </p:txBody>
          </p:sp>
          <p:grpSp>
            <p:nvGrpSpPr>
              <p:cNvPr id="40" name="Group 243"/>
              <p:cNvGrpSpPr/>
              <p:nvPr/>
            </p:nvGrpSpPr>
            <p:grpSpPr>
              <a:xfrm>
                <a:off x="3794214" y="2711384"/>
                <a:ext cx="848664" cy="850862"/>
                <a:chOff x="2913856" y="2330463"/>
                <a:chExt cx="612775" cy="614362"/>
              </a:xfrm>
            </p:grpSpPr>
            <p:sp>
              <p:nvSpPr>
                <p:cNvPr id="92" name="îṥļîḑé-Oval 244"/>
                <p:cNvSpPr/>
                <p:nvPr/>
              </p:nvSpPr>
              <p:spPr bwMode="auto">
                <a:xfrm>
                  <a:off x="2913856" y="2330463"/>
                  <a:ext cx="612775" cy="614362"/>
                </a:xfrm>
                <a:prstGeom prst="ellipse">
                  <a:avLst/>
                </a:pr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93" name="îṥļîḑé-Freeform: Shape 245"/>
                <p:cNvSpPr/>
                <p:nvPr/>
              </p:nvSpPr>
              <p:spPr bwMode="auto">
                <a:xfrm>
                  <a:off x="2978944" y="2401900"/>
                  <a:ext cx="482600" cy="481012"/>
                </a:xfrm>
                <a:custGeom>
                  <a:avLst/>
                  <a:gdLst/>
                  <a:ahLst/>
                  <a:cxnLst>
                    <a:cxn ang="0">
                      <a:pos x="92" y="0"/>
                    </a:cxn>
                    <a:cxn ang="0">
                      <a:pos x="102" y="0"/>
                    </a:cxn>
                    <a:cxn ang="0">
                      <a:pos x="159" y="30"/>
                    </a:cxn>
                    <a:cxn ang="0">
                      <a:pos x="165" y="36"/>
                    </a:cxn>
                    <a:cxn ang="0">
                      <a:pos x="182" y="104"/>
                    </a:cxn>
                    <a:cxn ang="0">
                      <a:pos x="180" y="113"/>
                    </a:cxn>
                    <a:cxn ang="0">
                      <a:pos x="139" y="168"/>
                    </a:cxn>
                    <a:cxn ang="0">
                      <a:pos x="131" y="172"/>
                    </a:cxn>
                    <a:cxn ang="0">
                      <a:pos x="65" y="177"/>
                    </a:cxn>
                    <a:cxn ang="0">
                      <a:pos x="57" y="174"/>
                    </a:cxn>
                    <a:cxn ang="0">
                      <a:pos x="9" y="126"/>
                    </a:cxn>
                    <a:cxn ang="0">
                      <a:pos x="6" y="117"/>
                    </a:cxn>
                    <a:cxn ang="0">
                      <a:pos x="9" y="55"/>
                    </a:cxn>
                    <a:cxn ang="0">
                      <a:pos x="13" y="47"/>
                    </a:cxn>
                    <a:cxn ang="0">
                      <a:pos x="65" y="4"/>
                    </a:cxn>
                    <a:cxn ang="0">
                      <a:pos x="92" y="0"/>
                    </a:cxn>
                  </a:cxnLst>
                  <a:rect l="0" t="0" r="r" b="b"/>
                  <a:pathLst>
                    <a:path w="185" h="184">
                      <a:moveTo>
                        <a:pt x="92" y="0"/>
                      </a:moveTo>
                      <a:cubicBezTo>
                        <a:pt x="102" y="0"/>
                        <a:pt x="102" y="0"/>
                        <a:pt x="102" y="0"/>
                      </a:cubicBezTo>
                      <a:cubicBezTo>
                        <a:pt x="125" y="3"/>
                        <a:pt x="143" y="13"/>
                        <a:pt x="159" y="30"/>
                      </a:cubicBezTo>
                      <a:cubicBezTo>
                        <a:pt x="165" y="36"/>
                        <a:pt x="165" y="36"/>
                        <a:pt x="165" y="36"/>
                      </a:cubicBezTo>
                      <a:cubicBezTo>
                        <a:pt x="180" y="57"/>
                        <a:pt x="185" y="79"/>
                        <a:pt x="182" y="104"/>
                      </a:cubicBezTo>
                      <a:cubicBezTo>
                        <a:pt x="180" y="113"/>
                        <a:pt x="180" y="113"/>
                        <a:pt x="180" y="113"/>
                      </a:cubicBezTo>
                      <a:cubicBezTo>
                        <a:pt x="173" y="137"/>
                        <a:pt x="160" y="155"/>
                        <a:pt x="139" y="168"/>
                      </a:cubicBezTo>
                      <a:cubicBezTo>
                        <a:pt x="131" y="172"/>
                        <a:pt x="131" y="172"/>
                        <a:pt x="131" y="172"/>
                      </a:cubicBezTo>
                      <a:cubicBezTo>
                        <a:pt x="110" y="182"/>
                        <a:pt x="88" y="184"/>
                        <a:pt x="65" y="177"/>
                      </a:cubicBezTo>
                      <a:cubicBezTo>
                        <a:pt x="57" y="174"/>
                        <a:pt x="57" y="174"/>
                        <a:pt x="57" y="174"/>
                      </a:cubicBezTo>
                      <a:cubicBezTo>
                        <a:pt x="35" y="164"/>
                        <a:pt x="19" y="148"/>
                        <a:pt x="9" y="126"/>
                      </a:cubicBezTo>
                      <a:cubicBezTo>
                        <a:pt x="6" y="117"/>
                        <a:pt x="6" y="117"/>
                        <a:pt x="6" y="117"/>
                      </a:cubicBezTo>
                      <a:cubicBezTo>
                        <a:pt x="0" y="96"/>
                        <a:pt x="1" y="76"/>
                        <a:pt x="9" y="55"/>
                      </a:cubicBezTo>
                      <a:cubicBezTo>
                        <a:pt x="13" y="47"/>
                        <a:pt x="13" y="47"/>
                        <a:pt x="13" y="47"/>
                      </a:cubicBezTo>
                      <a:cubicBezTo>
                        <a:pt x="25" y="26"/>
                        <a:pt x="42" y="12"/>
                        <a:pt x="65" y="4"/>
                      </a:cubicBezTo>
                      <a:cubicBezTo>
                        <a:pt x="75" y="1"/>
                        <a:pt x="83" y="0"/>
                        <a:pt x="92" y="0"/>
                      </a:cubicBezTo>
                      <a:close/>
                    </a:path>
                  </a:pathLst>
                </a:custGeom>
                <a:solidFill>
                  <a:schemeClr val="accent2"/>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94" name="Group 246"/>
                <p:cNvGrpSpPr/>
                <p:nvPr/>
              </p:nvGrpSpPr>
              <p:grpSpPr>
                <a:xfrm>
                  <a:off x="3039269" y="2459050"/>
                  <a:ext cx="341312" cy="342900"/>
                  <a:chOff x="3039269" y="2362800"/>
                  <a:chExt cx="341312" cy="342900"/>
                </a:xfrm>
              </p:grpSpPr>
              <p:sp>
                <p:nvSpPr>
                  <p:cNvPr id="95" name="îṥļîḑé-Freeform: Shape 247"/>
                  <p:cNvSpPr/>
                  <p:nvPr/>
                </p:nvSpPr>
                <p:spPr bwMode="auto">
                  <a:xfrm>
                    <a:off x="3132931" y="2456463"/>
                    <a:ext cx="153988" cy="152400"/>
                  </a:xfrm>
                  <a:custGeom>
                    <a:avLst/>
                    <a:gdLst/>
                    <a:ahLst/>
                    <a:cxnLst>
                      <a:cxn ang="0">
                        <a:pos x="97" y="63"/>
                      </a:cxn>
                      <a:cxn ang="0">
                        <a:pos x="35" y="0"/>
                      </a:cxn>
                      <a:cxn ang="0">
                        <a:pos x="0" y="33"/>
                      </a:cxn>
                      <a:cxn ang="0">
                        <a:pos x="64" y="96"/>
                      </a:cxn>
                      <a:cxn ang="0">
                        <a:pos x="97" y="63"/>
                      </a:cxn>
                      <a:cxn ang="0">
                        <a:pos x="97" y="63"/>
                      </a:cxn>
                    </a:cxnLst>
                    <a:rect l="0" t="0" r="r" b="b"/>
                    <a:pathLst>
                      <a:path w="97" h="96">
                        <a:moveTo>
                          <a:pt x="97" y="63"/>
                        </a:moveTo>
                        <a:lnTo>
                          <a:pt x="35" y="0"/>
                        </a:lnTo>
                        <a:lnTo>
                          <a:pt x="0" y="33"/>
                        </a:lnTo>
                        <a:lnTo>
                          <a:pt x="64" y="96"/>
                        </a:lnTo>
                        <a:lnTo>
                          <a:pt x="97" y="63"/>
                        </a:lnTo>
                        <a:lnTo>
                          <a:pt x="97" y="63"/>
                        </a:ln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96" name="îṥļîḑé-Freeform: Shape 248"/>
                  <p:cNvSpPr/>
                  <p:nvPr/>
                </p:nvSpPr>
                <p:spPr bwMode="auto">
                  <a:xfrm>
                    <a:off x="3247231" y="2569175"/>
                    <a:ext cx="50800" cy="49212"/>
                  </a:xfrm>
                  <a:custGeom>
                    <a:avLst/>
                    <a:gdLst/>
                    <a:ahLst/>
                    <a:cxnLst>
                      <a:cxn ang="0">
                        <a:pos x="32" y="7"/>
                      </a:cxn>
                      <a:cxn ang="0">
                        <a:pos x="25" y="0"/>
                      </a:cxn>
                      <a:cxn ang="0">
                        <a:pos x="0" y="25"/>
                      </a:cxn>
                      <a:cxn ang="0">
                        <a:pos x="7" y="31"/>
                      </a:cxn>
                      <a:cxn ang="0">
                        <a:pos x="32" y="7"/>
                      </a:cxn>
                      <a:cxn ang="0">
                        <a:pos x="32" y="7"/>
                      </a:cxn>
                    </a:cxnLst>
                    <a:rect l="0" t="0" r="r" b="b"/>
                    <a:pathLst>
                      <a:path w="32" h="31">
                        <a:moveTo>
                          <a:pt x="32" y="7"/>
                        </a:moveTo>
                        <a:lnTo>
                          <a:pt x="25" y="0"/>
                        </a:lnTo>
                        <a:lnTo>
                          <a:pt x="0" y="25"/>
                        </a:lnTo>
                        <a:lnTo>
                          <a:pt x="7" y="31"/>
                        </a:lnTo>
                        <a:lnTo>
                          <a:pt x="32" y="7"/>
                        </a:lnTo>
                        <a:lnTo>
                          <a:pt x="32" y="7"/>
                        </a:ln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97" name="îṥļîḑé-Freeform: Shape 249"/>
                  <p:cNvSpPr/>
                  <p:nvPr/>
                </p:nvSpPr>
                <p:spPr bwMode="auto">
                  <a:xfrm>
                    <a:off x="3255169" y="2577113"/>
                    <a:ext cx="120650" cy="120650"/>
                  </a:xfrm>
                  <a:custGeom>
                    <a:avLst/>
                    <a:gdLst/>
                    <a:ahLst/>
                    <a:cxnLst>
                      <a:cxn ang="0">
                        <a:pos x="76" y="0"/>
                      </a:cxn>
                      <a:cxn ang="0">
                        <a:pos x="32" y="3"/>
                      </a:cxn>
                      <a:cxn ang="0">
                        <a:pos x="4" y="31"/>
                      </a:cxn>
                      <a:cxn ang="0">
                        <a:pos x="0" y="76"/>
                      </a:cxn>
                      <a:cxn ang="0">
                        <a:pos x="76" y="0"/>
                      </a:cxn>
                      <a:cxn ang="0">
                        <a:pos x="76" y="0"/>
                      </a:cxn>
                    </a:cxnLst>
                    <a:rect l="0" t="0" r="r" b="b"/>
                    <a:pathLst>
                      <a:path w="76" h="76">
                        <a:moveTo>
                          <a:pt x="76" y="0"/>
                        </a:moveTo>
                        <a:lnTo>
                          <a:pt x="32" y="3"/>
                        </a:lnTo>
                        <a:lnTo>
                          <a:pt x="4" y="31"/>
                        </a:lnTo>
                        <a:lnTo>
                          <a:pt x="0" y="76"/>
                        </a:lnTo>
                        <a:lnTo>
                          <a:pt x="76" y="0"/>
                        </a:lnTo>
                        <a:lnTo>
                          <a:pt x="76" y="0"/>
                        </a:ln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98" name="îṥļîḑé-Freeform: Shape 250"/>
                  <p:cNvSpPr/>
                  <p:nvPr/>
                </p:nvSpPr>
                <p:spPr bwMode="auto">
                  <a:xfrm>
                    <a:off x="3124994" y="2448525"/>
                    <a:ext cx="36513" cy="34925"/>
                  </a:xfrm>
                  <a:custGeom>
                    <a:avLst/>
                    <a:gdLst/>
                    <a:ahLst/>
                    <a:cxnLst>
                      <a:cxn ang="0">
                        <a:pos x="22" y="0"/>
                      </a:cxn>
                      <a:cxn ang="0">
                        <a:pos x="23" y="15"/>
                      </a:cxn>
                      <a:cxn ang="0">
                        <a:pos x="15" y="22"/>
                      </a:cxn>
                      <a:cxn ang="0">
                        <a:pos x="0" y="20"/>
                      </a:cxn>
                      <a:cxn ang="0">
                        <a:pos x="22" y="0"/>
                      </a:cxn>
                      <a:cxn ang="0">
                        <a:pos x="22" y="0"/>
                      </a:cxn>
                    </a:cxnLst>
                    <a:rect l="0" t="0" r="r" b="b"/>
                    <a:pathLst>
                      <a:path w="23" h="22">
                        <a:moveTo>
                          <a:pt x="22" y="0"/>
                        </a:moveTo>
                        <a:lnTo>
                          <a:pt x="23" y="15"/>
                        </a:lnTo>
                        <a:lnTo>
                          <a:pt x="15" y="22"/>
                        </a:lnTo>
                        <a:lnTo>
                          <a:pt x="0" y="20"/>
                        </a:lnTo>
                        <a:lnTo>
                          <a:pt x="22" y="0"/>
                        </a:lnTo>
                        <a:lnTo>
                          <a:pt x="22" y="0"/>
                        </a:ln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99" name="îṥļîḑé-Freeform: Shape 251"/>
                  <p:cNvSpPr/>
                  <p:nvPr/>
                </p:nvSpPr>
                <p:spPr bwMode="auto">
                  <a:xfrm>
                    <a:off x="3305969" y="2626325"/>
                    <a:ext cx="41275" cy="42862"/>
                  </a:xfrm>
                  <a:custGeom>
                    <a:avLst/>
                    <a:gdLst/>
                    <a:ahLst/>
                    <a:cxnLst>
                      <a:cxn ang="0">
                        <a:pos x="8" y="0"/>
                      </a:cxn>
                      <a:cxn ang="0">
                        <a:pos x="0" y="9"/>
                      </a:cxn>
                      <a:cxn ang="0">
                        <a:pos x="26" y="27"/>
                      </a:cxn>
                      <a:cxn ang="0">
                        <a:pos x="8" y="0"/>
                      </a:cxn>
                      <a:cxn ang="0">
                        <a:pos x="8" y="0"/>
                      </a:cxn>
                    </a:cxnLst>
                    <a:rect l="0" t="0" r="r" b="b"/>
                    <a:pathLst>
                      <a:path w="26" h="27">
                        <a:moveTo>
                          <a:pt x="8" y="0"/>
                        </a:moveTo>
                        <a:lnTo>
                          <a:pt x="0" y="9"/>
                        </a:lnTo>
                        <a:lnTo>
                          <a:pt x="26" y="27"/>
                        </a:lnTo>
                        <a:lnTo>
                          <a:pt x="8" y="0"/>
                        </a:lnTo>
                        <a:lnTo>
                          <a:pt x="8" y="0"/>
                        </a:ln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0" name="îṥļîḑé-Freeform: Shape 252"/>
                  <p:cNvSpPr/>
                  <p:nvPr/>
                </p:nvSpPr>
                <p:spPr bwMode="auto">
                  <a:xfrm>
                    <a:off x="3221831" y="2362800"/>
                    <a:ext cx="158750" cy="160337"/>
                  </a:xfrm>
                  <a:custGeom>
                    <a:avLst/>
                    <a:gdLst/>
                    <a:ahLst/>
                    <a:cxnLst>
                      <a:cxn ang="0">
                        <a:pos x="31" y="32"/>
                      </a:cxn>
                      <a:cxn ang="0">
                        <a:pos x="28" y="44"/>
                      </a:cxn>
                      <a:cxn ang="0">
                        <a:pos x="29" y="30"/>
                      </a:cxn>
                      <a:cxn ang="0">
                        <a:pos x="17" y="33"/>
                      </a:cxn>
                      <a:cxn ang="0">
                        <a:pos x="29" y="30"/>
                      </a:cxn>
                      <a:cxn ang="0">
                        <a:pos x="38" y="39"/>
                      </a:cxn>
                      <a:cxn ang="0">
                        <a:pos x="35" y="51"/>
                      </a:cxn>
                      <a:cxn ang="0">
                        <a:pos x="22" y="23"/>
                      </a:cxn>
                      <a:cxn ang="0">
                        <a:pos x="10" y="26"/>
                      </a:cxn>
                      <a:cxn ang="0">
                        <a:pos x="22" y="23"/>
                      </a:cxn>
                      <a:cxn ang="0">
                        <a:pos x="40" y="23"/>
                      </a:cxn>
                      <a:cxn ang="0">
                        <a:pos x="38" y="35"/>
                      </a:cxn>
                      <a:cxn ang="0">
                        <a:pos x="38" y="21"/>
                      </a:cxn>
                      <a:cxn ang="0">
                        <a:pos x="26" y="23"/>
                      </a:cxn>
                      <a:cxn ang="0">
                        <a:pos x="38" y="21"/>
                      </a:cxn>
                      <a:cxn ang="0">
                        <a:pos x="47" y="29"/>
                      </a:cxn>
                      <a:cxn ang="0">
                        <a:pos x="44" y="42"/>
                      </a:cxn>
                      <a:cxn ang="0">
                        <a:pos x="32" y="14"/>
                      </a:cxn>
                      <a:cxn ang="0">
                        <a:pos x="19" y="17"/>
                      </a:cxn>
                      <a:cxn ang="0">
                        <a:pos x="32" y="14"/>
                      </a:cxn>
                      <a:cxn ang="0">
                        <a:pos x="50" y="13"/>
                      </a:cxn>
                      <a:cxn ang="0">
                        <a:pos x="47" y="25"/>
                      </a:cxn>
                      <a:cxn ang="0">
                        <a:pos x="48" y="11"/>
                      </a:cxn>
                      <a:cxn ang="0">
                        <a:pos x="35" y="14"/>
                      </a:cxn>
                      <a:cxn ang="0">
                        <a:pos x="48" y="11"/>
                      </a:cxn>
                      <a:cxn ang="0">
                        <a:pos x="57" y="20"/>
                      </a:cxn>
                      <a:cxn ang="0">
                        <a:pos x="54" y="32"/>
                      </a:cxn>
                      <a:cxn ang="0">
                        <a:pos x="41" y="4"/>
                      </a:cxn>
                      <a:cxn ang="0">
                        <a:pos x="29" y="7"/>
                      </a:cxn>
                      <a:cxn ang="0">
                        <a:pos x="41" y="4"/>
                      </a:cxn>
                      <a:cxn ang="0">
                        <a:pos x="21" y="42"/>
                      </a:cxn>
                      <a:cxn ang="0">
                        <a:pos x="19" y="54"/>
                      </a:cxn>
                      <a:cxn ang="0">
                        <a:pos x="19" y="40"/>
                      </a:cxn>
                      <a:cxn ang="0">
                        <a:pos x="7" y="42"/>
                      </a:cxn>
                      <a:cxn ang="0">
                        <a:pos x="19" y="40"/>
                      </a:cxn>
                      <a:cxn ang="0">
                        <a:pos x="28" y="48"/>
                      </a:cxn>
                      <a:cxn ang="0">
                        <a:pos x="25" y="61"/>
                      </a:cxn>
                      <a:cxn ang="0">
                        <a:pos x="13" y="33"/>
                      </a:cxn>
                      <a:cxn ang="0">
                        <a:pos x="0" y="35"/>
                      </a:cxn>
                      <a:cxn ang="0">
                        <a:pos x="13" y="33"/>
                      </a:cxn>
                    </a:cxnLst>
                    <a:rect l="0" t="0" r="r" b="b"/>
                    <a:pathLst>
                      <a:path w="61" h="61">
                        <a:moveTo>
                          <a:pt x="36" y="37"/>
                        </a:moveTo>
                        <a:cubicBezTo>
                          <a:pt x="34" y="35"/>
                          <a:pt x="32" y="34"/>
                          <a:pt x="31" y="32"/>
                        </a:cubicBezTo>
                        <a:cubicBezTo>
                          <a:pt x="28" y="35"/>
                          <a:pt x="26" y="37"/>
                          <a:pt x="23" y="40"/>
                        </a:cubicBezTo>
                        <a:cubicBezTo>
                          <a:pt x="25" y="41"/>
                          <a:pt x="27" y="43"/>
                          <a:pt x="28" y="44"/>
                        </a:cubicBezTo>
                        <a:cubicBezTo>
                          <a:pt x="31" y="42"/>
                          <a:pt x="33" y="39"/>
                          <a:pt x="36" y="37"/>
                        </a:cubicBezTo>
                        <a:close/>
                        <a:moveTo>
                          <a:pt x="29" y="30"/>
                        </a:moveTo>
                        <a:cubicBezTo>
                          <a:pt x="27" y="29"/>
                          <a:pt x="26" y="27"/>
                          <a:pt x="24" y="25"/>
                        </a:cubicBezTo>
                        <a:cubicBezTo>
                          <a:pt x="22" y="28"/>
                          <a:pt x="19" y="30"/>
                          <a:pt x="17" y="33"/>
                        </a:cubicBezTo>
                        <a:cubicBezTo>
                          <a:pt x="18" y="34"/>
                          <a:pt x="20" y="36"/>
                          <a:pt x="21" y="38"/>
                        </a:cubicBezTo>
                        <a:cubicBezTo>
                          <a:pt x="24" y="35"/>
                          <a:pt x="26" y="33"/>
                          <a:pt x="29" y="30"/>
                        </a:cubicBezTo>
                        <a:close/>
                        <a:moveTo>
                          <a:pt x="42" y="44"/>
                        </a:moveTo>
                        <a:cubicBezTo>
                          <a:pt x="41" y="42"/>
                          <a:pt x="39" y="40"/>
                          <a:pt x="38" y="39"/>
                        </a:cubicBezTo>
                        <a:cubicBezTo>
                          <a:pt x="35" y="41"/>
                          <a:pt x="33" y="44"/>
                          <a:pt x="30" y="46"/>
                        </a:cubicBezTo>
                        <a:cubicBezTo>
                          <a:pt x="32" y="48"/>
                          <a:pt x="33" y="50"/>
                          <a:pt x="35" y="51"/>
                        </a:cubicBezTo>
                        <a:cubicBezTo>
                          <a:pt x="37" y="49"/>
                          <a:pt x="40" y="46"/>
                          <a:pt x="42" y="44"/>
                        </a:cubicBezTo>
                        <a:close/>
                        <a:moveTo>
                          <a:pt x="22" y="23"/>
                        </a:moveTo>
                        <a:cubicBezTo>
                          <a:pt x="20" y="22"/>
                          <a:pt x="19" y="20"/>
                          <a:pt x="17" y="19"/>
                        </a:cubicBezTo>
                        <a:cubicBezTo>
                          <a:pt x="15" y="21"/>
                          <a:pt x="12" y="24"/>
                          <a:pt x="10" y="26"/>
                        </a:cubicBezTo>
                        <a:cubicBezTo>
                          <a:pt x="11" y="28"/>
                          <a:pt x="13" y="29"/>
                          <a:pt x="15" y="31"/>
                        </a:cubicBezTo>
                        <a:cubicBezTo>
                          <a:pt x="17" y="28"/>
                          <a:pt x="20" y="26"/>
                          <a:pt x="22" y="23"/>
                        </a:cubicBezTo>
                        <a:close/>
                        <a:moveTo>
                          <a:pt x="45" y="27"/>
                        </a:moveTo>
                        <a:cubicBezTo>
                          <a:pt x="44" y="26"/>
                          <a:pt x="42" y="24"/>
                          <a:pt x="40" y="23"/>
                        </a:cubicBezTo>
                        <a:cubicBezTo>
                          <a:pt x="38" y="25"/>
                          <a:pt x="35" y="28"/>
                          <a:pt x="33" y="30"/>
                        </a:cubicBezTo>
                        <a:cubicBezTo>
                          <a:pt x="34" y="32"/>
                          <a:pt x="36" y="33"/>
                          <a:pt x="38" y="35"/>
                        </a:cubicBezTo>
                        <a:cubicBezTo>
                          <a:pt x="40" y="32"/>
                          <a:pt x="43" y="30"/>
                          <a:pt x="45" y="27"/>
                        </a:cubicBezTo>
                        <a:close/>
                        <a:moveTo>
                          <a:pt x="38" y="21"/>
                        </a:moveTo>
                        <a:cubicBezTo>
                          <a:pt x="37" y="19"/>
                          <a:pt x="35" y="17"/>
                          <a:pt x="34" y="16"/>
                        </a:cubicBezTo>
                        <a:cubicBezTo>
                          <a:pt x="31" y="18"/>
                          <a:pt x="29" y="21"/>
                          <a:pt x="26" y="23"/>
                        </a:cubicBezTo>
                        <a:cubicBezTo>
                          <a:pt x="28" y="25"/>
                          <a:pt x="29" y="27"/>
                          <a:pt x="31" y="28"/>
                        </a:cubicBezTo>
                        <a:cubicBezTo>
                          <a:pt x="33" y="26"/>
                          <a:pt x="36" y="23"/>
                          <a:pt x="38" y="21"/>
                        </a:cubicBezTo>
                        <a:close/>
                        <a:moveTo>
                          <a:pt x="52" y="34"/>
                        </a:moveTo>
                        <a:cubicBezTo>
                          <a:pt x="50" y="33"/>
                          <a:pt x="49" y="31"/>
                          <a:pt x="47" y="29"/>
                        </a:cubicBezTo>
                        <a:cubicBezTo>
                          <a:pt x="45" y="32"/>
                          <a:pt x="42" y="34"/>
                          <a:pt x="40" y="37"/>
                        </a:cubicBezTo>
                        <a:cubicBezTo>
                          <a:pt x="41" y="38"/>
                          <a:pt x="43" y="40"/>
                          <a:pt x="44" y="42"/>
                        </a:cubicBezTo>
                        <a:cubicBezTo>
                          <a:pt x="47" y="39"/>
                          <a:pt x="49" y="37"/>
                          <a:pt x="52" y="34"/>
                        </a:cubicBezTo>
                        <a:close/>
                        <a:moveTo>
                          <a:pt x="32" y="14"/>
                        </a:moveTo>
                        <a:cubicBezTo>
                          <a:pt x="30" y="12"/>
                          <a:pt x="28" y="11"/>
                          <a:pt x="27" y="9"/>
                        </a:cubicBezTo>
                        <a:cubicBezTo>
                          <a:pt x="24" y="12"/>
                          <a:pt x="22" y="14"/>
                          <a:pt x="19" y="17"/>
                        </a:cubicBezTo>
                        <a:cubicBezTo>
                          <a:pt x="21" y="18"/>
                          <a:pt x="22" y="20"/>
                          <a:pt x="24" y="21"/>
                        </a:cubicBezTo>
                        <a:cubicBezTo>
                          <a:pt x="27" y="19"/>
                          <a:pt x="29" y="16"/>
                          <a:pt x="32" y="14"/>
                        </a:cubicBezTo>
                        <a:close/>
                        <a:moveTo>
                          <a:pt x="55" y="18"/>
                        </a:moveTo>
                        <a:cubicBezTo>
                          <a:pt x="53" y="16"/>
                          <a:pt x="51" y="15"/>
                          <a:pt x="50" y="13"/>
                        </a:cubicBezTo>
                        <a:cubicBezTo>
                          <a:pt x="47" y="16"/>
                          <a:pt x="45" y="18"/>
                          <a:pt x="42" y="21"/>
                        </a:cubicBezTo>
                        <a:cubicBezTo>
                          <a:pt x="44" y="22"/>
                          <a:pt x="45" y="24"/>
                          <a:pt x="47" y="25"/>
                        </a:cubicBezTo>
                        <a:cubicBezTo>
                          <a:pt x="50" y="23"/>
                          <a:pt x="52" y="20"/>
                          <a:pt x="55" y="18"/>
                        </a:cubicBezTo>
                        <a:close/>
                        <a:moveTo>
                          <a:pt x="48" y="11"/>
                        </a:moveTo>
                        <a:cubicBezTo>
                          <a:pt x="46" y="10"/>
                          <a:pt x="45" y="8"/>
                          <a:pt x="43" y="6"/>
                        </a:cubicBezTo>
                        <a:cubicBezTo>
                          <a:pt x="40" y="9"/>
                          <a:pt x="38" y="11"/>
                          <a:pt x="35" y="14"/>
                        </a:cubicBezTo>
                        <a:cubicBezTo>
                          <a:pt x="37" y="15"/>
                          <a:pt x="39" y="17"/>
                          <a:pt x="40" y="19"/>
                        </a:cubicBezTo>
                        <a:cubicBezTo>
                          <a:pt x="43" y="16"/>
                          <a:pt x="45" y="14"/>
                          <a:pt x="48" y="11"/>
                        </a:cubicBezTo>
                        <a:close/>
                        <a:moveTo>
                          <a:pt x="61" y="25"/>
                        </a:moveTo>
                        <a:cubicBezTo>
                          <a:pt x="60" y="23"/>
                          <a:pt x="58" y="22"/>
                          <a:pt x="57" y="20"/>
                        </a:cubicBezTo>
                        <a:cubicBezTo>
                          <a:pt x="54" y="22"/>
                          <a:pt x="52" y="25"/>
                          <a:pt x="49" y="27"/>
                        </a:cubicBezTo>
                        <a:cubicBezTo>
                          <a:pt x="51" y="29"/>
                          <a:pt x="52" y="31"/>
                          <a:pt x="54" y="32"/>
                        </a:cubicBezTo>
                        <a:cubicBezTo>
                          <a:pt x="56" y="30"/>
                          <a:pt x="59" y="27"/>
                          <a:pt x="61" y="25"/>
                        </a:cubicBezTo>
                        <a:close/>
                        <a:moveTo>
                          <a:pt x="41" y="4"/>
                        </a:moveTo>
                        <a:cubicBezTo>
                          <a:pt x="39" y="3"/>
                          <a:pt x="38" y="1"/>
                          <a:pt x="36" y="0"/>
                        </a:cubicBezTo>
                        <a:cubicBezTo>
                          <a:pt x="34" y="2"/>
                          <a:pt x="31" y="5"/>
                          <a:pt x="29" y="7"/>
                        </a:cubicBezTo>
                        <a:cubicBezTo>
                          <a:pt x="30" y="9"/>
                          <a:pt x="32" y="10"/>
                          <a:pt x="34" y="12"/>
                        </a:cubicBezTo>
                        <a:cubicBezTo>
                          <a:pt x="36" y="9"/>
                          <a:pt x="39" y="7"/>
                          <a:pt x="41" y="4"/>
                        </a:cubicBezTo>
                        <a:close/>
                        <a:moveTo>
                          <a:pt x="26" y="46"/>
                        </a:moveTo>
                        <a:cubicBezTo>
                          <a:pt x="25" y="45"/>
                          <a:pt x="23" y="43"/>
                          <a:pt x="21" y="42"/>
                        </a:cubicBezTo>
                        <a:cubicBezTo>
                          <a:pt x="19" y="44"/>
                          <a:pt x="16" y="47"/>
                          <a:pt x="14" y="49"/>
                        </a:cubicBezTo>
                        <a:cubicBezTo>
                          <a:pt x="15" y="51"/>
                          <a:pt x="17" y="52"/>
                          <a:pt x="19" y="54"/>
                        </a:cubicBezTo>
                        <a:cubicBezTo>
                          <a:pt x="21" y="51"/>
                          <a:pt x="24" y="49"/>
                          <a:pt x="26" y="46"/>
                        </a:cubicBezTo>
                        <a:close/>
                        <a:moveTo>
                          <a:pt x="19" y="40"/>
                        </a:moveTo>
                        <a:cubicBezTo>
                          <a:pt x="18" y="38"/>
                          <a:pt x="16" y="36"/>
                          <a:pt x="15" y="35"/>
                        </a:cubicBezTo>
                        <a:cubicBezTo>
                          <a:pt x="12" y="37"/>
                          <a:pt x="10" y="40"/>
                          <a:pt x="7" y="42"/>
                        </a:cubicBezTo>
                        <a:cubicBezTo>
                          <a:pt x="9" y="44"/>
                          <a:pt x="10" y="45"/>
                          <a:pt x="12" y="47"/>
                        </a:cubicBezTo>
                        <a:cubicBezTo>
                          <a:pt x="14" y="45"/>
                          <a:pt x="17" y="42"/>
                          <a:pt x="19" y="40"/>
                        </a:cubicBezTo>
                        <a:close/>
                        <a:moveTo>
                          <a:pt x="33" y="53"/>
                        </a:moveTo>
                        <a:cubicBezTo>
                          <a:pt x="28" y="48"/>
                          <a:pt x="28" y="48"/>
                          <a:pt x="28" y="48"/>
                        </a:cubicBezTo>
                        <a:cubicBezTo>
                          <a:pt x="21" y="56"/>
                          <a:pt x="21" y="56"/>
                          <a:pt x="21" y="56"/>
                        </a:cubicBezTo>
                        <a:cubicBezTo>
                          <a:pt x="25" y="61"/>
                          <a:pt x="25" y="61"/>
                          <a:pt x="25" y="61"/>
                        </a:cubicBezTo>
                        <a:cubicBezTo>
                          <a:pt x="33" y="53"/>
                          <a:pt x="33" y="53"/>
                          <a:pt x="33" y="53"/>
                        </a:cubicBezTo>
                        <a:close/>
                        <a:moveTo>
                          <a:pt x="13" y="33"/>
                        </a:moveTo>
                        <a:cubicBezTo>
                          <a:pt x="8" y="28"/>
                          <a:pt x="8" y="28"/>
                          <a:pt x="8" y="28"/>
                        </a:cubicBezTo>
                        <a:cubicBezTo>
                          <a:pt x="0" y="35"/>
                          <a:pt x="0" y="35"/>
                          <a:pt x="0" y="35"/>
                        </a:cubicBezTo>
                        <a:cubicBezTo>
                          <a:pt x="5" y="40"/>
                          <a:pt x="5" y="40"/>
                          <a:pt x="5" y="40"/>
                        </a:cubicBezTo>
                        <a:cubicBezTo>
                          <a:pt x="13" y="33"/>
                          <a:pt x="13" y="33"/>
                          <a:pt x="13" y="33"/>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1" name="îṥļîḑé-Freeform: Shape 253"/>
                  <p:cNvSpPr/>
                  <p:nvPr/>
                </p:nvSpPr>
                <p:spPr bwMode="auto">
                  <a:xfrm>
                    <a:off x="3039269" y="2545363"/>
                    <a:ext cx="158750" cy="160337"/>
                  </a:xfrm>
                  <a:custGeom>
                    <a:avLst/>
                    <a:gdLst/>
                    <a:ahLst/>
                    <a:cxnLst>
                      <a:cxn ang="0">
                        <a:pos x="33" y="30"/>
                      </a:cxn>
                      <a:cxn ang="0">
                        <a:pos x="45" y="27"/>
                      </a:cxn>
                      <a:cxn ang="0">
                        <a:pos x="31" y="28"/>
                      </a:cxn>
                      <a:cxn ang="0">
                        <a:pos x="34" y="16"/>
                      </a:cxn>
                      <a:cxn ang="0">
                        <a:pos x="31" y="28"/>
                      </a:cxn>
                      <a:cxn ang="0">
                        <a:pos x="40" y="37"/>
                      </a:cxn>
                      <a:cxn ang="0">
                        <a:pos x="52" y="34"/>
                      </a:cxn>
                      <a:cxn ang="0">
                        <a:pos x="24" y="21"/>
                      </a:cxn>
                      <a:cxn ang="0">
                        <a:pos x="27" y="9"/>
                      </a:cxn>
                      <a:cxn ang="0">
                        <a:pos x="24" y="21"/>
                      </a:cxn>
                      <a:cxn ang="0">
                        <a:pos x="23" y="40"/>
                      </a:cxn>
                      <a:cxn ang="0">
                        <a:pos x="36" y="37"/>
                      </a:cxn>
                      <a:cxn ang="0">
                        <a:pos x="21" y="38"/>
                      </a:cxn>
                      <a:cxn ang="0">
                        <a:pos x="24" y="25"/>
                      </a:cxn>
                      <a:cxn ang="0">
                        <a:pos x="21" y="38"/>
                      </a:cxn>
                      <a:cxn ang="0">
                        <a:pos x="30" y="46"/>
                      </a:cxn>
                      <a:cxn ang="0">
                        <a:pos x="43" y="44"/>
                      </a:cxn>
                      <a:cxn ang="0">
                        <a:pos x="15" y="31"/>
                      </a:cxn>
                      <a:cxn ang="0">
                        <a:pos x="17" y="18"/>
                      </a:cxn>
                      <a:cxn ang="0">
                        <a:pos x="15" y="31"/>
                      </a:cxn>
                      <a:cxn ang="0">
                        <a:pos x="14" y="49"/>
                      </a:cxn>
                      <a:cxn ang="0">
                        <a:pos x="26" y="46"/>
                      </a:cxn>
                      <a:cxn ang="0">
                        <a:pos x="12" y="47"/>
                      </a:cxn>
                      <a:cxn ang="0">
                        <a:pos x="15" y="35"/>
                      </a:cxn>
                      <a:cxn ang="0">
                        <a:pos x="12" y="47"/>
                      </a:cxn>
                      <a:cxn ang="0">
                        <a:pos x="21" y="56"/>
                      </a:cxn>
                      <a:cxn ang="0">
                        <a:pos x="33" y="53"/>
                      </a:cxn>
                      <a:cxn ang="0">
                        <a:pos x="5" y="40"/>
                      </a:cxn>
                      <a:cxn ang="0">
                        <a:pos x="8" y="28"/>
                      </a:cxn>
                      <a:cxn ang="0">
                        <a:pos x="5" y="40"/>
                      </a:cxn>
                      <a:cxn ang="0">
                        <a:pos x="42" y="21"/>
                      </a:cxn>
                      <a:cxn ang="0">
                        <a:pos x="55" y="18"/>
                      </a:cxn>
                      <a:cxn ang="0">
                        <a:pos x="40" y="19"/>
                      </a:cxn>
                      <a:cxn ang="0">
                        <a:pos x="43" y="6"/>
                      </a:cxn>
                      <a:cxn ang="0">
                        <a:pos x="40" y="19"/>
                      </a:cxn>
                      <a:cxn ang="0">
                        <a:pos x="49" y="27"/>
                      </a:cxn>
                      <a:cxn ang="0">
                        <a:pos x="61" y="25"/>
                      </a:cxn>
                      <a:cxn ang="0">
                        <a:pos x="34" y="12"/>
                      </a:cxn>
                      <a:cxn ang="0">
                        <a:pos x="36" y="0"/>
                      </a:cxn>
                      <a:cxn ang="0">
                        <a:pos x="34" y="12"/>
                      </a:cxn>
                    </a:cxnLst>
                    <a:rect l="0" t="0" r="r" b="b"/>
                    <a:pathLst>
                      <a:path w="61" h="61">
                        <a:moveTo>
                          <a:pt x="38" y="35"/>
                        </a:moveTo>
                        <a:cubicBezTo>
                          <a:pt x="36" y="33"/>
                          <a:pt x="34" y="32"/>
                          <a:pt x="33" y="30"/>
                        </a:cubicBezTo>
                        <a:cubicBezTo>
                          <a:pt x="35" y="28"/>
                          <a:pt x="38" y="25"/>
                          <a:pt x="40" y="23"/>
                        </a:cubicBezTo>
                        <a:cubicBezTo>
                          <a:pt x="42" y="24"/>
                          <a:pt x="44" y="26"/>
                          <a:pt x="45" y="27"/>
                        </a:cubicBezTo>
                        <a:cubicBezTo>
                          <a:pt x="43" y="30"/>
                          <a:pt x="40" y="32"/>
                          <a:pt x="38" y="35"/>
                        </a:cubicBezTo>
                        <a:close/>
                        <a:moveTo>
                          <a:pt x="31" y="28"/>
                        </a:moveTo>
                        <a:cubicBezTo>
                          <a:pt x="29" y="26"/>
                          <a:pt x="28" y="25"/>
                          <a:pt x="26" y="23"/>
                        </a:cubicBezTo>
                        <a:cubicBezTo>
                          <a:pt x="29" y="21"/>
                          <a:pt x="31" y="18"/>
                          <a:pt x="34" y="16"/>
                        </a:cubicBezTo>
                        <a:cubicBezTo>
                          <a:pt x="35" y="17"/>
                          <a:pt x="37" y="19"/>
                          <a:pt x="38" y="21"/>
                        </a:cubicBezTo>
                        <a:cubicBezTo>
                          <a:pt x="36" y="23"/>
                          <a:pt x="33" y="26"/>
                          <a:pt x="31" y="28"/>
                        </a:cubicBezTo>
                        <a:close/>
                        <a:moveTo>
                          <a:pt x="44" y="42"/>
                        </a:moveTo>
                        <a:cubicBezTo>
                          <a:pt x="43" y="40"/>
                          <a:pt x="41" y="38"/>
                          <a:pt x="40" y="37"/>
                        </a:cubicBezTo>
                        <a:cubicBezTo>
                          <a:pt x="42" y="34"/>
                          <a:pt x="45" y="32"/>
                          <a:pt x="47" y="29"/>
                        </a:cubicBezTo>
                        <a:cubicBezTo>
                          <a:pt x="49" y="31"/>
                          <a:pt x="50" y="33"/>
                          <a:pt x="52" y="34"/>
                        </a:cubicBezTo>
                        <a:cubicBezTo>
                          <a:pt x="49" y="37"/>
                          <a:pt x="47" y="39"/>
                          <a:pt x="44" y="42"/>
                        </a:cubicBezTo>
                        <a:close/>
                        <a:moveTo>
                          <a:pt x="24" y="21"/>
                        </a:moveTo>
                        <a:cubicBezTo>
                          <a:pt x="23" y="20"/>
                          <a:pt x="21" y="18"/>
                          <a:pt x="19" y="16"/>
                        </a:cubicBezTo>
                        <a:cubicBezTo>
                          <a:pt x="22" y="14"/>
                          <a:pt x="24" y="11"/>
                          <a:pt x="27" y="9"/>
                        </a:cubicBezTo>
                        <a:cubicBezTo>
                          <a:pt x="28" y="11"/>
                          <a:pt x="30" y="12"/>
                          <a:pt x="32" y="14"/>
                        </a:cubicBezTo>
                        <a:cubicBezTo>
                          <a:pt x="29" y="16"/>
                          <a:pt x="27" y="19"/>
                          <a:pt x="24" y="21"/>
                        </a:cubicBezTo>
                        <a:close/>
                        <a:moveTo>
                          <a:pt x="28" y="44"/>
                        </a:moveTo>
                        <a:cubicBezTo>
                          <a:pt x="27" y="43"/>
                          <a:pt x="25" y="41"/>
                          <a:pt x="23" y="40"/>
                        </a:cubicBezTo>
                        <a:cubicBezTo>
                          <a:pt x="26" y="37"/>
                          <a:pt x="28" y="35"/>
                          <a:pt x="31" y="32"/>
                        </a:cubicBezTo>
                        <a:cubicBezTo>
                          <a:pt x="32" y="34"/>
                          <a:pt x="34" y="35"/>
                          <a:pt x="36" y="37"/>
                        </a:cubicBezTo>
                        <a:cubicBezTo>
                          <a:pt x="33" y="39"/>
                          <a:pt x="31" y="42"/>
                          <a:pt x="28" y="44"/>
                        </a:cubicBezTo>
                        <a:close/>
                        <a:moveTo>
                          <a:pt x="21" y="38"/>
                        </a:moveTo>
                        <a:cubicBezTo>
                          <a:pt x="20" y="36"/>
                          <a:pt x="18" y="34"/>
                          <a:pt x="17" y="33"/>
                        </a:cubicBezTo>
                        <a:cubicBezTo>
                          <a:pt x="19" y="30"/>
                          <a:pt x="22" y="28"/>
                          <a:pt x="24" y="25"/>
                        </a:cubicBezTo>
                        <a:cubicBezTo>
                          <a:pt x="26" y="27"/>
                          <a:pt x="27" y="28"/>
                          <a:pt x="29" y="30"/>
                        </a:cubicBezTo>
                        <a:cubicBezTo>
                          <a:pt x="26" y="33"/>
                          <a:pt x="24" y="35"/>
                          <a:pt x="21" y="38"/>
                        </a:cubicBezTo>
                        <a:close/>
                        <a:moveTo>
                          <a:pt x="35" y="51"/>
                        </a:moveTo>
                        <a:cubicBezTo>
                          <a:pt x="33" y="50"/>
                          <a:pt x="32" y="48"/>
                          <a:pt x="30" y="46"/>
                        </a:cubicBezTo>
                        <a:cubicBezTo>
                          <a:pt x="33" y="44"/>
                          <a:pt x="35" y="41"/>
                          <a:pt x="38" y="39"/>
                        </a:cubicBezTo>
                        <a:cubicBezTo>
                          <a:pt x="39" y="40"/>
                          <a:pt x="41" y="42"/>
                          <a:pt x="43" y="44"/>
                        </a:cubicBezTo>
                        <a:cubicBezTo>
                          <a:pt x="40" y="46"/>
                          <a:pt x="38" y="49"/>
                          <a:pt x="35" y="51"/>
                        </a:cubicBezTo>
                        <a:close/>
                        <a:moveTo>
                          <a:pt x="15" y="31"/>
                        </a:moveTo>
                        <a:cubicBezTo>
                          <a:pt x="13" y="29"/>
                          <a:pt x="11" y="28"/>
                          <a:pt x="10" y="26"/>
                        </a:cubicBezTo>
                        <a:cubicBezTo>
                          <a:pt x="12" y="23"/>
                          <a:pt x="15" y="21"/>
                          <a:pt x="17" y="18"/>
                        </a:cubicBezTo>
                        <a:cubicBezTo>
                          <a:pt x="19" y="20"/>
                          <a:pt x="21" y="22"/>
                          <a:pt x="22" y="23"/>
                        </a:cubicBezTo>
                        <a:cubicBezTo>
                          <a:pt x="20" y="26"/>
                          <a:pt x="17" y="28"/>
                          <a:pt x="15" y="31"/>
                        </a:cubicBezTo>
                        <a:close/>
                        <a:moveTo>
                          <a:pt x="19" y="54"/>
                        </a:moveTo>
                        <a:cubicBezTo>
                          <a:pt x="17" y="52"/>
                          <a:pt x="16" y="51"/>
                          <a:pt x="14" y="49"/>
                        </a:cubicBezTo>
                        <a:cubicBezTo>
                          <a:pt x="16" y="46"/>
                          <a:pt x="19" y="44"/>
                          <a:pt x="21" y="41"/>
                        </a:cubicBezTo>
                        <a:cubicBezTo>
                          <a:pt x="23" y="43"/>
                          <a:pt x="25" y="45"/>
                          <a:pt x="26" y="46"/>
                        </a:cubicBezTo>
                        <a:cubicBezTo>
                          <a:pt x="24" y="49"/>
                          <a:pt x="21" y="51"/>
                          <a:pt x="19" y="54"/>
                        </a:cubicBezTo>
                        <a:close/>
                        <a:moveTo>
                          <a:pt x="12" y="47"/>
                        </a:moveTo>
                        <a:cubicBezTo>
                          <a:pt x="10" y="45"/>
                          <a:pt x="9" y="44"/>
                          <a:pt x="7" y="42"/>
                        </a:cubicBezTo>
                        <a:cubicBezTo>
                          <a:pt x="10" y="40"/>
                          <a:pt x="12" y="37"/>
                          <a:pt x="15" y="35"/>
                        </a:cubicBezTo>
                        <a:cubicBezTo>
                          <a:pt x="16" y="36"/>
                          <a:pt x="18" y="38"/>
                          <a:pt x="19" y="40"/>
                        </a:cubicBezTo>
                        <a:cubicBezTo>
                          <a:pt x="17" y="42"/>
                          <a:pt x="14" y="45"/>
                          <a:pt x="12" y="47"/>
                        </a:cubicBezTo>
                        <a:close/>
                        <a:moveTo>
                          <a:pt x="26" y="61"/>
                        </a:moveTo>
                        <a:cubicBezTo>
                          <a:pt x="24" y="59"/>
                          <a:pt x="22" y="57"/>
                          <a:pt x="21" y="56"/>
                        </a:cubicBezTo>
                        <a:cubicBezTo>
                          <a:pt x="23" y="53"/>
                          <a:pt x="26" y="51"/>
                          <a:pt x="28" y="48"/>
                        </a:cubicBezTo>
                        <a:cubicBezTo>
                          <a:pt x="30" y="50"/>
                          <a:pt x="31" y="51"/>
                          <a:pt x="33" y="53"/>
                        </a:cubicBezTo>
                        <a:cubicBezTo>
                          <a:pt x="31" y="56"/>
                          <a:pt x="28" y="58"/>
                          <a:pt x="26" y="61"/>
                        </a:cubicBezTo>
                        <a:close/>
                        <a:moveTo>
                          <a:pt x="5" y="40"/>
                        </a:moveTo>
                        <a:cubicBezTo>
                          <a:pt x="4" y="39"/>
                          <a:pt x="2" y="37"/>
                          <a:pt x="0" y="35"/>
                        </a:cubicBezTo>
                        <a:cubicBezTo>
                          <a:pt x="3" y="33"/>
                          <a:pt x="5" y="30"/>
                          <a:pt x="8" y="28"/>
                        </a:cubicBezTo>
                        <a:cubicBezTo>
                          <a:pt x="9" y="30"/>
                          <a:pt x="11" y="31"/>
                          <a:pt x="13" y="33"/>
                        </a:cubicBezTo>
                        <a:cubicBezTo>
                          <a:pt x="10" y="35"/>
                          <a:pt x="8" y="38"/>
                          <a:pt x="5" y="40"/>
                        </a:cubicBezTo>
                        <a:close/>
                        <a:moveTo>
                          <a:pt x="47" y="25"/>
                        </a:moveTo>
                        <a:cubicBezTo>
                          <a:pt x="46" y="24"/>
                          <a:pt x="44" y="22"/>
                          <a:pt x="42" y="21"/>
                        </a:cubicBezTo>
                        <a:cubicBezTo>
                          <a:pt x="45" y="18"/>
                          <a:pt x="47" y="16"/>
                          <a:pt x="50" y="13"/>
                        </a:cubicBezTo>
                        <a:cubicBezTo>
                          <a:pt x="51" y="15"/>
                          <a:pt x="53" y="16"/>
                          <a:pt x="55" y="18"/>
                        </a:cubicBezTo>
                        <a:cubicBezTo>
                          <a:pt x="52" y="20"/>
                          <a:pt x="50" y="23"/>
                          <a:pt x="47" y="25"/>
                        </a:cubicBezTo>
                        <a:close/>
                        <a:moveTo>
                          <a:pt x="40" y="19"/>
                        </a:moveTo>
                        <a:cubicBezTo>
                          <a:pt x="39" y="17"/>
                          <a:pt x="37" y="15"/>
                          <a:pt x="36" y="14"/>
                        </a:cubicBezTo>
                        <a:cubicBezTo>
                          <a:pt x="38" y="11"/>
                          <a:pt x="41" y="9"/>
                          <a:pt x="43" y="6"/>
                        </a:cubicBezTo>
                        <a:cubicBezTo>
                          <a:pt x="45" y="8"/>
                          <a:pt x="46" y="10"/>
                          <a:pt x="48" y="11"/>
                        </a:cubicBezTo>
                        <a:cubicBezTo>
                          <a:pt x="45" y="14"/>
                          <a:pt x="43" y="16"/>
                          <a:pt x="40" y="19"/>
                        </a:cubicBezTo>
                        <a:close/>
                        <a:moveTo>
                          <a:pt x="54" y="32"/>
                        </a:moveTo>
                        <a:cubicBezTo>
                          <a:pt x="49" y="27"/>
                          <a:pt x="49" y="27"/>
                          <a:pt x="49" y="27"/>
                        </a:cubicBezTo>
                        <a:cubicBezTo>
                          <a:pt x="57" y="20"/>
                          <a:pt x="57" y="20"/>
                          <a:pt x="57" y="20"/>
                        </a:cubicBezTo>
                        <a:cubicBezTo>
                          <a:pt x="61" y="25"/>
                          <a:pt x="61" y="25"/>
                          <a:pt x="61" y="25"/>
                        </a:cubicBezTo>
                        <a:cubicBezTo>
                          <a:pt x="54" y="32"/>
                          <a:pt x="54" y="32"/>
                          <a:pt x="54" y="32"/>
                        </a:cubicBezTo>
                        <a:close/>
                        <a:moveTo>
                          <a:pt x="34" y="12"/>
                        </a:moveTo>
                        <a:cubicBezTo>
                          <a:pt x="29" y="7"/>
                          <a:pt x="29" y="7"/>
                          <a:pt x="29" y="7"/>
                        </a:cubicBezTo>
                        <a:cubicBezTo>
                          <a:pt x="36" y="0"/>
                          <a:pt x="36" y="0"/>
                          <a:pt x="36" y="0"/>
                        </a:cubicBezTo>
                        <a:cubicBezTo>
                          <a:pt x="41" y="4"/>
                          <a:pt x="41" y="4"/>
                          <a:pt x="41" y="4"/>
                        </a:cubicBezTo>
                        <a:cubicBezTo>
                          <a:pt x="34" y="12"/>
                          <a:pt x="34" y="12"/>
                          <a:pt x="34" y="12"/>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2" name="îṥļîḑé-Freeform: Shape 254"/>
                  <p:cNvSpPr/>
                  <p:nvPr/>
                </p:nvSpPr>
                <p:spPr bwMode="auto">
                  <a:xfrm>
                    <a:off x="3232944" y="2483450"/>
                    <a:ext cx="28575" cy="28575"/>
                  </a:xfrm>
                  <a:custGeom>
                    <a:avLst/>
                    <a:gdLst/>
                    <a:ahLst/>
                    <a:cxnLst>
                      <a:cxn ang="0">
                        <a:pos x="5" y="0"/>
                      </a:cxn>
                      <a:cxn ang="0">
                        <a:pos x="0" y="5"/>
                      </a:cxn>
                      <a:cxn ang="0">
                        <a:pos x="13" y="18"/>
                      </a:cxn>
                      <a:cxn ang="0">
                        <a:pos x="18" y="13"/>
                      </a:cxn>
                      <a:cxn ang="0">
                        <a:pos x="5" y="0"/>
                      </a:cxn>
                      <a:cxn ang="0">
                        <a:pos x="5" y="0"/>
                      </a:cxn>
                    </a:cxnLst>
                    <a:rect l="0" t="0" r="r" b="b"/>
                    <a:pathLst>
                      <a:path w="18" h="18">
                        <a:moveTo>
                          <a:pt x="5" y="0"/>
                        </a:moveTo>
                        <a:lnTo>
                          <a:pt x="0" y="5"/>
                        </a:lnTo>
                        <a:lnTo>
                          <a:pt x="13" y="18"/>
                        </a:lnTo>
                        <a:lnTo>
                          <a:pt x="18" y="13"/>
                        </a:lnTo>
                        <a:lnTo>
                          <a:pt x="5" y="0"/>
                        </a:lnTo>
                        <a:lnTo>
                          <a:pt x="5" y="0"/>
                        </a:ln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3" name="îṥļîḑé-Freeform: Shape 255"/>
                  <p:cNvSpPr/>
                  <p:nvPr/>
                </p:nvSpPr>
                <p:spPr bwMode="auto">
                  <a:xfrm>
                    <a:off x="3161506" y="2553300"/>
                    <a:ext cx="28575" cy="28575"/>
                  </a:xfrm>
                  <a:custGeom>
                    <a:avLst/>
                    <a:gdLst/>
                    <a:ahLst/>
                    <a:cxnLst>
                      <a:cxn ang="0">
                        <a:pos x="0" y="5"/>
                      </a:cxn>
                      <a:cxn ang="0">
                        <a:pos x="5" y="0"/>
                      </a:cxn>
                      <a:cxn ang="0">
                        <a:pos x="18" y="14"/>
                      </a:cxn>
                      <a:cxn ang="0">
                        <a:pos x="13" y="18"/>
                      </a:cxn>
                      <a:cxn ang="0">
                        <a:pos x="0" y="5"/>
                      </a:cxn>
                      <a:cxn ang="0">
                        <a:pos x="0" y="5"/>
                      </a:cxn>
                    </a:cxnLst>
                    <a:rect l="0" t="0" r="r" b="b"/>
                    <a:pathLst>
                      <a:path w="18" h="18">
                        <a:moveTo>
                          <a:pt x="0" y="5"/>
                        </a:moveTo>
                        <a:lnTo>
                          <a:pt x="5" y="0"/>
                        </a:lnTo>
                        <a:lnTo>
                          <a:pt x="18" y="14"/>
                        </a:lnTo>
                        <a:lnTo>
                          <a:pt x="13" y="18"/>
                        </a:lnTo>
                        <a:lnTo>
                          <a:pt x="0" y="5"/>
                        </a:lnTo>
                        <a:lnTo>
                          <a:pt x="0" y="5"/>
                        </a:ln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grpSp>
            <p:nvGrpSpPr>
              <p:cNvPr id="41" name="Group 256"/>
              <p:cNvGrpSpPr/>
              <p:nvPr/>
            </p:nvGrpSpPr>
            <p:grpSpPr>
              <a:xfrm>
                <a:off x="7536250" y="1488957"/>
                <a:ext cx="850863" cy="846464"/>
                <a:chOff x="5615781" y="1351563"/>
                <a:chExt cx="614363" cy="611187"/>
              </a:xfrm>
            </p:grpSpPr>
            <p:sp>
              <p:nvSpPr>
                <p:cNvPr id="89" name="îṥļîḑé-Oval 257"/>
                <p:cNvSpPr/>
                <p:nvPr/>
              </p:nvSpPr>
              <p:spPr bwMode="auto">
                <a:xfrm>
                  <a:off x="5615781" y="1351563"/>
                  <a:ext cx="614363" cy="611187"/>
                </a:xfrm>
                <a:prstGeom prst="ellipse">
                  <a:avLst/>
                </a:pr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90" name="îṥļîḑé-Freeform: Shape 258"/>
                <p:cNvSpPr/>
                <p:nvPr/>
              </p:nvSpPr>
              <p:spPr bwMode="auto">
                <a:xfrm>
                  <a:off x="5680869" y="1419825"/>
                  <a:ext cx="484188" cy="481012"/>
                </a:xfrm>
                <a:custGeom>
                  <a:avLst/>
                  <a:gdLst/>
                  <a:ahLst/>
                  <a:cxnLst>
                    <a:cxn ang="0">
                      <a:pos x="92" y="0"/>
                    </a:cxn>
                    <a:cxn ang="0">
                      <a:pos x="102" y="1"/>
                    </a:cxn>
                    <a:cxn ang="0">
                      <a:pos x="160" y="30"/>
                    </a:cxn>
                    <a:cxn ang="0">
                      <a:pos x="165" y="37"/>
                    </a:cxn>
                    <a:cxn ang="0">
                      <a:pos x="182" y="105"/>
                    </a:cxn>
                    <a:cxn ang="0">
                      <a:pos x="180" y="114"/>
                    </a:cxn>
                    <a:cxn ang="0">
                      <a:pos x="139" y="169"/>
                    </a:cxn>
                    <a:cxn ang="0">
                      <a:pos x="132" y="173"/>
                    </a:cxn>
                    <a:cxn ang="0">
                      <a:pos x="66" y="178"/>
                    </a:cxn>
                    <a:cxn ang="0">
                      <a:pos x="57" y="175"/>
                    </a:cxn>
                    <a:cxn ang="0">
                      <a:pos x="9" y="126"/>
                    </a:cxn>
                    <a:cxn ang="0">
                      <a:pos x="6" y="118"/>
                    </a:cxn>
                    <a:cxn ang="0">
                      <a:pos x="9" y="56"/>
                    </a:cxn>
                    <a:cxn ang="0">
                      <a:pos x="13" y="48"/>
                    </a:cxn>
                    <a:cxn ang="0">
                      <a:pos x="66" y="4"/>
                    </a:cxn>
                    <a:cxn ang="0">
                      <a:pos x="92" y="0"/>
                    </a:cxn>
                  </a:cxnLst>
                  <a:rect l="0" t="0" r="r" b="b"/>
                  <a:pathLst>
                    <a:path w="185" h="184">
                      <a:moveTo>
                        <a:pt x="92" y="0"/>
                      </a:moveTo>
                      <a:cubicBezTo>
                        <a:pt x="102" y="1"/>
                        <a:pt x="102" y="1"/>
                        <a:pt x="102" y="1"/>
                      </a:cubicBezTo>
                      <a:cubicBezTo>
                        <a:pt x="125" y="4"/>
                        <a:pt x="143" y="13"/>
                        <a:pt x="160" y="30"/>
                      </a:cubicBezTo>
                      <a:cubicBezTo>
                        <a:pt x="165" y="37"/>
                        <a:pt x="165" y="37"/>
                        <a:pt x="165" y="37"/>
                      </a:cubicBezTo>
                      <a:cubicBezTo>
                        <a:pt x="180" y="58"/>
                        <a:pt x="185" y="80"/>
                        <a:pt x="182" y="105"/>
                      </a:cubicBezTo>
                      <a:cubicBezTo>
                        <a:pt x="180" y="114"/>
                        <a:pt x="180" y="114"/>
                        <a:pt x="180" y="114"/>
                      </a:cubicBezTo>
                      <a:cubicBezTo>
                        <a:pt x="174" y="137"/>
                        <a:pt x="160" y="155"/>
                        <a:pt x="139" y="169"/>
                      </a:cubicBezTo>
                      <a:cubicBezTo>
                        <a:pt x="132" y="173"/>
                        <a:pt x="132" y="173"/>
                        <a:pt x="132" y="173"/>
                      </a:cubicBezTo>
                      <a:cubicBezTo>
                        <a:pt x="110" y="183"/>
                        <a:pt x="89" y="184"/>
                        <a:pt x="66" y="178"/>
                      </a:cubicBezTo>
                      <a:cubicBezTo>
                        <a:pt x="57" y="175"/>
                        <a:pt x="57" y="175"/>
                        <a:pt x="57" y="175"/>
                      </a:cubicBezTo>
                      <a:cubicBezTo>
                        <a:pt x="35" y="164"/>
                        <a:pt x="19" y="149"/>
                        <a:pt x="9" y="126"/>
                      </a:cubicBezTo>
                      <a:cubicBezTo>
                        <a:pt x="6" y="118"/>
                        <a:pt x="6" y="118"/>
                        <a:pt x="6" y="118"/>
                      </a:cubicBezTo>
                      <a:cubicBezTo>
                        <a:pt x="0" y="96"/>
                        <a:pt x="1" y="77"/>
                        <a:pt x="9" y="56"/>
                      </a:cubicBezTo>
                      <a:cubicBezTo>
                        <a:pt x="13" y="48"/>
                        <a:pt x="13" y="48"/>
                        <a:pt x="13" y="48"/>
                      </a:cubicBezTo>
                      <a:cubicBezTo>
                        <a:pt x="25" y="26"/>
                        <a:pt x="42" y="12"/>
                        <a:pt x="66" y="4"/>
                      </a:cubicBezTo>
                      <a:cubicBezTo>
                        <a:pt x="75" y="2"/>
                        <a:pt x="83" y="1"/>
                        <a:pt x="92" y="0"/>
                      </a:cubicBezTo>
                      <a:close/>
                    </a:path>
                  </a:pathLst>
                </a:custGeom>
                <a:solidFill>
                  <a:schemeClr val="accent3"/>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91" name="îṥļîḑé-Freeform: Shape 259"/>
                <p:cNvSpPr/>
                <p:nvPr/>
              </p:nvSpPr>
              <p:spPr bwMode="auto">
                <a:xfrm>
                  <a:off x="5752306" y="1537300"/>
                  <a:ext cx="341313" cy="193675"/>
                </a:xfrm>
                <a:custGeom>
                  <a:avLst/>
                  <a:gdLst/>
                  <a:ahLst/>
                  <a:cxnLst>
                    <a:cxn ang="0">
                      <a:pos x="31" y="20"/>
                    </a:cxn>
                    <a:cxn ang="0">
                      <a:pos x="39" y="21"/>
                    </a:cxn>
                    <a:cxn ang="0">
                      <a:pos x="65" y="0"/>
                    </a:cxn>
                    <a:cxn ang="0">
                      <a:pos x="92" y="21"/>
                    </a:cxn>
                    <a:cxn ang="0">
                      <a:pos x="100" y="20"/>
                    </a:cxn>
                    <a:cxn ang="0">
                      <a:pos x="123" y="43"/>
                    </a:cxn>
                    <a:cxn ang="0">
                      <a:pos x="122" y="47"/>
                    </a:cxn>
                    <a:cxn ang="0">
                      <a:pos x="131" y="60"/>
                    </a:cxn>
                    <a:cxn ang="0">
                      <a:pos x="117" y="74"/>
                    </a:cxn>
                    <a:cxn ang="0">
                      <a:pos x="72" y="74"/>
                    </a:cxn>
                    <a:cxn ang="0">
                      <a:pos x="72" y="47"/>
                    </a:cxn>
                    <a:cxn ang="0">
                      <a:pos x="83" y="58"/>
                    </a:cxn>
                    <a:cxn ang="0">
                      <a:pos x="93" y="48"/>
                    </a:cxn>
                    <a:cxn ang="0">
                      <a:pos x="65" y="20"/>
                    </a:cxn>
                    <a:cxn ang="0">
                      <a:pos x="38" y="48"/>
                    </a:cxn>
                    <a:cxn ang="0">
                      <a:pos x="48" y="58"/>
                    </a:cxn>
                    <a:cxn ang="0">
                      <a:pos x="59" y="47"/>
                    </a:cxn>
                    <a:cxn ang="0">
                      <a:pos x="59" y="74"/>
                    </a:cxn>
                    <a:cxn ang="0">
                      <a:pos x="14" y="74"/>
                    </a:cxn>
                    <a:cxn ang="0">
                      <a:pos x="0" y="60"/>
                    </a:cxn>
                    <a:cxn ang="0">
                      <a:pos x="8" y="47"/>
                    </a:cxn>
                    <a:cxn ang="0">
                      <a:pos x="8" y="43"/>
                    </a:cxn>
                    <a:cxn ang="0">
                      <a:pos x="31" y="20"/>
                    </a:cxn>
                  </a:cxnLst>
                  <a:rect l="0" t="0" r="r" b="b"/>
                  <a:pathLst>
                    <a:path w="131" h="74">
                      <a:moveTo>
                        <a:pt x="31" y="20"/>
                      </a:moveTo>
                      <a:cubicBezTo>
                        <a:pt x="34" y="20"/>
                        <a:pt x="36" y="21"/>
                        <a:pt x="39" y="21"/>
                      </a:cubicBezTo>
                      <a:cubicBezTo>
                        <a:pt x="42" y="9"/>
                        <a:pt x="52" y="0"/>
                        <a:pt x="65" y="0"/>
                      </a:cubicBezTo>
                      <a:cubicBezTo>
                        <a:pt x="78" y="0"/>
                        <a:pt x="89" y="9"/>
                        <a:pt x="92" y="21"/>
                      </a:cubicBezTo>
                      <a:cubicBezTo>
                        <a:pt x="95" y="21"/>
                        <a:pt x="97" y="20"/>
                        <a:pt x="100" y="20"/>
                      </a:cubicBezTo>
                      <a:cubicBezTo>
                        <a:pt x="112" y="20"/>
                        <a:pt x="123" y="31"/>
                        <a:pt x="123" y="43"/>
                      </a:cubicBezTo>
                      <a:cubicBezTo>
                        <a:pt x="123" y="44"/>
                        <a:pt x="123" y="46"/>
                        <a:pt x="122" y="47"/>
                      </a:cubicBezTo>
                      <a:cubicBezTo>
                        <a:pt x="127" y="49"/>
                        <a:pt x="131" y="54"/>
                        <a:pt x="131" y="60"/>
                      </a:cubicBezTo>
                      <a:cubicBezTo>
                        <a:pt x="131" y="67"/>
                        <a:pt x="125" y="74"/>
                        <a:pt x="117" y="74"/>
                      </a:cubicBezTo>
                      <a:cubicBezTo>
                        <a:pt x="72" y="74"/>
                        <a:pt x="72" y="74"/>
                        <a:pt x="72" y="74"/>
                      </a:cubicBezTo>
                      <a:cubicBezTo>
                        <a:pt x="72" y="47"/>
                        <a:pt x="72" y="47"/>
                        <a:pt x="72" y="47"/>
                      </a:cubicBezTo>
                      <a:cubicBezTo>
                        <a:pt x="83" y="58"/>
                        <a:pt x="83" y="58"/>
                        <a:pt x="83" y="58"/>
                      </a:cubicBezTo>
                      <a:cubicBezTo>
                        <a:pt x="93" y="48"/>
                        <a:pt x="93" y="48"/>
                        <a:pt x="93" y="48"/>
                      </a:cubicBezTo>
                      <a:cubicBezTo>
                        <a:pt x="65" y="20"/>
                        <a:pt x="65" y="20"/>
                        <a:pt x="65" y="20"/>
                      </a:cubicBezTo>
                      <a:cubicBezTo>
                        <a:pt x="38" y="48"/>
                        <a:pt x="38" y="48"/>
                        <a:pt x="38" y="48"/>
                      </a:cubicBezTo>
                      <a:cubicBezTo>
                        <a:pt x="48" y="58"/>
                        <a:pt x="48" y="58"/>
                        <a:pt x="48" y="58"/>
                      </a:cubicBezTo>
                      <a:cubicBezTo>
                        <a:pt x="59" y="47"/>
                        <a:pt x="59" y="47"/>
                        <a:pt x="59" y="47"/>
                      </a:cubicBezTo>
                      <a:cubicBezTo>
                        <a:pt x="59" y="74"/>
                        <a:pt x="59" y="74"/>
                        <a:pt x="59" y="74"/>
                      </a:cubicBezTo>
                      <a:cubicBezTo>
                        <a:pt x="14" y="74"/>
                        <a:pt x="14" y="74"/>
                        <a:pt x="14" y="74"/>
                      </a:cubicBezTo>
                      <a:cubicBezTo>
                        <a:pt x="6" y="74"/>
                        <a:pt x="0" y="67"/>
                        <a:pt x="0" y="60"/>
                      </a:cubicBezTo>
                      <a:cubicBezTo>
                        <a:pt x="0" y="54"/>
                        <a:pt x="3" y="49"/>
                        <a:pt x="8" y="47"/>
                      </a:cubicBezTo>
                      <a:cubicBezTo>
                        <a:pt x="8" y="46"/>
                        <a:pt x="8" y="44"/>
                        <a:pt x="8" y="43"/>
                      </a:cubicBezTo>
                      <a:cubicBezTo>
                        <a:pt x="8" y="31"/>
                        <a:pt x="19" y="20"/>
                        <a:pt x="31" y="20"/>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42" name="Group 260"/>
              <p:cNvGrpSpPr/>
              <p:nvPr/>
            </p:nvGrpSpPr>
            <p:grpSpPr>
              <a:xfrm>
                <a:off x="3794214" y="1488957"/>
                <a:ext cx="848664" cy="846464"/>
                <a:chOff x="2913856" y="1351563"/>
                <a:chExt cx="612775" cy="611187"/>
              </a:xfrm>
            </p:grpSpPr>
            <p:sp>
              <p:nvSpPr>
                <p:cNvPr id="86" name="ïšḻïďê-Oval 261"/>
                <p:cNvSpPr/>
                <p:nvPr/>
              </p:nvSpPr>
              <p:spPr bwMode="auto">
                <a:xfrm>
                  <a:off x="2913856" y="1351563"/>
                  <a:ext cx="612775" cy="611187"/>
                </a:xfrm>
                <a:prstGeom prst="ellipse">
                  <a:avLst/>
                </a:pr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87" name="ïšḻïďê-Freeform: Shape 262"/>
                <p:cNvSpPr/>
                <p:nvPr/>
              </p:nvSpPr>
              <p:spPr bwMode="auto">
                <a:xfrm>
                  <a:off x="2978944" y="1419825"/>
                  <a:ext cx="482600" cy="481012"/>
                </a:xfrm>
                <a:custGeom>
                  <a:avLst/>
                  <a:gdLst/>
                  <a:ahLst/>
                  <a:cxnLst>
                    <a:cxn ang="0">
                      <a:pos x="92" y="0"/>
                    </a:cxn>
                    <a:cxn ang="0">
                      <a:pos x="102" y="1"/>
                    </a:cxn>
                    <a:cxn ang="0">
                      <a:pos x="159" y="30"/>
                    </a:cxn>
                    <a:cxn ang="0">
                      <a:pos x="165" y="37"/>
                    </a:cxn>
                    <a:cxn ang="0">
                      <a:pos x="182" y="105"/>
                    </a:cxn>
                    <a:cxn ang="0">
                      <a:pos x="180" y="114"/>
                    </a:cxn>
                    <a:cxn ang="0">
                      <a:pos x="139" y="169"/>
                    </a:cxn>
                    <a:cxn ang="0">
                      <a:pos x="131" y="173"/>
                    </a:cxn>
                    <a:cxn ang="0">
                      <a:pos x="65" y="178"/>
                    </a:cxn>
                    <a:cxn ang="0">
                      <a:pos x="57" y="175"/>
                    </a:cxn>
                    <a:cxn ang="0">
                      <a:pos x="9" y="126"/>
                    </a:cxn>
                    <a:cxn ang="0">
                      <a:pos x="6" y="118"/>
                    </a:cxn>
                    <a:cxn ang="0">
                      <a:pos x="9" y="56"/>
                    </a:cxn>
                    <a:cxn ang="0">
                      <a:pos x="13" y="48"/>
                    </a:cxn>
                    <a:cxn ang="0">
                      <a:pos x="65" y="4"/>
                    </a:cxn>
                    <a:cxn ang="0">
                      <a:pos x="92" y="0"/>
                    </a:cxn>
                  </a:cxnLst>
                  <a:rect l="0" t="0" r="r" b="b"/>
                  <a:pathLst>
                    <a:path w="185" h="184">
                      <a:moveTo>
                        <a:pt x="92" y="0"/>
                      </a:moveTo>
                      <a:cubicBezTo>
                        <a:pt x="102" y="1"/>
                        <a:pt x="102" y="1"/>
                        <a:pt x="102" y="1"/>
                      </a:cubicBezTo>
                      <a:cubicBezTo>
                        <a:pt x="125" y="4"/>
                        <a:pt x="143" y="13"/>
                        <a:pt x="159" y="30"/>
                      </a:cubicBezTo>
                      <a:cubicBezTo>
                        <a:pt x="165" y="37"/>
                        <a:pt x="165" y="37"/>
                        <a:pt x="165" y="37"/>
                      </a:cubicBezTo>
                      <a:cubicBezTo>
                        <a:pt x="180" y="58"/>
                        <a:pt x="185" y="80"/>
                        <a:pt x="182" y="105"/>
                      </a:cubicBezTo>
                      <a:cubicBezTo>
                        <a:pt x="180" y="114"/>
                        <a:pt x="180" y="114"/>
                        <a:pt x="180" y="114"/>
                      </a:cubicBezTo>
                      <a:cubicBezTo>
                        <a:pt x="173" y="137"/>
                        <a:pt x="160" y="155"/>
                        <a:pt x="139" y="169"/>
                      </a:cubicBezTo>
                      <a:cubicBezTo>
                        <a:pt x="131" y="173"/>
                        <a:pt x="131" y="173"/>
                        <a:pt x="131" y="173"/>
                      </a:cubicBezTo>
                      <a:cubicBezTo>
                        <a:pt x="110" y="183"/>
                        <a:pt x="88" y="184"/>
                        <a:pt x="65" y="178"/>
                      </a:cubicBezTo>
                      <a:cubicBezTo>
                        <a:pt x="57" y="175"/>
                        <a:pt x="57" y="175"/>
                        <a:pt x="57" y="175"/>
                      </a:cubicBezTo>
                      <a:cubicBezTo>
                        <a:pt x="35" y="164"/>
                        <a:pt x="19" y="149"/>
                        <a:pt x="9" y="126"/>
                      </a:cubicBezTo>
                      <a:cubicBezTo>
                        <a:pt x="6" y="118"/>
                        <a:pt x="6" y="118"/>
                        <a:pt x="6" y="118"/>
                      </a:cubicBezTo>
                      <a:cubicBezTo>
                        <a:pt x="0" y="96"/>
                        <a:pt x="1" y="77"/>
                        <a:pt x="9" y="56"/>
                      </a:cubicBezTo>
                      <a:cubicBezTo>
                        <a:pt x="13" y="48"/>
                        <a:pt x="13" y="48"/>
                        <a:pt x="13" y="48"/>
                      </a:cubicBezTo>
                      <a:cubicBezTo>
                        <a:pt x="25" y="26"/>
                        <a:pt x="42" y="12"/>
                        <a:pt x="65" y="4"/>
                      </a:cubicBezTo>
                      <a:cubicBezTo>
                        <a:pt x="75" y="2"/>
                        <a:pt x="83" y="1"/>
                        <a:pt x="92" y="0"/>
                      </a:cubicBezTo>
                      <a:close/>
                    </a:path>
                  </a:pathLst>
                </a:custGeom>
                <a:solidFill>
                  <a:schemeClr val="accent1"/>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88" name="ïšḻïďê-Freeform: Shape 263"/>
                <p:cNvSpPr/>
                <p:nvPr/>
              </p:nvSpPr>
              <p:spPr bwMode="auto">
                <a:xfrm>
                  <a:off x="3048794" y="1540475"/>
                  <a:ext cx="342900" cy="187325"/>
                </a:xfrm>
                <a:custGeom>
                  <a:avLst/>
                  <a:gdLst/>
                  <a:ahLst/>
                  <a:cxnLst>
                    <a:cxn ang="0">
                      <a:pos x="31" y="19"/>
                    </a:cxn>
                    <a:cxn ang="0">
                      <a:pos x="38" y="20"/>
                    </a:cxn>
                    <a:cxn ang="0">
                      <a:pos x="58" y="0"/>
                    </a:cxn>
                    <a:cxn ang="0">
                      <a:pos x="58" y="37"/>
                    </a:cxn>
                    <a:cxn ang="0">
                      <a:pos x="47" y="26"/>
                    </a:cxn>
                    <a:cxn ang="0">
                      <a:pos x="38" y="36"/>
                    </a:cxn>
                    <a:cxn ang="0">
                      <a:pos x="65" y="63"/>
                    </a:cxn>
                    <a:cxn ang="0">
                      <a:pos x="93" y="36"/>
                    </a:cxn>
                    <a:cxn ang="0">
                      <a:pos x="83" y="26"/>
                    </a:cxn>
                    <a:cxn ang="0">
                      <a:pos x="72" y="37"/>
                    </a:cxn>
                    <a:cxn ang="0">
                      <a:pos x="72" y="0"/>
                    </a:cxn>
                    <a:cxn ang="0">
                      <a:pos x="92" y="20"/>
                    </a:cxn>
                    <a:cxn ang="0">
                      <a:pos x="100" y="19"/>
                    </a:cxn>
                    <a:cxn ang="0">
                      <a:pos x="123" y="42"/>
                    </a:cxn>
                    <a:cxn ang="0">
                      <a:pos x="122" y="45"/>
                    </a:cxn>
                    <a:cxn ang="0">
                      <a:pos x="131" y="58"/>
                    </a:cxn>
                    <a:cxn ang="0">
                      <a:pos x="117" y="72"/>
                    </a:cxn>
                    <a:cxn ang="0">
                      <a:pos x="14" y="72"/>
                    </a:cxn>
                    <a:cxn ang="0">
                      <a:pos x="0" y="58"/>
                    </a:cxn>
                    <a:cxn ang="0">
                      <a:pos x="8" y="45"/>
                    </a:cxn>
                    <a:cxn ang="0">
                      <a:pos x="8" y="42"/>
                    </a:cxn>
                    <a:cxn ang="0">
                      <a:pos x="31" y="19"/>
                    </a:cxn>
                  </a:cxnLst>
                  <a:rect l="0" t="0" r="r" b="b"/>
                  <a:pathLst>
                    <a:path w="131" h="72">
                      <a:moveTo>
                        <a:pt x="31" y="19"/>
                      </a:moveTo>
                      <a:cubicBezTo>
                        <a:pt x="34" y="19"/>
                        <a:pt x="36" y="19"/>
                        <a:pt x="38" y="20"/>
                      </a:cubicBezTo>
                      <a:cubicBezTo>
                        <a:pt x="41" y="10"/>
                        <a:pt x="49" y="2"/>
                        <a:pt x="58" y="0"/>
                      </a:cubicBezTo>
                      <a:cubicBezTo>
                        <a:pt x="58" y="37"/>
                        <a:pt x="58" y="37"/>
                        <a:pt x="58" y="37"/>
                      </a:cubicBezTo>
                      <a:cubicBezTo>
                        <a:pt x="47" y="26"/>
                        <a:pt x="47" y="26"/>
                        <a:pt x="47" y="26"/>
                      </a:cubicBezTo>
                      <a:cubicBezTo>
                        <a:pt x="38" y="36"/>
                        <a:pt x="38" y="36"/>
                        <a:pt x="38" y="36"/>
                      </a:cubicBezTo>
                      <a:cubicBezTo>
                        <a:pt x="65" y="63"/>
                        <a:pt x="65" y="63"/>
                        <a:pt x="65" y="63"/>
                      </a:cubicBezTo>
                      <a:cubicBezTo>
                        <a:pt x="93" y="36"/>
                        <a:pt x="93" y="36"/>
                        <a:pt x="93" y="36"/>
                      </a:cubicBezTo>
                      <a:cubicBezTo>
                        <a:pt x="83" y="26"/>
                        <a:pt x="83" y="26"/>
                        <a:pt x="83" y="26"/>
                      </a:cubicBezTo>
                      <a:cubicBezTo>
                        <a:pt x="72" y="37"/>
                        <a:pt x="72" y="37"/>
                        <a:pt x="72" y="37"/>
                      </a:cubicBezTo>
                      <a:cubicBezTo>
                        <a:pt x="72" y="0"/>
                        <a:pt x="72" y="0"/>
                        <a:pt x="72" y="0"/>
                      </a:cubicBezTo>
                      <a:cubicBezTo>
                        <a:pt x="82" y="2"/>
                        <a:pt x="90" y="10"/>
                        <a:pt x="92" y="20"/>
                      </a:cubicBezTo>
                      <a:cubicBezTo>
                        <a:pt x="94" y="19"/>
                        <a:pt x="97" y="19"/>
                        <a:pt x="100" y="19"/>
                      </a:cubicBezTo>
                      <a:cubicBezTo>
                        <a:pt x="112" y="19"/>
                        <a:pt x="123" y="29"/>
                        <a:pt x="123" y="42"/>
                      </a:cubicBezTo>
                      <a:cubicBezTo>
                        <a:pt x="123" y="43"/>
                        <a:pt x="122" y="44"/>
                        <a:pt x="122" y="45"/>
                      </a:cubicBezTo>
                      <a:cubicBezTo>
                        <a:pt x="127" y="48"/>
                        <a:pt x="131" y="53"/>
                        <a:pt x="131" y="58"/>
                      </a:cubicBezTo>
                      <a:cubicBezTo>
                        <a:pt x="131" y="66"/>
                        <a:pt x="124" y="72"/>
                        <a:pt x="117" y="72"/>
                      </a:cubicBezTo>
                      <a:cubicBezTo>
                        <a:pt x="14" y="72"/>
                        <a:pt x="14" y="72"/>
                        <a:pt x="14" y="72"/>
                      </a:cubicBezTo>
                      <a:cubicBezTo>
                        <a:pt x="6" y="72"/>
                        <a:pt x="0" y="66"/>
                        <a:pt x="0" y="58"/>
                      </a:cubicBezTo>
                      <a:cubicBezTo>
                        <a:pt x="0" y="53"/>
                        <a:pt x="3" y="48"/>
                        <a:pt x="8" y="45"/>
                      </a:cubicBezTo>
                      <a:cubicBezTo>
                        <a:pt x="8" y="44"/>
                        <a:pt x="8" y="43"/>
                        <a:pt x="8" y="42"/>
                      </a:cubicBezTo>
                      <a:cubicBezTo>
                        <a:pt x="8" y="29"/>
                        <a:pt x="18" y="19"/>
                        <a:pt x="31" y="19"/>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43" name="Group 264"/>
              <p:cNvGrpSpPr/>
              <p:nvPr/>
            </p:nvGrpSpPr>
            <p:grpSpPr>
              <a:xfrm>
                <a:off x="5667431" y="5026521"/>
                <a:ext cx="846466" cy="846464"/>
                <a:chOff x="4266406" y="3905850"/>
                <a:chExt cx="611188" cy="611187"/>
              </a:xfrm>
            </p:grpSpPr>
            <p:sp>
              <p:nvSpPr>
                <p:cNvPr id="83" name="ïšḻïďê-Oval 265"/>
                <p:cNvSpPr/>
                <p:nvPr/>
              </p:nvSpPr>
              <p:spPr bwMode="auto">
                <a:xfrm>
                  <a:off x="4266406" y="3905850"/>
                  <a:ext cx="611188" cy="611187"/>
                </a:xfrm>
                <a:prstGeom prst="ellipse">
                  <a:avLst/>
                </a:pr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84" name="ïšḻïďê-Freeform: Shape 266"/>
                <p:cNvSpPr/>
                <p:nvPr/>
              </p:nvSpPr>
              <p:spPr bwMode="auto">
                <a:xfrm>
                  <a:off x="4328319" y="3972525"/>
                  <a:ext cx="485775" cy="481012"/>
                </a:xfrm>
                <a:custGeom>
                  <a:avLst/>
                  <a:gdLst/>
                  <a:ahLst/>
                  <a:cxnLst>
                    <a:cxn ang="0">
                      <a:pos x="93" y="0"/>
                    </a:cxn>
                    <a:cxn ang="0">
                      <a:pos x="102" y="1"/>
                    </a:cxn>
                    <a:cxn ang="0">
                      <a:pos x="160" y="30"/>
                    </a:cxn>
                    <a:cxn ang="0">
                      <a:pos x="166" y="37"/>
                    </a:cxn>
                    <a:cxn ang="0">
                      <a:pos x="183" y="105"/>
                    </a:cxn>
                    <a:cxn ang="0">
                      <a:pos x="181" y="114"/>
                    </a:cxn>
                    <a:cxn ang="0">
                      <a:pos x="140" y="169"/>
                    </a:cxn>
                    <a:cxn ang="0">
                      <a:pos x="132" y="173"/>
                    </a:cxn>
                    <a:cxn ang="0">
                      <a:pos x="66" y="178"/>
                    </a:cxn>
                    <a:cxn ang="0">
                      <a:pos x="58" y="175"/>
                    </a:cxn>
                    <a:cxn ang="0">
                      <a:pos x="9" y="126"/>
                    </a:cxn>
                    <a:cxn ang="0">
                      <a:pos x="6" y="118"/>
                    </a:cxn>
                    <a:cxn ang="0">
                      <a:pos x="9" y="56"/>
                    </a:cxn>
                    <a:cxn ang="0">
                      <a:pos x="13" y="48"/>
                    </a:cxn>
                    <a:cxn ang="0">
                      <a:pos x="66" y="5"/>
                    </a:cxn>
                    <a:cxn ang="0">
                      <a:pos x="93" y="0"/>
                    </a:cxn>
                  </a:cxnLst>
                  <a:rect l="0" t="0" r="r" b="b"/>
                  <a:pathLst>
                    <a:path w="186" h="184">
                      <a:moveTo>
                        <a:pt x="93" y="0"/>
                      </a:moveTo>
                      <a:cubicBezTo>
                        <a:pt x="102" y="1"/>
                        <a:pt x="102" y="1"/>
                        <a:pt x="102" y="1"/>
                      </a:cubicBezTo>
                      <a:cubicBezTo>
                        <a:pt x="125" y="4"/>
                        <a:pt x="144" y="13"/>
                        <a:pt x="160" y="30"/>
                      </a:cubicBezTo>
                      <a:cubicBezTo>
                        <a:pt x="166" y="37"/>
                        <a:pt x="166" y="37"/>
                        <a:pt x="166" y="37"/>
                      </a:cubicBezTo>
                      <a:cubicBezTo>
                        <a:pt x="180" y="58"/>
                        <a:pt x="186" y="80"/>
                        <a:pt x="183" y="105"/>
                      </a:cubicBezTo>
                      <a:cubicBezTo>
                        <a:pt x="181" y="114"/>
                        <a:pt x="181" y="114"/>
                        <a:pt x="181" y="114"/>
                      </a:cubicBezTo>
                      <a:cubicBezTo>
                        <a:pt x="174" y="138"/>
                        <a:pt x="161" y="155"/>
                        <a:pt x="140" y="169"/>
                      </a:cubicBezTo>
                      <a:cubicBezTo>
                        <a:pt x="132" y="173"/>
                        <a:pt x="132" y="173"/>
                        <a:pt x="132" y="173"/>
                      </a:cubicBezTo>
                      <a:cubicBezTo>
                        <a:pt x="110" y="183"/>
                        <a:pt x="89" y="184"/>
                        <a:pt x="66" y="178"/>
                      </a:cubicBezTo>
                      <a:cubicBezTo>
                        <a:pt x="58" y="175"/>
                        <a:pt x="58" y="175"/>
                        <a:pt x="58" y="175"/>
                      </a:cubicBezTo>
                      <a:cubicBezTo>
                        <a:pt x="35" y="165"/>
                        <a:pt x="20" y="149"/>
                        <a:pt x="9" y="126"/>
                      </a:cubicBezTo>
                      <a:cubicBezTo>
                        <a:pt x="6" y="118"/>
                        <a:pt x="6" y="118"/>
                        <a:pt x="6" y="118"/>
                      </a:cubicBezTo>
                      <a:cubicBezTo>
                        <a:pt x="0" y="97"/>
                        <a:pt x="1" y="77"/>
                        <a:pt x="9" y="56"/>
                      </a:cubicBezTo>
                      <a:cubicBezTo>
                        <a:pt x="13" y="48"/>
                        <a:pt x="13" y="48"/>
                        <a:pt x="13" y="48"/>
                      </a:cubicBezTo>
                      <a:cubicBezTo>
                        <a:pt x="25" y="27"/>
                        <a:pt x="43" y="12"/>
                        <a:pt x="66" y="5"/>
                      </a:cubicBezTo>
                      <a:cubicBezTo>
                        <a:pt x="75" y="2"/>
                        <a:pt x="83" y="1"/>
                        <a:pt x="93" y="0"/>
                      </a:cubicBezTo>
                      <a:close/>
                    </a:path>
                  </a:pathLst>
                </a:custGeom>
                <a:solidFill>
                  <a:schemeClr val="accent4"/>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85" name="ïšḻïďê-Freeform: Shape 267"/>
                <p:cNvSpPr/>
                <p:nvPr/>
              </p:nvSpPr>
              <p:spPr bwMode="auto">
                <a:xfrm>
                  <a:off x="4425156" y="4075713"/>
                  <a:ext cx="292100" cy="273050"/>
                </a:xfrm>
                <a:custGeom>
                  <a:avLst/>
                  <a:gdLst/>
                  <a:ahLst/>
                  <a:cxnLst>
                    <a:cxn ang="0">
                      <a:pos x="44" y="77"/>
                    </a:cxn>
                    <a:cxn ang="0">
                      <a:pos x="47" y="77"/>
                    </a:cxn>
                    <a:cxn ang="0">
                      <a:pos x="56" y="92"/>
                    </a:cxn>
                    <a:cxn ang="0">
                      <a:pos x="65" y="77"/>
                    </a:cxn>
                    <a:cxn ang="0">
                      <a:pos x="68" y="77"/>
                    </a:cxn>
                    <a:cxn ang="0">
                      <a:pos x="80" y="90"/>
                    </a:cxn>
                    <a:cxn ang="0">
                      <a:pos x="80" y="105"/>
                    </a:cxn>
                    <a:cxn ang="0">
                      <a:pos x="32" y="105"/>
                    </a:cxn>
                    <a:cxn ang="0">
                      <a:pos x="32" y="90"/>
                    </a:cxn>
                    <a:cxn ang="0">
                      <a:pos x="44" y="77"/>
                    </a:cxn>
                    <a:cxn ang="0">
                      <a:pos x="56" y="49"/>
                    </a:cxn>
                    <a:cxn ang="0">
                      <a:pos x="69" y="62"/>
                    </a:cxn>
                    <a:cxn ang="0">
                      <a:pos x="56" y="75"/>
                    </a:cxn>
                    <a:cxn ang="0">
                      <a:pos x="43" y="62"/>
                    </a:cxn>
                    <a:cxn ang="0">
                      <a:pos x="56" y="49"/>
                    </a:cxn>
                    <a:cxn ang="0">
                      <a:pos x="24" y="0"/>
                    </a:cxn>
                    <a:cxn ang="0">
                      <a:pos x="37" y="13"/>
                    </a:cxn>
                    <a:cxn ang="0">
                      <a:pos x="24" y="26"/>
                    </a:cxn>
                    <a:cxn ang="0">
                      <a:pos x="11" y="13"/>
                    </a:cxn>
                    <a:cxn ang="0">
                      <a:pos x="24" y="0"/>
                    </a:cxn>
                    <a:cxn ang="0">
                      <a:pos x="12" y="28"/>
                    </a:cxn>
                    <a:cxn ang="0">
                      <a:pos x="15" y="28"/>
                    </a:cxn>
                    <a:cxn ang="0">
                      <a:pos x="24" y="43"/>
                    </a:cxn>
                    <a:cxn ang="0">
                      <a:pos x="33" y="28"/>
                    </a:cxn>
                    <a:cxn ang="0">
                      <a:pos x="36" y="28"/>
                    </a:cxn>
                    <a:cxn ang="0">
                      <a:pos x="48" y="40"/>
                    </a:cxn>
                    <a:cxn ang="0">
                      <a:pos x="33" y="55"/>
                    </a:cxn>
                    <a:cxn ang="0">
                      <a:pos x="0" y="55"/>
                    </a:cxn>
                    <a:cxn ang="0">
                      <a:pos x="0" y="40"/>
                    </a:cxn>
                    <a:cxn ang="0">
                      <a:pos x="12" y="28"/>
                    </a:cxn>
                    <a:cxn ang="0">
                      <a:pos x="88" y="0"/>
                    </a:cxn>
                    <a:cxn ang="0">
                      <a:pos x="101" y="13"/>
                    </a:cxn>
                    <a:cxn ang="0">
                      <a:pos x="88" y="26"/>
                    </a:cxn>
                    <a:cxn ang="0">
                      <a:pos x="74" y="13"/>
                    </a:cxn>
                    <a:cxn ang="0">
                      <a:pos x="88" y="0"/>
                    </a:cxn>
                    <a:cxn ang="0">
                      <a:pos x="76" y="28"/>
                    </a:cxn>
                    <a:cxn ang="0">
                      <a:pos x="79" y="28"/>
                    </a:cxn>
                    <a:cxn ang="0">
                      <a:pos x="88" y="43"/>
                    </a:cxn>
                    <a:cxn ang="0">
                      <a:pos x="97" y="28"/>
                    </a:cxn>
                    <a:cxn ang="0">
                      <a:pos x="100" y="28"/>
                    </a:cxn>
                    <a:cxn ang="0">
                      <a:pos x="112" y="40"/>
                    </a:cxn>
                    <a:cxn ang="0">
                      <a:pos x="112" y="55"/>
                    </a:cxn>
                    <a:cxn ang="0">
                      <a:pos x="78" y="55"/>
                    </a:cxn>
                    <a:cxn ang="0">
                      <a:pos x="63" y="40"/>
                    </a:cxn>
                    <a:cxn ang="0">
                      <a:pos x="76" y="28"/>
                    </a:cxn>
                  </a:cxnLst>
                  <a:rect l="0" t="0" r="r" b="b"/>
                  <a:pathLst>
                    <a:path w="112" h="105">
                      <a:moveTo>
                        <a:pt x="44" y="77"/>
                      </a:moveTo>
                      <a:cubicBezTo>
                        <a:pt x="47" y="77"/>
                        <a:pt x="47" y="77"/>
                        <a:pt x="47" y="77"/>
                      </a:cubicBezTo>
                      <a:cubicBezTo>
                        <a:pt x="56" y="92"/>
                        <a:pt x="56" y="92"/>
                        <a:pt x="56" y="92"/>
                      </a:cubicBezTo>
                      <a:cubicBezTo>
                        <a:pt x="65" y="77"/>
                        <a:pt x="65" y="77"/>
                        <a:pt x="65" y="77"/>
                      </a:cubicBezTo>
                      <a:cubicBezTo>
                        <a:pt x="68" y="77"/>
                        <a:pt x="68" y="77"/>
                        <a:pt x="68" y="77"/>
                      </a:cubicBezTo>
                      <a:cubicBezTo>
                        <a:pt x="75" y="77"/>
                        <a:pt x="80" y="83"/>
                        <a:pt x="80" y="90"/>
                      </a:cubicBezTo>
                      <a:cubicBezTo>
                        <a:pt x="80" y="105"/>
                        <a:pt x="80" y="105"/>
                        <a:pt x="80" y="105"/>
                      </a:cubicBezTo>
                      <a:cubicBezTo>
                        <a:pt x="32" y="105"/>
                        <a:pt x="32" y="105"/>
                        <a:pt x="32" y="105"/>
                      </a:cubicBezTo>
                      <a:cubicBezTo>
                        <a:pt x="32" y="90"/>
                        <a:pt x="32" y="90"/>
                        <a:pt x="32" y="90"/>
                      </a:cubicBezTo>
                      <a:cubicBezTo>
                        <a:pt x="32" y="83"/>
                        <a:pt x="37" y="77"/>
                        <a:pt x="44" y="77"/>
                      </a:cubicBezTo>
                      <a:close/>
                      <a:moveTo>
                        <a:pt x="56" y="49"/>
                      </a:moveTo>
                      <a:cubicBezTo>
                        <a:pt x="63" y="49"/>
                        <a:pt x="69" y="55"/>
                        <a:pt x="69" y="62"/>
                      </a:cubicBezTo>
                      <a:cubicBezTo>
                        <a:pt x="69" y="69"/>
                        <a:pt x="63" y="75"/>
                        <a:pt x="56" y="75"/>
                      </a:cubicBezTo>
                      <a:cubicBezTo>
                        <a:pt x="49" y="75"/>
                        <a:pt x="43" y="69"/>
                        <a:pt x="43" y="62"/>
                      </a:cubicBezTo>
                      <a:cubicBezTo>
                        <a:pt x="43" y="55"/>
                        <a:pt x="49" y="49"/>
                        <a:pt x="56" y="49"/>
                      </a:cubicBezTo>
                      <a:close/>
                      <a:moveTo>
                        <a:pt x="24" y="0"/>
                      </a:moveTo>
                      <a:cubicBezTo>
                        <a:pt x="31" y="0"/>
                        <a:pt x="37" y="6"/>
                        <a:pt x="37" y="13"/>
                      </a:cubicBezTo>
                      <a:cubicBezTo>
                        <a:pt x="37" y="20"/>
                        <a:pt x="31" y="26"/>
                        <a:pt x="24" y="26"/>
                      </a:cubicBezTo>
                      <a:cubicBezTo>
                        <a:pt x="17" y="26"/>
                        <a:pt x="11" y="20"/>
                        <a:pt x="11" y="13"/>
                      </a:cubicBezTo>
                      <a:cubicBezTo>
                        <a:pt x="11" y="6"/>
                        <a:pt x="17" y="0"/>
                        <a:pt x="24" y="0"/>
                      </a:cubicBezTo>
                      <a:close/>
                      <a:moveTo>
                        <a:pt x="12" y="28"/>
                      </a:moveTo>
                      <a:cubicBezTo>
                        <a:pt x="15" y="28"/>
                        <a:pt x="15" y="28"/>
                        <a:pt x="15" y="28"/>
                      </a:cubicBezTo>
                      <a:cubicBezTo>
                        <a:pt x="24" y="43"/>
                        <a:pt x="24" y="43"/>
                        <a:pt x="24" y="43"/>
                      </a:cubicBezTo>
                      <a:cubicBezTo>
                        <a:pt x="33" y="28"/>
                        <a:pt x="33" y="28"/>
                        <a:pt x="33" y="28"/>
                      </a:cubicBezTo>
                      <a:cubicBezTo>
                        <a:pt x="36" y="28"/>
                        <a:pt x="36" y="28"/>
                        <a:pt x="36" y="28"/>
                      </a:cubicBezTo>
                      <a:cubicBezTo>
                        <a:pt x="43" y="28"/>
                        <a:pt x="48" y="33"/>
                        <a:pt x="48" y="40"/>
                      </a:cubicBezTo>
                      <a:cubicBezTo>
                        <a:pt x="41" y="42"/>
                        <a:pt x="36" y="48"/>
                        <a:pt x="33" y="55"/>
                      </a:cubicBezTo>
                      <a:cubicBezTo>
                        <a:pt x="0" y="55"/>
                        <a:pt x="0" y="55"/>
                        <a:pt x="0" y="55"/>
                      </a:cubicBezTo>
                      <a:cubicBezTo>
                        <a:pt x="0" y="40"/>
                        <a:pt x="0" y="40"/>
                        <a:pt x="0" y="40"/>
                      </a:cubicBezTo>
                      <a:cubicBezTo>
                        <a:pt x="0" y="34"/>
                        <a:pt x="5" y="28"/>
                        <a:pt x="12" y="28"/>
                      </a:cubicBezTo>
                      <a:close/>
                      <a:moveTo>
                        <a:pt x="88" y="0"/>
                      </a:moveTo>
                      <a:cubicBezTo>
                        <a:pt x="95" y="0"/>
                        <a:pt x="101" y="6"/>
                        <a:pt x="101" y="13"/>
                      </a:cubicBezTo>
                      <a:cubicBezTo>
                        <a:pt x="101" y="20"/>
                        <a:pt x="95" y="26"/>
                        <a:pt x="88" y="26"/>
                      </a:cubicBezTo>
                      <a:cubicBezTo>
                        <a:pt x="80" y="26"/>
                        <a:pt x="74" y="20"/>
                        <a:pt x="74" y="13"/>
                      </a:cubicBezTo>
                      <a:cubicBezTo>
                        <a:pt x="74" y="6"/>
                        <a:pt x="80" y="0"/>
                        <a:pt x="88" y="0"/>
                      </a:cubicBezTo>
                      <a:close/>
                      <a:moveTo>
                        <a:pt x="76" y="28"/>
                      </a:moveTo>
                      <a:cubicBezTo>
                        <a:pt x="79" y="28"/>
                        <a:pt x="79" y="28"/>
                        <a:pt x="79" y="28"/>
                      </a:cubicBezTo>
                      <a:cubicBezTo>
                        <a:pt x="88" y="43"/>
                        <a:pt x="88" y="43"/>
                        <a:pt x="88" y="43"/>
                      </a:cubicBezTo>
                      <a:cubicBezTo>
                        <a:pt x="97" y="28"/>
                        <a:pt x="97" y="28"/>
                        <a:pt x="97" y="28"/>
                      </a:cubicBezTo>
                      <a:cubicBezTo>
                        <a:pt x="100" y="28"/>
                        <a:pt x="100" y="28"/>
                        <a:pt x="100" y="28"/>
                      </a:cubicBezTo>
                      <a:cubicBezTo>
                        <a:pt x="107" y="28"/>
                        <a:pt x="112" y="34"/>
                        <a:pt x="112" y="40"/>
                      </a:cubicBezTo>
                      <a:cubicBezTo>
                        <a:pt x="112" y="55"/>
                        <a:pt x="112" y="55"/>
                        <a:pt x="112" y="55"/>
                      </a:cubicBezTo>
                      <a:cubicBezTo>
                        <a:pt x="78" y="55"/>
                        <a:pt x="78" y="55"/>
                        <a:pt x="78" y="55"/>
                      </a:cubicBezTo>
                      <a:cubicBezTo>
                        <a:pt x="76" y="48"/>
                        <a:pt x="71" y="42"/>
                        <a:pt x="63" y="40"/>
                      </a:cubicBezTo>
                      <a:cubicBezTo>
                        <a:pt x="64" y="33"/>
                        <a:pt x="69" y="28"/>
                        <a:pt x="76" y="28"/>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44" name="Group 268"/>
              <p:cNvGrpSpPr/>
              <p:nvPr/>
            </p:nvGrpSpPr>
            <p:grpSpPr>
              <a:xfrm>
                <a:off x="5040827" y="4153673"/>
                <a:ext cx="850863" cy="850862"/>
                <a:chOff x="3813969" y="3275613"/>
                <a:chExt cx="614363" cy="614362"/>
              </a:xfrm>
            </p:grpSpPr>
            <p:sp>
              <p:nvSpPr>
                <p:cNvPr id="74" name="ïšḻïďê-Oval 269"/>
                <p:cNvSpPr/>
                <p:nvPr/>
              </p:nvSpPr>
              <p:spPr bwMode="auto">
                <a:xfrm>
                  <a:off x="3813969" y="3275613"/>
                  <a:ext cx="614363" cy="614362"/>
                </a:xfrm>
                <a:prstGeom prst="ellipse">
                  <a:avLst/>
                </a:pr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75" name="ïšḻïďê-Freeform: Shape 270"/>
                <p:cNvSpPr/>
                <p:nvPr/>
              </p:nvSpPr>
              <p:spPr bwMode="auto">
                <a:xfrm>
                  <a:off x="3879056" y="3345463"/>
                  <a:ext cx="484188" cy="481012"/>
                </a:xfrm>
                <a:custGeom>
                  <a:avLst/>
                  <a:gdLst/>
                  <a:ahLst/>
                  <a:cxnLst>
                    <a:cxn ang="0">
                      <a:pos x="92" y="0"/>
                    </a:cxn>
                    <a:cxn ang="0">
                      <a:pos x="102" y="1"/>
                    </a:cxn>
                    <a:cxn ang="0">
                      <a:pos x="159" y="30"/>
                    </a:cxn>
                    <a:cxn ang="0">
                      <a:pos x="165" y="37"/>
                    </a:cxn>
                    <a:cxn ang="0">
                      <a:pos x="182" y="105"/>
                    </a:cxn>
                    <a:cxn ang="0">
                      <a:pos x="180" y="113"/>
                    </a:cxn>
                    <a:cxn ang="0">
                      <a:pos x="139" y="168"/>
                    </a:cxn>
                    <a:cxn ang="0">
                      <a:pos x="132" y="173"/>
                    </a:cxn>
                    <a:cxn ang="0">
                      <a:pos x="65" y="177"/>
                    </a:cxn>
                    <a:cxn ang="0">
                      <a:pos x="57" y="174"/>
                    </a:cxn>
                    <a:cxn ang="0">
                      <a:pos x="9" y="126"/>
                    </a:cxn>
                    <a:cxn ang="0">
                      <a:pos x="6" y="118"/>
                    </a:cxn>
                    <a:cxn ang="0">
                      <a:pos x="9" y="56"/>
                    </a:cxn>
                    <a:cxn ang="0">
                      <a:pos x="13" y="48"/>
                    </a:cxn>
                    <a:cxn ang="0">
                      <a:pos x="65" y="4"/>
                    </a:cxn>
                    <a:cxn ang="0">
                      <a:pos x="92" y="0"/>
                    </a:cxn>
                  </a:cxnLst>
                  <a:rect l="0" t="0" r="r" b="b"/>
                  <a:pathLst>
                    <a:path w="185" h="184">
                      <a:moveTo>
                        <a:pt x="92" y="0"/>
                      </a:moveTo>
                      <a:cubicBezTo>
                        <a:pt x="102" y="1"/>
                        <a:pt x="102" y="1"/>
                        <a:pt x="102" y="1"/>
                      </a:cubicBezTo>
                      <a:cubicBezTo>
                        <a:pt x="125" y="4"/>
                        <a:pt x="143" y="13"/>
                        <a:pt x="159" y="30"/>
                      </a:cubicBezTo>
                      <a:cubicBezTo>
                        <a:pt x="165" y="37"/>
                        <a:pt x="165" y="37"/>
                        <a:pt x="165" y="37"/>
                      </a:cubicBezTo>
                      <a:cubicBezTo>
                        <a:pt x="180" y="57"/>
                        <a:pt x="185" y="79"/>
                        <a:pt x="182" y="105"/>
                      </a:cubicBezTo>
                      <a:cubicBezTo>
                        <a:pt x="180" y="113"/>
                        <a:pt x="180" y="113"/>
                        <a:pt x="180" y="113"/>
                      </a:cubicBezTo>
                      <a:cubicBezTo>
                        <a:pt x="173" y="137"/>
                        <a:pt x="160" y="155"/>
                        <a:pt x="139" y="168"/>
                      </a:cubicBezTo>
                      <a:cubicBezTo>
                        <a:pt x="132" y="173"/>
                        <a:pt x="132" y="173"/>
                        <a:pt x="132" y="173"/>
                      </a:cubicBezTo>
                      <a:cubicBezTo>
                        <a:pt x="110" y="182"/>
                        <a:pt x="88" y="184"/>
                        <a:pt x="65" y="177"/>
                      </a:cubicBezTo>
                      <a:cubicBezTo>
                        <a:pt x="57" y="174"/>
                        <a:pt x="57" y="174"/>
                        <a:pt x="57" y="174"/>
                      </a:cubicBezTo>
                      <a:cubicBezTo>
                        <a:pt x="35" y="164"/>
                        <a:pt x="19" y="148"/>
                        <a:pt x="9" y="126"/>
                      </a:cubicBezTo>
                      <a:cubicBezTo>
                        <a:pt x="6" y="118"/>
                        <a:pt x="6" y="118"/>
                        <a:pt x="6" y="118"/>
                      </a:cubicBezTo>
                      <a:cubicBezTo>
                        <a:pt x="0" y="96"/>
                        <a:pt x="1" y="76"/>
                        <a:pt x="9" y="56"/>
                      </a:cubicBezTo>
                      <a:cubicBezTo>
                        <a:pt x="13" y="48"/>
                        <a:pt x="13" y="48"/>
                        <a:pt x="13" y="48"/>
                      </a:cubicBezTo>
                      <a:cubicBezTo>
                        <a:pt x="25" y="26"/>
                        <a:pt x="42" y="12"/>
                        <a:pt x="65" y="4"/>
                      </a:cubicBezTo>
                      <a:cubicBezTo>
                        <a:pt x="75" y="2"/>
                        <a:pt x="83" y="0"/>
                        <a:pt x="92" y="0"/>
                      </a:cubicBezTo>
                      <a:close/>
                    </a:path>
                  </a:pathLst>
                </a:custGeom>
                <a:solidFill>
                  <a:schemeClr val="accent1"/>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76" name="Group 271"/>
                <p:cNvGrpSpPr/>
                <p:nvPr/>
              </p:nvGrpSpPr>
              <p:grpSpPr>
                <a:xfrm>
                  <a:off x="3960019" y="3439125"/>
                  <a:ext cx="322263" cy="277812"/>
                  <a:chOff x="3960019" y="3439125"/>
                  <a:chExt cx="322263" cy="277812"/>
                </a:xfrm>
              </p:grpSpPr>
              <p:sp>
                <p:nvSpPr>
                  <p:cNvPr id="77" name="ïšḻïďê-Freeform: Shape 272"/>
                  <p:cNvSpPr/>
                  <p:nvPr/>
                </p:nvSpPr>
                <p:spPr bwMode="auto">
                  <a:xfrm>
                    <a:off x="3960019" y="3439125"/>
                    <a:ext cx="322263" cy="277812"/>
                  </a:xfrm>
                  <a:custGeom>
                    <a:avLst/>
                    <a:gdLst/>
                    <a:ahLst/>
                    <a:cxnLst>
                      <a:cxn ang="0">
                        <a:pos x="106" y="59"/>
                      </a:cxn>
                      <a:cxn ang="0">
                        <a:pos x="24" y="65"/>
                      </a:cxn>
                      <a:cxn ang="0">
                        <a:pos x="10" y="29"/>
                      </a:cxn>
                      <a:cxn ang="0">
                        <a:pos x="112" y="6"/>
                      </a:cxn>
                      <a:cxn ang="0">
                        <a:pos x="107" y="65"/>
                      </a:cxn>
                      <a:cxn ang="0">
                        <a:pos x="112" y="72"/>
                      </a:cxn>
                      <a:cxn ang="0">
                        <a:pos x="5" y="97"/>
                      </a:cxn>
                      <a:cxn ang="0">
                        <a:pos x="38" y="67"/>
                      </a:cxn>
                      <a:cxn ang="0">
                        <a:pos x="38" y="65"/>
                      </a:cxn>
                      <a:cxn ang="0">
                        <a:pos x="1" y="102"/>
                      </a:cxn>
                      <a:cxn ang="0">
                        <a:pos x="3" y="99"/>
                      </a:cxn>
                      <a:cxn ang="0">
                        <a:pos x="118" y="99"/>
                      </a:cxn>
                      <a:cxn ang="0">
                        <a:pos x="122" y="98"/>
                      </a:cxn>
                      <a:cxn ang="0">
                        <a:pos x="61" y="106"/>
                      </a:cxn>
                      <a:cxn ang="0">
                        <a:pos x="103" y="88"/>
                      </a:cxn>
                      <a:cxn ang="0">
                        <a:pos x="90" y="92"/>
                      </a:cxn>
                      <a:cxn ang="0">
                        <a:pos x="87" y="92"/>
                      </a:cxn>
                      <a:cxn ang="0">
                        <a:pos x="87" y="92"/>
                      </a:cxn>
                      <a:cxn ang="0">
                        <a:pos x="33" y="88"/>
                      </a:cxn>
                      <a:cxn ang="0">
                        <a:pos x="8" y="88"/>
                      </a:cxn>
                      <a:cxn ang="0">
                        <a:pos x="11" y="81"/>
                      </a:cxn>
                      <a:cxn ang="0">
                        <a:pos x="24" y="81"/>
                      </a:cxn>
                      <a:cxn ang="0">
                        <a:pos x="24" y="81"/>
                      </a:cxn>
                      <a:cxn ang="0">
                        <a:pos x="36" y="85"/>
                      </a:cxn>
                      <a:cxn ang="0">
                        <a:pos x="60" y="85"/>
                      </a:cxn>
                      <a:cxn ang="0">
                        <a:pos x="73" y="81"/>
                      </a:cxn>
                      <a:cxn ang="0">
                        <a:pos x="76" y="81"/>
                      </a:cxn>
                      <a:cxn ang="0">
                        <a:pos x="76" y="81"/>
                      </a:cxn>
                      <a:cxn ang="0">
                        <a:pos x="89" y="85"/>
                      </a:cxn>
                      <a:cxn ang="0">
                        <a:pos x="114" y="85"/>
                      </a:cxn>
                      <a:cxn ang="0">
                        <a:pos x="14" y="75"/>
                      </a:cxn>
                      <a:cxn ang="0">
                        <a:pos x="26" y="75"/>
                      </a:cxn>
                      <a:cxn ang="0">
                        <a:pos x="26" y="75"/>
                      </a:cxn>
                      <a:cxn ang="0">
                        <a:pos x="37" y="79"/>
                      </a:cxn>
                      <a:cxn ang="0">
                        <a:pos x="60" y="79"/>
                      </a:cxn>
                      <a:cxn ang="0">
                        <a:pos x="72" y="75"/>
                      </a:cxn>
                      <a:cxn ang="0">
                        <a:pos x="75" y="75"/>
                      </a:cxn>
                      <a:cxn ang="0">
                        <a:pos x="75" y="75"/>
                      </a:cxn>
                      <a:cxn ang="0">
                        <a:pos x="88" y="79"/>
                      </a:cxn>
                      <a:cxn ang="0">
                        <a:pos x="111" y="79"/>
                      </a:cxn>
                      <a:cxn ang="0">
                        <a:pos x="16" y="71"/>
                      </a:cxn>
                      <a:cxn ang="0">
                        <a:pos x="27" y="71"/>
                      </a:cxn>
                      <a:cxn ang="0">
                        <a:pos x="27" y="71"/>
                      </a:cxn>
                      <a:cxn ang="0">
                        <a:pos x="38" y="73"/>
                      </a:cxn>
                      <a:cxn ang="0">
                        <a:pos x="60" y="73"/>
                      </a:cxn>
                      <a:cxn ang="0">
                        <a:pos x="72" y="71"/>
                      </a:cxn>
                      <a:cxn ang="0">
                        <a:pos x="75" y="71"/>
                      </a:cxn>
                      <a:cxn ang="0">
                        <a:pos x="75" y="71"/>
                      </a:cxn>
                      <a:cxn ang="0">
                        <a:pos x="87" y="73"/>
                      </a:cxn>
                      <a:cxn ang="0">
                        <a:pos x="108" y="73"/>
                      </a:cxn>
                    </a:cxnLst>
                    <a:rect l="0" t="0" r="r" b="b"/>
                    <a:pathLst>
                      <a:path w="123" h="106">
                        <a:moveTo>
                          <a:pt x="106" y="6"/>
                        </a:moveTo>
                        <a:cubicBezTo>
                          <a:pt x="16" y="6"/>
                          <a:pt x="16" y="6"/>
                          <a:pt x="16" y="6"/>
                        </a:cubicBezTo>
                        <a:cubicBezTo>
                          <a:pt x="16" y="59"/>
                          <a:pt x="16" y="59"/>
                          <a:pt x="16" y="59"/>
                        </a:cubicBezTo>
                        <a:cubicBezTo>
                          <a:pt x="106" y="59"/>
                          <a:pt x="106" y="59"/>
                          <a:pt x="106" y="59"/>
                        </a:cubicBezTo>
                        <a:cubicBezTo>
                          <a:pt x="106" y="6"/>
                          <a:pt x="106" y="6"/>
                          <a:pt x="106" y="6"/>
                        </a:cubicBezTo>
                        <a:close/>
                        <a:moveTo>
                          <a:pt x="15" y="67"/>
                        </a:moveTo>
                        <a:cubicBezTo>
                          <a:pt x="24" y="67"/>
                          <a:pt x="24" y="67"/>
                          <a:pt x="24" y="67"/>
                        </a:cubicBezTo>
                        <a:cubicBezTo>
                          <a:pt x="24" y="65"/>
                          <a:pt x="24" y="65"/>
                          <a:pt x="24" y="65"/>
                        </a:cubicBezTo>
                        <a:cubicBezTo>
                          <a:pt x="16" y="65"/>
                          <a:pt x="16" y="65"/>
                          <a:pt x="16" y="65"/>
                        </a:cubicBezTo>
                        <a:cubicBezTo>
                          <a:pt x="13" y="65"/>
                          <a:pt x="10" y="62"/>
                          <a:pt x="10" y="59"/>
                        </a:cubicBezTo>
                        <a:cubicBezTo>
                          <a:pt x="10" y="36"/>
                          <a:pt x="10" y="36"/>
                          <a:pt x="10" y="36"/>
                        </a:cubicBezTo>
                        <a:cubicBezTo>
                          <a:pt x="10" y="29"/>
                          <a:pt x="10" y="29"/>
                          <a:pt x="10" y="29"/>
                        </a:cubicBezTo>
                        <a:cubicBezTo>
                          <a:pt x="10" y="6"/>
                          <a:pt x="10" y="6"/>
                          <a:pt x="10" y="6"/>
                        </a:cubicBezTo>
                        <a:cubicBezTo>
                          <a:pt x="10" y="3"/>
                          <a:pt x="13" y="0"/>
                          <a:pt x="16" y="0"/>
                        </a:cubicBezTo>
                        <a:cubicBezTo>
                          <a:pt x="107" y="0"/>
                          <a:pt x="107" y="0"/>
                          <a:pt x="107" y="0"/>
                        </a:cubicBezTo>
                        <a:cubicBezTo>
                          <a:pt x="110" y="0"/>
                          <a:pt x="112" y="3"/>
                          <a:pt x="112" y="6"/>
                        </a:cubicBezTo>
                        <a:cubicBezTo>
                          <a:pt x="112" y="29"/>
                          <a:pt x="112" y="29"/>
                          <a:pt x="112" y="29"/>
                        </a:cubicBezTo>
                        <a:cubicBezTo>
                          <a:pt x="112" y="36"/>
                          <a:pt x="112" y="36"/>
                          <a:pt x="112" y="36"/>
                        </a:cubicBezTo>
                        <a:cubicBezTo>
                          <a:pt x="112" y="59"/>
                          <a:pt x="112" y="59"/>
                          <a:pt x="112" y="59"/>
                        </a:cubicBezTo>
                        <a:cubicBezTo>
                          <a:pt x="112" y="62"/>
                          <a:pt x="110" y="65"/>
                          <a:pt x="107" y="65"/>
                        </a:cubicBezTo>
                        <a:cubicBezTo>
                          <a:pt x="99" y="65"/>
                          <a:pt x="99" y="65"/>
                          <a:pt x="99" y="65"/>
                        </a:cubicBezTo>
                        <a:cubicBezTo>
                          <a:pt x="99" y="67"/>
                          <a:pt x="99" y="67"/>
                          <a:pt x="99" y="67"/>
                        </a:cubicBezTo>
                        <a:cubicBezTo>
                          <a:pt x="107" y="67"/>
                          <a:pt x="107" y="67"/>
                          <a:pt x="107" y="67"/>
                        </a:cubicBezTo>
                        <a:cubicBezTo>
                          <a:pt x="110" y="67"/>
                          <a:pt x="111" y="69"/>
                          <a:pt x="112" y="72"/>
                        </a:cubicBezTo>
                        <a:cubicBezTo>
                          <a:pt x="121" y="90"/>
                          <a:pt x="121" y="90"/>
                          <a:pt x="121" y="90"/>
                        </a:cubicBezTo>
                        <a:cubicBezTo>
                          <a:pt x="123" y="93"/>
                          <a:pt x="122" y="97"/>
                          <a:pt x="118" y="97"/>
                        </a:cubicBezTo>
                        <a:cubicBezTo>
                          <a:pt x="61" y="97"/>
                          <a:pt x="61" y="97"/>
                          <a:pt x="61" y="97"/>
                        </a:cubicBezTo>
                        <a:cubicBezTo>
                          <a:pt x="5" y="97"/>
                          <a:pt x="5" y="97"/>
                          <a:pt x="5" y="97"/>
                        </a:cubicBezTo>
                        <a:cubicBezTo>
                          <a:pt x="1" y="97"/>
                          <a:pt x="0" y="93"/>
                          <a:pt x="1" y="90"/>
                        </a:cubicBezTo>
                        <a:cubicBezTo>
                          <a:pt x="10" y="72"/>
                          <a:pt x="10" y="72"/>
                          <a:pt x="10" y="72"/>
                        </a:cubicBezTo>
                        <a:cubicBezTo>
                          <a:pt x="12" y="69"/>
                          <a:pt x="13" y="67"/>
                          <a:pt x="15" y="67"/>
                        </a:cubicBezTo>
                        <a:close/>
                        <a:moveTo>
                          <a:pt x="38" y="67"/>
                        </a:moveTo>
                        <a:cubicBezTo>
                          <a:pt x="61" y="67"/>
                          <a:pt x="61" y="67"/>
                          <a:pt x="61" y="67"/>
                        </a:cubicBezTo>
                        <a:cubicBezTo>
                          <a:pt x="84" y="67"/>
                          <a:pt x="84" y="67"/>
                          <a:pt x="84" y="67"/>
                        </a:cubicBezTo>
                        <a:cubicBezTo>
                          <a:pt x="84" y="65"/>
                          <a:pt x="84" y="65"/>
                          <a:pt x="84" y="65"/>
                        </a:cubicBezTo>
                        <a:cubicBezTo>
                          <a:pt x="38" y="65"/>
                          <a:pt x="38" y="65"/>
                          <a:pt x="38" y="65"/>
                        </a:cubicBezTo>
                        <a:cubicBezTo>
                          <a:pt x="38" y="67"/>
                          <a:pt x="38" y="67"/>
                          <a:pt x="38" y="67"/>
                        </a:cubicBezTo>
                        <a:close/>
                        <a:moveTo>
                          <a:pt x="61" y="106"/>
                        </a:moveTo>
                        <a:cubicBezTo>
                          <a:pt x="5" y="106"/>
                          <a:pt x="5" y="106"/>
                          <a:pt x="5" y="106"/>
                        </a:cubicBezTo>
                        <a:cubicBezTo>
                          <a:pt x="3" y="106"/>
                          <a:pt x="1" y="105"/>
                          <a:pt x="1" y="102"/>
                        </a:cubicBezTo>
                        <a:cubicBezTo>
                          <a:pt x="1" y="98"/>
                          <a:pt x="1" y="98"/>
                          <a:pt x="1" y="98"/>
                        </a:cubicBezTo>
                        <a:cubicBezTo>
                          <a:pt x="1" y="98"/>
                          <a:pt x="1" y="98"/>
                          <a:pt x="1" y="98"/>
                        </a:cubicBezTo>
                        <a:cubicBezTo>
                          <a:pt x="2" y="99"/>
                          <a:pt x="2" y="99"/>
                          <a:pt x="2" y="99"/>
                        </a:cubicBezTo>
                        <a:cubicBezTo>
                          <a:pt x="3" y="99"/>
                          <a:pt x="3" y="99"/>
                          <a:pt x="3" y="99"/>
                        </a:cubicBezTo>
                        <a:cubicBezTo>
                          <a:pt x="4" y="99"/>
                          <a:pt x="4" y="99"/>
                          <a:pt x="4" y="99"/>
                        </a:cubicBezTo>
                        <a:cubicBezTo>
                          <a:pt x="5" y="99"/>
                          <a:pt x="5" y="99"/>
                          <a:pt x="5" y="99"/>
                        </a:cubicBezTo>
                        <a:cubicBezTo>
                          <a:pt x="61" y="99"/>
                          <a:pt x="61" y="99"/>
                          <a:pt x="61" y="99"/>
                        </a:cubicBezTo>
                        <a:cubicBezTo>
                          <a:pt x="118" y="99"/>
                          <a:pt x="118" y="99"/>
                          <a:pt x="118" y="99"/>
                        </a:cubicBezTo>
                        <a:cubicBezTo>
                          <a:pt x="119" y="99"/>
                          <a:pt x="119" y="99"/>
                          <a:pt x="119" y="99"/>
                        </a:cubicBezTo>
                        <a:cubicBezTo>
                          <a:pt x="120" y="99"/>
                          <a:pt x="120" y="99"/>
                          <a:pt x="120" y="99"/>
                        </a:cubicBezTo>
                        <a:cubicBezTo>
                          <a:pt x="121" y="99"/>
                          <a:pt x="121" y="99"/>
                          <a:pt x="121" y="99"/>
                        </a:cubicBezTo>
                        <a:cubicBezTo>
                          <a:pt x="122" y="98"/>
                          <a:pt x="122" y="98"/>
                          <a:pt x="122" y="98"/>
                        </a:cubicBezTo>
                        <a:cubicBezTo>
                          <a:pt x="122" y="98"/>
                          <a:pt x="122" y="98"/>
                          <a:pt x="122" y="98"/>
                        </a:cubicBezTo>
                        <a:cubicBezTo>
                          <a:pt x="122" y="102"/>
                          <a:pt x="122" y="102"/>
                          <a:pt x="122" y="102"/>
                        </a:cubicBezTo>
                        <a:cubicBezTo>
                          <a:pt x="122" y="105"/>
                          <a:pt x="120" y="106"/>
                          <a:pt x="118" y="106"/>
                        </a:cubicBezTo>
                        <a:cubicBezTo>
                          <a:pt x="61" y="106"/>
                          <a:pt x="61" y="106"/>
                          <a:pt x="61" y="106"/>
                        </a:cubicBezTo>
                        <a:close/>
                        <a:moveTo>
                          <a:pt x="117" y="92"/>
                        </a:moveTo>
                        <a:cubicBezTo>
                          <a:pt x="117" y="92"/>
                          <a:pt x="117" y="92"/>
                          <a:pt x="117" y="92"/>
                        </a:cubicBezTo>
                        <a:cubicBezTo>
                          <a:pt x="104" y="92"/>
                          <a:pt x="104" y="92"/>
                          <a:pt x="104" y="92"/>
                        </a:cubicBezTo>
                        <a:cubicBezTo>
                          <a:pt x="103" y="88"/>
                          <a:pt x="103" y="88"/>
                          <a:pt x="103" y="88"/>
                        </a:cubicBezTo>
                        <a:cubicBezTo>
                          <a:pt x="107" y="88"/>
                          <a:pt x="111" y="88"/>
                          <a:pt x="115" y="88"/>
                        </a:cubicBezTo>
                        <a:cubicBezTo>
                          <a:pt x="117" y="92"/>
                          <a:pt x="117" y="92"/>
                          <a:pt x="117" y="92"/>
                        </a:cubicBezTo>
                        <a:close/>
                        <a:moveTo>
                          <a:pt x="101" y="92"/>
                        </a:moveTo>
                        <a:cubicBezTo>
                          <a:pt x="90" y="92"/>
                          <a:pt x="90" y="92"/>
                          <a:pt x="90" y="92"/>
                        </a:cubicBezTo>
                        <a:cubicBezTo>
                          <a:pt x="90" y="90"/>
                          <a:pt x="90" y="89"/>
                          <a:pt x="90" y="88"/>
                        </a:cubicBezTo>
                        <a:cubicBezTo>
                          <a:pt x="93" y="88"/>
                          <a:pt x="96" y="88"/>
                          <a:pt x="100" y="88"/>
                        </a:cubicBezTo>
                        <a:cubicBezTo>
                          <a:pt x="101" y="92"/>
                          <a:pt x="101" y="92"/>
                          <a:pt x="101" y="92"/>
                        </a:cubicBezTo>
                        <a:close/>
                        <a:moveTo>
                          <a:pt x="87" y="92"/>
                        </a:moveTo>
                        <a:cubicBezTo>
                          <a:pt x="35" y="92"/>
                          <a:pt x="35" y="92"/>
                          <a:pt x="35" y="92"/>
                        </a:cubicBezTo>
                        <a:cubicBezTo>
                          <a:pt x="36" y="90"/>
                          <a:pt x="36" y="89"/>
                          <a:pt x="36" y="88"/>
                        </a:cubicBezTo>
                        <a:cubicBezTo>
                          <a:pt x="53" y="88"/>
                          <a:pt x="70" y="88"/>
                          <a:pt x="87" y="88"/>
                        </a:cubicBezTo>
                        <a:cubicBezTo>
                          <a:pt x="87" y="89"/>
                          <a:pt x="87" y="90"/>
                          <a:pt x="87" y="92"/>
                        </a:cubicBezTo>
                        <a:close/>
                        <a:moveTo>
                          <a:pt x="32" y="92"/>
                        </a:moveTo>
                        <a:cubicBezTo>
                          <a:pt x="22" y="92"/>
                          <a:pt x="22" y="92"/>
                          <a:pt x="22" y="92"/>
                        </a:cubicBezTo>
                        <a:cubicBezTo>
                          <a:pt x="23" y="88"/>
                          <a:pt x="23" y="88"/>
                          <a:pt x="23" y="88"/>
                        </a:cubicBezTo>
                        <a:cubicBezTo>
                          <a:pt x="26" y="88"/>
                          <a:pt x="30" y="88"/>
                          <a:pt x="33" y="88"/>
                        </a:cubicBezTo>
                        <a:cubicBezTo>
                          <a:pt x="33" y="89"/>
                          <a:pt x="33" y="90"/>
                          <a:pt x="32" y="92"/>
                        </a:cubicBezTo>
                        <a:close/>
                        <a:moveTo>
                          <a:pt x="19" y="92"/>
                        </a:moveTo>
                        <a:cubicBezTo>
                          <a:pt x="5" y="92"/>
                          <a:pt x="5" y="92"/>
                          <a:pt x="5" y="92"/>
                        </a:cubicBezTo>
                        <a:cubicBezTo>
                          <a:pt x="8" y="88"/>
                          <a:pt x="8" y="88"/>
                          <a:pt x="8" y="88"/>
                        </a:cubicBezTo>
                        <a:cubicBezTo>
                          <a:pt x="12" y="88"/>
                          <a:pt x="16" y="88"/>
                          <a:pt x="20" y="88"/>
                        </a:cubicBezTo>
                        <a:cubicBezTo>
                          <a:pt x="19" y="92"/>
                          <a:pt x="19" y="92"/>
                          <a:pt x="19" y="92"/>
                        </a:cubicBezTo>
                        <a:close/>
                        <a:moveTo>
                          <a:pt x="9" y="85"/>
                        </a:moveTo>
                        <a:cubicBezTo>
                          <a:pt x="11" y="81"/>
                          <a:pt x="11" y="81"/>
                          <a:pt x="11" y="81"/>
                        </a:cubicBezTo>
                        <a:cubicBezTo>
                          <a:pt x="14" y="81"/>
                          <a:pt x="18" y="81"/>
                          <a:pt x="21" y="81"/>
                        </a:cubicBezTo>
                        <a:cubicBezTo>
                          <a:pt x="20" y="85"/>
                          <a:pt x="20" y="85"/>
                          <a:pt x="20" y="85"/>
                        </a:cubicBezTo>
                        <a:cubicBezTo>
                          <a:pt x="16" y="85"/>
                          <a:pt x="13" y="85"/>
                          <a:pt x="9" y="85"/>
                        </a:cubicBezTo>
                        <a:close/>
                        <a:moveTo>
                          <a:pt x="24" y="81"/>
                        </a:moveTo>
                        <a:cubicBezTo>
                          <a:pt x="28" y="81"/>
                          <a:pt x="31" y="81"/>
                          <a:pt x="34" y="81"/>
                        </a:cubicBezTo>
                        <a:cubicBezTo>
                          <a:pt x="34" y="83"/>
                          <a:pt x="34" y="84"/>
                          <a:pt x="33" y="85"/>
                        </a:cubicBezTo>
                        <a:cubicBezTo>
                          <a:pt x="30" y="85"/>
                          <a:pt x="27" y="85"/>
                          <a:pt x="23" y="85"/>
                        </a:cubicBezTo>
                        <a:cubicBezTo>
                          <a:pt x="24" y="81"/>
                          <a:pt x="24" y="81"/>
                          <a:pt x="24" y="81"/>
                        </a:cubicBezTo>
                        <a:close/>
                        <a:moveTo>
                          <a:pt x="37" y="81"/>
                        </a:moveTo>
                        <a:cubicBezTo>
                          <a:pt x="40" y="81"/>
                          <a:pt x="44" y="81"/>
                          <a:pt x="47" y="81"/>
                        </a:cubicBezTo>
                        <a:cubicBezTo>
                          <a:pt x="47" y="83"/>
                          <a:pt x="47" y="84"/>
                          <a:pt x="47" y="85"/>
                        </a:cubicBezTo>
                        <a:cubicBezTo>
                          <a:pt x="43" y="85"/>
                          <a:pt x="40" y="85"/>
                          <a:pt x="36" y="85"/>
                        </a:cubicBezTo>
                        <a:cubicBezTo>
                          <a:pt x="37" y="84"/>
                          <a:pt x="37" y="83"/>
                          <a:pt x="37" y="81"/>
                        </a:cubicBezTo>
                        <a:close/>
                        <a:moveTo>
                          <a:pt x="50" y="81"/>
                        </a:moveTo>
                        <a:cubicBezTo>
                          <a:pt x="53" y="81"/>
                          <a:pt x="57" y="81"/>
                          <a:pt x="60" y="81"/>
                        </a:cubicBezTo>
                        <a:cubicBezTo>
                          <a:pt x="60" y="85"/>
                          <a:pt x="60" y="85"/>
                          <a:pt x="60" y="85"/>
                        </a:cubicBezTo>
                        <a:cubicBezTo>
                          <a:pt x="56" y="85"/>
                          <a:pt x="53" y="85"/>
                          <a:pt x="50" y="85"/>
                        </a:cubicBezTo>
                        <a:cubicBezTo>
                          <a:pt x="50" y="84"/>
                          <a:pt x="50" y="83"/>
                          <a:pt x="50" y="81"/>
                        </a:cubicBezTo>
                        <a:close/>
                        <a:moveTo>
                          <a:pt x="63" y="81"/>
                        </a:moveTo>
                        <a:cubicBezTo>
                          <a:pt x="66" y="81"/>
                          <a:pt x="69" y="81"/>
                          <a:pt x="73" y="81"/>
                        </a:cubicBezTo>
                        <a:cubicBezTo>
                          <a:pt x="73" y="83"/>
                          <a:pt x="73" y="84"/>
                          <a:pt x="73" y="85"/>
                        </a:cubicBezTo>
                        <a:cubicBezTo>
                          <a:pt x="70" y="85"/>
                          <a:pt x="66" y="85"/>
                          <a:pt x="63" y="85"/>
                        </a:cubicBezTo>
                        <a:cubicBezTo>
                          <a:pt x="63" y="81"/>
                          <a:pt x="63" y="81"/>
                          <a:pt x="63" y="81"/>
                        </a:cubicBezTo>
                        <a:close/>
                        <a:moveTo>
                          <a:pt x="76" y="81"/>
                        </a:moveTo>
                        <a:cubicBezTo>
                          <a:pt x="79" y="81"/>
                          <a:pt x="82" y="81"/>
                          <a:pt x="86" y="81"/>
                        </a:cubicBezTo>
                        <a:cubicBezTo>
                          <a:pt x="86" y="83"/>
                          <a:pt x="86" y="84"/>
                          <a:pt x="86" y="85"/>
                        </a:cubicBezTo>
                        <a:cubicBezTo>
                          <a:pt x="83" y="85"/>
                          <a:pt x="79" y="85"/>
                          <a:pt x="76" y="85"/>
                        </a:cubicBezTo>
                        <a:cubicBezTo>
                          <a:pt x="76" y="84"/>
                          <a:pt x="76" y="83"/>
                          <a:pt x="76" y="81"/>
                        </a:cubicBezTo>
                        <a:close/>
                        <a:moveTo>
                          <a:pt x="88" y="81"/>
                        </a:moveTo>
                        <a:cubicBezTo>
                          <a:pt x="92" y="81"/>
                          <a:pt x="95" y="81"/>
                          <a:pt x="98" y="81"/>
                        </a:cubicBezTo>
                        <a:cubicBezTo>
                          <a:pt x="99" y="85"/>
                          <a:pt x="99" y="85"/>
                          <a:pt x="99" y="85"/>
                        </a:cubicBezTo>
                        <a:cubicBezTo>
                          <a:pt x="96" y="85"/>
                          <a:pt x="93" y="85"/>
                          <a:pt x="89" y="85"/>
                        </a:cubicBezTo>
                        <a:cubicBezTo>
                          <a:pt x="89" y="84"/>
                          <a:pt x="89" y="83"/>
                          <a:pt x="88" y="81"/>
                        </a:cubicBezTo>
                        <a:close/>
                        <a:moveTo>
                          <a:pt x="101" y="81"/>
                        </a:moveTo>
                        <a:cubicBezTo>
                          <a:pt x="105" y="81"/>
                          <a:pt x="108" y="81"/>
                          <a:pt x="112" y="81"/>
                        </a:cubicBezTo>
                        <a:cubicBezTo>
                          <a:pt x="114" y="85"/>
                          <a:pt x="114" y="85"/>
                          <a:pt x="114" y="85"/>
                        </a:cubicBezTo>
                        <a:cubicBezTo>
                          <a:pt x="110" y="85"/>
                          <a:pt x="106" y="85"/>
                          <a:pt x="102" y="85"/>
                        </a:cubicBezTo>
                        <a:cubicBezTo>
                          <a:pt x="101" y="81"/>
                          <a:pt x="101" y="81"/>
                          <a:pt x="101" y="81"/>
                        </a:cubicBezTo>
                        <a:close/>
                        <a:moveTo>
                          <a:pt x="12" y="79"/>
                        </a:moveTo>
                        <a:cubicBezTo>
                          <a:pt x="14" y="75"/>
                          <a:pt x="14" y="75"/>
                          <a:pt x="14" y="75"/>
                        </a:cubicBezTo>
                        <a:cubicBezTo>
                          <a:pt x="17" y="75"/>
                          <a:pt x="20" y="75"/>
                          <a:pt x="23" y="75"/>
                        </a:cubicBezTo>
                        <a:cubicBezTo>
                          <a:pt x="22" y="79"/>
                          <a:pt x="22" y="79"/>
                          <a:pt x="22" y="79"/>
                        </a:cubicBezTo>
                        <a:cubicBezTo>
                          <a:pt x="19" y="79"/>
                          <a:pt x="15" y="79"/>
                          <a:pt x="12" y="79"/>
                        </a:cubicBezTo>
                        <a:close/>
                        <a:moveTo>
                          <a:pt x="26" y="75"/>
                        </a:moveTo>
                        <a:cubicBezTo>
                          <a:pt x="29" y="75"/>
                          <a:pt x="32" y="75"/>
                          <a:pt x="35" y="75"/>
                        </a:cubicBezTo>
                        <a:cubicBezTo>
                          <a:pt x="35" y="77"/>
                          <a:pt x="35" y="78"/>
                          <a:pt x="35" y="79"/>
                        </a:cubicBezTo>
                        <a:cubicBezTo>
                          <a:pt x="31" y="79"/>
                          <a:pt x="28" y="79"/>
                          <a:pt x="25" y="79"/>
                        </a:cubicBezTo>
                        <a:cubicBezTo>
                          <a:pt x="26" y="75"/>
                          <a:pt x="26" y="75"/>
                          <a:pt x="26" y="75"/>
                        </a:cubicBezTo>
                        <a:close/>
                        <a:moveTo>
                          <a:pt x="38" y="75"/>
                        </a:moveTo>
                        <a:cubicBezTo>
                          <a:pt x="41" y="75"/>
                          <a:pt x="44" y="75"/>
                          <a:pt x="48" y="75"/>
                        </a:cubicBezTo>
                        <a:cubicBezTo>
                          <a:pt x="48" y="77"/>
                          <a:pt x="47" y="78"/>
                          <a:pt x="47" y="79"/>
                        </a:cubicBezTo>
                        <a:cubicBezTo>
                          <a:pt x="44" y="79"/>
                          <a:pt x="41" y="79"/>
                          <a:pt x="37" y="79"/>
                        </a:cubicBezTo>
                        <a:cubicBezTo>
                          <a:pt x="38" y="78"/>
                          <a:pt x="38" y="77"/>
                          <a:pt x="38" y="75"/>
                        </a:cubicBezTo>
                        <a:close/>
                        <a:moveTo>
                          <a:pt x="50" y="75"/>
                        </a:moveTo>
                        <a:cubicBezTo>
                          <a:pt x="54" y="75"/>
                          <a:pt x="57" y="75"/>
                          <a:pt x="60" y="75"/>
                        </a:cubicBezTo>
                        <a:cubicBezTo>
                          <a:pt x="60" y="79"/>
                          <a:pt x="60" y="79"/>
                          <a:pt x="60" y="79"/>
                        </a:cubicBezTo>
                        <a:cubicBezTo>
                          <a:pt x="57" y="79"/>
                          <a:pt x="53" y="79"/>
                          <a:pt x="50" y="79"/>
                        </a:cubicBezTo>
                        <a:cubicBezTo>
                          <a:pt x="50" y="78"/>
                          <a:pt x="50" y="77"/>
                          <a:pt x="50" y="75"/>
                        </a:cubicBezTo>
                        <a:close/>
                        <a:moveTo>
                          <a:pt x="63" y="75"/>
                        </a:moveTo>
                        <a:cubicBezTo>
                          <a:pt x="66" y="75"/>
                          <a:pt x="69" y="75"/>
                          <a:pt x="72" y="75"/>
                        </a:cubicBezTo>
                        <a:cubicBezTo>
                          <a:pt x="72" y="77"/>
                          <a:pt x="72" y="78"/>
                          <a:pt x="73" y="79"/>
                        </a:cubicBezTo>
                        <a:cubicBezTo>
                          <a:pt x="69" y="79"/>
                          <a:pt x="66" y="79"/>
                          <a:pt x="63" y="79"/>
                        </a:cubicBezTo>
                        <a:cubicBezTo>
                          <a:pt x="63" y="75"/>
                          <a:pt x="63" y="75"/>
                          <a:pt x="63" y="75"/>
                        </a:cubicBezTo>
                        <a:close/>
                        <a:moveTo>
                          <a:pt x="75" y="75"/>
                        </a:moveTo>
                        <a:cubicBezTo>
                          <a:pt x="78" y="75"/>
                          <a:pt x="81" y="75"/>
                          <a:pt x="85" y="75"/>
                        </a:cubicBezTo>
                        <a:cubicBezTo>
                          <a:pt x="85" y="77"/>
                          <a:pt x="85" y="78"/>
                          <a:pt x="85" y="79"/>
                        </a:cubicBezTo>
                        <a:cubicBezTo>
                          <a:pt x="82" y="79"/>
                          <a:pt x="79" y="79"/>
                          <a:pt x="75" y="79"/>
                        </a:cubicBezTo>
                        <a:cubicBezTo>
                          <a:pt x="75" y="78"/>
                          <a:pt x="75" y="77"/>
                          <a:pt x="75" y="75"/>
                        </a:cubicBezTo>
                        <a:close/>
                        <a:moveTo>
                          <a:pt x="87" y="75"/>
                        </a:moveTo>
                        <a:cubicBezTo>
                          <a:pt x="91" y="75"/>
                          <a:pt x="94" y="75"/>
                          <a:pt x="97" y="75"/>
                        </a:cubicBezTo>
                        <a:cubicBezTo>
                          <a:pt x="98" y="79"/>
                          <a:pt x="98" y="79"/>
                          <a:pt x="98" y="79"/>
                        </a:cubicBezTo>
                        <a:cubicBezTo>
                          <a:pt x="95" y="79"/>
                          <a:pt x="91" y="79"/>
                          <a:pt x="88" y="79"/>
                        </a:cubicBezTo>
                        <a:cubicBezTo>
                          <a:pt x="88" y="78"/>
                          <a:pt x="88" y="77"/>
                          <a:pt x="87" y="75"/>
                        </a:cubicBezTo>
                        <a:close/>
                        <a:moveTo>
                          <a:pt x="100" y="75"/>
                        </a:moveTo>
                        <a:cubicBezTo>
                          <a:pt x="103" y="75"/>
                          <a:pt x="106" y="75"/>
                          <a:pt x="109" y="75"/>
                        </a:cubicBezTo>
                        <a:cubicBezTo>
                          <a:pt x="111" y="79"/>
                          <a:pt x="111" y="79"/>
                          <a:pt x="111" y="79"/>
                        </a:cubicBezTo>
                        <a:cubicBezTo>
                          <a:pt x="108" y="79"/>
                          <a:pt x="104" y="79"/>
                          <a:pt x="101" y="79"/>
                        </a:cubicBezTo>
                        <a:cubicBezTo>
                          <a:pt x="100" y="75"/>
                          <a:pt x="100" y="75"/>
                          <a:pt x="100" y="75"/>
                        </a:cubicBezTo>
                        <a:close/>
                        <a:moveTo>
                          <a:pt x="15" y="73"/>
                        </a:moveTo>
                        <a:cubicBezTo>
                          <a:pt x="16" y="71"/>
                          <a:pt x="16" y="71"/>
                          <a:pt x="16" y="71"/>
                        </a:cubicBezTo>
                        <a:cubicBezTo>
                          <a:pt x="24" y="71"/>
                          <a:pt x="24" y="71"/>
                          <a:pt x="24" y="71"/>
                        </a:cubicBezTo>
                        <a:cubicBezTo>
                          <a:pt x="24" y="73"/>
                          <a:pt x="24" y="73"/>
                          <a:pt x="24" y="73"/>
                        </a:cubicBezTo>
                        <a:cubicBezTo>
                          <a:pt x="21" y="73"/>
                          <a:pt x="18" y="73"/>
                          <a:pt x="15" y="73"/>
                        </a:cubicBezTo>
                        <a:close/>
                        <a:moveTo>
                          <a:pt x="27" y="71"/>
                        </a:moveTo>
                        <a:cubicBezTo>
                          <a:pt x="36" y="71"/>
                          <a:pt x="36" y="71"/>
                          <a:pt x="36" y="71"/>
                        </a:cubicBezTo>
                        <a:cubicBezTo>
                          <a:pt x="36" y="72"/>
                          <a:pt x="36" y="72"/>
                          <a:pt x="36" y="73"/>
                        </a:cubicBezTo>
                        <a:cubicBezTo>
                          <a:pt x="33" y="73"/>
                          <a:pt x="29" y="73"/>
                          <a:pt x="26" y="73"/>
                        </a:cubicBezTo>
                        <a:cubicBezTo>
                          <a:pt x="27" y="71"/>
                          <a:pt x="27" y="71"/>
                          <a:pt x="27" y="71"/>
                        </a:cubicBezTo>
                        <a:close/>
                        <a:moveTo>
                          <a:pt x="39" y="71"/>
                        </a:moveTo>
                        <a:cubicBezTo>
                          <a:pt x="48" y="71"/>
                          <a:pt x="48" y="71"/>
                          <a:pt x="48" y="71"/>
                        </a:cubicBezTo>
                        <a:cubicBezTo>
                          <a:pt x="48" y="72"/>
                          <a:pt x="48" y="72"/>
                          <a:pt x="48" y="73"/>
                        </a:cubicBezTo>
                        <a:cubicBezTo>
                          <a:pt x="45" y="73"/>
                          <a:pt x="42" y="73"/>
                          <a:pt x="38" y="73"/>
                        </a:cubicBezTo>
                        <a:cubicBezTo>
                          <a:pt x="39" y="72"/>
                          <a:pt x="39" y="72"/>
                          <a:pt x="39" y="71"/>
                        </a:cubicBezTo>
                        <a:close/>
                        <a:moveTo>
                          <a:pt x="51" y="71"/>
                        </a:moveTo>
                        <a:cubicBezTo>
                          <a:pt x="60" y="71"/>
                          <a:pt x="60" y="71"/>
                          <a:pt x="60" y="71"/>
                        </a:cubicBezTo>
                        <a:cubicBezTo>
                          <a:pt x="60" y="73"/>
                          <a:pt x="60" y="73"/>
                          <a:pt x="60" y="73"/>
                        </a:cubicBezTo>
                        <a:cubicBezTo>
                          <a:pt x="57" y="73"/>
                          <a:pt x="54" y="73"/>
                          <a:pt x="51" y="73"/>
                        </a:cubicBezTo>
                        <a:cubicBezTo>
                          <a:pt x="51" y="72"/>
                          <a:pt x="51" y="72"/>
                          <a:pt x="51" y="71"/>
                        </a:cubicBezTo>
                        <a:close/>
                        <a:moveTo>
                          <a:pt x="63" y="71"/>
                        </a:moveTo>
                        <a:cubicBezTo>
                          <a:pt x="72" y="71"/>
                          <a:pt x="72" y="71"/>
                          <a:pt x="72" y="71"/>
                        </a:cubicBezTo>
                        <a:cubicBezTo>
                          <a:pt x="72" y="72"/>
                          <a:pt x="72" y="72"/>
                          <a:pt x="72" y="73"/>
                        </a:cubicBezTo>
                        <a:cubicBezTo>
                          <a:pt x="69" y="73"/>
                          <a:pt x="66" y="73"/>
                          <a:pt x="63" y="73"/>
                        </a:cubicBezTo>
                        <a:cubicBezTo>
                          <a:pt x="63" y="71"/>
                          <a:pt x="63" y="71"/>
                          <a:pt x="63" y="71"/>
                        </a:cubicBezTo>
                        <a:close/>
                        <a:moveTo>
                          <a:pt x="75" y="71"/>
                        </a:moveTo>
                        <a:cubicBezTo>
                          <a:pt x="84" y="71"/>
                          <a:pt x="84" y="71"/>
                          <a:pt x="84" y="71"/>
                        </a:cubicBezTo>
                        <a:cubicBezTo>
                          <a:pt x="84" y="72"/>
                          <a:pt x="84" y="72"/>
                          <a:pt x="84" y="73"/>
                        </a:cubicBezTo>
                        <a:cubicBezTo>
                          <a:pt x="81" y="73"/>
                          <a:pt x="78" y="73"/>
                          <a:pt x="75" y="73"/>
                        </a:cubicBezTo>
                        <a:cubicBezTo>
                          <a:pt x="75" y="72"/>
                          <a:pt x="75" y="72"/>
                          <a:pt x="75" y="71"/>
                        </a:cubicBezTo>
                        <a:close/>
                        <a:moveTo>
                          <a:pt x="86" y="71"/>
                        </a:moveTo>
                        <a:cubicBezTo>
                          <a:pt x="96" y="71"/>
                          <a:pt x="96" y="71"/>
                          <a:pt x="96" y="71"/>
                        </a:cubicBezTo>
                        <a:cubicBezTo>
                          <a:pt x="96" y="73"/>
                          <a:pt x="96" y="73"/>
                          <a:pt x="96" y="73"/>
                        </a:cubicBezTo>
                        <a:cubicBezTo>
                          <a:pt x="93" y="73"/>
                          <a:pt x="90" y="73"/>
                          <a:pt x="87" y="73"/>
                        </a:cubicBezTo>
                        <a:cubicBezTo>
                          <a:pt x="87" y="72"/>
                          <a:pt x="87" y="72"/>
                          <a:pt x="86" y="71"/>
                        </a:cubicBezTo>
                        <a:close/>
                        <a:moveTo>
                          <a:pt x="98" y="71"/>
                        </a:moveTo>
                        <a:cubicBezTo>
                          <a:pt x="107" y="71"/>
                          <a:pt x="107" y="71"/>
                          <a:pt x="107" y="71"/>
                        </a:cubicBezTo>
                        <a:cubicBezTo>
                          <a:pt x="108" y="73"/>
                          <a:pt x="108" y="73"/>
                          <a:pt x="108" y="73"/>
                        </a:cubicBezTo>
                        <a:cubicBezTo>
                          <a:pt x="105" y="73"/>
                          <a:pt x="102" y="73"/>
                          <a:pt x="99" y="73"/>
                        </a:cubicBezTo>
                        <a:cubicBezTo>
                          <a:pt x="98" y="71"/>
                          <a:pt x="98" y="71"/>
                          <a:pt x="98" y="71"/>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78" name="ïšḻïďê-Freeform: Shape 273"/>
                  <p:cNvSpPr/>
                  <p:nvPr/>
                </p:nvSpPr>
                <p:spPr bwMode="auto">
                  <a:xfrm>
                    <a:off x="4083844" y="3489925"/>
                    <a:ext cx="73025" cy="73025"/>
                  </a:xfrm>
                  <a:custGeom>
                    <a:avLst/>
                    <a:gdLst/>
                    <a:ahLst/>
                    <a:cxnLst>
                      <a:cxn ang="0">
                        <a:pos x="24" y="4"/>
                      </a:cxn>
                      <a:cxn ang="0">
                        <a:pos x="24" y="4"/>
                      </a:cxn>
                      <a:cxn ang="0">
                        <a:pos x="24" y="4"/>
                      </a:cxn>
                      <a:cxn ang="0">
                        <a:pos x="24" y="4"/>
                      </a:cxn>
                      <a:cxn ang="0">
                        <a:pos x="25" y="5"/>
                      </a:cxn>
                      <a:cxn ang="0">
                        <a:pos x="28" y="14"/>
                      </a:cxn>
                      <a:cxn ang="0">
                        <a:pos x="25" y="23"/>
                      </a:cxn>
                      <a:cxn ang="0">
                        <a:pos x="24" y="24"/>
                      </a:cxn>
                      <a:cxn ang="0">
                        <a:pos x="5" y="24"/>
                      </a:cxn>
                      <a:cxn ang="0">
                        <a:pos x="4" y="23"/>
                      </a:cxn>
                      <a:cxn ang="0">
                        <a:pos x="0" y="14"/>
                      </a:cxn>
                      <a:cxn ang="0">
                        <a:pos x="4" y="5"/>
                      </a:cxn>
                      <a:cxn ang="0">
                        <a:pos x="4" y="4"/>
                      </a:cxn>
                      <a:cxn ang="0">
                        <a:pos x="4" y="4"/>
                      </a:cxn>
                      <a:cxn ang="0">
                        <a:pos x="5" y="4"/>
                      </a:cxn>
                      <a:cxn ang="0">
                        <a:pos x="5" y="4"/>
                      </a:cxn>
                      <a:cxn ang="0">
                        <a:pos x="12" y="26"/>
                      </a:cxn>
                      <a:cxn ang="0">
                        <a:pos x="6" y="23"/>
                      </a:cxn>
                      <a:cxn ang="0">
                        <a:pos x="8" y="20"/>
                      </a:cxn>
                      <a:cxn ang="0">
                        <a:pos x="2" y="15"/>
                      </a:cxn>
                      <a:cxn ang="0">
                        <a:pos x="8" y="20"/>
                      </a:cxn>
                      <a:cxn ang="0">
                        <a:pos x="8" y="8"/>
                      </a:cxn>
                      <a:cxn ang="0">
                        <a:pos x="2" y="13"/>
                      </a:cxn>
                      <a:cxn ang="0">
                        <a:pos x="8" y="6"/>
                      </a:cxn>
                      <a:cxn ang="0">
                        <a:pos x="6" y="5"/>
                      </a:cxn>
                      <a:cxn ang="0">
                        <a:pos x="17" y="2"/>
                      </a:cxn>
                      <a:cxn ang="0">
                        <a:pos x="23" y="5"/>
                      </a:cxn>
                      <a:cxn ang="0">
                        <a:pos x="21" y="8"/>
                      </a:cxn>
                      <a:cxn ang="0">
                        <a:pos x="27" y="13"/>
                      </a:cxn>
                      <a:cxn ang="0">
                        <a:pos x="21" y="8"/>
                      </a:cxn>
                      <a:cxn ang="0">
                        <a:pos x="21" y="20"/>
                      </a:cxn>
                      <a:cxn ang="0">
                        <a:pos x="27" y="15"/>
                      </a:cxn>
                      <a:cxn ang="0">
                        <a:pos x="20" y="21"/>
                      </a:cxn>
                      <a:cxn ang="0">
                        <a:pos x="23" y="23"/>
                      </a:cxn>
                      <a:cxn ang="0">
                        <a:pos x="14" y="3"/>
                      </a:cxn>
                      <a:cxn ang="0">
                        <a:pos x="11" y="5"/>
                      </a:cxn>
                      <a:cxn ang="0">
                        <a:pos x="10" y="7"/>
                      </a:cxn>
                      <a:cxn ang="0">
                        <a:pos x="14" y="3"/>
                      </a:cxn>
                      <a:cxn ang="0">
                        <a:pos x="9" y="10"/>
                      </a:cxn>
                      <a:cxn ang="0">
                        <a:pos x="8" y="13"/>
                      </a:cxn>
                      <a:cxn ang="0">
                        <a:pos x="14" y="9"/>
                      </a:cxn>
                      <a:cxn ang="0">
                        <a:pos x="8" y="15"/>
                      </a:cxn>
                      <a:cxn ang="0">
                        <a:pos x="9" y="18"/>
                      </a:cxn>
                      <a:cxn ang="0">
                        <a:pos x="14" y="18"/>
                      </a:cxn>
                      <a:cxn ang="0">
                        <a:pos x="8" y="15"/>
                      </a:cxn>
                      <a:cxn ang="0">
                        <a:pos x="10" y="21"/>
                      </a:cxn>
                      <a:cxn ang="0">
                        <a:pos x="13" y="24"/>
                      </a:cxn>
                      <a:cxn ang="0">
                        <a:pos x="14" y="20"/>
                      </a:cxn>
                      <a:cxn ang="0">
                        <a:pos x="15" y="25"/>
                      </a:cxn>
                      <a:cxn ang="0">
                        <a:pos x="17" y="23"/>
                      </a:cxn>
                      <a:cxn ang="0">
                        <a:pos x="19" y="21"/>
                      </a:cxn>
                      <a:cxn ang="0">
                        <a:pos x="15" y="25"/>
                      </a:cxn>
                      <a:cxn ang="0">
                        <a:pos x="20" y="18"/>
                      </a:cxn>
                      <a:cxn ang="0">
                        <a:pos x="21" y="15"/>
                      </a:cxn>
                      <a:cxn ang="0">
                        <a:pos x="15" y="18"/>
                      </a:cxn>
                      <a:cxn ang="0">
                        <a:pos x="21" y="13"/>
                      </a:cxn>
                      <a:cxn ang="0">
                        <a:pos x="20" y="10"/>
                      </a:cxn>
                      <a:cxn ang="0">
                        <a:pos x="15" y="9"/>
                      </a:cxn>
                      <a:cxn ang="0">
                        <a:pos x="21" y="13"/>
                      </a:cxn>
                      <a:cxn ang="0">
                        <a:pos x="18" y="6"/>
                      </a:cxn>
                      <a:cxn ang="0">
                        <a:pos x="16" y="3"/>
                      </a:cxn>
                      <a:cxn ang="0">
                        <a:pos x="15" y="8"/>
                      </a:cxn>
                    </a:cxnLst>
                    <a:rect l="0" t="0" r="r" b="b"/>
                    <a:pathLst>
                      <a:path w="28" h="28">
                        <a:moveTo>
                          <a:pt x="14" y="0"/>
                        </a:moveTo>
                        <a:cubicBezTo>
                          <a:pt x="18" y="0"/>
                          <a:pt x="21" y="1"/>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5" y="4"/>
                          <a:pt x="25" y="5"/>
                          <a:pt x="25" y="5"/>
                        </a:cubicBezTo>
                        <a:cubicBezTo>
                          <a:pt x="25" y="5"/>
                          <a:pt x="25" y="5"/>
                          <a:pt x="25" y="5"/>
                        </a:cubicBezTo>
                        <a:cubicBezTo>
                          <a:pt x="25" y="5"/>
                          <a:pt x="25" y="5"/>
                          <a:pt x="25" y="5"/>
                        </a:cubicBezTo>
                        <a:cubicBezTo>
                          <a:pt x="27" y="7"/>
                          <a:pt x="28" y="10"/>
                          <a:pt x="28" y="14"/>
                        </a:cubicBezTo>
                        <a:cubicBezTo>
                          <a:pt x="28" y="17"/>
                          <a:pt x="27" y="20"/>
                          <a:pt x="25" y="23"/>
                        </a:cubicBezTo>
                        <a:cubicBezTo>
                          <a:pt x="25" y="23"/>
                          <a:pt x="25" y="23"/>
                          <a:pt x="25" y="23"/>
                        </a:cubicBezTo>
                        <a:cubicBezTo>
                          <a:pt x="24" y="23"/>
                          <a:pt x="24" y="24"/>
                          <a:pt x="24" y="24"/>
                        </a:cubicBezTo>
                        <a:cubicBezTo>
                          <a:pt x="24" y="24"/>
                          <a:pt x="24" y="24"/>
                          <a:pt x="24" y="24"/>
                        </a:cubicBezTo>
                        <a:cubicBezTo>
                          <a:pt x="21" y="26"/>
                          <a:pt x="18" y="28"/>
                          <a:pt x="14" y="28"/>
                        </a:cubicBezTo>
                        <a:cubicBezTo>
                          <a:pt x="11" y="28"/>
                          <a:pt x="7" y="26"/>
                          <a:pt x="5" y="24"/>
                        </a:cubicBezTo>
                        <a:cubicBezTo>
                          <a:pt x="5" y="24"/>
                          <a:pt x="5" y="24"/>
                          <a:pt x="5" y="24"/>
                        </a:cubicBezTo>
                        <a:cubicBezTo>
                          <a:pt x="5" y="24"/>
                          <a:pt x="4" y="23"/>
                          <a:pt x="4" y="23"/>
                        </a:cubicBezTo>
                        <a:cubicBezTo>
                          <a:pt x="4" y="23"/>
                          <a:pt x="4" y="23"/>
                          <a:pt x="4" y="23"/>
                        </a:cubicBezTo>
                        <a:cubicBezTo>
                          <a:pt x="2" y="20"/>
                          <a:pt x="0" y="17"/>
                          <a:pt x="0" y="14"/>
                        </a:cubicBezTo>
                        <a:cubicBezTo>
                          <a:pt x="0" y="10"/>
                          <a:pt x="2" y="7"/>
                          <a:pt x="4" y="5"/>
                        </a:cubicBezTo>
                        <a:cubicBezTo>
                          <a:pt x="4" y="5"/>
                          <a:pt x="4" y="5"/>
                          <a:pt x="4" y="5"/>
                        </a:cubicBezTo>
                        <a:cubicBezTo>
                          <a:pt x="4" y="5"/>
                          <a:pt x="4" y="5"/>
                          <a:pt x="4" y="5"/>
                        </a:cubicBezTo>
                        <a:cubicBezTo>
                          <a:pt x="4" y="5"/>
                          <a:pt x="4" y="4"/>
                          <a:pt x="4" y="4"/>
                        </a:cubicBezTo>
                        <a:cubicBezTo>
                          <a:pt x="4" y="4"/>
                          <a:pt x="4" y="4"/>
                          <a:pt x="4" y="4"/>
                        </a:cubicBezTo>
                        <a:cubicBezTo>
                          <a:pt x="4" y="4"/>
                          <a:pt x="4" y="4"/>
                          <a:pt x="4" y="4"/>
                        </a:cubicBezTo>
                        <a:cubicBezTo>
                          <a:pt x="4" y="4"/>
                          <a:pt x="5" y="4"/>
                          <a:pt x="5" y="4"/>
                        </a:cubicBezTo>
                        <a:cubicBezTo>
                          <a:pt x="5" y="4"/>
                          <a:pt x="5" y="4"/>
                          <a:pt x="5" y="4"/>
                        </a:cubicBezTo>
                        <a:cubicBezTo>
                          <a:pt x="5" y="4"/>
                          <a:pt x="5" y="4"/>
                          <a:pt x="5" y="4"/>
                        </a:cubicBezTo>
                        <a:cubicBezTo>
                          <a:pt x="5" y="4"/>
                          <a:pt x="5" y="4"/>
                          <a:pt x="5" y="4"/>
                        </a:cubicBezTo>
                        <a:cubicBezTo>
                          <a:pt x="7" y="1"/>
                          <a:pt x="11" y="0"/>
                          <a:pt x="14" y="0"/>
                        </a:cubicBezTo>
                        <a:close/>
                        <a:moveTo>
                          <a:pt x="12" y="26"/>
                        </a:moveTo>
                        <a:cubicBezTo>
                          <a:pt x="11" y="25"/>
                          <a:pt x="9" y="23"/>
                          <a:pt x="8" y="21"/>
                        </a:cubicBezTo>
                        <a:cubicBezTo>
                          <a:pt x="8" y="22"/>
                          <a:pt x="7" y="22"/>
                          <a:pt x="6" y="23"/>
                        </a:cubicBezTo>
                        <a:cubicBezTo>
                          <a:pt x="8" y="24"/>
                          <a:pt x="10" y="25"/>
                          <a:pt x="12" y="26"/>
                        </a:cubicBezTo>
                        <a:close/>
                        <a:moveTo>
                          <a:pt x="8" y="20"/>
                        </a:moveTo>
                        <a:cubicBezTo>
                          <a:pt x="7" y="18"/>
                          <a:pt x="7" y="16"/>
                          <a:pt x="6" y="15"/>
                        </a:cubicBezTo>
                        <a:cubicBezTo>
                          <a:pt x="2" y="15"/>
                          <a:pt x="2" y="15"/>
                          <a:pt x="2" y="15"/>
                        </a:cubicBezTo>
                        <a:cubicBezTo>
                          <a:pt x="2" y="17"/>
                          <a:pt x="3" y="20"/>
                          <a:pt x="5" y="22"/>
                        </a:cubicBezTo>
                        <a:cubicBezTo>
                          <a:pt x="6" y="21"/>
                          <a:pt x="7" y="20"/>
                          <a:pt x="8" y="20"/>
                        </a:cubicBezTo>
                        <a:close/>
                        <a:moveTo>
                          <a:pt x="6" y="13"/>
                        </a:moveTo>
                        <a:cubicBezTo>
                          <a:pt x="7" y="11"/>
                          <a:pt x="7" y="9"/>
                          <a:pt x="8" y="8"/>
                        </a:cubicBezTo>
                        <a:cubicBezTo>
                          <a:pt x="7" y="7"/>
                          <a:pt x="6" y="7"/>
                          <a:pt x="5" y="6"/>
                        </a:cubicBezTo>
                        <a:cubicBezTo>
                          <a:pt x="3" y="8"/>
                          <a:pt x="2" y="10"/>
                          <a:pt x="2" y="13"/>
                        </a:cubicBezTo>
                        <a:cubicBezTo>
                          <a:pt x="6" y="13"/>
                          <a:pt x="6" y="13"/>
                          <a:pt x="6" y="13"/>
                        </a:cubicBezTo>
                        <a:close/>
                        <a:moveTo>
                          <a:pt x="8" y="6"/>
                        </a:moveTo>
                        <a:cubicBezTo>
                          <a:pt x="9" y="5"/>
                          <a:pt x="11" y="3"/>
                          <a:pt x="12" y="2"/>
                        </a:cubicBezTo>
                        <a:cubicBezTo>
                          <a:pt x="10" y="2"/>
                          <a:pt x="8" y="3"/>
                          <a:pt x="6" y="5"/>
                        </a:cubicBezTo>
                        <a:cubicBezTo>
                          <a:pt x="7" y="5"/>
                          <a:pt x="8" y="6"/>
                          <a:pt x="8" y="6"/>
                        </a:cubicBezTo>
                        <a:close/>
                        <a:moveTo>
                          <a:pt x="17" y="2"/>
                        </a:moveTo>
                        <a:cubicBezTo>
                          <a:pt x="18" y="3"/>
                          <a:pt x="19" y="5"/>
                          <a:pt x="20" y="6"/>
                        </a:cubicBezTo>
                        <a:cubicBezTo>
                          <a:pt x="21" y="6"/>
                          <a:pt x="22" y="5"/>
                          <a:pt x="23" y="5"/>
                        </a:cubicBezTo>
                        <a:cubicBezTo>
                          <a:pt x="21" y="3"/>
                          <a:pt x="19" y="2"/>
                          <a:pt x="17" y="2"/>
                        </a:cubicBezTo>
                        <a:close/>
                        <a:moveTo>
                          <a:pt x="21" y="8"/>
                        </a:moveTo>
                        <a:cubicBezTo>
                          <a:pt x="22" y="9"/>
                          <a:pt x="22" y="11"/>
                          <a:pt x="22" y="13"/>
                        </a:cubicBezTo>
                        <a:cubicBezTo>
                          <a:pt x="27" y="13"/>
                          <a:pt x="27" y="13"/>
                          <a:pt x="27" y="13"/>
                        </a:cubicBezTo>
                        <a:cubicBezTo>
                          <a:pt x="26" y="10"/>
                          <a:pt x="25" y="8"/>
                          <a:pt x="24" y="6"/>
                        </a:cubicBezTo>
                        <a:cubicBezTo>
                          <a:pt x="23" y="7"/>
                          <a:pt x="22" y="7"/>
                          <a:pt x="21" y="8"/>
                        </a:cubicBezTo>
                        <a:close/>
                        <a:moveTo>
                          <a:pt x="22" y="15"/>
                        </a:moveTo>
                        <a:cubicBezTo>
                          <a:pt x="22" y="16"/>
                          <a:pt x="22" y="18"/>
                          <a:pt x="21" y="20"/>
                        </a:cubicBezTo>
                        <a:cubicBezTo>
                          <a:pt x="22" y="20"/>
                          <a:pt x="23" y="21"/>
                          <a:pt x="24" y="22"/>
                        </a:cubicBezTo>
                        <a:cubicBezTo>
                          <a:pt x="25" y="20"/>
                          <a:pt x="26" y="17"/>
                          <a:pt x="27" y="15"/>
                        </a:cubicBezTo>
                        <a:cubicBezTo>
                          <a:pt x="22" y="15"/>
                          <a:pt x="22" y="15"/>
                          <a:pt x="22" y="15"/>
                        </a:cubicBezTo>
                        <a:close/>
                        <a:moveTo>
                          <a:pt x="20" y="21"/>
                        </a:moveTo>
                        <a:cubicBezTo>
                          <a:pt x="19" y="23"/>
                          <a:pt x="18" y="25"/>
                          <a:pt x="17" y="26"/>
                        </a:cubicBezTo>
                        <a:cubicBezTo>
                          <a:pt x="19" y="25"/>
                          <a:pt x="21" y="24"/>
                          <a:pt x="23" y="23"/>
                        </a:cubicBezTo>
                        <a:cubicBezTo>
                          <a:pt x="22" y="22"/>
                          <a:pt x="21" y="22"/>
                          <a:pt x="20" y="21"/>
                        </a:cubicBezTo>
                        <a:close/>
                        <a:moveTo>
                          <a:pt x="14" y="3"/>
                        </a:moveTo>
                        <a:cubicBezTo>
                          <a:pt x="13" y="3"/>
                          <a:pt x="13" y="3"/>
                          <a:pt x="13" y="3"/>
                        </a:cubicBezTo>
                        <a:cubicBezTo>
                          <a:pt x="12" y="4"/>
                          <a:pt x="12" y="4"/>
                          <a:pt x="11" y="5"/>
                        </a:cubicBezTo>
                        <a:cubicBezTo>
                          <a:pt x="11" y="5"/>
                          <a:pt x="11" y="6"/>
                          <a:pt x="10" y="6"/>
                        </a:cubicBezTo>
                        <a:cubicBezTo>
                          <a:pt x="10" y="6"/>
                          <a:pt x="10" y="7"/>
                          <a:pt x="10" y="7"/>
                        </a:cubicBezTo>
                        <a:cubicBezTo>
                          <a:pt x="11" y="7"/>
                          <a:pt x="12" y="8"/>
                          <a:pt x="14" y="8"/>
                        </a:cubicBezTo>
                        <a:cubicBezTo>
                          <a:pt x="14" y="3"/>
                          <a:pt x="14" y="3"/>
                          <a:pt x="14" y="3"/>
                        </a:cubicBezTo>
                        <a:close/>
                        <a:moveTo>
                          <a:pt x="9" y="8"/>
                        </a:moveTo>
                        <a:cubicBezTo>
                          <a:pt x="9" y="9"/>
                          <a:pt x="9" y="9"/>
                          <a:pt x="9" y="10"/>
                        </a:cubicBezTo>
                        <a:cubicBezTo>
                          <a:pt x="8" y="10"/>
                          <a:pt x="8" y="11"/>
                          <a:pt x="8" y="12"/>
                        </a:cubicBezTo>
                        <a:cubicBezTo>
                          <a:pt x="8" y="12"/>
                          <a:pt x="8" y="13"/>
                          <a:pt x="8" y="13"/>
                        </a:cubicBezTo>
                        <a:cubicBezTo>
                          <a:pt x="14" y="13"/>
                          <a:pt x="14" y="13"/>
                          <a:pt x="14" y="13"/>
                        </a:cubicBezTo>
                        <a:cubicBezTo>
                          <a:pt x="14" y="9"/>
                          <a:pt x="14" y="9"/>
                          <a:pt x="14" y="9"/>
                        </a:cubicBezTo>
                        <a:cubicBezTo>
                          <a:pt x="12" y="9"/>
                          <a:pt x="10" y="9"/>
                          <a:pt x="9" y="8"/>
                        </a:cubicBezTo>
                        <a:close/>
                        <a:moveTo>
                          <a:pt x="8" y="15"/>
                        </a:moveTo>
                        <a:cubicBezTo>
                          <a:pt x="8" y="15"/>
                          <a:pt x="8" y="15"/>
                          <a:pt x="8" y="16"/>
                        </a:cubicBezTo>
                        <a:cubicBezTo>
                          <a:pt x="8" y="17"/>
                          <a:pt x="8" y="17"/>
                          <a:pt x="9" y="18"/>
                        </a:cubicBezTo>
                        <a:cubicBezTo>
                          <a:pt x="9" y="18"/>
                          <a:pt x="9" y="19"/>
                          <a:pt x="9" y="19"/>
                        </a:cubicBezTo>
                        <a:cubicBezTo>
                          <a:pt x="10" y="19"/>
                          <a:pt x="12" y="18"/>
                          <a:pt x="14" y="18"/>
                        </a:cubicBezTo>
                        <a:cubicBezTo>
                          <a:pt x="14" y="15"/>
                          <a:pt x="14" y="15"/>
                          <a:pt x="14" y="15"/>
                        </a:cubicBezTo>
                        <a:cubicBezTo>
                          <a:pt x="8" y="15"/>
                          <a:pt x="8" y="15"/>
                          <a:pt x="8" y="15"/>
                        </a:cubicBezTo>
                        <a:close/>
                        <a:moveTo>
                          <a:pt x="10" y="21"/>
                        </a:moveTo>
                        <a:cubicBezTo>
                          <a:pt x="10" y="21"/>
                          <a:pt x="10" y="21"/>
                          <a:pt x="10" y="21"/>
                        </a:cubicBezTo>
                        <a:cubicBezTo>
                          <a:pt x="11" y="22"/>
                          <a:pt x="11" y="23"/>
                          <a:pt x="11" y="23"/>
                        </a:cubicBezTo>
                        <a:cubicBezTo>
                          <a:pt x="12" y="24"/>
                          <a:pt x="12" y="24"/>
                          <a:pt x="13" y="24"/>
                        </a:cubicBezTo>
                        <a:cubicBezTo>
                          <a:pt x="13" y="25"/>
                          <a:pt x="13" y="25"/>
                          <a:pt x="14" y="25"/>
                        </a:cubicBezTo>
                        <a:cubicBezTo>
                          <a:pt x="14" y="20"/>
                          <a:pt x="14" y="20"/>
                          <a:pt x="14" y="20"/>
                        </a:cubicBezTo>
                        <a:cubicBezTo>
                          <a:pt x="12" y="20"/>
                          <a:pt x="11" y="20"/>
                          <a:pt x="10" y="21"/>
                        </a:cubicBezTo>
                        <a:close/>
                        <a:moveTo>
                          <a:pt x="15" y="25"/>
                        </a:moveTo>
                        <a:cubicBezTo>
                          <a:pt x="15" y="25"/>
                          <a:pt x="16" y="25"/>
                          <a:pt x="16" y="24"/>
                        </a:cubicBezTo>
                        <a:cubicBezTo>
                          <a:pt x="16" y="24"/>
                          <a:pt x="17" y="24"/>
                          <a:pt x="17" y="23"/>
                        </a:cubicBezTo>
                        <a:cubicBezTo>
                          <a:pt x="18" y="23"/>
                          <a:pt x="18" y="22"/>
                          <a:pt x="18" y="21"/>
                        </a:cubicBezTo>
                        <a:cubicBezTo>
                          <a:pt x="19" y="21"/>
                          <a:pt x="19" y="21"/>
                          <a:pt x="19" y="21"/>
                        </a:cubicBezTo>
                        <a:cubicBezTo>
                          <a:pt x="18" y="20"/>
                          <a:pt x="16" y="20"/>
                          <a:pt x="15" y="20"/>
                        </a:cubicBezTo>
                        <a:cubicBezTo>
                          <a:pt x="15" y="25"/>
                          <a:pt x="15" y="25"/>
                          <a:pt x="15" y="25"/>
                        </a:cubicBezTo>
                        <a:close/>
                        <a:moveTo>
                          <a:pt x="20" y="19"/>
                        </a:moveTo>
                        <a:cubicBezTo>
                          <a:pt x="20" y="19"/>
                          <a:pt x="20" y="18"/>
                          <a:pt x="20" y="18"/>
                        </a:cubicBezTo>
                        <a:cubicBezTo>
                          <a:pt x="20" y="17"/>
                          <a:pt x="20" y="17"/>
                          <a:pt x="20" y="16"/>
                        </a:cubicBezTo>
                        <a:cubicBezTo>
                          <a:pt x="21" y="15"/>
                          <a:pt x="21" y="15"/>
                          <a:pt x="21" y="15"/>
                        </a:cubicBezTo>
                        <a:cubicBezTo>
                          <a:pt x="15" y="15"/>
                          <a:pt x="15" y="15"/>
                          <a:pt x="15" y="15"/>
                        </a:cubicBezTo>
                        <a:cubicBezTo>
                          <a:pt x="15" y="18"/>
                          <a:pt x="15" y="18"/>
                          <a:pt x="15" y="18"/>
                        </a:cubicBezTo>
                        <a:cubicBezTo>
                          <a:pt x="17" y="18"/>
                          <a:pt x="18" y="19"/>
                          <a:pt x="20" y="19"/>
                        </a:cubicBezTo>
                        <a:close/>
                        <a:moveTo>
                          <a:pt x="21" y="13"/>
                        </a:moveTo>
                        <a:cubicBezTo>
                          <a:pt x="21" y="13"/>
                          <a:pt x="21" y="12"/>
                          <a:pt x="20" y="12"/>
                        </a:cubicBezTo>
                        <a:cubicBezTo>
                          <a:pt x="20" y="11"/>
                          <a:pt x="20" y="10"/>
                          <a:pt x="20" y="10"/>
                        </a:cubicBezTo>
                        <a:cubicBezTo>
                          <a:pt x="20" y="9"/>
                          <a:pt x="20" y="9"/>
                          <a:pt x="20" y="8"/>
                        </a:cubicBezTo>
                        <a:cubicBezTo>
                          <a:pt x="18" y="9"/>
                          <a:pt x="17" y="9"/>
                          <a:pt x="15" y="9"/>
                        </a:cubicBezTo>
                        <a:cubicBezTo>
                          <a:pt x="15" y="13"/>
                          <a:pt x="15" y="13"/>
                          <a:pt x="15" y="13"/>
                        </a:cubicBezTo>
                        <a:cubicBezTo>
                          <a:pt x="21" y="13"/>
                          <a:pt x="21" y="13"/>
                          <a:pt x="21" y="13"/>
                        </a:cubicBezTo>
                        <a:close/>
                        <a:moveTo>
                          <a:pt x="19" y="7"/>
                        </a:moveTo>
                        <a:cubicBezTo>
                          <a:pt x="19" y="7"/>
                          <a:pt x="19" y="6"/>
                          <a:pt x="18" y="6"/>
                        </a:cubicBezTo>
                        <a:cubicBezTo>
                          <a:pt x="18" y="6"/>
                          <a:pt x="18" y="5"/>
                          <a:pt x="17" y="5"/>
                        </a:cubicBezTo>
                        <a:cubicBezTo>
                          <a:pt x="17" y="4"/>
                          <a:pt x="16" y="4"/>
                          <a:pt x="16" y="3"/>
                        </a:cubicBezTo>
                        <a:cubicBezTo>
                          <a:pt x="16" y="3"/>
                          <a:pt x="15" y="3"/>
                          <a:pt x="15" y="3"/>
                        </a:cubicBezTo>
                        <a:cubicBezTo>
                          <a:pt x="15" y="8"/>
                          <a:pt x="15" y="8"/>
                          <a:pt x="15" y="8"/>
                        </a:cubicBezTo>
                        <a:cubicBezTo>
                          <a:pt x="16" y="8"/>
                          <a:pt x="18" y="7"/>
                          <a:pt x="19" y="7"/>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79" name="ïšḻïďê-Freeform: Shape 274"/>
                  <p:cNvSpPr/>
                  <p:nvPr/>
                </p:nvSpPr>
                <p:spPr bwMode="auto">
                  <a:xfrm>
                    <a:off x="4064794" y="3469288"/>
                    <a:ext cx="55563" cy="52387"/>
                  </a:xfrm>
                  <a:custGeom>
                    <a:avLst/>
                    <a:gdLst/>
                    <a:ahLst/>
                    <a:cxnLst>
                      <a:cxn ang="0">
                        <a:pos x="21" y="0"/>
                      </a:cxn>
                      <a:cxn ang="0">
                        <a:pos x="11" y="0"/>
                      </a:cxn>
                      <a:cxn ang="0">
                        <a:pos x="12" y="3"/>
                      </a:cxn>
                      <a:cxn ang="0">
                        <a:pos x="0" y="20"/>
                      </a:cxn>
                      <a:cxn ang="0">
                        <a:pos x="4" y="20"/>
                      </a:cxn>
                      <a:cxn ang="0">
                        <a:pos x="14" y="6"/>
                      </a:cxn>
                      <a:cxn ang="0">
                        <a:pos x="15" y="8"/>
                      </a:cxn>
                      <a:cxn ang="0">
                        <a:pos x="21" y="0"/>
                      </a:cxn>
                    </a:cxnLst>
                    <a:rect l="0" t="0" r="r" b="b"/>
                    <a:pathLst>
                      <a:path w="21" h="20">
                        <a:moveTo>
                          <a:pt x="21" y="0"/>
                        </a:moveTo>
                        <a:cubicBezTo>
                          <a:pt x="11" y="0"/>
                          <a:pt x="11" y="0"/>
                          <a:pt x="11" y="0"/>
                        </a:cubicBezTo>
                        <a:cubicBezTo>
                          <a:pt x="12" y="3"/>
                          <a:pt x="12" y="3"/>
                          <a:pt x="12" y="3"/>
                        </a:cubicBezTo>
                        <a:cubicBezTo>
                          <a:pt x="6" y="6"/>
                          <a:pt x="1" y="12"/>
                          <a:pt x="0" y="20"/>
                        </a:cubicBezTo>
                        <a:cubicBezTo>
                          <a:pt x="4" y="20"/>
                          <a:pt x="4" y="20"/>
                          <a:pt x="4" y="20"/>
                        </a:cubicBezTo>
                        <a:cubicBezTo>
                          <a:pt x="5" y="14"/>
                          <a:pt x="8" y="9"/>
                          <a:pt x="14" y="6"/>
                        </a:cubicBezTo>
                        <a:cubicBezTo>
                          <a:pt x="15" y="8"/>
                          <a:pt x="15" y="8"/>
                          <a:pt x="15" y="8"/>
                        </a:cubicBezTo>
                        <a:cubicBezTo>
                          <a:pt x="21" y="0"/>
                          <a:pt x="21" y="0"/>
                          <a:pt x="21" y="0"/>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80" name="ïšḻïďê-Freeform: Shape 275"/>
                  <p:cNvSpPr/>
                  <p:nvPr/>
                </p:nvSpPr>
                <p:spPr bwMode="auto">
                  <a:xfrm>
                    <a:off x="4120356" y="3528025"/>
                    <a:ext cx="57150" cy="52387"/>
                  </a:xfrm>
                  <a:custGeom>
                    <a:avLst/>
                    <a:gdLst/>
                    <a:ahLst/>
                    <a:cxnLst>
                      <a:cxn ang="0">
                        <a:pos x="0" y="20"/>
                      </a:cxn>
                      <a:cxn ang="0">
                        <a:pos x="11" y="20"/>
                      </a:cxn>
                      <a:cxn ang="0">
                        <a:pos x="9" y="18"/>
                      </a:cxn>
                      <a:cxn ang="0">
                        <a:pos x="22" y="1"/>
                      </a:cxn>
                      <a:cxn ang="0">
                        <a:pos x="18" y="0"/>
                      </a:cxn>
                      <a:cxn ang="0">
                        <a:pos x="8" y="15"/>
                      </a:cxn>
                      <a:cxn ang="0">
                        <a:pos x="7" y="12"/>
                      </a:cxn>
                      <a:cxn ang="0">
                        <a:pos x="0" y="20"/>
                      </a:cxn>
                    </a:cxnLst>
                    <a:rect l="0" t="0" r="r" b="b"/>
                    <a:pathLst>
                      <a:path w="22" h="20">
                        <a:moveTo>
                          <a:pt x="0" y="20"/>
                        </a:moveTo>
                        <a:cubicBezTo>
                          <a:pt x="11" y="20"/>
                          <a:pt x="11" y="20"/>
                          <a:pt x="11" y="20"/>
                        </a:cubicBezTo>
                        <a:cubicBezTo>
                          <a:pt x="9" y="18"/>
                          <a:pt x="9" y="18"/>
                          <a:pt x="9" y="18"/>
                        </a:cubicBezTo>
                        <a:cubicBezTo>
                          <a:pt x="16" y="15"/>
                          <a:pt x="21" y="8"/>
                          <a:pt x="22" y="1"/>
                        </a:cubicBezTo>
                        <a:cubicBezTo>
                          <a:pt x="18" y="0"/>
                          <a:pt x="18" y="0"/>
                          <a:pt x="18" y="0"/>
                        </a:cubicBezTo>
                        <a:cubicBezTo>
                          <a:pt x="17" y="7"/>
                          <a:pt x="13" y="12"/>
                          <a:pt x="8" y="15"/>
                        </a:cubicBezTo>
                        <a:cubicBezTo>
                          <a:pt x="7" y="12"/>
                          <a:pt x="7" y="12"/>
                          <a:pt x="7" y="12"/>
                        </a:cubicBezTo>
                        <a:cubicBezTo>
                          <a:pt x="0" y="20"/>
                          <a:pt x="0" y="20"/>
                          <a:pt x="0" y="20"/>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81" name="ïšḻïďê-Freeform: Shape 276"/>
                  <p:cNvSpPr/>
                  <p:nvPr/>
                </p:nvSpPr>
                <p:spPr bwMode="auto">
                  <a:xfrm>
                    <a:off x="4125119" y="3470875"/>
                    <a:ext cx="52388" cy="55562"/>
                  </a:xfrm>
                  <a:custGeom>
                    <a:avLst/>
                    <a:gdLst/>
                    <a:ahLst/>
                    <a:cxnLst>
                      <a:cxn ang="0">
                        <a:pos x="20" y="21"/>
                      </a:cxn>
                      <a:cxn ang="0">
                        <a:pos x="20" y="11"/>
                      </a:cxn>
                      <a:cxn ang="0">
                        <a:pos x="17" y="12"/>
                      </a:cxn>
                      <a:cxn ang="0">
                        <a:pos x="0" y="0"/>
                      </a:cxn>
                      <a:cxn ang="0">
                        <a:pos x="0" y="3"/>
                      </a:cxn>
                      <a:cxn ang="0">
                        <a:pos x="14" y="13"/>
                      </a:cxn>
                      <a:cxn ang="0">
                        <a:pos x="12" y="15"/>
                      </a:cxn>
                      <a:cxn ang="0">
                        <a:pos x="20" y="21"/>
                      </a:cxn>
                    </a:cxnLst>
                    <a:rect l="0" t="0" r="r" b="b"/>
                    <a:pathLst>
                      <a:path w="20" h="21">
                        <a:moveTo>
                          <a:pt x="20" y="21"/>
                        </a:moveTo>
                        <a:cubicBezTo>
                          <a:pt x="20" y="11"/>
                          <a:pt x="20" y="11"/>
                          <a:pt x="20" y="11"/>
                        </a:cubicBezTo>
                        <a:cubicBezTo>
                          <a:pt x="17" y="12"/>
                          <a:pt x="17" y="12"/>
                          <a:pt x="17" y="12"/>
                        </a:cubicBezTo>
                        <a:cubicBezTo>
                          <a:pt x="14" y="5"/>
                          <a:pt x="8" y="0"/>
                          <a:pt x="0" y="0"/>
                        </a:cubicBezTo>
                        <a:cubicBezTo>
                          <a:pt x="0" y="3"/>
                          <a:pt x="0" y="3"/>
                          <a:pt x="0" y="3"/>
                        </a:cubicBezTo>
                        <a:cubicBezTo>
                          <a:pt x="6" y="4"/>
                          <a:pt x="12" y="8"/>
                          <a:pt x="14" y="13"/>
                        </a:cubicBezTo>
                        <a:cubicBezTo>
                          <a:pt x="12" y="15"/>
                          <a:pt x="12" y="15"/>
                          <a:pt x="12" y="15"/>
                        </a:cubicBezTo>
                        <a:cubicBezTo>
                          <a:pt x="20" y="21"/>
                          <a:pt x="20" y="21"/>
                          <a:pt x="20" y="21"/>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82" name="ïšḻïďê-Freeform: Shape 277"/>
                  <p:cNvSpPr/>
                  <p:nvPr/>
                </p:nvSpPr>
                <p:spPr bwMode="auto">
                  <a:xfrm>
                    <a:off x="4064794" y="3526438"/>
                    <a:ext cx="52388" cy="53975"/>
                  </a:xfrm>
                  <a:custGeom>
                    <a:avLst/>
                    <a:gdLst/>
                    <a:ahLst/>
                    <a:cxnLst>
                      <a:cxn ang="0">
                        <a:pos x="0" y="0"/>
                      </a:cxn>
                      <a:cxn ang="0">
                        <a:pos x="0" y="10"/>
                      </a:cxn>
                      <a:cxn ang="0">
                        <a:pos x="2" y="9"/>
                      </a:cxn>
                      <a:cxn ang="0">
                        <a:pos x="19" y="21"/>
                      </a:cxn>
                      <a:cxn ang="0">
                        <a:pos x="20" y="17"/>
                      </a:cxn>
                      <a:cxn ang="0">
                        <a:pos x="6" y="7"/>
                      </a:cxn>
                      <a:cxn ang="0">
                        <a:pos x="8" y="6"/>
                      </a:cxn>
                      <a:cxn ang="0">
                        <a:pos x="0" y="0"/>
                      </a:cxn>
                    </a:cxnLst>
                    <a:rect l="0" t="0" r="r" b="b"/>
                    <a:pathLst>
                      <a:path w="20" h="21">
                        <a:moveTo>
                          <a:pt x="0" y="0"/>
                        </a:moveTo>
                        <a:cubicBezTo>
                          <a:pt x="0" y="10"/>
                          <a:pt x="0" y="10"/>
                          <a:pt x="0" y="10"/>
                        </a:cubicBezTo>
                        <a:cubicBezTo>
                          <a:pt x="2" y="9"/>
                          <a:pt x="2" y="9"/>
                          <a:pt x="2" y="9"/>
                        </a:cubicBezTo>
                        <a:cubicBezTo>
                          <a:pt x="5" y="15"/>
                          <a:pt x="12" y="20"/>
                          <a:pt x="19" y="21"/>
                        </a:cubicBezTo>
                        <a:cubicBezTo>
                          <a:pt x="20" y="17"/>
                          <a:pt x="20" y="17"/>
                          <a:pt x="20" y="17"/>
                        </a:cubicBezTo>
                        <a:cubicBezTo>
                          <a:pt x="13" y="17"/>
                          <a:pt x="8" y="13"/>
                          <a:pt x="6" y="7"/>
                        </a:cubicBezTo>
                        <a:cubicBezTo>
                          <a:pt x="8" y="6"/>
                          <a:pt x="8" y="6"/>
                          <a:pt x="8" y="6"/>
                        </a:cubicBezTo>
                        <a:cubicBezTo>
                          <a:pt x="0" y="0"/>
                          <a:pt x="0" y="0"/>
                          <a:pt x="0" y="0"/>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grpSp>
            <p:nvGrpSpPr>
              <p:cNvPr id="45" name="Group 278"/>
              <p:cNvGrpSpPr/>
              <p:nvPr/>
            </p:nvGrpSpPr>
            <p:grpSpPr>
              <a:xfrm>
                <a:off x="6289638" y="4153673"/>
                <a:ext cx="848664" cy="850862"/>
                <a:chOff x="4715669" y="3275613"/>
                <a:chExt cx="612775" cy="614362"/>
              </a:xfrm>
            </p:grpSpPr>
            <p:sp>
              <p:nvSpPr>
                <p:cNvPr id="69" name="ïšḻïďê-Oval 279"/>
                <p:cNvSpPr/>
                <p:nvPr/>
              </p:nvSpPr>
              <p:spPr bwMode="auto">
                <a:xfrm>
                  <a:off x="4715669" y="3275613"/>
                  <a:ext cx="612775" cy="614362"/>
                </a:xfrm>
                <a:prstGeom prst="ellipse">
                  <a:avLst/>
                </a:pr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70" name="ïšḻïďê-Freeform: Shape 280"/>
                <p:cNvSpPr/>
                <p:nvPr/>
              </p:nvSpPr>
              <p:spPr bwMode="auto">
                <a:xfrm>
                  <a:off x="4780756" y="3345463"/>
                  <a:ext cx="482600" cy="481012"/>
                </a:xfrm>
                <a:custGeom>
                  <a:avLst/>
                  <a:gdLst/>
                  <a:ahLst/>
                  <a:cxnLst>
                    <a:cxn ang="0">
                      <a:pos x="92" y="0"/>
                    </a:cxn>
                    <a:cxn ang="0">
                      <a:pos x="102" y="1"/>
                    </a:cxn>
                    <a:cxn ang="0">
                      <a:pos x="159" y="30"/>
                    </a:cxn>
                    <a:cxn ang="0">
                      <a:pos x="165" y="37"/>
                    </a:cxn>
                    <a:cxn ang="0">
                      <a:pos x="182" y="105"/>
                    </a:cxn>
                    <a:cxn ang="0">
                      <a:pos x="180" y="113"/>
                    </a:cxn>
                    <a:cxn ang="0">
                      <a:pos x="139" y="168"/>
                    </a:cxn>
                    <a:cxn ang="0">
                      <a:pos x="132" y="173"/>
                    </a:cxn>
                    <a:cxn ang="0">
                      <a:pos x="66" y="177"/>
                    </a:cxn>
                    <a:cxn ang="0">
                      <a:pos x="57" y="174"/>
                    </a:cxn>
                    <a:cxn ang="0">
                      <a:pos x="9" y="126"/>
                    </a:cxn>
                    <a:cxn ang="0">
                      <a:pos x="6" y="118"/>
                    </a:cxn>
                    <a:cxn ang="0">
                      <a:pos x="9" y="56"/>
                    </a:cxn>
                    <a:cxn ang="0">
                      <a:pos x="13" y="48"/>
                    </a:cxn>
                    <a:cxn ang="0">
                      <a:pos x="66" y="4"/>
                    </a:cxn>
                    <a:cxn ang="0">
                      <a:pos x="92" y="0"/>
                    </a:cxn>
                  </a:cxnLst>
                  <a:rect l="0" t="0" r="r" b="b"/>
                  <a:pathLst>
                    <a:path w="185" h="184">
                      <a:moveTo>
                        <a:pt x="92" y="0"/>
                      </a:moveTo>
                      <a:cubicBezTo>
                        <a:pt x="102" y="1"/>
                        <a:pt x="102" y="1"/>
                        <a:pt x="102" y="1"/>
                      </a:cubicBezTo>
                      <a:cubicBezTo>
                        <a:pt x="125" y="4"/>
                        <a:pt x="143" y="13"/>
                        <a:pt x="159" y="30"/>
                      </a:cubicBezTo>
                      <a:cubicBezTo>
                        <a:pt x="165" y="37"/>
                        <a:pt x="165" y="37"/>
                        <a:pt x="165" y="37"/>
                      </a:cubicBezTo>
                      <a:cubicBezTo>
                        <a:pt x="180" y="57"/>
                        <a:pt x="185" y="79"/>
                        <a:pt x="182" y="105"/>
                      </a:cubicBezTo>
                      <a:cubicBezTo>
                        <a:pt x="180" y="113"/>
                        <a:pt x="180" y="113"/>
                        <a:pt x="180" y="113"/>
                      </a:cubicBezTo>
                      <a:cubicBezTo>
                        <a:pt x="173" y="137"/>
                        <a:pt x="160" y="155"/>
                        <a:pt x="139" y="168"/>
                      </a:cubicBezTo>
                      <a:cubicBezTo>
                        <a:pt x="132" y="173"/>
                        <a:pt x="132" y="173"/>
                        <a:pt x="132" y="173"/>
                      </a:cubicBezTo>
                      <a:cubicBezTo>
                        <a:pt x="110" y="182"/>
                        <a:pt x="89" y="184"/>
                        <a:pt x="66" y="177"/>
                      </a:cubicBezTo>
                      <a:cubicBezTo>
                        <a:pt x="57" y="174"/>
                        <a:pt x="57" y="174"/>
                        <a:pt x="57" y="174"/>
                      </a:cubicBezTo>
                      <a:cubicBezTo>
                        <a:pt x="35" y="164"/>
                        <a:pt x="19" y="148"/>
                        <a:pt x="9" y="126"/>
                      </a:cubicBezTo>
                      <a:cubicBezTo>
                        <a:pt x="6" y="118"/>
                        <a:pt x="6" y="118"/>
                        <a:pt x="6" y="118"/>
                      </a:cubicBezTo>
                      <a:cubicBezTo>
                        <a:pt x="0" y="96"/>
                        <a:pt x="1" y="76"/>
                        <a:pt x="9" y="56"/>
                      </a:cubicBezTo>
                      <a:cubicBezTo>
                        <a:pt x="13" y="48"/>
                        <a:pt x="13" y="48"/>
                        <a:pt x="13" y="48"/>
                      </a:cubicBezTo>
                      <a:cubicBezTo>
                        <a:pt x="25" y="26"/>
                        <a:pt x="42" y="12"/>
                        <a:pt x="66" y="4"/>
                      </a:cubicBezTo>
                      <a:cubicBezTo>
                        <a:pt x="75" y="2"/>
                        <a:pt x="83" y="0"/>
                        <a:pt x="92" y="0"/>
                      </a:cubicBezTo>
                      <a:close/>
                    </a:path>
                  </a:pathLst>
                </a:custGeom>
                <a:solidFill>
                  <a:schemeClr val="accent2"/>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71" name="Group 281"/>
                <p:cNvGrpSpPr/>
                <p:nvPr/>
              </p:nvGrpSpPr>
              <p:grpSpPr>
                <a:xfrm>
                  <a:off x="4871244" y="3469288"/>
                  <a:ext cx="301625" cy="252412"/>
                  <a:chOff x="4871244" y="3469288"/>
                  <a:chExt cx="301625" cy="252412"/>
                </a:xfrm>
              </p:grpSpPr>
              <p:sp>
                <p:nvSpPr>
                  <p:cNvPr id="72" name="ïšḻïďê-Freeform: Shape 282"/>
                  <p:cNvSpPr/>
                  <p:nvPr/>
                </p:nvSpPr>
                <p:spPr bwMode="auto">
                  <a:xfrm>
                    <a:off x="4871244" y="3469288"/>
                    <a:ext cx="301625" cy="252412"/>
                  </a:xfrm>
                  <a:custGeom>
                    <a:avLst/>
                    <a:gdLst/>
                    <a:ahLst/>
                    <a:cxnLst>
                      <a:cxn ang="0">
                        <a:pos x="6" y="72"/>
                      </a:cxn>
                      <a:cxn ang="0">
                        <a:pos x="13" y="72"/>
                      </a:cxn>
                      <a:cxn ang="0">
                        <a:pos x="13" y="74"/>
                      </a:cxn>
                      <a:cxn ang="0">
                        <a:pos x="6" y="74"/>
                      </a:cxn>
                      <a:cxn ang="0">
                        <a:pos x="6" y="72"/>
                      </a:cxn>
                      <a:cxn ang="0">
                        <a:pos x="15" y="72"/>
                      </a:cxn>
                      <a:cxn ang="0">
                        <a:pos x="21" y="72"/>
                      </a:cxn>
                      <a:cxn ang="0">
                        <a:pos x="21" y="74"/>
                      </a:cxn>
                      <a:cxn ang="0">
                        <a:pos x="15" y="74"/>
                      </a:cxn>
                      <a:cxn ang="0">
                        <a:pos x="15" y="72"/>
                      </a:cxn>
                      <a:cxn ang="0">
                        <a:pos x="23" y="72"/>
                      </a:cxn>
                      <a:cxn ang="0">
                        <a:pos x="29" y="72"/>
                      </a:cxn>
                      <a:cxn ang="0">
                        <a:pos x="29" y="74"/>
                      </a:cxn>
                      <a:cxn ang="0">
                        <a:pos x="23" y="74"/>
                      </a:cxn>
                      <a:cxn ang="0">
                        <a:pos x="23" y="72"/>
                      </a:cxn>
                      <a:cxn ang="0">
                        <a:pos x="57" y="71"/>
                      </a:cxn>
                      <a:cxn ang="0">
                        <a:pos x="59" y="73"/>
                      </a:cxn>
                      <a:cxn ang="0">
                        <a:pos x="57" y="75"/>
                      </a:cxn>
                      <a:cxn ang="0">
                        <a:pos x="56" y="73"/>
                      </a:cxn>
                      <a:cxn ang="0">
                        <a:pos x="57" y="71"/>
                      </a:cxn>
                      <a:cxn ang="0">
                        <a:pos x="108" y="7"/>
                      </a:cxn>
                      <a:cxn ang="0">
                        <a:pos x="6" y="7"/>
                      </a:cxn>
                      <a:cxn ang="0">
                        <a:pos x="6" y="66"/>
                      </a:cxn>
                      <a:cxn ang="0">
                        <a:pos x="108" y="66"/>
                      </a:cxn>
                      <a:cxn ang="0">
                        <a:pos x="108" y="7"/>
                      </a:cxn>
                      <a:cxn ang="0">
                        <a:pos x="69" y="80"/>
                      </a:cxn>
                      <a:cxn ang="0">
                        <a:pos x="69" y="90"/>
                      </a:cxn>
                      <a:cxn ang="0">
                        <a:pos x="87" y="90"/>
                      </a:cxn>
                      <a:cxn ang="0">
                        <a:pos x="87" y="97"/>
                      </a:cxn>
                      <a:cxn ang="0">
                        <a:pos x="28" y="97"/>
                      </a:cxn>
                      <a:cxn ang="0">
                        <a:pos x="28" y="90"/>
                      </a:cxn>
                      <a:cxn ang="0">
                        <a:pos x="46" y="90"/>
                      </a:cxn>
                      <a:cxn ang="0">
                        <a:pos x="46" y="80"/>
                      </a:cxn>
                      <a:cxn ang="0">
                        <a:pos x="6" y="80"/>
                      </a:cxn>
                      <a:cxn ang="0">
                        <a:pos x="0" y="74"/>
                      </a:cxn>
                      <a:cxn ang="0">
                        <a:pos x="0" y="6"/>
                      </a:cxn>
                      <a:cxn ang="0">
                        <a:pos x="6" y="0"/>
                      </a:cxn>
                      <a:cxn ang="0">
                        <a:pos x="109" y="0"/>
                      </a:cxn>
                      <a:cxn ang="0">
                        <a:pos x="115" y="6"/>
                      </a:cxn>
                      <a:cxn ang="0">
                        <a:pos x="115" y="74"/>
                      </a:cxn>
                      <a:cxn ang="0">
                        <a:pos x="109" y="80"/>
                      </a:cxn>
                      <a:cxn ang="0">
                        <a:pos x="69" y="80"/>
                      </a:cxn>
                    </a:cxnLst>
                    <a:rect l="0" t="0" r="r" b="b"/>
                    <a:pathLst>
                      <a:path w="115" h="97">
                        <a:moveTo>
                          <a:pt x="6" y="72"/>
                        </a:moveTo>
                        <a:cubicBezTo>
                          <a:pt x="13" y="72"/>
                          <a:pt x="13" y="72"/>
                          <a:pt x="13" y="72"/>
                        </a:cubicBezTo>
                        <a:cubicBezTo>
                          <a:pt x="13" y="74"/>
                          <a:pt x="13" y="74"/>
                          <a:pt x="13" y="74"/>
                        </a:cubicBezTo>
                        <a:cubicBezTo>
                          <a:pt x="6" y="74"/>
                          <a:pt x="6" y="74"/>
                          <a:pt x="6" y="74"/>
                        </a:cubicBezTo>
                        <a:cubicBezTo>
                          <a:pt x="6" y="72"/>
                          <a:pt x="6" y="72"/>
                          <a:pt x="6" y="72"/>
                        </a:cubicBezTo>
                        <a:close/>
                        <a:moveTo>
                          <a:pt x="15" y="72"/>
                        </a:moveTo>
                        <a:cubicBezTo>
                          <a:pt x="17" y="72"/>
                          <a:pt x="19" y="72"/>
                          <a:pt x="21" y="72"/>
                        </a:cubicBezTo>
                        <a:cubicBezTo>
                          <a:pt x="21" y="73"/>
                          <a:pt x="21" y="73"/>
                          <a:pt x="21" y="74"/>
                        </a:cubicBezTo>
                        <a:cubicBezTo>
                          <a:pt x="19" y="74"/>
                          <a:pt x="17" y="74"/>
                          <a:pt x="15" y="74"/>
                        </a:cubicBezTo>
                        <a:cubicBezTo>
                          <a:pt x="15" y="73"/>
                          <a:pt x="15" y="73"/>
                          <a:pt x="15" y="72"/>
                        </a:cubicBezTo>
                        <a:close/>
                        <a:moveTo>
                          <a:pt x="23" y="72"/>
                        </a:moveTo>
                        <a:cubicBezTo>
                          <a:pt x="29" y="72"/>
                          <a:pt x="29" y="72"/>
                          <a:pt x="29" y="72"/>
                        </a:cubicBezTo>
                        <a:cubicBezTo>
                          <a:pt x="29" y="74"/>
                          <a:pt x="29" y="74"/>
                          <a:pt x="29" y="74"/>
                        </a:cubicBezTo>
                        <a:cubicBezTo>
                          <a:pt x="23" y="74"/>
                          <a:pt x="23" y="74"/>
                          <a:pt x="23" y="74"/>
                        </a:cubicBezTo>
                        <a:cubicBezTo>
                          <a:pt x="23" y="72"/>
                          <a:pt x="23" y="72"/>
                          <a:pt x="23" y="72"/>
                        </a:cubicBezTo>
                        <a:close/>
                        <a:moveTo>
                          <a:pt x="57" y="71"/>
                        </a:moveTo>
                        <a:cubicBezTo>
                          <a:pt x="58" y="71"/>
                          <a:pt x="59" y="72"/>
                          <a:pt x="59" y="73"/>
                        </a:cubicBezTo>
                        <a:cubicBezTo>
                          <a:pt x="59" y="74"/>
                          <a:pt x="58" y="75"/>
                          <a:pt x="57" y="75"/>
                        </a:cubicBezTo>
                        <a:cubicBezTo>
                          <a:pt x="56" y="75"/>
                          <a:pt x="56" y="74"/>
                          <a:pt x="56" y="73"/>
                        </a:cubicBezTo>
                        <a:cubicBezTo>
                          <a:pt x="56" y="72"/>
                          <a:pt x="56" y="71"/>
                          <a:pt x="57" y="71"/>
                        </a:cubicBezTo>
                        <a:close/>
                        <a:moveTo>
                          <a:pt x="108" y="7"/>
                        </a:moveTo>
                        <a:cubicBezTo>
                          <a:pt x="6" y="7"/>
                          <a:pt x="6" y="7"/>
                          <a:pt x="6" y="7"/>
                        </a:cubicBezTo>
                        <a:cubicBezTo>
                          <a:pt x="6" y="66"/>
                          <a:pt x="6" y="66"/>
                          <a:pt x="6" y="66"/>
                        </a:cubicBezTo>
                        <a:cubicBezTo>
                          <a:pt x="108" y="66"/>
                          <a:pt x="108" y="66"/>
                          <a:pt x="108" y="66"/>
                        </a:cubicBezTo>
                        <a:cubicBezTo>
                          <a:pt x="108" y="7"/>
                          <a:pt x="108" y="7"/>
                          <a:pt x="108" y="7"/>
                        </a:cubicBezTo>
                        <a:close/>
                        <a:moveTo>
                          <a:pt x="69" y="80"/>
                        </a:moveTo>
                        <a:cubicBezTo>
                          <a:pt x="69" y="90"/>
                          <a:pt x="69" y="90"/>
                          <a:pt x="69" y="90"/>
                        </a:cubicBezTo>
                        <a:cubicBezTo>
                          <a:pt x="87" y="90"/>
                          <a:pt x="87" y="90"/>
                          <a:pt x="87" y="90"/>
                        </a:cubicBezTo>
                        <a:cubicBezTo>
                          <a:pt x="87" y="97"/>
                          <a:pt x="87" y="97"/>
                          <a:pt x="87" y="97"/>
                        </a:cubicBezTo>
                        <a:cubicBezTo>
                          <a:pt x="28" y="97"/>
                          <a:pt x="28" y="97"/>
                          <a:pt x="28" y="97"/>
                        </a:cubicBezTo>
                        <a:cubicBezTo>
                          <a:pt x="28" y="90"/>
                          <a:pt x="28" y="90"/>
                          <a:pt x="28" y="90"/>
                        </a:cubicBezTo>
                        <a:cubicBezTo>
                          <a:pt x="46" y="90"/>
                          <a:pt x="46" y="90"/>
                          <a:pt x="46" y="90"/>
                        </a:cubicBezTo>
                        <a:cubicBezTo>
                          <a:pt x="46" y="80"/>
                          <a:pt x="46" y="80"/>
                          <a:pt x="46" y="80"/>
                        </a:cubicBezTo>
                        <a:cubicBezTo>
                          <a:pt x="6" y="80"/>
                          <a:pt x="6" y="80"/>
                          <a:pt x="6" y="80"/>
                        </a:cubicBezTo>
                        <a:cubicBezTo>
                          <a:pt x="3" y="80"/>
                          <a:pt x="0" y="77"/>
                          <a:pt x="0" y="74"/>
                        </a:cubicBezTo>
                        <a:cubicBezTo>
                          <a:pt x="0" y="54"/>
                          <a:pt x="0" y="26"/>
                          <a:pt x="0" y="6"/>
                        </a:cubicBezTo>
                        <a:cubicBezTo>
                          <a:pt x="0" y="3"/>
                          <a:pt x="3" y="0"/>
                          <a:pt x="6" y="0"/>
                        </a:cubicBezTo>
                        <a:cubicBezTo>
                          <a:pt x="109" y="0"/>
                          <a:pt x="109" y="0"/>
                          <a:pt x="109" y="0"/>
                        </a:cubicBezTo>
                        <a:cubicBezTo>
                          <a:pt x="112" y="0"/>
                          <a:pt x="115" y="3"/>
                          <a:pt x="115" y="6"/>
                        </a:cubicBezTo>
                        <a:cubicBezTo>
                          <a:pt x="115" y="26"/>
                          <a:pt x="115" y="54"/>
                          <a:pt x="115" y="74"/>
                        </a:cubicBezTo>
                        <a:cubicBezTo>
                          <a:pt x="115" y="77"/>
                          <a:pt x="112" y="80"/>
                          <a:pt x="109" y="80"/>
                        </a:cubicBezTo>
                        <a:cubicBezTo>
                          <a:pt x="69" y="80"/>
                          <a:pt x="69" y="80"/>
                          <a:pt x="69" y="80"/>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73" name="ïšḻïďê-Freeform: Shape 283"/>
                  <p:cNvSpPr/>
                  <p:nvPr/>
                </p:nvSpPr>
                <p:spPr bwMode="auto">
                  <a:xfrm>
                    <a:off x="4906169" y="3507388"/>
                    <a:ext cx="231775" cy="112712"/>
                  </a:xfrm>
                  <a:custGeom>
                    <a:avLst/>
                    <a:gdLst/>
                    <a:ahLst/>
                    <a:cxnLst>
                      <a:cxn ang="0">
                        <a:pos x="6" y="33"/>
                      </a:cxn>
                      <a:cxn ang="0">
                        <a:pos x="10" y="37"/>
                      </a:cxn>
                      <a:cxn ang="0">
                        <a:pos x="6" y="40"/>
                      </a:cxn>
                      <a:cxn ang="0">
                        <a:pos x="3" y="37"/>
                      </a:cxn>
                      <a:cxn ang="0">
                        <a:pos x="6" y="33"/>
                      </a:cxn>
                      <a:cxn ang="0">
                        <a:pos x="32" y="17"/>
                      </a:cxn>
                      <a:cxn ang="0">
                        <a:pos x="35" y="20"/>
                      </a:cxn>
                      <a:cxn ang="0">
                        <a:pos x="32" y="23"/>
                      </a:cxn>
                      <a:cxn ang="0">
                        <a:pos x="28" y="20"/>
                      </a:cxn>
                      <a:cxn ang="0">
                        <a:pos x="32" y="17"/>
                      </a:cxn>
                      <a:cxn ang="0">
                        <a:pos x="57" y="27"/>
                      </a:cxn>
                      <a:cxn ang="0">
                        <a:pos x="60" y="30"/>
                      </a:cxn>
                      <a:cxn ang="0">
                        <a:pos x="57" y="34"/>
                      </a:cxn>
                      <a:cxn ang="0">
                        <a:pos x="54" y="30"/>
                      </a:cxn>
                      <a:cxn ang="0">
                        <a:pos x="57" y="27"/>
                      </a:cxn>
                      <a:cxn ang="0">
                        <a:pos x="82" y="4"/>
                      </a:cxn>
                      <a:cxn ang="0">
                        <a:pos x="86" y="7"/>
                      </a:cxn>
                      <a:cxn ang="0">
                        <a:pos x="82" y="10"/>
                      </a:cxn>
                      <a:cxn ang="0">
                        <a:pos x="79" y="7"/>
                      </a:cxn>
                      <a:cxn ang="0">
                        <a:pos x="82" y="4"/>
                      </a:cxn>
                      <a:cxn ang="0">
                        <a:pos x="6" y="30"/>
                      </a:cxn>
                      <a:cxn ang="0">
                        <a:pos x="10" y="32"/>
                      </a:cxn>
                      <a:cxn ang="0">
                        <a:pos x="26" y="22"/>
                      </a:cxn>
                      <a:cxn ang="0">
                        <a:pos x="25" y="20"/>
                      </a:cxn>
                      <a:cxn ang="0">
                        <a:pos x="32" y="14"/>
                      </a:cxn>
                      <a:cxn ang="0">
                        <a:pos x="38" y="20"/>
                      </a:cxn>
                      <a:cxn ang="0">
                        <a:pos x="38" y="20"/>
                      </a:cxn>
                      <a:cxn ang="0">
                        <a:pos x="52" y="26"/>
                      </a:cxn>
                      <a:cxn ang="0">
                        <a:pos x="57" y="24"/>
                      </a:cxn>
                      <a:cxn ang="0">
                        <a:pos x="60" y="25"/>
                      </a:cxn>
                      <a:cxn ang="0">
                        <a:pos x="77" y="9"/>
                      </a:cxn>
                      <a:cxn ang="0">
                        <a:pos x="76" y="7"/>
                      </a:cxn>
                      <a:cxn ang="0">
                        <a:pos x="82" y="0"/>
                      </a:cxn>
                      <a:cxn ang="0">
                        <a:pos x="89" y="7"/>
                      </a:cxn>
                      <a:cxn ang="0">
                        <a:pos x="82" y="13"/>
                      </a:cxn>
                      <a:cxn ang="0">
                        <a:pos x="79" y="12"/>
                      </a:cxn>
                      <a:cxn ang="0">
                        <a:pos x="63" y="28"/>
                      </a:cxn>
                      <a:cxn ang="0">
                        <a:pos x="63" y="30"/>
                      </a:cxn>
                      <a:cxn ang="0">
                        <a:pos x="57" y="37"/>
                      </a:cxn>
                      <a:cxn ang="0">
                        <a:pos x="51" y="30"/>
                      </a:cxn>
                      <a:cxn ang="0">
                        <a:pos x="51" y="30"/>
                      </a:cxn>
                      <a:cxn ang="0">
                        <a:pos x="37" y="24"/>
                      </a:cxn>
                      <a:cxn ang="0">
                        <a:pos x="32" y="26"/>
                      </a:cxn>
                      <a:cxn ang="0">
                        <a:pos x="28" y="25"/>
                      </a:cxn>
                      <a:cxn ang="0">
                        <a:pos x="12" y="35"/>
                      </a:cxn>
                      <a:cxn ang="0">
                        <a:pos x="13" y="37"/>
                      </a:cxn>
                      <a:cxn ang="0">
                        <a:pos x="6" y="43"/>
                      </a:cxn>
                      <a:cxn ang="0">
                        <a:pos x="0" y="37"/>
                      </a:cxn>
                      <a:cxn ang="0">
                        <a:pos x="6" y="30"/>
                      </a:cxn>
                    </a:cxnLst>
                    <a:rect l="0" t="0" r="r" b="b"/>
                    <a:pathLst>
                      <a:path w="89" h="43">
                        <a:moveTo>
                          <a:pt x="6" y="33"/>
                        </a:moveTo>
                        <a:cubicBezTo>
                          <a:pt x="8" y="33"/>
                          <a:pt x="10" y="35"/>
                          <a:pt x="10" y="37"/>
                        </a:cubicBezTo>
                        <a:cubicBezTo>
                          <a:pt x="10" y="38"/>
                          <a:pt x="8" y="40"/>
                          <a:pt x="6" y="40"/>
                        </a:cubicBezTo>
                        <a:cubicBezTo>
                          <a:pt x="5" y="40"/>
                          <a:pt x="3" y="38"/>
                          <a:pt x="3" y="37"/>
                        </a:cubicBezTo>
                        <a:cubicBezTo>
                          <a:pt x="3" y="35"/>
                          <a:pt x="5" y="33"/>
                          <a:pt x="6" y="33"/>
                        </a:cubicBezTo>
                        <a:close/>
                        <a:moveTo>
                          <a:pt x="32" y="17"/>
                        </a:moveTo>
                        <a:cubicBezTo>
                          <a:pt x="34" y="17"/>
                          <a:pt x="35" y="18"/>
                          <a:pt x="35" y="20"/>
                        </a:cubicBezTo>
                        <a:cubicBezTo>
                          <a:pt x="35" y="22"/>
                          <a:pt x="34" y="23"/>
                          <a:pt x="32" y="23"/>
                        </a:cubicBezTo>
                        <a:cubicBezTo>
                          <a:pt x="30" y="23"/>
                          <a:pt x="28" y="22"/>
                          <a:pt x="28" y="20"/>
                        </a:cubicBezTo>
                        <a:cubicBezTo>
                          <a:pt x="28" y="18"/>
                          <a:pt x="30" y="17"/>
                          <a:pt x="32" y="17"/>
                        </a:cubicBezTo>
                        <a:close/>
                        <a:moveTo>
                          <a:pt x="57" y="27"/>
                        </a:moveTo>
                        <a:cubicBezTo>
                          <a:pt x="59" y="27"/>
                          <a:pt x="60" y="29"/>
                          <a:pt x="60" y="30"/>
                        </a:cubicBezTo>
                        <a:cubicBezTo>
                          <a:pt x="60" y="32"/>
                          <a:pt x="59" y="34"/>
                          <a:pt x="57" y="34"/>
                        </a:cubicBezTo>
                        <a:cubicBezTo>
                          <a:pt x="55" y="34"/>
                          <a:pt x="54" y="32"/>
                          <a:pt x="54" y="30"/>
                        </a:cubicBezTo>
                        <a:cubicBezTo>
                          <a:pt x="54" y="29"/>
                          <a:pt x="55" y="27"/>
                          <a:pt x="57" y="27"/>
                        </a:cubicBezTo>
                        <a:close/>
                        <a:moveTo>
                          <a:pt x="82" y="4"/>
                        </a:moveTo>
                        <a:cubicBezTo>
                          <a:pt x="84" y="4"/>
                          <a:pt x="86" y="5"/>
                          <a:pt x="86" y="7"/>
                        </a:cubicBezTo>
                        <a:cubicBezTo>
                          <a:pt x="86" y="9"/>
                          <a:pt x="84" y="10"/>
                          <a:pt x="82" y="10"/>
                        </a:cubicBezTo>
                        <a:cubicBezTo>
                          <a:pt x="81" y="10"/>
                          <a:pt x="79" y="9"/>
                          <a:pt x="79" y="7"/>
                        </a:cubicBezTo>
                        <a:cubicBezTo>
                          <a:pt x="79" y="5"/>
                          <a:pt x="81" y="4"/>
                          <a:pt x="82" y="4"/>
                        </a:cubicBezTo>
                        <a:close/>
                        <a:moveTo>
                          <a:pt x="6" y="30"/>
                        </a:moveTo>
                        <a:cubicBezTo>
                          <a:pt x="8" y="30"/>
                          <a:pt x="9" y="31"/>
                          <a:pt x="10" y="32"/>
                        </a:cubicBezTo>
                        <a:cubicBezTo>
                          <a:pt x="26" y="22"/>
                          <a:pt x="26" y="22"/>
                          <a:pt x="26" y="22"/>
                        </a:cubicBezTo>
                        <a:cubicBezTo>
                          <a:pt x="25" y="21"/>
                          <a:pt x="25" y="21"/>
                          <a:pt x="25" y="20"/>
                        </a:cubicBezTo>
                        <a:cubicBezTo>
                          <a:pt x="25" y="17"/>
                          <a:pt x="28" y="14"/>
                          <a:pt x="32" y="14"/>
                        </a:cubicBezTo>
                        <a:cubicBezTo>
                          <a:pt x="35" y="14"/>
                          <a:pt x="38" y="17"/>
                          <a:pt x="38" y="20"/>
                        </a:cubicBezTo>
                        <a:cubicBezTo>
                          <a:pt x="38" y="20"/>
                          <a:pt x="38" y="20"/>
                          <a:pt x="38" y="20"/>
                        </a:cubicBezTo>
                        <a:cubicBezTo>
                          <a:pt x="52" y="26"/>
                          <a:pt x="52" y="26"/>
                          <a:pt x="52" y="26"/>
                        </a:cubicBezTo>
                        <a:cubicBezTo>
                          <a:pt x="53" y="25"/>
                          <a:pt x="55" y="24"/>
                          <a:pt x="57" y="24"/>
                        </a:cubicBezTo>
                        <a:cubicBezTo>
                          <a:pt x="58" y="24"/>
                          <a:pt x="59" y="24"/>
                          <a:pt x="60" y="25"/>
                        </a:cubicBezTo>
                        <a:cubicBezTo>
                          <a:pt x="77" y="9"/>
                          <a:pt x="77" y="9"/>
                          <a:pt x="77" y="9"/>
                        </a:cubicBezTo>
                        <a:cubicBezTo>
                          <a:pt x="76" y="9"/>
                          <a:pt x="76" y="8"/>
                          <a:pt x="76" y="7"/>
                        </a:cubicBezTo>
                        <a:cubicBezTo>
                          <a:pt x="76" y="3"/>
                          <a:pt x="79" y="0"/>
                          <a:pt x="82" y="0"/>
                        </a:cubicBezTo>
                        <a:cubicBezTo>
                          <a:pt x="86" y="0"/>
                          <a:pt x="89" y="3"/>
                          <a:pt x="89" y="7"/>
                        </a:cubicBezTo>
                        <a:cubicBezTo>
                          <a:pt x="89" y="10"/>
                          <a:pt x="86" y="13"/>
                          <a:pt x="82" y="13"/>
                        </a:cubicBezTo>
                        <a:cubicBezTo>
                          <a:pt x="81" y="13"/>
                          <a:pt x="80" y="13"/>
                          <a:pt x="79" y="12"/>
                        </a:cubicBezTo>
                        <a:cubicBezTo>
                          <a:pt x="63" y="28"/>
                          <a:pt x="63" y="28"/>
                          <a:pt x="63" y="28"/>
                        </a:cubicBezTo>
                        <a:cubicBezTo>
                          <a:pt x="63" y="29"/>
                          <a:pt x="63" y="30"/>
                          <a:pt x="63" y="30"/>
                        </a:cubicBezTo>
                        <a:cubicBezTo>
                          <a:pt x="63" y="34"/>
                          <a:pt x="61" y="37"/>
                          <a:pt x="57" y="37"/>
                        </a:cubicBezTo>
                        <a:cubicBezTo>
                          <a:pt x="54" y="37"/>
                          <a:pt x="51" y="34"/>
                          <a:pt x="51" y="30"/>
                        </a:cubicBezTo>
                        <a:cubicBezTo>
                          <a:pt x="51" y="30"/>
                          <a:pt x="51" y="30"/>
                          <a:pt x="51" y="30"/>
                        </a:cubicBezTo>
                        <a:cubicBezTo>
                          <a:pt x="37" y="24"/>
                          <a:pt x="37" y="24"/>
                          <a:pt x="37" y="24"/>
                        </a:cubicBezTo>
                        <a:cubicBezTo>
                          <a:pt x="35" y="25"/>
                          <a:pt x="34" y="26"/>
                          <a:pt x="32" y="26"/>
                        </a:cubicBezTo>
                        <a:cubicBezTo>
                          <a:pt x="30" y="26"/>
                          <a:pt x="29" y="26"/>
                          <a:pt x="28" y="25"/>
                        </a:cubicBezTo>
                        <a:cubicBezTo>
                          <a:pt x="12" y="35"/>
                          <a:pt x="12" y="35"/>
                          <a:pt x="12" y="35"/>
                        </a:cubicBezTo>
                        <a:cubicBezTo>
                          <a:pt x="13" y="36"/>
                          <a:pt x="13" y="36"/>
                          <a:pt x="13" y="37"/>
                        </a:cubicBezTo>
                        <a:cubicBezTo>
                          <a:pt x="13" y="40"/>
                          <a:pt x="10" y="43"/>
                          <a:pt x="6" y="43"/>
                        </a:cubicBezTo>
                        <a:cubicBezTo>
                          <a:pt x="3" y="43"/>
                          <a:pt x="0" y="40"/>
                          <a:pt x="0" y="37"/>
                        </a:cubicBezTo>
                        <a:cubicBezTo>
                          <a:pt x="0" y="33"/>
                          <a:pt x="3" y="30"/>
                          <a:pt x="6" y="30"/>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grpSp>
            <p:nvGrpSpPr>
              <p:cNvPr id="46" name="Group 284"/>
              <p:cNvGrpSpPr/>
              <p:nvPr/>
            </p:nvGrpSpPr>
            <p:grpSpPr>
              <a:xfrm>
                <a:off x="7536250" y="2711384"/>
                <a:ext cx="850863" cy="850862"/>
                <a:chOff x="5615781" y="2234213"/>
                <a:chExt cx="614363" cy="614362"/>
              </a:xfrm>
            </p:grpSpPr>
            <p:sp>
              <p:nvSpPr>
                <p:cNvPr id="66" name="ïšḻïďê-Oval 285"/>
                <p:cNvSpPr/>
                <p:nvPr/>
              </p:nvSpPr>
              <p:spPr bwMode="auto">
                <a:xfrm>
                  <a:off x="5615781" y="2234213"/>
                  <a:ext cx="614363" cy="614362"/>
                </a:xfrm>
                <a:prstGeom prst="ellipse">
                  <a:avLst/>
                </a:pr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7" name="ïšḻïďê-Freeform: Shape 286"/>
                <p:cNvSpPr/>
                <p:nvPr/>
              </p:nvSpPr>
              <p:spPr bwMode="auto">
                <a:xfrm>
                  <a:off x="5680869" y="2305650"/>
                  <a:ext cx="484188" cy="481012"/>
                </a:xfrm>
                <a:custGeom>
                  <a:avLst/>
                  <a:gdLst/>
                  <a:ahLst/>
                  <a:cxnLst>
                    <a:cxn ang="0">
                      <a:pos x="92" y="0"/>
                    </a:cxn>
                    <a:cxn ang="0">
                      <a:pos x="102" y="0"/>
                    </a:cxn>
                    <a:cxn ang="0">
                      <a:pos x="160" y="30"/>
                    </a:cxn>
                    <a:cxn ang="0">
                      <a:pos x="165" y="36"/>
                    </a:cxn>
                    <a:cxn ang="0">
                      <a:pos x="182" y="104"/>
                    </a:cxn>
                    <a:cxn ang="0">
                      <a:pos x="180" y="113"/>
                    </a:cxn>
                    <a:cxn ang="0">
                      <a:pos x="139" y="168"/>
                    </a:cxn>
                    <a:cxn ang="0">
                      <a:pos x="132" y="172"/>
                    </a:cxn>
                    <a:cxn ang="0">
                      <a:pos x="66" y="177"/>
                    </a:cxn>
                    <a:cxn ang="0">
                      <a:pos x="57" y="174"/>
                    </a:cxn>
                    <a:cxn ang="0">
                      <a:pos x="9" y="126"/>
                    </a:cxn>
                    <a:cxn ang="0">
                      <a:pos x="6" y="117"/>
                    </a:cxn>
                    <a:cxn ang="0">
                      <a:pos x="9" y="55"/>
                    </a:cxn>
                    <a:cxn ang="0">
                      <a:pos x="13" y="47"/>
                    </a:cxn>
                    <a:cxn ang="0">
                      <a:pos x="66" y="4"/>
                    </a:cxn>
                    <a:cxn ang="0">
                      <a:pos x="92" y="0"/>
                    </a:cxn>
                  </a:cxnLst>
                  <a:rect l="0" t="0" r="r" b="b"/>
                  <a:pathLst>
                    <a:path w="185" h="184">
                      <a:moveTo>
                        <a:pt x="92" y="0"/>
                      </a:moveTo>
                      <a:cubicBezTo>
                        <a:pt x="102" y="0"/>
                        <a:pt x="102" y="0"/>
                        <a:pt x="102" y="0"/>
                      </a:cubicBezTo>
                      <a:cubicBezTo>
                        <a:pt x="125" y="3"/>
                        <a:pt x="143" y="13"/>
                        <a:pt x="160" y="30"/>
                      </a:cubicBezTo>
                      <a:cubicBezTo>
                        <a:pt x="165" y="36"/>
                        <a:pt x="165" y="36"/>
                        <a:pt x="165" y="36"/>
                      </a:cubicBezTo>
                      <a:cubicBezTo>
                        <a:pt x="180" y="57"/>
                        <a:pt x="185" y="79"/>
                        <a:pt x="182" y="104"/>
                      </a:cubicBezTo>
                      <a:cubicBezTo>
                        <a:pt x="180" y="113"/>
                        <a:pt x="180" y="113"/>
                        <a:pt x="180" y="113"/>
                      </a:cubicBezTo>
                      <a:cubicBezTo>
                        <a:pt x="174" y="137"/>
                        <a:pt x="160" y="155"/>
                        <a:pt x="139" y="168"/>
                      </a:cubicBezTo>
                      <a:cubicBezTo>
                        <a:pt x="132" y="172"/>
                        <a:pt x="132" y="172"/>
                        <a:pt x="132" y="172"/>
                      </a:cubicBezTo>
                      <a:cubicBezTo>
                        <a:pt x="110" y="182"/>
                        <a:pt x="89" y="184"/>
                        <a:pt x="66" y="177"/>
                      </a:cubicBezTo>
                      <a:cubicBezTo>
                        <a:pt x="57" y="174"/>
                        <a:pt x="57" y="174"/>
                        <a:pt x="57" y="174"/>
                      </a:cubicBezTo>
                      <a:cubicBezTo>
                        <a:pt x="35" y="164"/>
                        <a:pt x="19" y="148"/>
                        <a:pt x="9" y="126"/>
                      </a:cubicBezTo>
                      <a:cubicBezTo>
                        <a:pt x="6" y="117"/>
                        <a:pt x="6" y="117"/>
                        <a:pt x="6" y="117"/>
                      </a:cubicBezTo>
                      <a:cubicBezTo>
                        <a:pt x="0" y="96"/>
                        <a:pt x="1" y="76"/>
                        <a:pt x="9" y="55"/>
                      </a:cubicBezTo>
                      <a:cubicBezTo>
                        <a:pt x="13" y="47"/>
                        <a:pt x="13" y="47"/>
                        <a:pt x="13" y="47"/>
                      </a:cubicBezTo>
                      <a:cubicBezTo>
                        <a:pt x="25" y="26"/>
                        <a:pt x="42" y="12"/>
                        <a:pt x="66" y="4"/>
                      </a:cubicBezTo>
                      <a:cubicBezTo>
                        <a:pt x="75" y="1"/>
                        <a:pt x="83" y="0"/>
                        <a:pt x="92" y="0"/>
                      </a:cubicBezTo>
                      <a:close/>
                    </a:path>
                  </a:pathLst>
                </a:custGeom>
                <a:solidFill>
                  <a:schemeClr val="accent4"/>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8" name="ïšḻïďê-Freeform: Shape 287"/>
                <p:cNvSpPr/>
                <p:nvPr/>
              </p:nvSpPr>
              <p:spPr bwMode="auto">
                <a:xfrm>
                  <a:off x="5796756" y="2381850"/>
                  <a:ext cx="252413" cy="355600"/>
                </a:xfrm>
                <a:custGeom>
                  <a:avLst/>
                  <a:gdLst/>
                  <a:ahLst/>
                  <a:cxnLst>
                    <a:cxn ang="0">
                      <a:pos x="48" y="0"/>
                    </a:cxn>
                    <a:cxn ang="0">
                      <a:pos x="97" y="48"/>
                    </a:cxn>
                    <a:cxn ang="0">
                      <a:pos x="60" y="95"/>
                    </a:cxn>
                    <a:cxn ang="0">
                      <a:pos x="50" y="133"/>
                    </a:cxn>
                    <a:cxn ang="0">
                      <a:pos x="47" y="133"/>
                    </a:cxn>
                    <a:cxn ang="0">
                      <a:pos x="37" y="95"/>
                    </a:cxn>
                    <a:cxn ang="0">
                      <a:pos x="0" y="48"/>
                    </a:cxn>
                    <a:cxn ang="0">
                      <a:pos x="48" y="0"/>
                    </a:cxn>
                    <a:cxn ang="0">
                      <a:pos x="48" y="11"/>
                    </a:cxn>
                    <a:cxn ang="0">
                      <a:pos x="85" y="48"/>
                    </a:cxn>
                    <a:cxn ang="0">
                      <a:pos x="48" y="84"/>
                    </a:cxn>
                    <a:cxn ang="0">
                      <a:pos x="12" y="48"/>
                    </a:cxn>
                    <a:cxn ang="0">
                      <a:pos x="48" y="11"/>
                    </a:cxn>
                    <a:cxn ang="0">
                      <a:pos x="48" y="19"/>
                    </a:cxn>
                    <a:cxn ang="0">
                      <a:pos x="77" y="48"/>
                    </a:cxn>
                    <a:cxn ang="0">
                      <a:pos x="48" y="77"/>
                    </a:cxn>
                    <a:cxn ang="0">
                      <a:pos x="20" y="48"/>
                    </a:cxn>
                    <a:cxn ang="0">
                      <a:pos x="48" y="19"/>
                    </a:cxn>
                    <a:cxn ang="0">
                      <a:pos x="48" y="26"/>
                    </a:cxn>
                    <a:cxn ang="0">
                      <a:pos x="55" y="39"/>
                    </a:cxn>
                    <a:cxn ang="0">
                      <a:pos x="70" y="41"/>
                    </a:cxn>
                    <a:cxn ang="0">
                      <a:pos x="59" y="52"/>
                    </a:cxn>
                    <a:cxn ang="0">
                      <a:pos x="62" y="66"/>
                    </a:cxn>
                    <a:cxn ang="0">
                      <a:pos x="48" y="59"/>
                    </a:cxn>
                    <a:cxn ang="0">
                      <a:pos x="35" y="66"/>
                    </a:cxn>
                    <a:cxn ang="0">
                      <a:pos x="38" y="52"/>
                    </a:cxn>
                    <a:cxn ang="0">
                      <a:pos x="27" y="41"/>
                    </a:cxn>
                    <a:cxn ang="0">
                      <a:pos x="42" y="39"/>
                    </a:cxn>
                    <a:cxn ang="0">
                      <a:pos x="48" y="26"/>
                    </a:cxn>
                  </a:cxnLst>
                  <a:rect l="0" t="0" r="r" b="b"/>
                  <a:pathLst>
                    <a:path w="97" h="136">
                      <a:moveTo>
                        <a:pt x="48" y="0"/>
                      </a:moveTo>
                      <a:cubicBezTo>
                        <a:pt x="75" y="0"/>
                        <a:pt x="97" y="21"/>
                        <a:pt x="97" y="48"/>
                      </a:cubicBezTo>
                      <a:cubicBezTo>
                        <a:pt x="97" y="71"/>
                        <a:pt x="81" y="90"/>
                        <a:pt x="60" y="95"/>
                      </a:cubicBezTo>
                      <a:cubicBezTo>
                        <a:pt x="50" y="133"/>
                        <a:pt x="50" y="133"/>
                        <a:pt x="50" y="133"/>
                      </a:cubicBezTo>
                      <a:cubicBezTo>
                        <a:pt x="49" y="136"/>
                        <a:pt x="48" y="136"/>
                        <a:pt x="47" y="133"/>
                      </a:cubicBezTo>
                      <a:cubicBezTo>
                        <a:pt x="37" y="95"/>
                        <a:pt x="37" y="95"/>
                        <a:pt x="37" y="95"/>
                      </a:cubicBezTo>
                      <a:cubicBezTo>
                        <a:pt x="16" y="90"/>
                        <a:pt x="0" y="71"/>
                        <a:pt x="0" y="48"/>
                      </a:cubicBezTo>
                      <a:cubicBezTo>
                        <a:pt x="0" y="21"/>
                        <a:pt x="22" y="0"/>
                        <a:pt x="48" y="0"/>
                      </a:cubicBezTo>
                      <a:close/>
                      <a:moveTo>
                        <a:pt x="48" y="11"/>
                      </a:moveTo>
                      <a:cubicBezTo>
                        <a:pt x="69" y="11"/>
                        <a:pt x="85" y="28"/>
                        <a:pt x="85" y="48"/>
                      </a:cubicBezTo>
                      <a:cubicBezTo>
                        <a:pt x="85" y="68"/>
                        <a:pt x="69" y="84"/>
                        <a:pt x="48" y="84"/>
                      </a:cubicBezTo>
                      <a:cubicBezTo>
                        <a:pt x="28" y="84"/>
                        <a:pt x="12" y="68"/>
                        <a:pt x="12" y="48"/>
                      </a:cubicBezTo>
                      <a:cubicBezTo>
                        <a:pt x="12" y="28"/>
                        <a:pt x="28" y="11"/>
                        <a:pt x="48" y="11"/>
                      </a:cubicBezTo>
                      <a:close/>
                      <a:moveTo>
                        <a:pt x="48" y="19"/>
                      </a:moveTo>
                      <a:cubicBezTo>
                        <a:pt x="64" y="19"/>
                        <a:pt x="77" y="32"/>
                        <a:pt x="77" y="48"/>
                      </a:cubicBezTo>
                      <a:cubicBezTo>
                        <a:pt x="77" y="64"/>
                        <a:pt x="64" y="77"/>
                        <a:pt x="48" y="77"/>
                      </a:cubicBezTo>
                      <a:cubicBezTo>
                        <a:pt x="33" y="77"/>
                        <a:pt x="20" y="64"/>
                        <a:pt x="20" y="48"/>
                      </a:cubicBezTo>
                      <a:cubicBezTo>
                        <a:pt x="20" y="32"/>
                        <a:pt x="33" y="19"/>
                        <a:pt x="48" y="19"/>
                      </a:cubicBezTo>
                      <a:close/>
                      <a:moveTo>
                        <a:pt x="48" y="26"/>
                      </a:moveTo>
                      <a:cubicBezTo>
                        <a:pt x="55" y="39"/>
                        <a:pt x="55" y="39"/>
                        <a:pt x="55" y="39"/>
                      </a:cubicBezTo>
                      <a:cubicBezTo>
                        <a:pt x="70" y="41"/>
                        <a:pt x="70" y="41"/>
                        <a:pt x="70" y="41"/>
                      </a:cubicBezTo>
                      <a:cubicBezTo>
                        <a:pt x="59" y="52"/>
                        <a:pt x="59" y="52"/>
                        <a:pt x="59" y="52"/>
                      </a:cubicBezTo>
                      <a:cubicBezTo>
                        <a:pt x="62" y="66"/>
                        <a:pt x="62" y="66"/>
                        <a:pt x="62" y="66"/>
                      </a:cubicBezTo>
                      <a:cubicBezTo>
                        <a:pt x="48" y="59"/>
                        <a:pt x="48" y="59"/>
                        <a:pt x="48" y="59"/>
                      </a:cubicBezTo>
                      <a:cubicBezTo>
                        <a:pt x="35" y="66"/>
                        <a:pt x="35" y="66"/>
                        <a:pt x="35" y="66"/>
                      </a:cubicBezTo>
                      <a:cubicBezTo>
                        <a:pt x="38" y="52"/>
                        <a:pt x="38" y="52"/>
                        <a:pt x="38" y="52"/>
                      </a:cubicBezTo>
                      <a:cubicBezTo>
                        <a:pt x="27" y="41"/>
                        <a:pt x="27" y="41"/>
                        <a:pt x="27" y="41"/>
                      </a:cubicBezTo>
                      <a:cubicBezTo>
                        <a:pt x="42" y="39"/>
                        <a:pt x="42" y="39"/>
                        <a:pt x="42" y="39"/>
                      </a:cubicBezTo>
                      <a:cubicBezTo>
                        <a:pt x="48" y="26"/>
                        <a:pt x="48" y="26"/>
                        <a:pt x="48" y="26"/>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47" name="Group 288"/>
              <p:cNvGrpSpPr/>
              <p:nvPr/>
            </p:nvGrpSpPr>
            <p:grpSpPr>
              <a:xfrm>
                <a:off x="7536250" y="4153673"/>
                <a:ext cx="850863" cy="850862"/>
                <a:chOff x="5615781" y="3275613"/>
                <a:chExt cx="614363" cy="614362"/>
              </a:xfrm>
            </p:grpSpPr>
            <p:sp>
              <p:nvSpPr>
                <p:cNvPr id="61" name="ïšḻïďê-Oval 289"/>
                <p:cNvSpPr/>
                <p:nvPr/>
              </p:nvSpPr>
              <p:spPr bwMode="auto">
                <a:xfrm>
                  <a:off x="5615781" y="3275613"/>
                  <a:ext cx="614363" cy="614362"/>
                </a:xfrm>
                <a:prstGeom prst="ellipse">
                  <a:avLst/>
                </a:pr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2" name="ïšḻïďê-Freeform: Shape 290"/>
                <p:cNvSpPr/>
                <p:nvPr/>
              </p:nvSpPr>
              <p:spPr bwMode="auto">
                <a:xfrm>
                  <a:off x="5680869" y="3345463"/>
                  <a:ext cx="484188" cy="481012"/>
                </a:xfrm>
                <a:custGeom>
                  <a:avLst/>
                  <a:gdLst/>
                  <a:ahLst/>
                  <a:cxnLst>
                    <a:cxn ang="0">
                      <a:pos x="92" y="0"/>
                    </a:cxn>
                    <a:cxn ang="0">
                      <a:pos x="102" y="0"/>
                    </a:cxn>
                    <a:cxn ang="0">
                      <a:pos x="160" y="30"/>
                    </a:cxn>
                    <a:cxn ang="0">
                      <a:pos x="165" y="37"/>
                    </a:cxn>
                    <a:cxn ang="0">
                      <a:pos x="182" y="105"/>
                    </a:cxn>
                    <a:cxn ang="0">
                      <a:pos x="180" y="113"/>
                    </a:cxn>
                    <a:cxn ang="0">
                      <a:pos x="139" y="168"/>
                    </a:cxn>
                    <a:cxn ang="0">
                      <a:pos x="132" y="172"/>
                    </a:cxn>
                    <a:cxn ang="0">
                      <a:pos x="66" y="177"/>
                    </a:cxn>
                    <a:cxn ang="0">
                      <a:pos x="57" y="174"/>
                    </a:cxn>
                    <a:cxn ang="0">
                      <a:pos x="9" y="126"/>
                    </a:cxn>
                    <a:cxn ang="0">
                      <a:pos x="6" y="118"/>
                    </a:cxn>
                    <a:cxn ang="0">
                      <a:pos x="9" y="56"/>
                    </a:cxn>
                    <a:cxn ang="0">
                      <a:pos x="13" y="48"/>
                    </a:cxn>
                    <a:cxn ang="0">
                      <a:pos x="66" y="4"/>
                    </a:cxn>
                    <a:cxn ang="0">
                      <a:pos x="92" y="0"/>
                    </a:cxn>
                  </a:cxnLst>
                  <a:rect l="0" t="0" r="r" b="b"/>
                  <a:pathLst>
                    <a:path w="185" h="184">
                      <a:moveTo>
                        <a:pt x="92" y="0"/>
                      </a:moveTo>
                      <a:cubicBezTo>
                        <a:pt x="102" y="0"/>
                        <a:pt x="102" y="0"/>
                        <a:pt x="102" y="0"/>
                      </a:cubicBezTo>
                      <a:cubicBezTo>
                        <a:pt x="125" y="3"/>
                        <a:pt x="143" y="13"/>
                        <a:pt x="160" y="30"/>
                      </a:cubicBezTo>
                      <a:cubicBezTo>
                        <a:pt x="165" y="37"/>
                        <a:pt x="165" y="37"/>
                        <a:pt x="165" y="37"/>
                      </a:cubicBezTo>
                      <a:cubicBezTo>
                        <a:pt x="180" y="57"/>
                        <a:pt x="185" y="79"/>
                        <a:pt x="182" y="105"/>
                      </a:cubicBezTo>
                      <a:cubicBezTo>
                        <a:pt x="180" y="113"/>
                        <a:pt x="180" y="113"/>
                        <a:pt x="180" y="113"/>
                      </a:cubicBezTo>
                      <a:cubicBezTo>
                        <a:pt x="173" y="137"/>
                        <a:pt x="160" y="155"/>
                        <a:pt x="139" y="168"/>
                      </a:cubicBezTo>
                      <a:cubicBezTo>
                        <a:pt x="132" y="172"/>
                        <a:pt x="132" y="172"/>
                        <a:pt x="132" y="172"/>
                      </a:cubicBezTo>
                      <a:cubicBezTo>
                        <a:pt x="110" y="182"/>
                        <a:pt x="89" y="184"/>
                        <a:pt x="66" y="177"/>
                      </a:cubicBezTo>
                      <a:cubicBezTo>
                        <a:pt x="57" y="174"/>
                        <a:pt x="57" y="174"/>
                        <a:pt x="57" y="174"/>
                      </a:cubicBezTo>
                      <a:cubicBezTo>
                        <a:pt x="35" y="164"/>
                        <a:pt x="19" y="148"/>
                        <a:pt x="9" y="126"/>
                      </a:cubicBezTo>
                      <a:cubicBezTo>
                        <a:pt x="6" y="118"/>
                        <a:pt x="6" y="118"/>
                        <a:pt x="6" y="118"/>
                      </a:cubicBezTo>
                      <a:cubicBezTo>
                        <a:pt x="0" y="96"/>
                        <a:pt x="1" y="76"/>
                        <a:pt x="9" y="56"/>
                      </a:cubicBezTo>
                      <a:cubicBezTo>
                        <a:pt x="13" y="48"/>
                        <a:pt x="13" y="48"/>
                        <a:pt x="13" y="48"/>
                      </a:cubicBezTo>
                      <a:cubicBezTo>
                        <a:pt x="25" y="26"/>
                        <a:pt x="42" y="12"/>
                        <a:pt x="66" y="4"/>
                      </a:cubicBezTo>
                      <a:cubicBezTo>
                        <a:pt x="75" y="2"/>
                        <a:pt x="83" y="0"/>
                        <a:pt x="92" y="0"/>
                      </a:cubicBezTo>
                      <a:close/>
                    </a:path>
                  </a:pathLst>
                </a:custGeom>
                <a:solidFill>
                  <a:schemeClr val="accent6"/>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63" name="Group 291"/>
                <p:cNvGrpSpPr/>
                <p:nvPr/>
              </p:nvGrpSpPr>
              <p:grpSpPr>
                <a:xfrm>
                  <a:off x="5830094" y="3426425"/>
                  <a:ext cx="185738" cy="314325"/>
                  <a:chOff x="5830094" y="3426425"/>
                  <a:chExt cx="185738" cy="314325"/>
                </a:xfrm>
              </p:grpSpPr>
              <p:sp>
                <p:nvSpPr>
                  <p:cNvPr id="64" name="ïšḻïďê-Freeform: Shape 292"/>
                  <p:cNvSpPr/>
                  <p:nvPr/>
                </p:nvSpPr>
                <p:spPr bwMode="auto">
                  <a:xfrm>
                    <a:off x="5830094" y="3426425"/>
                    <a:ext cx="185738" cy="314325"/>
                  </a:xfrm>
                  <a:custGeom>
                    <a:avLst/>
                    <a:gdLst/>
                    <a:ahLst/>
                    <a:cxnLst>
                      <a:cxn ang="0">
                        <a:pos x="32" y="105"/>
                      </a:cxn>
                      <a:cxn ang="0">
                        <a:pos x="39" y="105"/>
                      </a:cxn>
                      <a:cxn ang="0">
                        <a:pos x="42" y="107"/>
                      </a:cxn>
                      <a:cxn ang="0">
                        <a:pos x="42" y="111"/>
                      </a:cxn>
                      <a:cxn ang="0">
                        <a:pos x="39" y="114"/>
                      </a:cxn>
                      <a:cxn ang="0">
                        <a:pos x="32" y="114"/>
                      </a:cxn>
                      <a:cxn ang="0">
                        <a:pos x="29" y="111"/>
                      </a:cxn>
                      <a:cxn ang="0">
                        <a:pos x="29" y="107"/>
                      </a:cxn>
                      <a:cxn ang="0">
                        <a:pos x="32" y="105"/>
                      </a:cxn>
                      <a:cxn ang="0">
                        <a:pos x="25" y="4"/>
                      </a:cxn>
                      <a:cxn ang="0">
                        <a:pos x="46" y="4"/>
                      </a:cxn>
                      <a:cxn ang="0">
                        <a:pos x="48" y="6"/>
                      </a:cxn>
                      <a:cxn ang="0">
                        <a:pos x="48" y="6"/>
                      </a:cxn>
                      <a:cxn ang="0">
                        <a:pos x="46" y="8"/>
                      </a:cxn>
                      <a:cxn ang="0">
                        <a:pos x="25" y="8"/>
                      </a:cxn>
                      <a:cxn ang="0">
                        <a:pos x="22" y="6"/>
                      </a:cxn>
                      <a:cxn ang="0">
                        <a:pos x="22" y="6"/>
                      </a:cxn>
                      <a:cxn ang="0">
                        <a:pos x="25" y="4"/>
                      </a:cxn>
                      <a:cxn ang="0">
                        <a:pos x="64" y="18"/>
                      </a:cxn>
                      <a:cxn ang="0">
                        <a:pos x="64" y="94"/>
                      </a:cxn>
                      <a:cxn ang="0">
                        <a:pos x="59" y="98"/>
                      </a:cxn>
                      <a:cxn ang="0">
                        <a:pos x="11" y="98"/>
                      </a:cxn>
                      <a:cxn ang="0">
                        <a:pos x="6" y="93"/>
                      </a:cxn>
                      <a:cxn ang="0">
                        <a:pos x="6" y="17"/>
                      </a:cxn>
                      <a:cxn ang="0">
                        <a:pos x="12" y="13"/>
                      </a:cxn>
                      <a:cxn ang="0">
                        <a:pos x="60" y="13"/>
                      </a:cxn>
                      <a:cxn ang="0">
                        <a:pos x="64" y="18"/>
                      </a:cxn>
                      <a:cxn ang="0">
                        <a:pos x="71" y="12"/>
                      </a:cxn>
                      <a:cxn ang="0">
                        <a:pos x="71" y="108"/>
                      </a:cxn>
                      <a:cxn ang="0">
                        <a:pos x="59" y="120"/>
                      </a:cxn>
                      <a:cxn ang="0">
                        <a:pos x="12" y="120"/>
                      </a:cxn>
                      <a:cxn ang="0">
                        <a:pos x="0" y="108"/>
                      </a:cxn>
                      <a:cxn ang="0">
                        <a:pos x="0" y="12"/>
                      </a:cxn>
                      <a:cxn ang="0">
                        <a:pos x="12" y="0"/>
                      </a:cxn>
                      <a:cxn ang="0">
                        <a:pos x="59" y="0"/>
                      </a:cxn>
                      <a:cxn ang="0">
                        <a:pos x="71" y="12"/>
                      </a:cxn>
                    </a:cxnLst>
                    <a:rect l="0" t="0" r="r" b="b"/>
                    <a:pathLst>
                      <a:path w="71" h="120">
                        <a:moveTo>
                          <a:pt x="32" y="105"/>
                        </a:moveTo>
                        <a:cubicBezTo>
                          <a:pt x="39" y="105"/>
                          <a:pt x="39" y="105"/>
                          <a:pt x="39" y="105"/>
                        </a:cubicBezTo>
                        <a:cubicBezTo>
                          <a:pt x="41" y="105"/>
                          <a:pt x="42" y="106"/>
                          <a:pt x="42" y="107"/>
                        </a:cubicBezTo>
                        <a:cubicBezTo>
                          <a:pt x="42" y="111"/>
                          <a:pt x="42" y="111"/>
                          <a:pt x="42" y="111"/>
                        </a:cubicBezTo>
                        <a:cubicBezTo>
                          <a:pt x="42" y="113"/>
                          <a:pt x="41" y="114"/>
                          <a:pt x="39" y="114"/>
                        </a:cubicBezTo>
                        <a:cubicBezTo>
                          <a:pt x="32" y="114"/>
                          <a:pt x="32" y="114"/>
                          <a:pt x="32" y="114"/>
                        </a:cubicBezTo>
                        <a:cubicBezTo>
                          <a:pt x="30" y="114"/>
                          <a:pt x="29" y="113"/>
                          <a:pt x="29" y="111"/>
                        </a:cubicBezTo>
                        <a:cubicBezTo>
                          <a:pt x="29" y="107"/>
                          <a:pt x="29" y="107"/>
                          <a:pt x="29" y="107"/>
                        </a:cubicBezTo>
                        <a:cubicBezTo>
                          <a:pt x="29" y="106"/>
                          <a:pt x="30" y="105"/>
                          <a:pt x="32" y="105"/>
                        </a:cubicBezTo>
                        <a:close/>
                        <a:moveTo>
                          <a:pt x="25" y="4"/>
                        </a:moveTo>
                        <a:cubicBezTo>
                          <a:pt x="46" y="4"/>
                          <a:pt x="46" y="4"/>
                          <a:pt x="46" y="4"/>
                        </a:cubicBezTo>
                        <a:cubicBezTo>
                          <a:pt x="47" y="4"/>
                          <a:pt x="48" y="5"/>
                          <a:pt x="48" y="6"/>
                        </a:cubicBezTo>
                        <a:cubicBezTo>
                          <a:pt x="48" y="6"/>
                          <a:pt x="48" y="6"/>
                          <a:pt x="48" y="6"/>
                        </a:cubicBezTo>
                        <a:cubicBezTo>
                          <a:pt x="48" y="7"/>
                          <a:pt x="47" y="8"/>
                          <a:pt x="46" y="8"/>
                        </a:cubicBezTo>
                        <a:cubicBezTo>
                          <a:pt x="25" y="8"/>
                          <a:pt x="25" y="8"/>
                          <a:pt x="25" y="8"/>
                        </a:cubicBezTo>
                        <a:cubicBezTo>
                          <a:pt x="23" y="8"/>
                          <a:pt x="22" y="7"/>
                          <a:pt x="22" y="6"/>
                        </a:cubicBezTo>
                        <a:cubicBezTo>
                          <a:pt x="22" y="6"/>
                          <a:pt x="22" y="6"/>
                          <a:pt x="22" y="6"/>
                        </a:cubicBezTo>
                        <a:cubicBezTo>
                          <a:pt x="22" y="5"/>
                          <a:pt x="23" y="4"/>
                          <a:pt x="25" y="4"/>
                        </a:cubicBezTo>
                        <a:close/>
                        <a:moveTo>
                          <a:pt x="64" y="18"/>
                        </a:moveTo>
                        <a:cubicBezTo>
                          <a:pt x="64" y="94"/>
                          <a:pt x="64" y="94"/>
                          <a:pt x="64" y="94"/>
                        </a:cubicBezTo>
                        <a:cubicBezTo>
                          <a:pt x="64" y="97"/>
                          <a:pt x="62" y="98"/>
                          <a:pt x="59" y="98"/>
                        </a:cubicBezTo>
                        <a:cubicBezTo>
                          <a:pt x="11" y="98"/>
                          <a:pt x="11" y="98"/>
                          <a:pt x="11" y="98"/>
                        </a:cubicBezTo>
                        <a:cubicBezTo>
                          <a:pt x="8" y="98"/>
                          <a:pt x="7" y="96"/>
                          <a:pt x="6" y="93"/>
                        </a:cubicBezTo>
                        <a:cubicBezTo>
                          <a:pt x="6" y="17"/>
                          <a:pt x="6" y="17"/>
                          <a:pt x="6" y="17"/>
                        </a:cubicBezTo>
                        <a:cubicBezTo>
                          <a:pt x="7" y="14"/>
                          <a:pt x="9" y="13"/>
                          <a:pt x="12" y="13"/>
                        </a:cubicBezTo>
                        <a:cubicBezTo>
                          <a:pt x="60" y="13"/>
                          <a:pt x="60" y="13"/>
                          <a:pt x="60" y="13"/>
                        </a:cubicBezTo>
                        <a:cubicBezTo>
                          <a:pt x="63" y="13"/>
                          <a:pt x="64" y="15"/>
                          <a:pt x="64" y="18"/>
                        </a:cubicBezTo>
                        <a:close/>
                        <a:moveTo>
                          <a:pt x="71" y="12"/>
                        </a:moveTo>
                        <a:cubicBezTo>
                          <a:pt x="71" y="108"/>
                          <a:pt x="71" y="108"/>
                          <a:pt x="71" y="108"/>
                        </a:cubicBezTo>
                        <a:cubicBezTo>
                          <a:pt x="71" y="114"/>
                          <a:pt x="66" y="120"/>
                          <a:pt x="59" y="120"/>
                        </a:cubicBezTo>
                        <a:cubicBezTo>
                          <a:pt x="12" y="120"/>
                          <a:pt x="12" y="120"/>
                          <a:pt x="12" y="120"/>
                        </a:cubicBezTo>
                        <a:cubicBezTo>
                          <a:pt x="5" y="120"/>
                          <a:pt x="0" y="114"/>
                          <a:pt x="0" y="108"/>
                        </a:cubicBezTo>
                        <a:cubicBezTo>
                          <a:pt x="0" y="12"/>
                          <a:pt x="0" y="12"/>
                          <a:pt x="0" y="12"/>
                        </a:cubicBezTo>
                        <a:cubicBezTo>
                          <a:pt x="0" y="5"/>
                          <a:pt x="5" y="0"/>
                          <a:pt x="12" y="0"/>
                        </a:cubicBezTo>
                        <a:cubicBezTo>
                          <a:pt x="59" y="0"/>
                          <a:pt x="59" y="0"/>
                          <a:pt x="59" y="0"/>
                        </a:cubicBezTo>
                        <a:cubicBezTo>
                          <a:pt x="66" y="0"/>
                          <a:pt x="71" y="5"/>
                          <a:pt x="71" y="12"/>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5" name="ïšḻïďê-Freeform: Shape 293"/>
                  <p:cNvSpPr/>
                  <p:nvPr/>
                </p:nvSpPr>
                <p:spPr bwMode="auto">
                  <a:xfrm>
                    <a:off x="5855494" y="3505800"/>
                    <a:ext cx="133350" cy="133350"/>
                  </a:xfrm>
                  <a:custGeom>
                    <a:avLst/>
                    <a:gdLst/>
                    <a:ahLst/>
                    <a:cxnLst>
                      <a:cxn ang="0">
                        <a:pos x="25" y="0"/>
                      </a:cxn>
                      <a:cxn ang="0">
                        <a:pos x="51" y="25"/>
                      </a:cxn>
                      <a:cxn ang="0">
                        <a:pos x="25" y="51"/>
                      </a:cxn>
                      <a:cxn ang="0">
                        <a:pos x="0" y="25"/>
                      </a:cxn>
                      <a:cxn ang="0">
                        <a:pos x="25" y="0"/>
                      </a:cxn>
                      <a:cxn ang="0">
                        <a:pos x="25" y="5"/>
                      </a:cxn>
                      <a:cxn ang="0">
                        <a:pos x="46" y="25"/>
                      </a:cxn>
                      <a:cxn ang="0">
                        <a:pos x="25" y="46"/>
                      </a:cxn>
                      <a:cxn ang="0">
                        <a:pos x="5" y="25"/>
                      </a:cxn>
                      <a:cxn ang="0">
                        <a:pos x="25" y="5"/>
                      </a:cxn>
                      <a:cxn ang="0">
                        <a:pos x="25" y="10"/>
                      </a:cxn>
                      <a:cxn ang="0">
                        <a:pos x="41" y="25"/>
                      </a:cxn>
                      <a:cxn ang="0">
                        <a:pos x="25" y="41"/>
                      </a:cxn>
                      <a:cxn ang="0">
                        <a:pos x="10" y="25"/>
                      </a:cxn>
                      <a:cxn ang="0">
                        <a:pos x="25" y="10"/>
                      </a:cxn>
                      <a:cxn ang="0">
                        <a:pos x="25" y="15"/>
                      </a:cxn>
                      <a:cxn ang="0">
                        <a:pos x="36" y="25"/>
                      </a:cxn>
                      <a:cxn ang="0">
                        <a:pos x="25" y="36"/>
                      </a:cxn>
                      <a:cxn ang="0">
                        <a:pos x="15" y="25"/>
                      </a:cxn>
                      <a:cxn ang="0">
                        <a:pos x="25" y="15"/>
                      </a:cxn>
                      <a:cxn ang="0">
                        <a:pos x="25" y="20"/>
                      </a:cxn>
                      <a:cxn ang="0">
                        <a:pos x="31" y="25"/>
                      </a:cxn>
                      <a:cxn ang="0">
                        <a:pos x="25" y="31"/>
                      </a:cxn>
                      <a:cxn ang="0">
                        <a:pos x="20" y="25"/>
                      </a:cxn>
                      <a:cxn ang="0">
                        <a:pos x="25" y="20"/>
                      </a:cxn>
                    </a:cxnLst>
                    <a:rect l="0" t="0" r="r" b="b"/>
                    <a:pathLst>
                      <a:path w="51" h="51">
                        <a:moveTo>
                          <a:pt x="25" y="0"/>
                        </a:moveTo>
                        <a:cubicBezTo>
                          <a:pt x="39" y="0"/>
                          <a:pt x="51" y="12"/>
                          <a:pt x="51" y="25"/>
                        </a:cubicBezTo>
                        <a:cubicBezTo>
                          <a:pt x="51" y="39"/>
                          <a:pt x="39" y="51"/>
                          <a:pt x="25" y="51"/>
                        </a:cubicBezTo>
                        <a:cubicBezTo>
                          <a:pt x="12" y="51"/>
                          <a:pt x="0" y="39"/>
                          <a:pt x="0" y="25"/>
                        </a:cubicBezTo>
                        <a:cubicBezTo>
                          <a:pt x="0" y="12"/>
                          <a:pt x="12" y="0"/>
                          <a:pt x="25" y="0"/>
                        </a:cubicBezTo>
                        <a:close/>
                        <a:moveTo>
                          <a:pt x="25" y="5"/>
                        </a:moveTo>
                        <a:cubicBezTo>
                          <a:pt x="37" y="5"/>
                          <a:pt x="46" y="14"/>
                          <a:pt x="46" y="25"/>
                        </a:cubicBezTo>
                        <a:cubicBezTo>
                          <a:pt x="46" y="37"/>
                          <a:pt x="37" y="46"/>
                          <a:pt x="25" y="46"/>
                        </a:cubicBezTo>
                        <a:cubicBezTo>
                          <a:pt x="14" y="46"/>
                          <a:pt x="5" y="37"/>
                          <a:pt x="5" y="25"/>
                        </a:cubicBezTo>
                        <a:cubicBezTo>
                          <a:pt x="5" y="14"/>
                          <a:pt x="14" y="5"/>
                          <a:pt x="25" y="5"/>
                        </a:cubicBezTo>
                        <a:close/>
                        <a:moveTo>
                          <a:pt x="25" y="10"/>
                        </a:moveTo>
                        <a:cubicBezTo>
                          <a:pt x="34" y="10"/>
                          <a:pt x="41" y="17"/>
                          <a:pt x="41" y="25"/>
                        </a:cubicBezTo>
                        <a:cubicBezTo>
                          <a:pt x="41" y="34"/>
                          <a:pt x="34" y="41"/>
                          <a:pt x="25" y="41"/>
                        </a:cubicBezTo>
                        <a:cubicBezTo>
                          <a:pt x="17" y="41"/>
                          <a:pt x="10" y="34"/>
                          <a:pt x="10" y="25"/>
                        </a:cubicBezTo>
                        <a:cubicBezTo>
                          <a:pt x="10" y="17"/>
                          <a:pt x="17" y="10"/>
                          <a:pt x="25" y="10"/>
                        </a:cubicBezTo>
                        <a:close/>
                        <a:moveTo>
                          <a:pt x="25" y="15"/>
                        </a:moveTo>
                        <a:cubicBezTo>
                          <a:pt x="31" y="15"/>
                          <a:pt x="36" y="20"/>
                          <a:pt x="36" y="25"/>
                        </a:cubicBezTo>
                        <a:cubicBezTo>
                          <a:pt x="36" y="31"/>
                          <a:pt x="31" y="36"/>
                          <a:pt x="25" y="36"/>
                        </a:cubicBezTo>
                        <a:cubicBezTo>
                          <a:pt x="20" y="36"/>
                          <a:pt x="15" y="31"/>
                          <a:pt x="15" y="25"/>
                        </a:cubicBezTo>
                        <a:cubicBezTo>
                          <a:pt x="15" y="20"/>
                          <a:pt x="20" y="15"/>
                          <a:pt x="25" y="15"/>
                        </a:cubicBezTo>
                        <a:close/>
                        <a:moveTo>
                          <a:pt x="25" y="20"/>
                        </a:moveTo>
                        <a:cubicBezTo>
                          <a:pt x="28" y="20"/>
                          <a:pt x="31" y="22"/>
                          <a:pt x="31" y="25"/>
                        </a:cubicBezTo>
                        <a:cubicBezTo>
                          <a:pt x="31" y="28"/>
                          <a:pt x="28" y="31"/>
                          <a:pt x="25" y="31"/>
                        </a:cubicBezTo>
                        <a:cubicBezTo>
                          <a:pt x="22" y="31"/>
                          <a:pt x="20" y="28"/>
                          <a:pt x="20" y="25"/>
                        </a:cubicBezTo>
                        <a:cubicBezTo>
                          <a:pt x="20" y="22"/>
                          <a:pt x="22" y="20"/>
                          <a:pt x="25" y="20"/>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grpSp>
            <p:nvGrpSpPr>
              <p:cNvPr id="48" name="Group 294"/>
              <p:cNvGrpSpPr/>
              <p:nvPr/>
            </p:nvGrpSpPr>
            <p:grpSpPr>
              <a:xfrm>
                <a:off x="3794214" y="4153673"/>
                <a:ext cx="848664" cy="850862"/>
                <a:chOff x="2913856" y="3275613"/>
                <a:chExt cx="612775" cy="614362"/>
              </a:xfrm>
            </p:grpSpPr>
            <p:sp>
              <p:nvSpPr>
                <p:cNvPr id="58" name="ïšḻïďê-Oval 295"/>
                <p:cNvSpPr/>
                <p:nvPr/>
              </p:nvSpPr>
              <p:spPr bwMode="auto">
                <a:xfrm>
                  <a:off x="2913856" y="3275613"/>
                  <a:ext cx="612775" cy="614362"/>
                </a:xfrm>
                <a:prstGeom prst="ellipse">
                  <a:avLst/>
                </a:pr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9" name="ïšḻïďê-Freeform: Shape 296"/>
                <p:cNvSpPr/>
                <p:nvPr/>
              </p:nvSpPr>
              <p:spPr bwMode="auto">
                <a:xfrm>
                  <a:off x="2978944" y="3345463"/>
                  <a:ext cx="482600" cy="481012"/>
                </a:xfrm>
                <a:custGeom>
                  <a:avLst/>
                  <a:gdLst/>
                  <a:ahLst/>
                  <a:cxnLst>
                    <a:cxn ang="0">
                      <a:pos x="92" y="0"/>
                    </a:cxn>
                    <a:cxn ang="0">
                      <a:pos x="102" y="1"/>
                    </a:cxn>
                    <a:cxn ang="0">
                      <a:pos x="159" y="30"/>
                    </a:cxn>
                    <a:cxn ang="0">
                      <a:pos x="165" y="37"/>
                    </a:cxn>
                    <a:cxn ang="0">
                      <a:pos x="182" y="105"/>
                    </a:cxn>
                    <a:cxn ang="0">
                      <a:pos x="180" y="113"/>
                    </a:cxn>
                    <a:cxn ang="0">
                      <a:pos x="139" y="168"/>
                    </a:cxn>
                    <a:cxn ang="0">
                      <a:pos x="131" y="173"/>
                    </a:cxn>
                    <a:cxn ang="0">
                      <a:pos x="65" y="177"/>
                    </a:cxn>
                    <a:cxn ang="0">
                      <a:pos x="57" y="174"/>
                    </a:cxn>
                    <a:cxn ang="0">
                      <a:pos x="9" y="126"/>
                    </a:cxn>
                    <a:cxn ang="0">
                      <a:pos x="6" y="118"/>
                    </a:cxn>
                    <a:cxn ang="0">
                      <a:pos x="9" y="56"/>
                    </a:cxn>
                    <a:cxn ang="0">
                      <a:pos x="13" y="48"/>
                    </a:cxn>
                    <a:cxn ang="0">
                      <a:pos x="65" y="4"/>
                    </a:cxn>
                    <a:cxn ang="0">
                      <a:pos x="92" y="0"/>
                    </a:cxn>
                  </a:cxnLst>
                  <a:rect l="0" t="0" r="r" b="b"/>
                  <a:pathLst>
                    <a:path w="185" h="184">
                      <a:moveTo>
                        <a:pt x="92" y="0"/>
                      </a:moveTo>
                      <a:cubicBezTo>
                        <a:pt x="102" y="1"/>
                        <a:pt x="102" y="1"/>
                        <a:pt x="102" y="1"/>
                      </a:cubicBezTo>
                      <a:cubicBezTo>
                        <a:pt x="125" y="4"/>
                        <a:pt x="143" y="13"/>
                        <a:pt x="159" y="30"/>
                      </a:cubicBezTo>
                      <a:cubicBezTo>
                        <a:pt x="165" y="37"/>
                        <a:pt x="165" y="37"/>
                        <a:pt x="165" y="37"/>
                      </a:cubicBezTo>
                      <a:cubicBezTo>
                        <a:pt x="180" y="57"/>
                        <a:pt x="185" y="79"/>
                        <a:pt x="182" y="105"/>
                      </a:cubicBezTo>
                      <a:cubicBezTo>
                        <a:pt x="180" y="113"/>
                        <a:pt x="180" y="113"/>
                        <a:pt x="180" y="113"/>
                      </a:cubicBezTo>
                      <a:cubicBezTo>
                        <a:pt x="173" y="137"/>
                        <a:pt x="160" y="155"/>
                        <a:pt x="139" y="168"/>
                      </a:cubicBezTo>
                      <a:cubicBezTo>
                        <a:pt x="131" y="173"/>
                        <a:pt x="131" y="173"/>
                        <a:pt x="131" y="173"/>
                      </a:cubicBezTo>
                      <a:cubicBezTo>
                        <a:pt x="110" y="182"/>
                        <a:pt x="88" y="184"/>
                        <a:pt x="65" y="177"/>
                      </a:cubicBezTo>
                      <a:cubicBezTo>
                        <a:pt x="57" y="174"/>
                        <a:pt x="57" y="174"/>
                        <a:pt x="57" y="174"/>
                      </a:cubicBezTo>
                      <a:cubicBezTo>
                        <a:pt x="35" y="164"/>
                        <a:pt x="19" y="148"/>
                        <a:pt x="9" y="126"/>
                      </a:cubicBezTo>
                      <a:cubicBezTo>
                        <a:pt x="6" y="118"/>
                        <a:pt x="6" y="118"/>
                        <a:pt x="6" y="118"/>
                      </a:cubicBezTo>
                      <a:cubicBezTo>
                        <a:pt x="0" y="96"/>
                        <a:pt x="1" y="76"/>
                        <a:pt x="9" y="56"/>
                      </a:cubicBezTo>
                      <a:cubicBezTo>
                        <a:pt x="13" y="48"/>
                        <a:pt x="13" y="48"/>
                        <a:pt x="13" y="48"/>
                      </a:cubicBezTo>
                      <a:cubicBezTo>
                        <a:pt x="25" y="26"/>
                        <a:pt x="42" y="12"/>
                        <a:pt x="65" y="4"/>
                      </a:cubicBezTo>
                      <a:cubicBezTo>
                        <a:pt x="75" y="2"/>
                        <a:pt x="83" y="0"/>
                        <a:pt x="92" y="0"/>
                      </a:cubicBezTo>
                      <a:close/>
                    </a:path>
                  </a:pathLst>
                </a:custGeom>
                <a:solidFill>
                  <a:schemeClr val="accent5"/>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0" name="ïšḻïďê-Freeform: Shape 297"/>
                <p:cNvSpPr/>
                <p:nvPr/>
              </p:nvSpPr>
              <p:spPr bwMode="auto">
                <a:xfrm>
                  <a:off x="3132931" y="3426425"/>
                  <a:ext cx="174625" cy="314325"/>
                </a:xfrm>
                <a:custGeom>
                  <a:avLst/>
                  <a:gdLst/>
                  <a:ahLst/>
                  <a:cxnLst>
                    <a:cxn ang="0">
                      <a:pos x="33" y="67"/>
                    </a:cxn>
                    <a:cxn ang="0">
                      <a:pos x="12" y="57"/>
                    </a:cxn>
                    <a:cxn ang="0">
                      <a:pos x="21" y="61"/>
                    </a:cxn>
                    <a:cxn ang="0">
                      <a:pos x="10" y="61"/>
                    </a:cxn>
                    <a:cxn ang="0">
                      <a:pos x="48" y="57"/>
                    </a:cxn>
                    <a:cxn ang="0">
                      <a:pos x="57" y="61"/>
                    </a:cxn>
                    <a:cxn ang="0">
                      <a:pos x="46" y="61"/>
                    </a:cxn>
                    <a:cxn ang="0">
                      <a:pos x="46" y="105"/>
                    </a:cxn>
                    <a:cxn ang="0">
                      <a:pos x="57" y="110"/>
                    </a:cxn>
                    <a:cxn ang="0">
                      <a:pos x="44" y="110"/>
                    </a:cxn>
                    <a:cxn ang="0">
                      <a:pos x="29" y="105"/>
                    </a:cxn>
                    <a:cxn ang="0">
                      <a:pos x="40" y="110"/>
                    </a:cxn>
                    <a:cxn ang="0">
                      <a:pos x="27" y="110"/>
                    </a:cxn>
                    <a:cxn ang="0">
                      <a:pos x="12" y="105"/>
                    </a:cxn>
                    <a:cxn ang="0">
                      <a:pos x="23" y="110"/>
                    </a:cxn>
                    <a:cxn ang="0">
                      <a:pos x="10" y="110"/>
                    </a:cxn>
                    <a:cxn ang="0">
                      <a:pos x="46" y="71"/>
                    </a:cxn>
                    <a:cxn ang="0">
                      <a:pos x="57" y="76"/>
                    </a:cxn>
                    <a:cxn ang="0">
                      <a:pos x="44" y="76"/>
                    </a:cxn>
                    <a:cxn ang="0">
                      <a:pos x="29" y="71"/>
                    </a:cxn>
                    <a:cxn ang="0">
                      <a:pos x="40" y="76"/>
                    </a:cxn>
                    <a:cxn ang="0">
                      <a:pos x="27" y="76"/>
                    </a:cxn>
                    <a:cxn ang="0">
                      <a:pos x="12" y="71"/>
                    </a:cxn>
                    <a:cxn ang="0">
                      <a:pos x="23" y="76"/>
                    </a:cxn>
                    <a:cxn ang="0">
                      <a:pos x="10" y="76"/>
                    </a:cxn>
                    <a:cxn ang="0">
                      <a:pos x="29" y="3"/>
                    </a:cxn>
                    <a:cxn ang="0">
                      <a:pos x="40" y="5"/>
                    </a:cxn>
                    <a:cxn ang="0">
                      <a:pos x="27" y="5"/>
                    </a:cxn>
                    <a:cxn ang="0">
                      <a:pos x="10" y="10"/>
                    </a:cxn>
                    <a:cxn ang="0">
                      <a:pos x="60" y="44"/>
                    </a:cxn>
                    <a:cxn ang="0">
                      <a:pos x="6" y="44"/>
                    </a:cxn>
                    <a:cxn ang="0">
                      <a:pos x="5" y="0"/>
                    </a:cxn>
                    <a:cxn ang="0">
                      <a:pos x="67" y="114"/>
                    </a:cxn>
                    <a:cxn ang="0">
                      <a:pos x="0" y="114"/>
                    </a:cxn>
                    <a:cxn ang="0">
                      <a:pos x="46" y="94"/>
                    </a:cxn>
                    <a:cxn ang="0">
                      <a:pos x="57" y="98"/>
                    </a:cxn>
                    <a:cxn ang="0">
                      <a:pos x="44" y="98"/>
                    </a:cxn>
                    <a:cxn ang="0">
                      <a:pos x="29" y="94"/>
                    </a:cxn>
                    <a:cxn ang="0">
                      <a:pos x="40" y="98"/>
                    </a:cxn>
                    <a:cxn ang="0">
                      <a:pos x="27" y="98"/>
                    </a:cxn>
                    <a:cxn ang="0">
                      <a:pos x="12" y="94"/>
                    </a:cxn>
                    <a:cxn ang="0">
                      <a:pos x="23" y="98"/>
                    </a:cxn>
                    <a:cxn ang="0">
                      <a:pos x="10" y="98"/>
                    </a:cxn>
                    <a:cxn ang="0">
                      <a:pos x="46" y="83"/>
                    </a:cxn>
                    <a:cxn ang="0">
                      <a:pos x="57" y="87"/>
                    </a:cxn>
                    <a:cxn ang="0">
                      <a:pos x="44" y="87"/>
                    </a:cxn>
                    <a:cxn ang="0">
                      <a:pos x="29" y="83"/>
                    </a:cxn>
                    <a:cxn ang="0">
                      <a:pos x="40" y="87"/>
                    </a:cxn>
                    <a:cxn ang="0">
                      <a:pos x="27" y="87"/>
                    </a:cxn>
                    <a:cxn ang="0">
                      <a:pos x="12" y="83"/>
                    </a:cxn>
                    <a:cxn ang="0">
                      <a:pos x="23" y="87"/>
                    </a:cxn>
                    <a:cxn ang="0">
                      <a:pos x="10" y="87"/>
                    </a:cxn>
                  </a:cxnLst>
                  <a:rect l="0" t="0" r="r" b="b"/>
                  <a:pathLst>
                    <a:path w="67" h="120">
                      <a:moveTo>
                        <a:pt x="33" y="54"/>
                      </a:moveTo>
                      <a:cubicBezTo>
                        <a:pt x="38" y="54"/>
                        <a:pt x="42" y="57"/>
                        <a:pt x="42" y="60"/>
                      </a:cubicBezTo>
                      <a:cubicBezTo>
                        <a:pt x="42" y="64"/>
                        <a:pt x="38" y="67"/>
                        <a:pt x="33" y="67"/>
                      </a:cubicBezTo>
                      <a:cubicBezTo>
                        <a:pt x="28" y="67"/>
                        <a:pt x="24" y="64"/>
                        <a:pt x="24" y="60"/>
                      </a:cubicBezTo>
                      <a:cubicBezTo>
                        <a:pt x="24" y="57"/>
                        <a:pt x="28" y="54"/>
                        <a:pt x="33" y="54"/>
                      </a:cubicBezTo>
                      <a:close/>
                      <a:moveTo>
                        <a:pt x="12" y="57"/>
                      </a:moveTo>
                      <a:cubicBezTo>
                        <a:pt x="15" y="57"/>
                        <a:pt x="16" y="57"/>
                        <a:pt x="18" y="57"/>
                      </a:cubicBezTo>
                      <a:cubicBezTo>
                        <a:pt x="20" y="57"/>
                        <a:pt x="21" y="58"/>
                        <a:pt x="21" y="59"/>
                      </a:cubicBezTo>
                      <a:cubicBezTo>
                        <a:pt x="21" y="60"/>
                        <a:pt x="21" y="60"/>
                        <a:pt x="21" y="61"/>
                      </a:cubicBezTo>
                      <a:cubicBezTo>
                        <a:pt x="21" y="62"/>
                        <a:pt x="20" y="64"/>
                        <a:pt x="18" y="64"/>
                      </a:cubicBezTo>
                      <a:cubicBezTo>
                        <a:pt x="16" y="64"/>
                        <a:pt x="15" y="64"/>
                        <a:pt x="12" y="64"/>
                      </a:cubicBezTo>
                      <a:cubicBezTo>
                        <a:pt x="11" y="64"/>
                        <a:pt x="10" y="62"/>
                        <a:pt x="10" y="61"/>
                      </a:cubicBezTo>
                      <a:cubicBezTo>
                        <a:pt x="10" y="60"/>
                        <a:pt x="10" y="60"/>
                        <a:pt x="10" y="59"/>
                      </a:cubicBezTo>
                      <a:cubicBezTo>
                        <a:pt x="10" y="58"/>
                        <a:pt x="11" y="57"/>
                        <a:pt x="12" y="57"/>
                      </a:cubicBezTo>
                      <a:close/>
                      <a:moveTo>
                        <a:pt x="48" y="57"/>
                      </a:moveTo>
                      <a:cubicBezTo>
                        <a:pt x="51" y="57"/>
                        <a:pt x="52" y="57"/>
                        <a:pt x="54" y="57"/>
                      </a:cubicBezTo>
                      <a:cubicBezTo>
                        <a:pt x="56" y="57"/>
                        <a:pt x="57" y="58"/>
                        <a:pt x="57" y="59"/>
                      </a:cubicBezTo>
                      <a:cubicBezTo>
                        <a:pt x="57" y="60"/>
                        <a:pt x="57" y="60"/>
                        <a:pt x="57" y="61"/>
                      </a:cubicBezTo>
                      <a:cubicBezTo>
                        <a:pt x="57" y="62"/>
                        <a:pt x="56" y="64"/>
                        <a:pt x="54" y="64"/>
                      </a:cubicBezTo>
                      <a:cubicBezTo>
                        <a:pt x="52" y="64"/>
                        <a:pt x="51" y="64"/>
                        <a:pt x="48" y="64"/>
                      </a:cubicBezTo>
                      <a:cubicBezTo>
                        <a:pt x="47" y="64"/>
                        <a:pt x="46" y="62"/>
                        <a:pt x="46" y="61"/>
                      </a:cubicBezTo>
                      <a:cubicBezTo>
                        <a:pt x="46" y="60"/>
                        <a:pt x="46" y="60"/>
                        <a:pt x="46" y="59"/>
                      </a:cubicBezTo>
                      <a:cubicBezTo>
                        <a:pt x="46" y="58"/>
                        <a:pt x="47" y="57"/>
                        <a:pt x="48" y="57"/>
                      </a:cubicBezTo>
                      <a:close/>
                      <a:moveTo>
                        <a:pt x="46" y="105"/>
                      </a:moveTo>
                      <a:cubicBezTo>
                        <a:pt x="54" y="105"/>
                        <a:pt x="54" y="105"/>
                        <a:pt x="54" y="105"/>
                      </a:cubicBezTo>
                      <a:cubicBezTo>
                        <a:pt x="56" y="105"/>
                        <a:pt x="57" y="107"/>
                        <a:pt x="57" y="108"/>
                      </a:cubicBezTo>
                      <a:cubicBezTo>
                        <a:pt x="57" y="110"/>
                        <a:pt x="57" y="110"/>
                        <a:pt x="57" y="110"/>
                      </a:cubicBezTo>
                      <a:cubicBezTo>
                        <a:pt x="57" y="111"/>
                        <a:pt x="56" y="112"/>
                        <a:pt x="54" y="112"/>
                      </a:cubicBezTo>
                      <a:cubicBezTo>
                        <a:pt x="46" y="112"/>
                        <a:pt x="46" y="112"/>
                        <a:pt x="46" y="112"/>
                      </a:cubicBezTo>
                      <a:cubicBezTo>
                        <a:pt x="45" y="112"/>
                        <a:pt x="44" y="111"/>
                        <a:pt x="44" y="110"/>
                      </a:cubicBezTo>
                      <a:cubicBezTo>
                        <a:pt x="44" y="108"/>
                        <a:pt x="44" y="108"/>
                        <a:pt x="44" y="108"/>
                      </a:cubicBezTo>
                      <a:cubicBezTo>
                        <a:pt x="44" y="107"/>
                        <a:pt x="45" y="105"/>
                        <a:pt x="46" y="105"/>
                      </a:cubicBezTo>
                      <a:close/>
                      <a:moveTo>
                        <a:pt x="29" y="105"/>
                      </a:moveTo>
                      <a:cubicBezTo>
                        <a:pt x="32" y="105"/>
                        <a:pt x="35" y="105"/>
                        <a:pt x="37" y="105"/>
                      </a:cubicBezTo>
                      <a:cubicBezTo>
                        <a:pt x="39" y="105"/>
                        <a:pt x="40" y="107"/>
                        <a:pt x="40" y="108"/>
                      </a:cubicBezTo>
                      <a:cubicBezTo>
                        <a:pt x="40" y="109"/>
                        <a:pt x="40" y="109"/>
                        <a:pt x="40" y="110"/>
                      </a:cubicBezTo>
                      <a:cubicBezTo>
                        <a:pt x="40" y="111"/>
                        <a:pt x="39" y="112"/>
                        <a:pt x="37" y="112"/>
                      </a:cubicBezTo>
                      <a:cubicBezTo>
                        <a:pt x="35" y="112"/>
                        <a:pt x="32" y="112"/>
                        <a:pt x="29" y="112"/>
                      </a:cubicBezTo>
                      <a:cubicBezTo>
                        <a:pt x="28" y="112"/>
                        <a:pt x="27" y="111"/>
                        <a:pt x="27" y="110"/>
                      </a:cubicBezTo>
                      <a:cubicBezTo>
                        <a:pt x="27" y="109"/>
                        <a:pt x="27" y="109"/>
                        <a:pt x="27" y="108"/>
                      </a:cubicBezTo>
                      <a:cubicBezTo>
                        <a:pt x="27" y="107"/>
                        <a:pt x="28" y="105"/>
                        <a:pt x="29" y="105"/>
                      </a:cubicBezTo>
                      <a:close/>
                      <a:moveTo>
                        <a:pt x="12" y="105"/>
                      </a:moveTo>
                      <a:cubicBezTo>
                        <a:pt x="20" y="105"/>
                        <a:pt x="20" y="105"/>
                        <a:pt x="20" y="105"/>
                      </a:cubicBezTo>
                      <a:cubicBezTo>
                        <a:pt x="22" y="105"/>
                        <a:pt x="23" y="107"/>
                        <a:pt x="23" y="108"/>
                      </a:cubicBezTo>
                      <a:cubicBezTo>
                        <a:pt x="23" y="110"/>
                        <a:pt x="23" y="110"/>
                        <a:pt x="23" y="110"/>
                      </a:cubicBezTo>
                      <a:cubicBezTo>
                        <a:pt x="23" y="111"/>
                        <a:pt x="22" y="112"/>
                        <a:pt x="20" y="112"/>
                      </a:cubicBezTo>
                      <a:cubicBezTo>
                        <a:pt x="12" y="112"/>
                        <a:pt x="12" y="112"/>
                        <a:pt x="12" y="112"/>
                      </a:cubicBezTo>
                      <a:cubicBezTo>
                        <a:pt x="11" y="112"/>
                        <a:pt x="10" y="111"/>
                        <a:pt x="10" y="110"/>
                      </a:cubicBezTo>
                      <a:cubicBezTo>
                        <a:pt x="10" y="108"/>
                        <a:pt x="10" y="108"/>
                        <a:pt x="10" y="108"/>
                      </a:cubicBezTo>
                      <a:cubicBezTo>
                        <a:pt x="10" y="107"/>
                        <a:pt x="11" y="105"/>
                        <a:pt x="12" y="105"/>
                      </a:cubicBezTo>
                      <a:close/>
                      <a:moveTo>
                        <a:pt x="46" y="71"/>
                      </a:moveTo>
                      <a:cubicBezTo>
                        <a:pt x="54" y="71"/>
                        <a:pt x="54" y="71"/>
                        <a:pt x="54" y="71"/>
                      </a:cubicBezTo>
                      <a:cubicBezTo>
                        <a:pt x="56" y="71"/>
                        <a:pt x="57" y="72"/>
                        <a:pt x="57" y="74"/>
                      </a:cubicBezTo>
                      <a:cubicBezTo>
                        <a:pt x="57" y="76"/>
                        <a:pt x="57" y="76"/>
                        <a:pt x="57" y="76"/>
                      </a:cubicBezTo>
                      <a:cubicBezTo>
                        <a:pt x="57" y="77"/>
                        <a:pt x="56" y="78"/>
                        <a:pt x="54" y="78"/>
                      </a:cubicBezTo>
                      <a:cubicBezTo>
                        <a:pt x="46" y="78"/>
                        <a:pt x="46" y="78"/>
                        <a:pt x="46" y="78"/>
                      </a:cubicBezTo>
                      <a:cubicBezTo>
                        <a:pt x="45" y="78"/>
                        <a:pt x="44" y="77"/>
                        <a:pt x="44" y="76"/>
                      </a:cubicBezTo>
                      <a:cubicBezTo>
                        <a:pt x="44" y="74"/>
                        <a:pt x="44" y="74"/>
                        <a:pt x="44" y="74"/>
                      </a:cubicBezTo>
                      <a:cubicBezTo>
                        <a:pt x="44" y="72"/>
                        <a:pt x="45" y="71"/>
                        <a:pt x="46" y="71"/>
                      </a:cubicBezTo>
                      <a:close/>
                      <a:moveTo>
                        <a:pt x="29" y="71"/>
                      </a:moveTo>
                      <a:cubicBezTo>
                        <a:pt x="32" y="71"/>
                        <a:pt x="35" y="71"/>
                        <a:pt x="37" y="71"/>
                      </a:cubicBezTo>
                      <a:cubicBezTo>
                        <a:pt x="39" y="71"/>
                        <a:pt x="40" y="72"/>
                        <a:pt x="40" y="74"/>
                      </a:cubicBezTo>
                      <a:cubicBezTo>
                        <a:pt x="40" y="75"/>
                        <a:pt x="40" y="74"/>
                        <a:pt x="40" y="76"/>
                      </a:cubicBezTo>
                      <a:cubicBezTo>
                        <a:pt x="40" y="77"/>
                        <a:pt x="39" y="78"/>
                        <a:pt x="37" y="78"/>
                      </a:cubicBezTo>
                      <a:cubicBezTo>
                        <a:pt x="35" y="78"/>
                        <a:pt x="32" y="78"/>
                        <a:pt x="29" y="78"/>
                      </a:cubicBezTo>
                      <a:cubicBezTo>
                        <a:pt x="28" y="78"/>
                        <a:pt x="27" y="77"/>
                        <a:pt x="27" y="76"/>
                      </a:cubicBezTo>
                      <a:cubicBezTo>
                        <a:pt x="27" y="74"/>
                        <a:pt x="27" y="75"/>
                        <a:pt x="27" y="74"/>
                      </a:cubicBezTo>
                      <a:cubicBezTo>
                        <a:pt x="27" y="72"/>
                        <a:pt x="28" y="71"/>
                        <a:pt x="29" y="71"/>
                      </a:cubicBezTo>
                      <a:close/>
                      <a:moveTo>
                        <a:pt x="12" y="71"/>
                      </a:moveTo>
                      <a:cubicBezTo>
                        <a:pt x="20" y="71"/>
                        <a:pt x="20" y="71"/>
                        <a:pt x="20" y="71"/>
                      </a:cubicBezTo>
                      <a:cubicBezTo>
                        <a:pt x="22" y="71"/>
                        <a:pt x="23" y="72"/>
                        <a:pt x="23" y="74"/>
                      </a:cubicBezTo>
                      <a:cubicBezTo>
                        <a:pt x="23" y="76"/>
                        <a:pt x="23" y="76"/>
                        <a:pt x="23" y="76"/>
                      </a:cubicBezTo>
                      <a:cubicBezTo>
                        <a:pt x="23" y="77"/>
                        <a:pt x="22" y="78"/>
                        <a:pt x="20" y="78"/>
                      </a:cubicBezTo>
                      <a:cubicBezTo>
                        <a:pt x="12" y="78"/>
                        <a:pt x="12" y="78"/>
                        <a:pt x="12" y="78"/>
                      </a:cubicBezTo>
                      <a:cubicBezTo>
                        <a:pt x="11" y="78"/>
                        <a:pt x="10" y="77"/>
                        <a:pt x="10" y="76"/>
                      </a:cubicBezTo>
                      <a:cubicBezTo>
                        <a:pt x="10" y="74"/>
                        <a:pt x="10" y="74"/>
                        <a:pt x="10" y="74"/>
                      </a:cubicBezTo>
                      <a:cubicBezTo>
                        <a:pt x="10" y="72"/>
                        <a:pt x="11" y="71"/>
                        <a:pt x="12" y="71"/>
                      </a:cubicBezTo>
                      <a:close/>
                      <a:moveTo>
                        <a:pt x="29" y="3"/>
                      </a:moveTo>
                      <a:cubicBezTo>
                        <a:pt x="38" y="3"/>
                        <a:pt x="38" y="3"/>
                        <a:pt x="38" y="3"/>
                      </a:cubicBezTo>
                      <a:cubicBezTo>
                        <a:pt x="39" y="3"/>
                        <a:pt x="40" y="4"/>
                        <a:pt x="40" y="5"/>
                      </a:cubicBezTo>
                      <a:cubicBezTo>
                        <a:pt x="40" y="5"/>
                        <a:pt x="40" y="5"/>
                        <a:pt x="40" y="5"/>
                      </a:cubicBezTo>
                      <a:cubicBezTo>
                        <a:pt x="40" y="6"/>
                        <a:pt x="39" y="7"/>
                        <a:pt x="38" y="7"/>
                      </a:cubicBezTo>
                      <a:cubicBezTo>
                        <a:pt x="29" y="7"/>
                        <a:pt x="29" y="7"/>
                        <a:pt x="29" y="7"/>
                      </a:cubicBezTo>
                      <a:cubicBezTo>
                        <a:pt x="28" y="7"/>
                        <a:pt x="27" y="6"/>
                        <a:pt x="27" y="5"/>
                      </a:cubicBezTo>
                      <a:cubicBezTo>
                        <a:pt x="27" y="5"/>
                        <a:pt x="27" y="5"/>
                        <a:pt x="27" y="5"/>
                      </a:cubicBezTo>
                      <a:cubicBezTo>
                        <a:pt x="27" y="4"/>
                        <a:pt x="28" y="3"/>
                        <a:pt x="29" y="3"/>
                      </a:cubicBezTo>
                      <a:close/>
                      <a:moveTo>
                        <a:pt x="10" y="10"/>
                      </a:moveTo>
                      <a:cubicBezTo>
                        <a:pt x="56" y="10"/>
                        <a:pt x="56" y="10"/>
                        <a:pt x="56" y="10"/>
                      </a:cubicBezTo>
                      <a:cubicBezTo>
                        <a:pt x="58" y="10"/>
                        <a:pt x="60" y="12"/>
                        <a:pt x="60" y="14"/>
                      </a:cubicBezTo>
                      <a:cubicBezTo>
                        <a:pt x="60" y="44"/>
                        <a:pt x="60" y="44"/>
                        <a:pt x="60" y="44"/>
                      </a:cubicBezTo>
                      <a:cubicBezTo>
                        <a:pt x="60" y="46"/>
                        <a:pt x="58" y="48"/>
                        <a:pt x="56" y="48"/>
                      </a:cubicBezTo>
                      <a:cubicBezTo>
                        <a:pt x="10" y="48"/>
                        <a:pt x="10" y="48"/>
                        <a:pt x="10" y="48"/>
                      </a:cubicBezTo>
                      <a:cubicBezTo>
                        <a:pt x="8" y="48"/>
                        <a:pt x="6" y="46"/>
                        <a:pt x="6" y="44"/>
                      </a:cubicBezTo>
                      <a:cubicBezTo>
                        <a:pt x="6" y="14"/>
                        <a:pt x="6" y="14"/>
                        <a:pt x="6" y="14"/>
                      </a:cubicBezTo>
                      <a:cubicBezTo>
                        <a:pt x="6" y="12"/>
                        <a:pt x="8" y="10"/>
                        <a:pt x="10" y="10"/>
                      </a:cubicBezTo>
                      <a:close/>
                      <a:moveTo>
                        <a:pt x="5" y="0"/>
                      </a:moveTo>
                      <a:cubicBezTo>
                        <a:pt x="62" y="0"/>
                        <a:pt x="62" y="0"/>
                        <a:pt x="62" y="0"/>
                      </a:cubicBezTo>
                      <a:cubicBezTo>
                        <a:pt x="64" y="0"/>
                        <a:pt x="67" y="2"/>
                        <a:pt x="67" y="5"/>
                      </a:cubicBezTo>
                      <a:cubicBezTo>
                        <a:pt x="67" y="114"/>
                        <a:pt x="67" y="114"/>
                        <a:pt x="67" y="114"/>
                      </a:cubicBezTo>
                      <a:cubicBezTo>
                        <a:pt x="67" y="117"/>
                        <a:pt x="64" y="120"/>
                        <a:pt x="62" y="120"/>
                      </a:cubicBezTo>
                      <a:cubicBezTo>
                        <a:pt x="5" y="120"/>
                        <a:pt x="5" y="120"/>
                        <a:pt x="5" y="120"/>
                      </a:cubicBezTo>
                      <a:cubicBezTo>
                        <a:pt x="2" y="120"/>
                        <a:pt x="0" y="117"/>
                        <a:pt x="0" y="114"/>
                      </a:cubicBezTo>
                      <a:cubicBezTo>
                        <a:pt x="0" y="5"/>
                        <a:pt x="0" y="5"/>
                        <a:pt x="0" y="5"/>
                      </a:cubicBezTo>
                      <a:cubicBezTo>
                        <a:pt x="0" y="2"/>
                        <a:pt x="2" y="0"/>
                        <a:pt x="5" y="0"/>
                      </a:cubicBezTo>
                      <a:close/>
                      <a:moveTo>
                        <a:pt x="46" y="94"/>
                      </a:moveTo>
                      <a:cubicBezTo>
                        <a:pt x="49" y="94"/>
                        <a:pt x="52" y="94"/>
                        <a:pt x="54" y="94"/>
                      </a:cubicBezTo>
                      <a:cubicBezTo>
                        <a:pt x="56" y="94"/>
                        <a:pt x="57" y="95"/>
                        <a:pt x="57" y="96"/>
                      </a:cubicBezTo>
                      <a:cubicBezTo>
                        <a:pt x="57" y="97"/>
                        <a:pt x="57" y="98"/>
                        <a:pt x="57" y="98"/>
                      </a:cubicBezTo>
                      <a:cubicBezTo>
                        <a:pt x="57" y="100"/>
                        <a:pt x="56" y="101"/>
                        <a:pt x="54" y="101"/>
                      </a:cubicBezTo>
                      <a:cubicBezTo>
                        <a:pt x="52" y="101"/>
                        <a:pt x="49" y="101"/>
                        <a:pt x="46" y="101"/>
                      </a:cubicBezTo>
                      <a:cubicBezTo>
                        <a:pt x="45" y="101"/>
                        <a:pt x="44" y="100"/>
                        <a:pt x="44" y="98"/>
                      </a:cubicBezTo>
                      <a:cubicBezTo>
                        <a:pt x="44" y="98"/>
                        <a:pt x="44" y="97"/>
                        <a:pt x="44" y="96"/>
                      </a:cubicBezTo>
                      <a:cubicBezTo>
                        <a:pt x="44" y="95"/>
                        <a:pt x="45" y="94"/>
                        <a:pt x="46" y="94"/>
                      </a:cubicBezTo>
                      <a:close/>
                      <a:moveTo>
                        <a:pt x="29" y="94"/>
                      </a:moveTo>
                      <a:cubicBezTo>
                        <a:pt x="32" y="94"/>
                        <a:pt x="35" y="94"/>
                        <a:pt x="37" y="94"/>
                      </a:cubicBezTo>
                      <a:cubicBezTo>
                        <a:pt x="39" y="94"/>
                        <a:pt x="40" y="95"/>
                        <a:pt x="40" y="96"/>
                      </a:cubicBezTo>
                      <a:cubicBezTo>
                        <a:pt x="40" y="98"/>
                        <a:pt x="40" y="97"/>
                        <a:pt x="40" y="98"/>
                      </a:cubicBezTo>
                      <a:cubicBezTo>
                        <a:pt x="40" y="100"/>
                        <a:pt x="39" y="101"/>
                        <a:pt x="37" y="101"/>
                      </a:cubicBezTo>
                      <a:cubicBezTo>
                        <a:pt x="35" y="101"/>
                        <a:pt x="32" y="101"/>
                        <a:pt x="29" y="101"/>
                      </a:cubicBezTo>
                      <a:cubicBezTo>
                        <a:pt x="28" y="101"/>
                        <a:pt x="27" y="100"/>
                        <a:pt x="27" y="98"/>
                      </a:cubicBezTo>
                      <a:cubicBezTo>
                        <a:pt x="27" y="97"/>
                        <a:pt x="27" y="98"/>
                        <a:pt x="27" y="96"/>
                      </a:cubicBezTo>
                      <a:cubicBezTo>
                        <a:pt x="27" y="95"/>
                        <a:pt x="28" y="94"/>
                        <a:pt x="29" y="94"/>
                      </a:cubicBezTo>
                      <a:close/>
                      <a:moveTo>
                        <a:pt x="12" y="94"/>
                      </a:moveTo>
                      <a:cubicBezTo>
                        <a:pt x="15" y="94"/>
                        <a:pt x="18" y="94"/>
                        <a:pt x="20" y="94"/>
                      </a:cubicBezTo>
                      <a:cubicBezTo>
                        <a:pt x="22" y="94"/>
                        <a:pt x="23" y="95"/>
                        <a:pt x="23" y="96"/>
                      </a:cubicBezTo>
                      <a:cubicBezTo>
                        <a:pt x="23" y="97"/>
                        <a:pt x="23" y="98"/>
                        <a:pt x="23" y="98"/>
                      </a:cubicBezTo>
                      <a:cubicBezTo>
                        <a:pt x="23" y="100"/>
                        <a:pt x="22" y="101"/>
                        <a:pt x="20" y="101"/>
                      </a:cubicBezTo>
                      <a:cubicBezTo>
                        <a:pt x="18" y="101"/>
                        <a:pt x="15" y="101"/>
                        <a:pt x="12" y="101"/>
                      </a:cubicBezTo>
                      <a:cubicBezTo>
                        <a:pt x="11" y="101"/>
                        <a:pt x="10" y="100"/>
                        <a:pt x="10" y="98"/>
                      </a:cubicBezTo>
                      <a:cubicBezTo>
                        <a:pt x="10" y="98"/>
                        <a:pt x="10" y="97"/>
                        <a:pt x="10" y="96"/>
                      </a:cubicBezTo>
                      <a:cubicBezTo>
                        <a:pt x="10" y="95"/>
                        <a:pt x="11" y="94"/>
                        <a:pt x="12" y="94"/>
                      </a:cubicBezTo>
                      <a:close/>
                      <a:moveTo>
                        <a:pt x="46" y="83"/>
                      </a:moveTo>
                      <a:cubicBezTo>
                        <a:pt x="49" y="83"/>
                        <a:pt x="52" y="83"/>
                        <a:pt x="54" y="83"/>
                      </a:cubicBezTo>
                      <a:cubicBezTo>
                        <a:pt x="56" y="83"/>
                        <a:pt x="57" y="84"/>
                        <a:pt x="57" y="85"/>
                      </a:cubicBezTo>
                      <a:cubicBezTo>
                        <a:pt x="57" y="86"/>
                        <a:pt x="57" y="86"/>
                        <a:pt x="57" y="87"/>
                      </a:cubicBezTo>
                      <a:cubicBezTo>
                        <a:pt x="57" y="88"/>
                        <a:pt x="56" y="89"/>
                        <a:pt x="54" y="89"/>
                      </a:cubicBezTo>
                      <a:cubicBezTo>
                        <a:pt x="52" y="89"/>
                        <a:pt x="49" y="89"/>
                        <a:pt x="46" y="89"/>
                      </a:cubicBezTo>
                      <a:cubicBezTo>
                        <a:pt x="45" y="89"/>
                        <a:pt x="44" y="88"/>
                        <a:pt x="44" y="87"/>
                      </a:cubicBezTo>
                      <a:cubicBezTo>
                        <a:pt x="44" y="86"/>
                        <a:pt x="44" y="86"/>
                        <a:pt x="44" y="85"/>
                      </a:cubicBezTo>
                      <a:cubicBezTo>
                        <a:pt x="44" y="84"/>
                        <a:pt x="45" y="83"/>
                        <a:pt x="46" y="83"/>
                      </a:cubicBezTo>
                      <a:close/>
                      <a:moveTo>
                        <a:pt x="29" y="83"/>
                      </a:moveTo>
                      <a:cubicBezTo>
                        <a:pt x="32" y="83"/>
                        <a:pt x="35" y="83"/>
                        <a:pt x="37" y="83"/>
                      </a:cubicBezTo>
                      <a:cubicBezTo>
                        <a:pt x="39" y="83"/>
                        <a:pt x="40" y="84"/>
                        <a:pt x="40" y="85"/>
                      </a:cubicBezTo>
                      <a:cubicBezTo>
                        <a:pt x="40" y="86"/>
                        <a:pt x="40" y="86"/>
                        <a:pt x="40" y="87"/>
                      </a:cubicBezTo>
                      <a:cubicBezTo>
                        <a:pt x="40" y="88"/>
                        <a:pt x="39" y="89"/>
                        <a:pt x="37" y="89"/>
                      </a:cubicBezTo>
                      <a:cubicBezTo>
                        <a:pt x="35" y="89"/>
                        <a:pt x="32" y="89"/>
                        <a:pt x="29" y="89"/>
                      </a:cubicBezTo>
                      <a:cubicBezTo>
                        <a:pt x="28" y="89"/>
                        <a:pt x="27" y="88"/>
                        <a:pt x="27" y="87"/>
                      </a:cubicBezTo>
                      <a:cubicBezTo>
                        <a:pt x="27" y="86"/>
                        <a:pt x="27" y="86"/>
                        <a:pt x="27" y="85"/>
                      </a:cubicBezTo>
                      <a:cubicBezTo>
                        <a:pt x="27" y="84"/>
                        <a:pt x="28" y="83"/>
                        <a:pt x="29" y="83"/>
                      </a:cubicBezTo>
                      <a:close/>
                      <a:moveTo>
                        <a:pt x="12" y="83"/>
                      </a:moveTo>
                      <a:cubicBezTo>
                        <a:pt x="15" y="83"/>
                        <a:pt x="18" y="83"/>
                        <a:pt x="20" y="83"/>
                      </a:cubicBezTo>
                      <a:cubicBezTo>
                        <a:pt x="22" y="83"/>
                        <a:pt x="23" y="84"/>
                        <a:pt x="23" y="85"/>
                      </a:cubicBezTo>
                      <a:cubicBezTo>
                        <a:pt x="23" y="86"/>
                        <a:pt x="23" y="86"/>
                        <a:pt x="23" y="87"/>
                      </a:cubicBezTo>
                      <a:cubicBezTo>
                        <a:pt x="23" y="88"/>
                        <a:pt x="22" y="89"/>
                        <a:pt x="20" y="89"/>
                      </a:cubicBezTo>
                      <a:cubicBezTo>
                        <a:pt x="18" y="89"/>
                        <a:pt x="15" y="89"/>
                        <a:pt x="12" y="89"/>
                      </a:cubicBezTo>
                      <a:cubicBezTo>
                        <a:pt x="11" y="89"/>
                        <a:pt x="10" y="88"/>
                        <a:pt x="10" y="87"/>
                      </a:cubicBezTo>
                      <a:cubicBezTo>
                        <a:pt x="10" y="86"/>
                        <a:pt x="10" y="86"/>
                        <a:pt x="10" y="85"/>
                      </a:cubicBezTo>
                      <a:cubicBezTo>
                        <a:pt x="10" y="84"/>
                        <a:pt x="11" y="83"/>
                        <a:pt x="12" y="83"/>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49" name="Group 298"/>
              <p:cNvGrpSpPr/>
              <p:nvPr/>
            </p:nvGrpSpPr>
            <p:grpSpPr>
              <a:xfrm>
                <a:off x="6914043" y="5026521"/>
                <a:ext cx="846466" cy="846464"/>
                <a:chOff x="5166519" y="3905850"/>
                <a:chExt cx="611188" cy="611187"/>
              </a:xfrm>
            </p:grpSpPr>
            <p:sp>
              <p:nvSpPr>
                <p:cNvPr id="55" name="ïšḻïďê-Oval 299"/>
                <p:cNvSpPr/>
                <p:nvPr/>
              </p:nvSpPr>
              <p:spPr bwMode="auto">
                <a:xfrm>
                  <a:off x="5166519" y="3905850"/>
                  <a:ext cx="611188" cy="611187"/>
                </a:xfrm>
                <a:prstGeom prst="ellipse">
                  <a:avLst/>
                </a:pr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6" name="ïšḻïďê-Freeform: Shape 300"/>
                <p:cNvSpPr/>
                <p:nvPr/>
              </p:nvSpPr>
              <p:spPr bwMode="auto">
                <a:xfrm>
                  <a:off x="5230019" y="3972525"/>
                  <a:ext cx="485775" cy="481012"/>
                </a:xfrm>
                <a:custGeom>
                  <a:avLst/>
                  <a:gdLst/>
                  <a:ahLst/>
                  <a:cxnLst>
                    <a:cxn ang="0">
                      <a:pos x="93" y="0"/>
                    </a:cxn>
                    <a:cxn ang="0">
                      <a:pos x="102" y="1"/>
                    </a:cxn>
                    <a:cxn ang="0">
                      <a:pos x="160" y="30"/>
                    </a:cxn>
                    <a:cxn ang="0">
                      <a:pos x="166" y="37"/>
                    </a:cxn>
                    <a:cxn ang="0">
                      <a:pos x="183" y="105"/>
                    </a:cxn>
                    <a:cxn ang="0">
                      <a:pos x="181" y="114"/>
                    </a:cxn>
                    <a:cxn ang="0">
                      <a:pos x="140" y="169"/>
                    </a:cxn>
                    <a:cxn ang="0">
                      <a:pos x="132" y="173"/>
                    </a:cxn>
                    <a:cxn ang="0">
                      <a:pos x="66" y="178"/>
                    </a:cxn>
                    <a:cxn ang="0">
                      <a:pos x="58" y="175"/>
                    </a:cxn>
                    <a:cxn ang="0">
                      <a:pos x="9" y="126"/>
                    </a:cxn>
                    <a:cxn ang="0">
                      <a:pos x="6" y="118"/>
                    </a:cxn>
                    <a:cxn ang="0">
                      <a:pos x="9" y="56"/>
                    </a:cxn>
                    <a:cxn ang="0">
                      <a:pos x="13" y="48"/>
                    </a:cxn>
                    <a:cxn ang="0">
                      <a:pos x="66" y="5"/>
                    </a:cxn>
                    <a:cxn ang="0">
                      <a:pos x="93" y="0"/>
                    </a:cxn>
                  </a:cxnLst>
                  <a:rect l="0" t="0" r="r" b="b"/>
                  <a:pathLst>
                    <a:path w="186" h="184">
                      <a:moveTo>
                        <a:pt x="93" y="0"/>
                      </a:moveTo>
                      <a:cubicBezTo>
                        <a:pt x="102" y="1"/>
                        <a:pt x="102" y="1"/>
                        <a:pt x="102" y="1"/>
                      </a:cubicBezTo>
                      <a:cubicBezTo>
                        <a:pt x="125" y="4"/>
                        <a:pt x="144" y="13"/>
                        <a:pt x="160" y="30"/>
                      </a:cubicBezTo>
                      <a:cubicBezTo>
                        <a:pt x="166" y="37"/>
                        <a:pt x="166" y="37"/>
                        <a:pt x="166" y="37"/>
                      </a:cubicBezTo>
                      <a:cubicBezTo>
                        <a:pt x="180" y="58"/>
                        <a:pt x="186" y="80"/>
                        <a:pt x="183" y="105"/>
                      </a:cubicBezTo>
                      <a:cubicBezTo>
                        <a:pt x="181" y="114"/>
                        <a:pt x="181" y="114"/>
                        <a:pt x="181" y="114"/>
                      </a:cubicBezTo>
                      <a:cubicBezTo>
                        <a:pt x="174" y="138"/>
                        <a:pt x="161" y="155"/>
                        <a:pt x="140" y="169"/>
                      </a:cubicBezTo>
                      <a:cubicBezTo>
                        <a:pt x="132" y="173"/>
                        <a:pt x="132" y="173"/>
                        <a:pt x="132" y="173"/>
                      </a:cubicBezTo>
                      <a:cubicBezTo>
                        <a:pt x="110" y="183"/>
                        <a:pt x="89" y="184"/>
                        <a:pt x="66" y="178"/>
                      </a:cubicBezTo>
                      <a:cubicBezTo>
                        <a:pt x="58" y="175"/>
                        <a:pt x="58" y="175"/>
                        <a:pt x="58" y="175"/>
                      </a:cubicBezTo>
                      <a:cubicBezTo>
                        <a:pt x="35" y="165"/>
                        <a:pt x="20" y="149"/>
                        <a:pt x="9" y="126"/>
                      </a:cubicBezTo>
                      <a:cubicBezTo>
                        <a:pt x="6" y="118"/>
                        <a:pt x="6" y="118"/>
                        <a:pt x="6" y="118"/>
                      </a:cubicBezTo>
                      <a:cubicBezTo>
                        <a:pt x="0" y="97"/>
                        <a:pt x="1" y="77"/>
                        <a:pt x="9" y="56"/>
                      </a:cubicBezTo>
                      <a:cubicBezTo>
                        <a:pt x="13" y="48"/>
                        <a:pt x="13" y="48"/>
                        <a:pt x="13" y="48"/>
                      </a:cubicBezTo>
                      <a:cubicBezTo>
                        <a:pt x="26" y="27"/>
                        <a:pt x="43" y="12"/>
                        <a:pt x="66" y="5"/>
                      </a:cubicBezTo>
                      <a:cubicBezTo>
                        <a:pt x="75" y="2"/>
                        <a:pt x="83" y="1"/>
                        <a:pt x="93" y="0"/>
                      </a:cubicBezTo>
                      <a:close/>
                    </a:path>
                  </a:pathLst>
                </a:custGeom>
                <a:solidFill>
                  <a:schemeClr val="accent5"/>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7" name="ïšḻïďê-Freeform: Shape 301"/>
                <p:cNvSpPr/>
                <p:nvPr/>
              </p:nvSpPr>
              <p:spPr bwMode="auto">
                <a:xfrm>
                  <a:off x="5347494" y="4090000"/>
                  <a:ext cx="250825" cy="241300"/>
                </a:xfrm>
                <a:custGeom>
                  <a:avLst/>
                  <a:gdLst/>
                  <a:ahLst/>
                  <a:cxnLst>
                    <a:cxn ang="0">
                      <a:pos x="88" y="21"/>
                    </a:cxn>
                    <a:cxn ang="0">
                      <a:pos x="96" y="38"/>
                    </a:cxn>
                    <a:cxn ang="0">
                      <a:pos x="88" y="55"/>
                    </a:cxn>
                    <a:cxn ang="0">
                      <a:pos x="88" y="21"/>
                    </a:cxn>
                    <a:cxn ang="0">
                      <a:pos x="28" y="23"/>
                    </a:cxn>
                    <a:cxn ang="0">
                      <a:pos x="4" y="23"/>
                    </a:cxn>
                    <a:cxn ang="0">
                      <a:pos x="0" y="27"/>
                    </a:cxn>
                    <a:cxn ang="0">
                      <a:pos x="0" y="29"/>
                    </a:cxn>
                    <a:cxn ang="0">
                      <a:pos x="7" y="29"/>
                    </a:cxn>
                    <a:cxn ang="0">
                      <a:pos x="7" y="32"/>
                    </a:cxn>
                    <a:cxn ang="0">
                      <a:pos x="0" y="32"/>
                    </a:cxn>
                    <a:cxn ang="0">
                      <a:pos x="0" y="36"/>
                    </a:cxn>
                    <a:cxn ang="0">
                      <a:pos x="7" y="36"/>
                    </a:cxn>
                    <a:cxn ang="0">
                      <a:pos x="7" y="39"/>
                    </a:cxn>
                    <a:cxn ang="0">
                      <a:pos x="0" y="39"/>
                    </a:cxn>
                    <a:cxn ang="0">
                      <a:pos x="0" y="43"/>
                    </a:cxn>
                    <a:cxn ang="0">
                      <a:pos x="7" y="43"/>
                    </a:cxn>
                    <a:cxn ang="0">
                      <a:pos x="7" y="47"/>
                    </a:cxn>
                    <a:cxn ang="0">
                      <a:pos x="0" y="47"/>
                    </a:cxn>
                    <a:cxn ang="0">
                      <a:pos x="0" y="48"/>
                    </a:cxn>
                    <a:cxn ang="0">
                      <a:pos x="4" y="52"/>
                    </a:cxn>
                    <a:cxn ang="0">
                      <a:pos x="13" y="52"/>
                    </a:cxn>
                    <a:cxn ang="0">
                      <a:pos x="20" y="88"/>
                    </a:cxn>
                    <a:cxn ang="0">
                      <a:pos x="25" y="92"/>
                    </a:cxn>
                    <a:cxn ang="0">
                      <a:pos x="35" y="92"/>
                    </a:cxn>
                    <a:cxn ang="0">
                      <a:pos x="37" y="87"/>
                    </a:cxn>
                    <a:cxn ang="0">
                      <a:pos x="28" y="52"/>
                    </a:cxn>
                    <a:cxn ang="0">
                      <a:pos x="28" y="51"/>
                    </a:cxn>
                    <a:cxn ang="0">
                      <a:pos x="28" y="23"/>
                    </a:cxn>
                    <a:cxn ang="0">
                      <a:pos x="83" y="0"/>
                    </a:cxn>
                    <a:cxn ang="0">
                      <a:pos x="83" y="75"/>
                    </a:cxn>
                    <a:cxn ang="0">
                      <a:pos x="32" y="52"/>
                    </a:cxn>
                    <a:cxn ang="0">
                      <a:pos x="32" y="23"/>
                    </a:cxn>
                    <a:cxn ang="0">
                      <a:pos x="83" y="0"/>
                    </a:cxn>
                  </a:cxnLst>
                  <a:rect l="0" t="0" r="r" b="b"/>
                  <a:pathLst>
                    <a:path w="96" h="92">
                      <a:moveTo>
                        <a:pt x="88" y="21"/>
                      </a:moveTo>
                      <a:cubicBezTo>
                        <a:pt x="92" y="23"/>
                        <a:pt x="96" y="30"/>
                        <a:pt x="96" y="38"/>
                      </a:cubicBezTo>
                      <a:cubicBezTo>
                        <a:pt x="96" y="46"/>
                        <a:pt x="92" y="52"/>
                        <a:pt x="88" y="55"/>
                      </a:cubicBezTo>
                      <a:cubicBezTo>
                        <a:pt x="88" y="21"/>
                        <a:pt x="88" y="21"/>
                        <a:pt x="88" y="21"/>
                      </a:cubicBezTo>
                      <a:close/>
                      <a:moveTo>
                        <a:pt x="28" y="23"/>
                      </a:moveTo>
                      <a:cubicBezTo>
                        <a:pt x="4" y="23"/>
                        <a:pt x="4" y="23"/>
                        <a:pt x="4" y="23"/>
                      </a:cubicBezTo>
                      <a:cubicBezTo>
                        <a:pt x="2" y="23"/>
                        <a:pt x="0" y="25"/>
                        <a:pt x="0" y="27"/>
                      </a:cubicBezTo>
                      <a:cubicBezTo>
                        <a:pt x="0" y="29"/>
                        <a:pt x="0" y="29"/>
                        <a:pt x="0" y="29"/>
                      </a:cubicBezTo>
                      <a:cubicBezTo>
                        <a:pt x="7" y="29"/>
                        <a:pt x="7" y="29"/>
                        <a:pt x="7" y="29"/>
                      </a:cubicBezTo>
                      <a:cubicBezTo>
                        <a:pt x="7" y="32"/>
                        <a:pt x="7" y="32"/>
                        <a:pt x="7" y="32"/>
                      </a:cubicBezTo>
                      <a:cubicBezTo>
                        <a:pt x="0" y="32"/>
                        <a:pt x="0" y="32"/>
                        <a:pt x="0" y="32"/>
                      </a:cubicBezTo>
                      <a:cubicBezTo>
                        <a:pt x="0" y="36"/>
                        <a:pt x="0" y="36"/>
                        <a:pt x="0" y="36"/>
                      </a:cubicBezTo>
                      <a:cubicBezTo>
                        <a:pt x="2" y="36"/>
                        <a:pt x="4" y="36"/>
                        <a:pt x="7" y="36"/>
                      </a:cubicBezTo>
                      <a:cubicBezTo>
                        <a:pt x="7" y="37"/>
                        <a:pt x="7" y="38"/>
                        <a:pt x="7" y="39"/>
                      </a:cubicBezTo>
                      <a:cubicBezTo>
                        <a:pt x="4" y="39"/>
                        <a:pt x="2" y="39"/>
                        <a:pt x="0" y="39"/>
                      </a:cubicBezTo>
                      <a:cubicBezTo>
                        <a:pt x="0" y="43"/>
                        <a:pt x="0" y="43"/>
                        <a:pt x="0" y="43"/>
                      </a:cubicBezTo>
                      <a:cubicBezTo>
                        <a:pt x="7" y="43"/>
                        <a:pt x="7" y="43"/>
                        <a:pt x="7" y="43"/>
                      </a:cubicBezTo>
                      <a:cubicBezTo>
                        <a:pt x="7" y="47"/>
                        <a:pt x="7" y="47"/>
                        <a:pt x="7" y="47"/>
                      </a:cubicBezTo>
                      <a:cubicBezTo>
                        <a:pt x="0" y="47"/>
                        <a:pt x="0" y="47"/>
                        <a:pt x="0" y="47"/>
                      </a:cubicBezTo>
                      <a:cubicBezTo>
                        <a:pt x="0" y="48"/>
                        <a:pt x="0" y="48"/>
                        <a:pt x="0" y="48"/>
                      </a:cubicBezTo>
                      <a:cubicBezTo>
                        <a:pt x="0" y="51"/>
                        <a:pt x="2" y="52"/>
                        <a:pt x="4" y="52"/>
                      </a:cubicBezTo>
                      <a:cubicBezTo>
                        <a:pt x="13" y="52"/>
                        <a:pt x="13" y="52"/>
                        <a:pt x="13" y="52"/>
                      </a:cubicBezTo>
                      <a:cubicBezTo>
                        <a:pt x="13" y="64"/>
                        <a:pt x="16" y="79"/>
                        <a:pt x="20" y="88"/>
                      </a:cubicBezTo>
                      <a:cubicBezTo>
                        <a:pt x="21" y="90"/>
                        <a:pt x="22" y="92"/>
                        <a:pt x="25" y="92"/>
                      </a:cubicBezTo>
                      <a:cubicBezTo>
                        <a:pt x="35" y="92"/>
                        <a:pt x="35" y="92"/>
                        <a:pt x="35" y="92"/>
                      </a:cubicBezTo>
                      <a:cubicBezTo>
                        <a:pt x="39" y="92"/>
                        <a:pt x="38" y="89"/>
                        <a:pt x="37" y="87"/>
                      </a:cubicBezTo>
                      <a:cubicBezTo>
                        <a:pt x="33" y="75"/>
                        <a:pt x="28" y="64"/>
                        <a:pt x="28" y="52"/>
                      </a:cubicBezTo>
                      <a:cubicBezTo>
                        <a:pt x="28" y="51"/>
                        <a:pt x="28" y="51"/>
                        <a:pt x="28" y="51"/>
                      </a:cubicBezTo>
                      <a:cubicBezTo>
                        <a:pt x="28" y="23"/>
                        <a:pt x="28" y="23"/>
                        <a:pt x="28" y="23"/>
                      </a:cubicBezTo>
                      <a:close/>
                      <a:moveTo>
                        <a:pt x="83" y="0"/>
                      </a:moveTo>
                      <a:cubicBezTo>
                        <a:pt x="83" y="75"/>
                        <a:pt x="83" y="75"/>
                        <a:pt x="83" y="75"/>
                      </a:cubicBezTo>
                      <a:cubicBezTo>
                        <a:pt x="32" y="52"/>
                        <a:pt x="32" y="52"/>
                        <a:pt x="32" y="52"/>
                      </a:cubicBezTo>
                      <a:cubicBezTo>
                        <a:pt x="32" y="23"/>
                        <a:pt x="32" y="23"/>
                        <a:pt x="32" y="23"/>
                      </a:cubicBezTo>
                      <a:cubicBezTo>
                        <a:pt x="83" y="0"/>
                        <a:pt x="83" y="0"/>
                        <a:pt x="83" y="0"/>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50" name="Group 302"/>
              <p:cNvGrpSpPr/>
              <p:nvPr/>
            </p:nvGrpSpPr>
            <p:grpSpPr>
              <a:xfrm>
                <a:off x="4416422" y="5026521"/>
                <a:ext cx="848664" cy="846464"/>
                <a:chOff x="3363119" y="3905850"/>
                <a:chExt cx="612775" cy="611187"/>
              </a:xfrm>
            </p:grpSpPr>
            <p:sp>
              <p:nvSpPr>
                <p:cNvPr id="52" name="ïšḻïďê-Oval 303"/>
                <p:cNvSpPr/>
                <p:nvPr/>
              </p:nvSpPr>
              <p:spPr bwMode="auto">
                <a:xfrm>
                  <a:off x="3363119" y="3905850"/>
                  <a:ext cx="612775" cy="611187"/>
                </a:xfrm>
                <a:prstGeom prst="ellipse">
                  <a:avLst/>
                </a:pr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3" name="ïšḻïďê-Freeform: Shape 304"/>
                <p:cNvSpPr/>
                <p:nvPr/>
              </p:nvSpPr>
              <p:spPr bwMode="auto">
                <a:xfrm>
                  <a:off x="3428206" y="3972525"/>
                  <a:ext cx="485775" cy="481012"/>
                </a:xfrm>
                <a:custGeom>
                  <a:avLst/>
                  <a:gdLst/>
                  <a:ahLst/>
                  <a:cxnLst>
                    <a:cxn ang="0">
                      <a:pos x="93" y="0"/>
                    </a:cxn>
                    <a:cxn ang="0">
                      <a:pos x="102" y="1"/>
                    </a:cxn>
                    <a:cxn ang="0">
                      <a:pos x="160" y="30"/>
                    </a:cxn>
                    <a:cxn ang="0">
                      <a:pos x="165" y="37"/>
                    </a:cxn>
                    <a:cxn ang="0">
                      <a:pos x="182" y="105"/>
                    </a:cxn>
                    <a:cxn ang="0">
                      <a:pos x="181" y="114"/>
                    </a:cxn>
                    <a:cxn ang="0">
                      <a:pos x="140" y="169"/>
                    </a:cxn>
                    <a:cxn ang="0">
                      <a:pos x="132" y="173"/>
                    </a:cxn>
                    <a:cxn ang="0">
                      <a:pos x="66" y="178"/>
                    </a:cxn>
                    <a:cxn ang="0">
                      <a:pos x="58" y="175"/>
                    </a:cxn>
                    <a:cxn ang="0">
                      <a:pos x="9" y="126"/>
                    </a:cxn>
                    <a:cxn ang="0">
                      <a:pos x="6" y="118"/>
                    </a:cxn>
                    <a:cxn ang="0">
                      <a:pos x="9" y="56"/>
                    </a:cxn>
                    <a:cxn ang="0">
                      <a:pos x="13" y="48"/>
                    </a:cxn>
                    <a:cxn ang="0">
                      <a:pos x="66" y="5"/>
                    </a:cxn>
                    <a:cxn ang="0">
                      <a:pos x="93" y="0"/>
                    </a:cxn>
                  </a:cxnLst>
                  <a:rect l="0" t="0" r="r" b="b"/>
                  <a:pathLst>
                    <a:path w="186" h="184">
                      <a:moveTo>
                        <a:pt x="93" y="0"/>
                      </a:moveTo>
                      <a:cubicBezTo>
                        <a:pt x="102" y="1"/>
                        <a:pt x="102" y="1"/>
                        <a:pt x="102" y="1"/>
                      </a:cubicBezTo>
                      <a:cubicBezTo>
                        <a:pt x="125" y="4"/>
                        <a:pt x="144" y="13"/>
                        <a:pt x="160" y="30"/>
                      </a:cubicBezTo>
                      <a:cubicBezTo>
                        <a:pt x="165" y="37"/>
                        <a:pt x="165" y="37"/>
                        <a:pt x="165" y="37"/>
                      </a:cubicBezTo>
                      <a:cubicBezTo>
                        <a:pt x="180" y="58"/>
                        <a:pt x="186" y="80"/>
                        <a:pt x="182" y="105"/>
                      </a:cubicBezTo>
                      <a:cubicBezTo>
                        <a:pt x="181" y="114"/>
                        <a:pt x="181" y="114"/>
                        <a:pt x="181" y="114"/>
                      </a:cubicBezTo>
                      <a:cubicBezTo>
                        <a:pt x="174" y="138"/>
                        <a:pt x="161" y="155"/>
                        <a:pt x="140" y="169"/>
                      </a:cubicBezTo>
                      <a:cubicBezTo>
                        <a:pt x="132" y="173"/>
                        <a:pt x="132" y="173"/>
                        <a:pt x="132" y="173"/>
                      </a:cubicBezTo>
                      <a:cubicBezTo>
                        <a:pt x="110" y="183"/>
                        <a:pt x="89" y="184"/>
                        <a:pt x="66" y="178"/>
                      </a:cubicBezTo>
                      <a:cubicBezTo>
                        <a:pt x="58" y="175"/>
                        <a:pt x="58" y="175"/>
                        <a:pt x="58" y="175"/>
                      </a:cubicBezTo>
                      <a:cubicBezTo>
                        <a:pt x="35" y="165"/>
                        <a:pt x="19" y="149"/>
                        <a:pt x="9" y="126"/>
                      </a:cubicBezTo>
                      <a:cubicBezTo>
                        <a:pt x="6" y="118"/>
                        <a:pt x="6" y="118"/>
                        <a:pt x="6" y="118"/>
                      </a:cubicBezTo>
                      <a:cubicBezTo>
                        <a:pt x="0" y="97"/>
                        <a:pt x="1" y="77"/>
                        <a:pt x="9" y="56"/>
                      </a:cubicBezTo>
                      <a:cubicBezTo>
                        <a:pt x="13" y="48"/>
                        <a:pt x="13" y="48"/>
                        <a:pt x="13" y="48"/>
                      </a:cubicBezTo>
                      <a:cubicBezTo>
                        <a:pt x="25" y="27"/>
                        <a:pt x="42" y="12"/>
                        <a:pt x="66" y="5"/>
                      </a:cubicBezTo>
                      <a:cubicBezTo>
                        <a:pt x="75" y="2"/>
                        <a:pt x="83" y="1"/>
                        <a:pt x="93" y="0"/>
                      </a:cubicBezTo>
                      <a:close/>
                    </a:path>
                  </a:pathLst>
                </a:custGeom>
                <a:solidFill>
                  <a:schemeClr val="accent3"/>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4" name="ïšḻïďê-Freeform: Shape 305"/>
                <p:cNvSpPr/>
                <p:nvPr/>
              </p:nvSpPr>
              <p:spPr bwMode="auto">
                <a:xfrm>
                  <a:off x="3542506" y="4061425"/>
                  <a:ext cx="255588" cy="254000"/>
                </a:xfrm>
                <a:custGeom>
                  <a:avLst/>
                  <a:gdLst/>
                  <a:ahLst/>
                  <a:cxnLst>
                    <a:cxn ang="0">
                      <a:pos x="73" y="35"/>
                    </a:cxn>
                    <a:cxn ang="0">
                      <a:pos x="24" y="35"/>
                    </a:cxn>
                    <a:cxn ang="0">
                      <a:pos x="24" y="29"/>
                    </a:cxn>
                    <a:cxn ang="0">
                      <a:pos x="73" y="29"/>
                    </a:cxn>
                    <a:cxn ang="0">
                      <a:pos x="73" y="29"/>
                    </a:cxn>
                    <a:cxn ang="0">
                      <a:pos x="73" y="35"/>
                    </a:cxn>
                    <a:cxn ang="0">
                      <a:pos x="73" y="46"/>
                    </a:cxn>
                    <a:cxn ang="0">
                      <a:pos x="24" y="46"/>
                    </a:cxn>
                    <a:cxn ang="0">
                      <a:pos x="24" y="40"/>
                    </a:cxn>
                    <a:cxn ang="0">
                      <a:pos x="73" y="40"/>
                    </a:cxn>
                    <a:cxn ang="0">
                      <a:pos x="73" y="40"/>
                    </a:cxn>
                    <a:cxn ang="0">
                      <a:pos x="73" y="46"/>
                    </a:cxn>
                    <a:cxn ang="0">
                      <a:pos x="49" y="0"/>
                    </a:cxn>
                    <a:cxn ang="0">
                      <a:pos x="98" y="33"/>
                    </a:cxn>
                    <a:cxn ang="0">
                      <a:pos x="97" y="33"/>
                    </a:cxn>
                    <a:cxn ang="0">
                      <a:pos x="81" y="44"/>
                    </a:cxn>
                    <a:cxn ang="0">
                      <a:pos x="81" y="22"/>
                    </a:cxn>
                    <a:cxn ang="0">
                      <a:pos x="17" y="22"/>
                    </a:cxn>
                    <a:cxn ang="0">
                      <a:pos x="17" y="44"/>
                    </a:cxn>
                    <a:cxn ang="0">
                      <a:pos x="0" y="33"/>
                    </a:cxn>
                    <a:cxn ang="0">
                      <a:pos x="0" y="33"/>
                    </a:cxn>
                    <a:cxn ang="0">
                      <a:pos x="49" y="0"/>
                    </a:cxn>
                    <a:cxn ang="0">
                      <a:pos x="98" y="39"/>
                    </a:cxn>
                    <a:cxn ang="0">
                      <a:pos x="98" y="91"/>
                    </a:cxn>
                    <a:cxn ang="0">
                      <a:pos x="59" y="65"/>
                    </a:cxn>
                    <a:cxn ang="0">
                      <a:pos x="98" y="39"/>
                    </a:cxn>
                    <a:cxn ang="0">
                      <a:pos x="39" y="65"/>
                    </a:cxn>
                    <a:cxn ang="0">
                      <a:pos x="0" y="91"/>
                    </a:cxn>
                    <a:cxn ang="0">
                      <a:pos x="0" y="39"/>
                    </a:cxn>
                    <a:cxn ang="0">
                      <a:pos x="39" y="65"/>
                    </a:cxn>
                    <a:cxn ang="0">
                      <a:pos x="97" y="97"/>
                    </a:cxn>
                    <a:cxn ang="0">
                      <a:pos x="0" y="97"/>
                    </a:cxn>
                    <a:cxn ang="0">
                      <a:pos x="49" y="65"/>
                    </a:cxn>
                    <a:cxn ang="0">
                      <a:pos x="97" y="97"/>
                    </a:cxn>
                    <a:cxn ang="0">
                      <a:pos x="61" y="57"/>
                    </a:cxn>
                    <a:cxn ang="0">
                      <a:pos x="37" y="57"/>
                    </a:cxn>
                    <a:cxn ang="0">
                      <a:pos x="29" y="52"/>
                    </a:cxn>
                    <a:cxn ang="0">
                      <a:pos x="69" y="52"/>
                    </a:cxn>
                    <a:cxn ang="0">
                      <a:pos x="61" y="57"/>
                    </a:cxn>
                  </a:cxnLst>
                  <a:rect l="0" t="0" r="r" b="b"/>
                  <a:pathLst>
                    <a:path w="98" h="97">
                      <a:moveTo>
                        <a:pt x="73" y="35"/>
                      </a:moveTo>
                      <a:cubicBezTo>
                        <a:pt x="24" y="35"/>
                        <a:pt x="24" y="35"/>
                        <a:pt x="24" y="35"/>
                      </a:cubicBezTo>
                      <a:cubicBezTo>
                        <a:pt x="24" y="29"/>
                        <a:pt x="24" y="29"/>
                        <a:pt x="24" y="29"/>
                      </a:cubicBezTo>
                      <a:cubicBezTo>
                        <a:pt x="73" y="29"/>
                        <a:pt x="73" y="29"/>
                        <a:pt x="73" y="29"/>
                      </a:cubicBezTo>
                      <a:cubicBezTo>
                        <a:pt x="73" y="29"/>
                        <a:pt x="73" y="29"/>
                        <a:pt x="73" y="29"/>
                      </a:cubicBezTo>
                      <a:cubicBezTo>
                        <a:pt x="73" y="35"/>
                        <a:pt x="73" y="35"/>
                        <a:pt x="73" y="35"/>
                      </a:cubicBezTo>
                      <a:close/>
                      <a:moveTo>
                        <a:pt x="73" y="46"/>
                      </a:moveTo>
                      <a:cubicBezTo>
                        <a:pt x="24" y="46"/>
                        <a:pt x="24" y="46"/>
                        <a:pt x="24" y="46"/>
                      </a:cubicBezTo>
                      <a:cubicBezTo>
                        <a:pt x="24" y="40"/>
                        <a:pt x="24" y="40"/>
                        <a:pt x="24" y="40"/>
                      </a:cubicBezTo>
                      <a:cubicBezTo>
                        <a:pt x="73" y="40"/>
                        <a:pt x="73" y="40"/>
                        <a:pt x="73" y="40"/>
                      </a:cubicBezTo>
                      <a:cubicBezTo>
                        <a:pt x="73" y="40"/>
                        <a:pt x="73" y="40"/>
                        <a:pt x="73" y="40"/>
                      </a:cubicBezTo>
                      <a:cubicBezTo>
                        <a:pt x="73" y="46"/>
                        <a:pt x="73" y="46"/>
                        <a:pt x="73" y="46"/>
                      </a:cubicBezTo>
                      <a:close/>
                      <a:moveTo>
                        <a:pt x="49" y="0"/>
                      </a:moveTo>
                      <a:cubicBezTo>
                        <a:pt x="98" y="33"/>
                        <a:pt x="98" y="33"/>
                        <a:pt x="98" y="33"/>
                      </a:cubicBezTo>
                      <a:cubicBezTo>
                        <a:pt x="97" y="33"/>
                        <a:pt x="97" y="33"/>
                        <a:pt x="97" y="33"/>
                      </a:cubicBezTo>
                      <a:cubicBezTo>
                        <a:pt x="81" y="44"/>
                        <a:pt x="81" y="44"/>
                        <a:pt x="81" y="44"/>
                      </a:cubicBezTo>
                      <a:cubicBezTo>
                        <a:pt x="81" y="22"/>
                        <a:pt x="81" y="22"/>
                        <a:pt x="81" y="22"/>
                      </a:cubicBezTo>
                      <a:cubicBezTo>
                        <a:pt x="17" y="22"/>
                        <a:pt x="17" y="22"/>
                        <a:pt x="17" y="22"/>
                      </a:cubicBezTo>
                      <a:cubicBezTo>
                        <a:pt x="17" y="44"/>
                        <a:pt x="17" y="44"/>
                        <a:pt x="17" y="44"/>
                      </a:cubicBezTo>
                      <a:cubicBezTo>
                        <a:pt x="0" y="33"/>
                        <a:pt x="0" y="33"/>
                        <a:pt x="0" y="33"/>
                      </a:cubicBezTo>
                      <a:cubicBezTo>
                        <a:pt x="0" y="33"/>
                        <a:pt x="0" y="33"/>
                        <a:pt x="0" y="33"/>
                      </a:cubicBezTo>
                      <a:cubicBezTo>
                        <a:pt x="49" y="0"/>
                        <a:pt x="49" y="0"/>
                        <a:pt x="49" y="0"/>
                      </a:cubicBezTo>
                      <a:close/>
                      <a:moveTo>
                        <a:pt x="98" y="39"/>
                      </a:moveTo>
                      <a:cubicBezTo>
                        <a:pt x="98" y="91"/>
                        <a:pt x="98" y="91"/>
                        <a:pt x="98" y="91"/>
                      </a:cubicBezTo>
                      <a:cubicBezTo>
                        <a:pt x="59" y="65"/>
                        <a:pt x="59" y="65"/>
                        <a:pt x="59" y="65"/>
                      </a:cubicBezTo>
                      <a:cubicBezTo>
                        <a:pt x="98" y="39"/>
                        <a:pt x="98" y="39"/>
                        <a:pt x="98" y="39"/>
                      </a:cubicBezTo>
                      <a:close/>
                      <a:moveTo>
                        <a:pt x="39" y="65"/>
                      </a:moveTo>
                      <a:cubicBezTo>
                        <a:pt x="0" y="91"/>
                        <a:pt x="0" y="91"/>
                        <a:pt x="0" y="91"/>
                      </a:cubicBezTo>
                      <a:cubicBezTo>
                        <a:pt x="0" y="39"/>
                        <a:pt x="0" y="39"/>
                        <a:pt x="0" y="39"/>
                      </a:cubicBezTo>
                      <a:cubicBezTo>
                        <a:pt x="39" y="65"/>
                        <a:pt x="39" y="65"/>
                        <a:pt x="39" y="65"/>
                      </a:cubicBezTo>
                      <a:close/>
                      <a:moveTo>
                        <a:pt x="97" y="97"/>
                      </a:moveTo>
                      <a:cubicBezTo>
                        <a:pt x="0" y="97"/>
                        <a:pt x="0" y="97"/>
                        <a:pt x="0" y="97"/>
                      </a:cubicBezTo>
                      <a:cubicBezTo>
                        <a:pt x="49" y="65"/>
                        <a:pt x="49" y="65"/>
                        <a:pt x="49" y="65"/>
                      </a:cubicBezTo>
                      <a:cubicBezTo>
                        <a:pt x="97" y="97"/>
                        <a:pt x="97" y="97"/>
                        <a:pt x="97" y="97"/>
                      </a:cubicBezTo>
                      <a:close/>
                      <a:moveTo>
                        <a:pt x="61" y="57"/>
                      </a:moveTo>
                      <a:cubicBezTo>
                        <a:pt x="37" y="57"/>
                        <a:pt x="37" y="57"/>
                        <a:pt x="37" y="57"/>
                      </a:cubicBezTo>
                      <a:cubicBezTo>
                        <a:pt x="29" y="52"/>
                        <a:pt x="29" y="52"/>
                        <a:pt x="29" y="52"/>
                      </a:cubicBezTo>
                      <a:cubicBezTo>
                        <a:pt x="69" y="52"/>
                        <a:pt x="69" y="52"/>
                        <a:pt x="69" y="52"/>
                      </a:cubicBezTo>
                      <a:cubicBezTo>
                        <a:pt x="61" y="57"/>
                        <a:pt x="61" y="57"/>
                        <a:pt x="61" y="57"/>
                      </a:cubicBezTo>
                      <a:close/>
                    </a:path>
                  </a:pathLst>
                </a:custGeom>
                <a:solidFill>
                  <a:srgbClr val="FFFFFF"/>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51" name="ïšḻïďê-Freeform: Shape 306"/>
              <p:cNvSpPr/>
              <p:nvPr/>
            </p:nvSpPr>
            <p:spPr bwMode="auto">
              <a:xfrm>
                <a:off x="6038996" y="3672160"/>
                <a:ext cx="98938" cy="1366721"/>
              </a:xfrm>
              <a:custGeom>
                <a:avLst/>
                <a:gdLst/>
                <a:ahLst/>
                <a:cxnLst>
                  <a:cxn ang="0">
                    <a:pos x="45" y="1024"/>
                  </a:cxn>
                  <a:cxn ang="0">
                    <a:pos x="45" y="0"/>
                  </a:cxn>
                  <a:cxn ang="0">
                    <a:pos x="0" y="0"/>
                  </a:cxn>
                  <a:cxn ang="0">
                    <a:pos x="0" y="1024"/>
                  </a:cxn>
                  <a:cxn ang="0">
                    <a:pos x="45" y="1024"/>
                  </a:cxn>
                  <a:cxn ang="0">
                    <a:pos x="45" y="1024"/>
                  </a:cxn>
                </a:cxnLst>
                <a:rect l="0" t="0" r="r" b="b"/>
                <a:pathLst>
                  <a:path w="45" h="1024">
                    <a:moveTo>
                      <a:pt x="45" y="1024"/>
                    </a:moveTo>
                    <a:lnTo>
                      <a:pt x="45" y="0"/>
                    </a:lnTo>
                    <a:lnTo>
                      <a:pt x="0" y="0"/>
                    </a:lnTo>
                    <a:lnTo>
                      <a:pt x="0" y="1024"/>
                    </a:lnTo>
                    <a:lnTo>
                      <a:pt x="45" y="1024"/>
                    </a:lnTo>
                    <a:lnTo>
                      <a:pt x="45" y="1024"/>
                    </a:lnTo>
                    <a:close/>
                  </a:path>
                </a:pathLst>
              </a:custGeom>
              <a:solidFill>
                <a:schemeClr val="bg1">
                  <a:lumMod val="8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0" name="Group 108"/>
            <p:cNvGrpSpPr/>
            <p:nvPr/>
          </p:nvGrpSpPr>
          <p:grpSpPr>
            <a:xfrm>
              <a:off x="8255198" y="1587528"/>
              <a:ext cx="2913191" cy="937917"/>
              <a:chOff x="1415480" y="1651350"/>
              <a:chExt cx="2913191" cy="937917"/>
            </a:xfrm>
          </p:grpSpPr>
          <p:sp>
            <p:nvSpPr>
              <p:cNvPr id="26" name="ïšḻïďê-TextBox 109"/>
              <p:cNvSpPr txBox="1"/>
              <p:nvPr/>
            </p:nvSpPr>
            <p:spPr bwMode="auto">
              <a:xfrm>
                <a:off x="1415480" y="1651350"/>
                <a:ext cx="2913191" cy="309958"/>
              </a:xfrm>
              <a:prstGeom prst="rect">
                <a:avLst/>
              </a:prstGeom>
              <a:noFill/>
            </p:spPr>
            <p:txBody>
              <a:bodyPr wrap="none" lIns="540000" tIns="0" rIns="0" bIns="0" anchor="ctr" anchorCtr="0">
                <a:normAutofit/>
              </a:bodyPr>
              <a:lstStyle/>
              <a:p>
                <a:pPr algn="l"/>
                <a:r>
                  <a:rPr lang="zh-CN" altLang="en-US" sz="2000">
                    <a:solidFill>
                      <a:schemeClr val="accent3">
                        <a:lumMod val="100000"/>
                      </a:schemeClr>
                    </a:solidFill>
                    <a:effectLst/>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7" name="ïšḻïďê-TextBox 110"/>
              <p:cNvSpPr txBox="1"/>
              <p:nvPr/>
            </p:nvSpPr>
            <p:spPr bwMode="auto">
              <a:xfrm>
                <a:off x="1415480" y="2033088"/>
                <a:ext cx="2913191" cy="556179"/>
              </a:xfrm>
              <a:prstGeom prst="rect">
                <a:avLst/>
              </a:prstGeom>
              <a:noFill/>
            </p:spPr>
            <p:txBody>
              <a:bodyPr wrap="square" lIns="540000" tIns="0" rIns="0" bIns="0" anchor="ctr" anchorCtr="0">
                <a:noAutofit/>
              </a:bodyPr>
              <a:lstStyle/>
              <a:p>
                <a:pP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1" name="Group 111"/>
            <p:cNvGrpSpPr/>
            <p:nvPr/>
          </p:nvGrpSpPr>
          <p:grpSpPr>
            <a:xfrm>
              <a:off x="8255198" y="2921995"/>
              <a:ext cx="2913191" cy="937917"/>
              <a:chOff x="1415480" y="1651350"/>
              <a:chExt cx="2913191" cy="937917"/>
            </a:xfrm>
          </p:grpSpPr>
          <p:sp>
            <p:nvSpPr>
              <p:cNvPr id="24" name="ïšḻïďê-TextBox 112"/>
              <p:cNvSpPr txBox="1"/>
              <p:nvPr/>
            </p:nvSpPr>
            <p:spPr bwMode="auto">
              <a:xfrm>
                <a:off x="1415480" y="1651350"/>
                <a:ext cx="2913191" cy="309958"/>
              </a:xfrm>
              <a:prstGeom prst="rect">
                <a:avLst/>
              </a:prstGeom>
              <a:noFill/>
            </p:spPr>
            <p:txBody>
              <a:bodyPr wrap="none" lIns="540000" tIns="0" rIns="0" bIns="0" anchor="ctr" anchorCtr="0">
                <a:normAutofit/>
              </a:bodyPr>
              <a:lstStyle/>
              <a:p>
                <a:pPr algn="l"/>
                <a:r>
                  <a:rPr lang="zh-CN" altLang="en-US" sz="2000">
                    <a:solidFill>
                      <a:schemeClr val="accent4">
                        <a:lumMod val="100000"/>
                      </a:schemeClr>
                    </a:solidFill>
                    <a:effectLst/>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5" name="ïšḻïďê-TextBox 113"/>
              <p:cNvSpPr txBox="1"/>
              <p:nvPr/>
            </p:nvSpPr>
            <p:spPr bwMode="auto">
              <a:xfrm>
                <a:off x="1415480" y="2033088"/>
                <a:ext cx="2913191" cy="556179"/>
              </a:xfrm>
              <a:prstGeom prst="rect">
                <a:avLst/>
              </a:prstGeom>
              <a:noFill/>
            </p:spPr>
            <p:txBody>
              <a:bodyPr wrap="square" lIns="540000" tIns="0" rIns="0" bIns="0" anchor="ctr" anchorCtr="0">
                <a:noAutofit/>
              </a:bodyPr>
              <a:lstStyle/>
              <a:p>
                <a:pP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2" name="Group 114"/>
            <p:cNvGrpSpPr/>
            <p:nvPr/>
          </p:nvGrpSpPr>
          <p:grpSpPr>
            <a:xfrm>
              <a:off x="8255198" y="4366003"/>
              <a:ext cx="2913191" cy="937917"/>
              <a:chOff x="1415480" y="1651350"/>
              <a:chExt cx="2913191" cy="937917"/>
            </a:xfrm>
          </p:grpSpPr>
          <p:sp>
            <p:nvSpPr>
              <p:cNvPr id="22" name="ïšḻïďê-TextBox 115"/>
              <p:cNvSpPr txBox="1"/>
              <p:nvPr/>
            </p:nvSpPr>
            <p:spPr bwMode="auto">
              <a:xfrm>
                <a:off x="1415480" y="1651350"/>
                <a:ext cx="2913191" cy="309958"/>
              </a:xfrm>
              <a:prstGeom prst="rect">
                <a:avLst/>
              </a:prstGeom>
              <a:noFill/>
            </p:spPr>
            <p:txBody>
              <a:bodyPr wrap="none" lIns="540000" tIns="0" rIns="0" bIns="0" anchor="ctr" anchorCtr="0">
                <a:normAutofit/>
              </a:bodyPr>
              <a:lstStyle/>
              <a:p>
                <a:pPr algn="l"/>
                <a:r>
                  <a:rPr lang="zh-CN" altLang="en-US" sz="2000">
                    <a:solidFill>
                      <a:schemeClr val="accent6">
                        <a:lumMod val="100000"/>
                      </a:schemeClr>
                    </a:solidFill>
                    <a:effectLst/>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3" name="ïšḻïďê-TextBox 116"/>
              <p:cNvSpPr txBox="1"/>
              <p:nvPr/>
            </p:nvSpPr>
            <p:spPr bwMode="auto">
              <a:xfrm>
                <a:off x="1415480" y="2033088"/>
                <a:ext cx="2913191" cy="556179"/>
              </a:xfrm>
              <a:prstGeom prst="rect">
                <a:avLst/>
              </a:prstGeom>
              <a:noFill/>
            </p:spPr>
            <p:txBody>
              <a:bodyPr wrap="square" lIns="540000" tIns="0" rIns="0" bIns="0" anchor="ctr" anchorCtr="0">
                <a:noAutofit/>
              </a:bodyPr>
              <a:lstStyle/>
              <a:p>
                <a:pP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3" name="Group 117"/>
            <p:cNvGrpSpPr/>
            <p:nvPr/>
          </p:nvGrpSpPr>
          <p:grpSpPr>
            <a:xfrm>
              <a:off x="944880" y="1587529"/>
              <a:ext cx="2661828" cy="947417"/>
              <a:chOff x="431402" y="1227225"/>
              <a:chExt cx="2661828" cy="947417"/>
            </a:xfrm>
          </p:grpSpPr>
          <p:sp>
            <p:nvSpPr>
              <p:cNvPr id="20" name="ïšḻïďê-TextBox 118"/>
              <p:cNvSpPr txBox="1"/>
              <p:nvPr/>
            </p:nvSpPr>
            <p:spPr bwMode="auto">
              <a:xfrm>
                <a:off x="793990" y="1227225"/>
                <a:ext cx="2299240" cy="309958"/>
              </a:xfrm>
              <a:prstGeom prst="rect">
                <a:avLst/>
              </a:prstGeom>
              <a:noFill/>
            </p:spPr>
            <p:txBody>
              <a:bodyPr wrap="none" lIns="0" tIns="0" rIns="360000" bIns="0" anchor="ctr" anchorCtr="0">
                <a:normAutofit/>
              </a:bodyPr>
              <a:lstStyle/>
              <a:p>
                <a:pPr algn="r"/>
                <a:r>
                  <a:rPr lang="zh-CN" altLang="en-US" sz="2000" dirty="0">
                    <a:solidFill>
                      <a:schemeClr val="accent1">
                        <a:lumMod val="100000"/>
                      </a:schemeClr>
                    </a:solidFill>
                    <a:effectLst/>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1" name="ïšḻïďê-TextBox 119"/>
              <p:cNvSpPr txBox="1"/>
              <p:nvPr/>
            </p:nvSpPr>
            <p:spPr bwMode="auto">
              <a:xfrm>
                <a:off x="431402" y="1618463"/>
                <a:ext cx="2661828" cy="556179"/>
              </a:xfrm>
              <a:prstGeom prst="rect">
                <a:avLst/>
              </a:prstGeom>
              <a:noFill/>
            </p:spPr>
            <p:txBody>
              <a:bodyPr wrap="square" lIns="0" tIns="0" rIns="360000" bIns="0" anchor="ctr" anchorCtr="0">
                <a:noAutofit/>
              </a:bodyPr>
              <a:lstStyle/>
              <a:p>
                <a:pPr algn="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4" name="Group 120"/>
            <p:cNvGrpSpPr/>
            <p:nvPr/>
          </p:nvGrpSpPr>
          <p:grpSpPr>
            <a:xfrm>
              <a:off x="944880" y="2921996"/>
              <a:ext cx="2661828" cy="947417"/>
              <a:chOff x="431402" y="1227225"/>
              <a:chExt cx="2661828" cy="947417"/>
            </a:xfrm>
          </p:grpSpPr>
          <p:sp>
            <p:nvSpPr>
              <p:cNvPr id="18" name="ïšḻïďê-TextBox 121"/>
              <p:cNvSpPr txBox="1"/>
              <p:nvPr/>
            </p:nvSpPr>
            <p:spPr bwMode="auto">
              <a:xfrm>
                <a:off x="793990" y="1227225"/>
                <a:ext cx="2299240" cy="309958"/>
              </a:xfrm>
              <a:prstGeom prst="rect">
                <a:avLst/>
              </a:prstGeom>
              <a:noFill/>
            </p:spPr>
            <p:txBody>
              <a:bodyPr wrap="none" lIns="0" tIns="0" rIns="360000" bIns="0" anchor="ctr" anchorCtr="0">
                <a:normAutofit/>
              </a:bodyPr>
              <a:lstStyle/>
              <a:p>
                <a:pPr algn="r"/>
                <a:r>
                  <a:rPr lang="zh-CN" altLang="en-US" sz="2000">
                    <a:solidFill>
                      <a:schemeClr val="accent2">
                        <a:lumMod val="100000"/>
                      </a:schemeClr>
                    </a:solidFill>
                    <a:effectLst/>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19" name="ïšḻïďê-TextBox 122"/>
              <p:cNvSpPr txBox="1"/>
              <p:nvPr/>
            </p:nvSpPr>
            <p:spPr bwMode="auto">
              <a:xfrm>
                <a:off x="431402" y="1618463"/>
                <a:ext cx="2661828" cy="556179"/>
              </a:xfrm>
              <a:prstGeom prst="rect">
                <a:avLst/>
              </a:prstGeom>
              <a:noFill/>
            </p:spPr>
            <p:txBody>
              <a:bodyPr wrap="square" lIns="0" tIns="0" rIns="360000" bIns="0" anchor="ctr" anchorCtr="0">
                <a:noAutofit/>
              </a:bodyPr>
              <a:lstStyle/>
              <a:p>
                <a:pPr algn="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5" name="Group 123"/>
            <p:cNvGrpSpPr/>
            <p:nvPr/>
          </p:nvGrpSpPr>
          <p:grpSpPr>
            <a:xfrm>
              <a:off x="944880" y="4366004"/>
              <a:ext cx="2661828" cy="947417"/>
              <a:chOff x="431402" y="1227225"/>
              <a:chExt cx="2661828" cy="947417"/>
            </a:xfrm>
          </p:grpSpPr>
          <p:sp>
            <p:nvSpPr>
              <p:cNvPr id="16" name="ïšḻïďê-TextBox 124"/>
              <p:cNvSpPr txBox="1"/>
              <p:nvPr/>
            </p:nvSpPr>
            <p:spPr bwMode="auto">
              <a:xfrm>
                <a:off x="793990" y="1227225"/>
                <a:ext cx="2299240" cy="309958"/>
              </a:xfrm>
              <a:prstGeom prst="rect">
                <a:avLst/>
              </a:prstGeom>
              <a:noFill/>
            </p:spPr>
            <p:txBody>
              <a:bodyPr wrap="none" lIns="0" tIns="0" rIns="360000" bIns="0" anchor="ctr" anchorCtr="0">
                <a:normAutofit/>
              </a:bodyPr>
              <a:lstStyle/>
              <a:p>
                <a:pPr algn="r"/>
                <a:r>
                  <a:rPr lang="zh-CN" altLang="en-US" sz="2000">
                    <a:solidFill>
                      <a:schemeClr val="accent5">
                        <a:lumMod val="100000"/>
                      </a:schemeClr>
                    </a:solidFill>
                    <a:effectLst/>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17" name="ïšḻïďê-TextBox 125"/>
              <p:cNvSpPr txBox="1"/>
              <p:nvPr/>
            </p:nvSpPr>
            <p:spPr bwMode="auto">
              <a:xfrm>
                <a:off x="431402" y="1618463"/>
                <a:ext cx="2661828" cy="556179"/>
              </a:xfrm>
              <a:prstGeom prst="rect">
                <a:avLst/>
              </a:prstGeom>
              <a:noFill/>
            </p:spPr>
            <p:txBody>
              <a:bodyPr wrap="square" lIns="0" tIns="0" rIns="360000" bIns="0" anchor="ctr" anchorCtr="0">
                <a:noAutofit/>
              </a:bodyPr>
              <a:lstStyle/>
              <a:p>
                <a:pPr algn="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7" cstate="screen"/>
          <a:stretch>
            <a:fillRect/>
          </a:stretch>
        </p:blipFill>
        <p:spPr>
          <a:xfrm>
            <a:off x="535" y="4609250"/>
            <a:ext cx="12204834" cy="2926158"/>
          </a:xfrm>
          <a:prstGeom prst="rect">
            <a:avLst/>
          </a:prstGeom>
        </p:spPr>
      </p:pic>
      <p:pic>
        <p:nvPicPr>
          <p:cNvPr id="3" name="图片 2"/>
          <p:cNvPicPr>
            <a:picLocks noChangeAspect="1"/>
          </p:cNvPicPr>
          <p:nvPr/>
        </p:nvPicPr>
        <p:blipFill rotWithShape="1">
          <a:blip r:embed="rId8" cstate="screen"/>
          <a:srcRect/>
          <a:stretch>
            <a:fillRect/>
          </a:stretch>
        </p:blipFill>
        <p:spPr>
          <a:xfrm flipH="1" flipV="1">
            <a:off x="168974" y="121919"/>
            <a:ext cx="630364" cy="755051"/>
          </a:xfrm>
          <a:prstGeom prst="rect">
            <a:avLst/>
          </a:prstGeom>
        </p:spPr>
      </p:pic>
      <p:pic>
        <p:nvPicPr>
          <p:cNvPr id="4" name="图片 3"/>
          <p:cNvPicPr>
            <a:picLocks noChangeAspect="1"/>
          </p:cNvPicPr>
          <p:nvPr/>
        </p:nvPicPr>
        <p:blipFill rotWithShape="1">
          <a:blip r:embed="rId9" cstate="screen"/>
          <a:srcRect/>
          <a:stretch>
            <a:fillRect/>
          </a:stretch>
        </p:blipFill>
        <p:spPr>
          <a:xfrm flipH="1" flipV="1">
            <a:off x="2322894" y="265977"/>
            <a:ext cx="389826" cy="466934"/>
          </a:xfrm>
          <a:prstGeom prst="rect">
            <a:avLst/>
          </a:prstGeom>
        </p:spPr>
      </p:pic>
      <p:pic>
        <p:nvPicPr>
          <p:cNvPr id="5" name="图片 4"/>
          <p:cNvPicPr>
            <a:picLocks noChangeAspect="1"/>
          </p:cNvPicPr>
          <p:nvPr/>
        </p:nvPicPr>
        <p:blipFill rotWithShape="1">
          <a:blip r:embed="rId10" cstate="screen"/>
          <a:srcRect/>
          <a:stretch>
            <a:fillRect/>
          </a:stretch>
        </p:blipFill>
        <p:spPr>
          <a:xfrm flipH="1" flipV="1">
            <a:off x="1408494" y="965637"/>
            <a:ext cx="318706" cy="381747"/>
          </a:xfrm>
          <a:prstGeom prst="rect">
            <a:avLst/>
          </a:prstGeom>
        </p:spPr>
      </p:pic>
      <p:grpSp>
        <p:nvGrpSpPr>
          <p:cNvPr id="6" name="组合 5"/>
          <p:cNvGrpSpPr/>
          <p:nvPr/>
        </p:nvGrpSpPr>
        <p:grpSpPr>
          <a:xfrm>
            <a:off x="3963057" y="1713545"/>
            <a:ext cx="4277360" cy="700336"/>
            <a:chOff x="1036906" y="2154702"/>
            <a:chExt cx="4277360" cy="700336"/>
          </a:xfrm>
        </p:grpSpPr>
        <p:sp>
          <p:nvSpPr>
            <p:cNvPr id="7" name="MH_Number"/>
            <p:cNvSpPr/>
            <p:nvPr>
              <p:custDataLst>
                <p:tags r:id="rId3"/>
              </p:custDataLst>
            </p:nvPr>
          </p:nvSpPr>
          <p:spPr>
            <a:xfrm flipH="1">
              <a:off x="1036907" y="2369292"/>
              <a:ext cx="609000" cy="426438"/>
            </a:xfrm>
            <a:custGeom>
              <a:avLst/>
              <a:gdLst>
                <a:gd name="connsiteX0" fmla="*/ 73025 w 693737"/>
                <a:gd name="connsiteY0" fmla="*/ 0 h 384175"/>
                <a:gd name="connsiteX1" fmla="*/ 0 w 693737"/>
                <a:gd name="connsiteY1" fmla="*/ 0 h 384175"/>
                <a:gd name="connsiteX2" fmla="*/ 0 w 693737"/>
                <a:gd name="connsiteY2" fmla="*/ 384175 h 384175"/>
                <a:gd name="connsiteX3" fmla="*/ 73025 w 693737"/>
                <a:gd name="connsiteY3" fmla="*/ 384175 h 384175"/>
                <a:gd name="connsiteX4" fmla="*/ 693737 w 693737"/>
                <a:gd name="connsiteY4" fmla="*/ 0 h 384175"/>
                <a:gd name="connsiteX5" fmla="*/ 138112 w 693737"/>
                <a:gd name="connsiteY5" fmla="*/ 0 h 384175"/>
                <a:gd name="connsiteX6" fmla="*/ 138112 w 693737"/>
                <a:gd name="connsiteY6" fmla="*/ 384175 h 384175"/>
                <a:gd name="connsiteX7" fmla="*/ 693737 w 693737"/>
                <a:gd name="connsiteY7" fmla="*/ 384175 h 384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3737" h="384175">
                  <a:moveTo>
                    <a:pt x="73025" y="0"/>
                  </a:moveTo>
                  <a:lnTo>
                    <a:pt x="0" y="0"/>
                  </a:lnTo>
                  <a:lnTo>
                    <a:pt x="0" y="384175"/>
                  </a:lnTo>
                  <a:lnTo>
                    <a:pt x="73025" y="384175"/>
                  </a:lnTo>
                  <a:close/>
                  <a:moveTo>
                    <a:pt x="693737" y="0"/>
                  </a:moveTo>
                  <a:lnTo>
                    <a:pt x="138112" y="0"/>
                  </a:lnTo>
                  <a:lnTo>
                    <a:pt x="138112" y="384175"/>
                  </a:lnTo>
                  <a:lnTo>
                    <a:pt x="693737" y="384175"/>
                  </a:lnTo>
                  <a:close/>
                </a:path>
              </a:pathLst>
            </a:custGeom>
            <a:solidFill>
              <a:schemeClr val="accent1">
                <a:lumMod val="60000"/>
                <a:lumOff val="40000"/>
              </a:schemeClr>
            </a:solidFill>
            <a:ln w="25400" cap="flat" cmpd="sng" algn="ctr">
              <a:noFill/>
              <a:prstDash val="solid"/>
            </a:ln>
            <a:effectLst/>
          </p:spPr>
          <p:txBody>
            <a:bodyPr wrap="square" lIns="0" tIns="0" rIns="144000" bIns="0" anchor="ctr">
              <a:noAutofit/>
            </a:bodyPr>
            <a:lstStyle/>
            <a:p>
              <a:pPr algn="ctr">
                <a:defRPr/>
              </a:pPr>
              <a:r>
                <a:rPr lang="en-US" altLang="zh-CN" sz="2800" kern="0" dirty="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3</a:t>
              </a:r>
              <a:endParaRPr lang="zh-CN" altLang="en-US" sz="2800" kern="0" dirty="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8" name="MH_Title"/>
            <p:cNvSpPr/>
            <p:nvPr>
              <p:custDataLst>
                <p:tags r:id="rId4"/>
              </p:custDataLst>
            </p:nvPr>
          </p:nvSpPr>
          <p:spPr>
            <a:xfrm flipH="1">
              <a:off x="1036906" y="2154702"/>
              <a:ext cx="4277360" cy="70033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chemeClr val="accent1">
                  <a:lumMod val="40000"/>
                  <a:lumOff val="6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0" tIns="0" rIns="0" bIns="0" numCol="1" spcCol="0" rtlCol="0" fromWordArt="0" anchor="ctr" anchorCtr="0" forceAA="0" compatLnSpc="1">
              <a:noAutofit/>
            </a:bodyPr>
            <a:lstStyle/>
            <a:p>
              <a:pPr>
                <a:lnSpc>
                  <a:spcPct val="130000"/>
                </a:lnSpc>
              </a:pPr>
              <a:r>
                <a:rPr lang="zh-CN" altLang="en-US" sz="3200" b="1" spc="600" dirty="0">
                  <a:solidFill>
                    <a:schemeClr val="accent1">
                      <a:lumMod val="7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荣誉奖励</a:t>
              </a:r>
              <a:endParaRPr lang="zh-CN" altLang="en-US" sz="3600" b="1" spc="600" dirty="0">
                <a:solidFill>
                  <a:schemeClr val="accent1">
                    <a:lumMod val="7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9" name="MH_Title"/>
          <p:cNvSpPr txBox="1">
            <a:spLocks noChangeArrowheads="1"/>
          </p:cNvSpPr>
          <p:nvPr>
            <p:custDataLst>
              <p:tags r:id="rId2"/>
            </p:custDataLst>
          </p:nvPr>
        </p:nvSpPr>
        <p:spPr bwMode="auto">
          <a:xfrm>
            <a:off x="3963057" y="2823617"/>
            <a:ext cx="4277360" cy="1740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gn="ctr">
              <a:lnSpc>
                <a:spcPct val="130000"/>
              </a:lnSpc>
            </a:pP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，点击此处更换文本点击此处更换文本点击此处更换文本点击此处更换文本</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荣誉奖励</a:t>
            </a:r>
          </a:p>
        </p:txBody>
      </p:sp>
      <p:grpSp>
        <p:nvGrpSpPr>
          <p:cNvPr id="8" name="0b6c3abf-0550-4a18-be6b-488e5b94bfcd"/>
          <p:cNvGrpSpPr>
            <a:grpSpLocks noChangeAspect="1"/>
          </p:cNvGrpSpPr>
          <p:nvPr/>
        </p:nvGrpSpPr>
        <p:grpSpPr>
          <a:xfrm>
            <a:off x="1878043" y="2265680"/>
            <a:ext cx="8440437" cy="3273485"/>
            <a:chOff x="2174737" y="2162262"/>
            <a:chExt cx="7528236" cy="2919703"/>
          </a:xfrm>
        </p:grpSpPr>
        <p:grpSp>
          <p:nvGrpSpPr>
            <p:cNvPr id="9" name="组合 8"/>
            <p:cNvGrpSpPr/>
            <p:nvPr/>
          </p:nvGrpSpPr>
          <p:grpSpPr>
            <a:xfrm>
              <a:off x="2174737" y="3908025"/>
              <a:ext cx="5831868" cy="1173940"/>
              <a:chOff x="2174737" y="3685396"/>
              <a:chExt cx="5831868" cy="1173940"/>
            </a:xfrm>
          </p:grpSpPr>
          <p:grpSp>
            <p:nvGrpSpPr>
              <p:cNvPr id="24" name="组合 23"/>
              <p:cNvGrpSpPr/>
              <p:nvPr/>
            </p:nvGrpSpPr>
            <p:grpSpPr>
              <a:xfrm>
                <a:off x="3381493" y="3685396"/>
                <a:ext cx="1155744" cy="761054"/>
                <a:chOff x="1958468" y="4905164"/>
                <a:chExt cx="1155744" cy="761054"/>
              </a:xfrm>
            </p:grpSpPr>
            <p:sp>
              <p:nvSpPr>
                <p:cNvPr id="27" name="任意多边形 26"/>
                <p:cNvSpPr/>
                <p:nvPr/>
              </p:nvSpPr>
              <p:spPr>
                <a:xfrm>
                  <a:off x="1958468" y="4905164"/>
                  <a:ext cx="1154167" cy="761054"/>
                </a:xfrm>
                <a:custGeom>
                  <a:avLst/>
                  <a:gdLst/>
                  <a:ahLst/>
                  <a:cxnLst>
                    <a:cxn ang="0">
                      <a:pos x="wd2" y="hd2"/>
                    </a:cxn>
                    <a:cxn ang="5400000">
                      <a:pos x="wd2" y="hd2"/>
                    </a:cxn>
                    <a:cxn ang="10800000">
                      <a:pos x="wd2" y="hd2"/>
                    </a:cxn>
                    <a:cxn ang="16200000">
                      <a:pos x="wd2" y="hd2"/>
                    </a:cxn>
                  </a:cxnLst>
                  <a:rect l="0" t="0" r="r" b="b"/>
                  <a:pathLst>
                    <a:path w="21600" h="21600" extrusionOk="0">
                      <a:moveTo>
                        <a:pt x="9242" y="21600"/>
                      </a:moveTo>
                      <a:lnTo>
                        <a:pt x="9202" y="12826"/>
                      </a:lnTo>
                      <a:lnTo>
                        <a:pt x="0" y="12826"/>
                      </a:lnTo>
                      <a:lnTo>
                        <a:pt x="0" y="0"/>
                      </a:lnTo>
                      <a:lnTo>
                        <a:pt x="21600" y="0"/>
                      </a:lnTo>
                      <a:lnTo>
                        <a:pt x="21600" y="12826"/>
                      </a:lnTo>
                    </a:path>
                  </a:pathLst>
                </a:custGeom>
                <a:solidFill>
                  <a:schemeClr val="accent1"/>
                </a:solidFill>
                <a:ln w="12700" cap="flat">
                  <a:noFill/>
                  <a:miter lim="400000"/>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8" name="任意多边形 27"/>
                <p:cNvSpPr/>
                <p:nvPr/>
              </p:nvSpPr>
              <p:spPr>
                <a:xfrm>
                  <a:off x="2117536" y="4995431"/>
                  <a:ext cx="172176" cy="258260"/>
                </a:xfrm>
                <a:custGeom>
                  <a:avLst/>
                  <a:gdLst/>
                  <a:ahLst/>
                  <a:cxnLst>
                    <a:cxn ang="0">
                      <a:pos x="wd2" y="hd2"/>
                    </a:cxn>
                    <a:cxn ang="5400000">
                      <a:pos x="wd2" y="hd2"/>
                    </a:cxn>
                    <a:cxn ang="10800000">
                      <a:pos x="wd2" y="hd2"/>
                    </a:cxn>
                    <a:cxn ang="16200000">
                      <a:pos x="wd2" y="hd2"/>
                    </a:cxn>
                  </a:cxnLst>
                  <a:rect l="0" t="0" r="r" b="b"/>
                  <a:pathLst>
                    <a:path w="21600" h="21600" extrusionOk="0">
                      <a:moveTo>
                        <a:pt x="14850" y="6750"/>
                      </a:moveTo>
                      <a:cubicBezTo>
                        <a:pt x="14491" y="6750"/>
                        <a:pt x="14175" y="6539"/>
                        <a:pt x="14175" y="6300"/>
                      </a:cubicBezTo>
                      <a:cubicBezTo>
                        <a:pt x="14175" y="5330"/>
                        <a:pt x="11918" y="4950"/>
                        <a:pt x="10800" y="4950"/>
                      </a:cubicBezTo>
                      <a:cubicBezTo>
                        <a:pt x="10441" y="4950"/>
                        <a:pt x="10125" y="4739"/>
                        <a:pt x="10125" y="4500"/>
                      </a:cubicBezTo>
                      <a:cubicBezTo>
                        <a:pt x="10125" y="4261"/>
                        <a:pt x="10441" y="4050"/>
                        <a:pt x="10800" y="4050"/>
                      </a:cubicBezTo>
                      <a:cubicBezTo>
                        <a:pt x="12762" y="4050"/>
                        <a:pt x="15525" y="4739"/>
                        <a:pt x="15525" y="6300"/>
                      </a:cubicBezTo>
                      <a:cubicBezTo>
                        <a:pt x="15525" y="6539"/>
                        <a:pt x="15209" y="6750"/>
                        <a:pt x="14850" y="6750"/>
                      </a:cubicBezTo>
                      <a:close/>
                      <a:moveTo>
                        <a:pt x="10800" y="1800"/>
                      </a:moveTo>
                      <a:cubicBezTo>
                        <a:pt x="6982" y="1800"/>
                        <a:pt x="2700" y="3487"/>
                        <a:pt x="2700" y="6300"/>
                      </a:cubicBezTo>
                      <a:cubicBezTo>
                        <a:pt x="2700" y="7200"/>
                        <a:pt x="3248" y="8142"/>
                        <a:pt x="4134" y="8831"/>
                      </a:cubicBezTo>
                      <a:cubicBezTo>
                        <a:pt x="4535" y="9141"/>
                        <a:pt x="4999" y="9436"/>
                        <a:pt x="5421" y="9759"/>
                      </a:cubicBezTo>
                      <a:cubicBezTo>
                        <a:pt x="6919" y="10955"/>
                        <a:pt x="8184" y="12361"/>
                        <a:pt x="8395" y="13950"/>
                      </a:cubicBezTo>
                      <a:lnTo>
                        <a:pt x="13205" y="13950"/>
                      </a:lnTo>
                      <a:cubicBezTo>
                        <a:pt x="13416" y="12361"/>
                        <a:pt x="14681" y="10955"/>
                        <a:pt x="16179" y="9759"/>
                      </a:cubicBezTo>
                      <a:cubicBezTo>
                        <a:pt x="16601" y="9436"/>
                        <a:pt x="17065" y="9141"/>
                        <a:pt x="17466" y="8831"/>
                      </a:cubicBezTo>
                      <a:cubicBezTo>
                        <a:pt x="18352" y="8142"/>
                        <a:pt x="18900" y="7200"/>
                        <a:pt x="18900" y="6300"/>
                      </a:cubicBezTo>
                      <a:cubicBezTo>
                        <a:pt x="18900" y="3487"/>
                        <a:pt x="14618" y="1800"/>
                        <a:pt x="10800" y="1800"/>
                      </a:cubicBezTo>
                      <a:close/>
                      <a:moveTo>
                        <a:pt x="19427" y="10069"/>
                      </a:moveTo>
                      <a:cubicBezTo>
                        <a:pt x="17972" y="11138"/>
                        <a:pt x="16052" y="12642"/>
                        <a:pt x="15884" y="14147"/>
                      </a:cubicBezTo>
                      <a:cubicBezTo>
                        <a:pt x="16495" y="14386"/>
                        <a:pt x="16875" y="14836"/>
                        <a:pt x="16875" y="15300"/>
                      </a:cubicBezTo>
                      <a:cubicBezTo>
                        <a:pt x="16875" y="15638"/>
                        <a:pt x="16685" y="15961"/>
                        <a:pt x="16348" y="16200"/>
                      </a:cubicBezTo>
                      <a:cubicBezTo>
                        <a:pt x="16685" y="16439"/>
                        <a:pt x="16875" y="16762"/>
                        <a:pt x="16875" y="17100"/>
                      </a:cubicBezTo>
                      <a:cubicBezTo>
                        <a:pt x="16875" y="17564"/>
                        <a:pt x="16516" y="17986"/>
                        <a:pt x="15926" y="18239"/>
                      </a:cubicBezTo>
                      <a:cubicBezTo>
                        <a:pt x="16095" y="18436"/>
                        <a:pt x="16200" y="18675"/>
                        <a:pt x="16200" y="18900"/>
                      </a:cubicBezTo>
                      <a:cubicBezTo>
                        <a:pt x="16200" y="19814"/>
                        <a:pt x="15124" y="20250"/>
                        <a:pt x="13901" y="20250"/>
                      </a:cubicBezTo>
                      <a:cubicBezTo>
                        <a:pt x="13352" y="21066"/>
                        <a:pt x="12129" y="21600"/>
                        <a:pt x="10800" y="21600"/>
                      </a:cubicBezTo>
                      <a:cubicBezTo>
                        <a:pt x="9471" y="21600"/>
                        <a:pt x="8248" y="21066"/>
                        <a:pt x="7699" y="20250"/>
                      </a:cubicBezTo>
                      <a:cubicBezTo>
                        <a:pt x="6476" y="20250"/>
                        <a:pt x="5400" y="19814"/>
                        <a:pt x="5400" y="18900"/>
                      </a:cubicBezTo>
                      <a:cubicBezTo>
                        <a:pt x="5400" y="18675"/>
                        <a:pt x="5505" y="18436"/>
                        <a:pt x="5674" y="18239"/>
                      </a:cubicBezTo>
                      <a:cubicBezTo>
                        <a:pt x="5084" y="17986"/>
                        <a:pt x="4725" y="17564"/>
                        <a:pt x="4725" y="17100"/>
                      </a:cubicBezTo>
                      <a:cubicBezTo>
                        <a:pt x="4725" y="16762"/>
                        <a:pt x="4915" y="16439"/>
                        <a:pt x="5252" y="16200"/>
                      </a:cubicBezTo>
                      <a:cubicBezTo>
                        <a:pt x="4915" y="15961"/>
                        <a:pt x="4725" y="15638"/>
                        <a:pt x="4725" y="15300"/>
                      </a:cubicBezTo>
                      <a:cubicBezTo>
                        <a:pt x="4725" y="14836"/>
                        <a:pt x="5105" y="14386"/>
                        <a:pt x="5716" y="14147"/>
                      </a:cubicBezTo>
                      <a:cubicBezTo>
                        <a:pt x="5548" y="12642"/>
                        <a:pt x="3628" y="11138"/>
                        <a:pt x="2173" y="10069"/>
                      </a:cubicBezTo>
                      <a:cubicBezTo>
                        <a:pt x="717" y="9000"/>
                        <a:pt x="0" y="7748"/>
                        <a:pt x="0" y="6300"/>
                      </a:cubicBezTo>
                      <a:cubicBezTo>
                        <a:pt x="0" y="2475"/>
                        <a:pt x="5463" y="0"/>
                        <a:pt x="10800" y="0"/>
                      </a:cubicBezTo>
                      <a:cubicBezTo>
                        <a:pt x="16137" y="0"/>
                        <a:pt x="21600" y="2475"/>
                        <a:pt x="21600" y="6300"/>
                      </a:cubicBezTo>
                      <a:cubicBezTo>
                        <a:pt x="21600" y="7748"/>
                        <a:pt x="20883" y="9000"/>
                        <a:pt x="19427" y="10069"/>
                      </a:cubicBezTo>
                      <a:close/>
                    </a:path>
                  </a:pathLst>
                </a:custGeom>
                <a:solidFill>
                  <a:srgbClr val="FFFFFF"/>
                </a:solidFill>
                <a:ln w="12700" cap="flat">
                  <a:noFill/>
                  <a:miter lim="400000"/>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9" name="右箭头 28"/>
                <p:cNvSpPr/>
                <p:nvPr/>
              </p:nvSpPr>
              <p:spPr>
                <a:xfrm rot="5400000">
                  <a:off x="2845857" y="5257677"/>
                  <a:ext cx="268355" cy="268355"/>
                </a:xfrm>
                <a:prstGeom prst="rightArrow">
                  <a:avLst>
                    <a:gd name="adj1" fmla="val 32000"/>
                    <a:gd name="adj2" fmla="val 64000"/>
                  </a:avLst>
                </a:prstGeom>
                <a:solidFill>
                  <a:schemeClr val="bg1">
                    <a:lumMod val="85000"/>
                  </a:schemeClr>
                </a:solidFill>
                <a:ln w="12700">
                  <a:miter lim="400000"/>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25" name="矩形 24"/>
              <p:cNvSpPr/>
              <p:nvPr/>
            </p:nvSpPr>
            <p:spPr>
              <a:xfrm>
                <a:off x="2174737" y="3756924"/>
                <a:ext cx="1107996" cy="276999"/>
              </a:xfrm>
              <a:prstGeom prst="rect">
                <a:avLst/>
              </a:prstGeom>
            </p:spPr>
            <p:txBody>
              <a:bodyPr wrap="none">
                <a:noAutofit/>
              </a:bodyPr>
              <a:lstStyle/>
              <a:p>
                <a:pPr algn="ctr"/>
                <a:r>
                  <a:rPr lang="zh-CN" altLang="en-US" sz="2000" b="1" dirty="0">
                    <a:solidFill>
                      <a:schemeClr val="accent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a:t>
                </a:r>
              </a:p>
            </p:txBody>
          </p:sp>
          <p:sp>
            <p:nvSpPr>
              <p:cNvPr id="26" name="矩形 25"/>
              <p:cNvSpPr/>
              <p:nvPr/>
            </p:nvSpPr>
            <p:spPr>
              <a:xfrm>
                <a:off x="4428397" y="4250722"/>
                <a:ext cx="3578208" cy="608614"/>
              </a:xfrm>
              <a:prstGeom prst="rect">
                <a:avLst/>
              </a:prstGeom>
            </p:spPr>
            <p:txBody>
              <a:bodyPr wrap="square">
                <a:noAutofit/>
              </a:bodyPr>
              <a:lstStyle/>
              <a:p>
                <a:pPr algn="just">
                  <a:lnSpc>
                    <a:spcPct val="11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grpSp>
        <p:grpSp>
          <p:nvGrpSpPr>
            <p:cNvPr id="10" name="组合 9"/>
            <p:cNvGrpSpPr/>
            <p:nvPr/>
          </p:nvGrpSpPr>
          <p:grpSpPr>
            <a:xfrm>
              <a:off x="3033102" y="3035140"/>
              <a:ext cx="5821688" cy="1221412"/>
              <a:chOff x="3033102" y="3035140"/>
              <a:chExt cx="5821688" cy="1221412"/>
            </a:xfrm>
          </p:grpSpPr>
          <p:grpSp>
            <p:nvGrpSpPr>
              <p:cNvPr id="18" name="组合 17"/>
              <p:cNvGrpSpPr/>
              <p:nvPr/>
            </p:nvGrpSpPr>
            <p:grpSpPr>
              <a:xfrm>
                <a:off x="4239858" y="3035140"/>
                <a:ext cx="1158906" cy="761055"/>
                <a:chOff x="2816833" y="4254908"/>
                <a:chExt cx="1158906" cy="761055"/>
              </a:xfrm>
            </p:grpSpPr>
            <p:sp>
              <p:nvSpPr>
                <p:cNvPr id="21" name="任意多边形 20"/>
                <p:cNvSpPr/>
                <p:nvPr/>
              </p:nvSpPr>
              <p:spPr>
                <a:xfrm>
                  <a:off x="2816833" y="4254908"/>
                  <a:ext cx="1154172" cy="761055"/>
                </a:xfrm>
                <a:custGeom>
                  <a:avLst/>
                  <a:gdLst/>
                  <a:ahLst/>
                  <a:cxnLst>
                    <a:cxn ang="0">
                      <a:pos x="wd2" y="hd2"/>
                    </a:cxn>
                    <a:cxn ang="5400000">
                      <a:pos x="wd2" y="hd2"/>
                    </a:cxn>
                    <a:cxn ang="10800000">
                      <a:pos x="wd2" y="hd2"/>
                    </a:cxn>
                    <a:cxn ang="16200000">
                      <a:pos x="wd2" y="hd2"/>
                    </a:cxn>
                  </a:cxnLst>
                  <a:rect l="0" t="0" r="r" b="b"/>
                  <a:pathLst>
                    <a:path w="21600" h="21600" extrusionOk="0">
                      <a:moveTo>
                        <a:pt x="9242" y="21600"/>
                      </a:moveTo>
                      <a:lnTo>
                        <a:pt x="9202" y="12826"/>
                      </a:lnTo>
                      <a:lnTo>
                        <a:pt x="0" y="12826"/>
                      </a:lnTo>
                      <a:lnTo>
                        <a:pt x="0" y="0"/>
                      </a:lnTo>
                      <a:lnTo>
                        <a:pt x="21600" y="0"/>
                      </a:lnTo>
                      <a:lnTo>
                        <a:pt x="21600" y="12826"/>
                      </a:lnTo>
                    </a:path>
                  </a:pathLst>
                </a:custGeom>
                <a:solidFill>
                  <a:schemeClr val="accent2"/>
                </a:solidFill>
                <a:ln w="12700" cap="flat">
                  <a:noFill/>
                  <a:miter lim="400000"/>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2" name="任意多边形 21"/>
                <p:cNvSpPr/>
                <p:nvPr/>
              </p:nvSpPr>
              <p:spPr>
                <a:xfrm>
                  <a:off x="3005371" y="4353287"/>
                  <a:ext cx="194752" cy="238418"/>
                </a:xfrm>
                <a:custGeom>
                  <a:avLst/>
                  <a:gdLst/>
                  <a:ahLst/>
                  <a:cxnLst>
                    <a:cxn ang="0">
                      <a:pos x="wd2" y="hd2"/>
                    </a:cxn>
                    <a:cxn ang="5400000">
                      <a:pos x="wd2" y="hd2"/>
                    </a:cxn>
                    <a:cxn ang="10800000">
                      <a:pos x="wd2" y="hd2"/>
                    </a:cxn>
                    <a:cxn ang="16200000">
                      <a:pos x="wd2" y="hd2"/>
                    </a:cxn>
                  </a:cxnLst>
                  <a:rect l="0" t="0" r="r" b="b"/>
                  <a:pathLst>
                    <a:path w="21543" h="21368" extrusionOk="0">
                      <a:moveTo>
                        <a:pt x="9210" y="17445"/>
                      </a:moveTo>
                      <a:lnTo>
                        <a:pt x="6091" y="18421"/>
                      </a:lnTo>
                      <a:cubicBezTo>
                        <a:pt x="5969" y="18459"/>
                        <a:pt x="5833" y="18428"/>
                        <a:pt x="5754" y="18344"/>
                      </a:cubicBezTo>
                      <a:cubicBezTo>
                        <a:pt x="5352" y="17930"/>
                        <a:pt x="4874" y="17519"/>
                        <a:pt x="4113" y="17070"/>
                      </a:cubicBezTo>
                      <a:cubicBezTo>
                        <a:pt x="3351" y="16622"/>
                        <a:pt x="2722" y="16380"/>
                        <a:pt x="2113" y="16197"/>
                      </a:cubicBezTo>
                      <a:cubicBezTo>
                        <a:pt x="1990" y="16160"/>
                        <a:pt x="1912" y="16066"/>
                        <a:pt x="1920" y="15959"/>
                      </a:cubicBezTo>
                      <a:lnTo>
                        <a:pt x="2107" y="13255"/>
                      </a:lnTo>
                      <a:lnTo>
                        <a:pt x="2945" y="12321"/>
                      </a:lnTo>
                      <a:cubicBezTo>
                        <a:pt x="2945" y="12321"/>
                        <a:pt x="4821" y="12112"/>
                        <a:pt x="7270" y="13556"/>
                      </a:cubicBezTo>
                      <a:cubicBezTo>
                        <a:pt x="9715" y="14998"/>
                        <a:pt x="10050" y="16510"/>
                        <a:pt x="10050" y="16510"/>
                      </a:cubicBezTo>
                      <a:cubicBezTo>
                        <a:pt x="10050" y="16510"/>
                        <a:pt x="9210" y="17445"/>
                        <a:pt x="9210" y="17445"/>
                      </a:cubicBezTo>
                      <a:close/>
                      <a:moveTo>
                        <a:pt x="17932" y="1607"/>
                      </a:moveTo>
                      <a:cubicBezTo>
                        <a:pt x="15041" y="-99"/>
                        <a:pt x="12983" y="-62"/>
                        <a:pt x="12201" y="41"/>
                      </a:cubicBezTo>
                      <a:cubicBezTo>
                        <a:pt x="11981" y="69"/>
                        <a:pt x="11796" y="172"/>
                        <a:pt x="11667" y="317"/>
                      </a:cubicBezTo>
                      <a:lnTo>
                        <a:pt x="4613" y="8201"/>
                      </a:lnTo>
                      <a:lnTo>
                        <a:pt x="1158" y="12064"/>
                      </a:lnTo>
                      <a:cubicBezTo>
                        <a:pt x="735" y="12537"/>
                        <a:pt x="491" y="13098"/>
                        <a:pt x="453" y="13681"/>
                      </a:cubicBezTo>
                      <a:lnTo>
                        <a:pt x="1" y="20638"/>
                      </a:lnTo>
                      <a:cubicBezTo>
                        <a:pt x="-31" y="21139"/>
                        <a:pt x="584" y="21501"/>
                        <a:pt x="1161" y="21322"/>
                      </a:cubicBezTo>
                      <a:lnTo>
                        <a:pt x="9186" y="18835"/>
                      </a:lnTo>
                      <a:cubicBezTo>
                        <a:pt x="9862" y="18625"/>
                        <a:pt x="10450" y="18260"/>
                        <a:pt x="10874" y="17785"/>
                      </a:cubicBezTo>
                      <a:lnTo>
                        <a:pt x="13690" y="14637"/>
                      </a:lnTo>
                      <a:lnTo>
                        <a:pt x="21378" y="6041"/>
                      </a:lnTo>
                      <a:cubicBezTo>
                        <a:pt x="21514" y="5889"/>
                        <a:pt x="21569" y="5704"/>
                        <a:pt x="21531" y="5518"/>
                      </a:cubicBezTo>
                      <a:cubicBezTo>
                        <a:pt x="21403" y="4867"/>
                        <a:pt x="20787" y="3289"/>
                        <a:pt x="17932" y="1607"/>
                      </a:cubicBezTo>
                      <a:close/>
                    </a:path>
                  </a:pathLst>
                </a:custGeom>
                <a:solidFill>
                  <a:srgbClr val="FFFFFF"/>
                </a:solidFill>
                <a:ln w="12700" cap="flat">
                  <a:noFill/>
                  <a:miter lim="400000"/>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3" name="右箭头 22"/>
                <p:cNvSpPr/>
                <p:nvPr/>
              </p:nvSpPr>
              <p:spPr>
                <a:xfrm rot="5400000">
                  <a:off x="3707384" y="4609124"/>
                  <a:ext cx="268355" cy="268355"/>
                </a:xfrm>
                <a:prstGeom prst="rightArrow">
                  <a:avLst>
                    <a:gd name="adj1" fmla="val 32000"/>
                    <a:gd name="adj2" fmla="val 64000"/>
                  </a:avLst>
                </a:prstGeom>
                <a:solidFill>
                  <a:schemeClr val="bg1">
                    <a:lumMod val="85000"/>
                  </a:schemeClr>
                </a:solidFill>
                <a:ln w="12700">
                  <a:miter lim="400000"/>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19" name="矩形 18"/>
              <p:cNvSpPr/>
              <p:nvPr/>
            </p:nvSpPr>
            <p:spPr>
              <a:xfrm>
                <a:off x="3033102" y="3114228"/>
                <a:ext cx="1107996" cy="276999"/>
              </a:xfrm>
              <a:prstGeom prst="rect">
                <a:avLst/>
              </a:prstGeom>
            </p:spPr>
            <p:txBody>
              <a:bodyPr wrap="none">
                <a:noAutofit/>
              </a:bodyPr>
              <a:lstStyle/>
              <a:p>
                <a:pPr algn="ctr"/>
                <a:r>
                  <a:rPr lang="zh-CN" altLang="en-US" sz="2000" b="1" dirty="0">
                    <a:solidFill>
                      <a:schemeClr val="accent2"/>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a:t>
                </a:r>
              </a:p>
            </p:txBody>
          </p:sp>
          <p:sp>
            <p:nvSpPr>
              <p:cNvPr id="20" name="矩形 19"/>
              <p:cNvSpPr/>
              <p:nvPr/>
            </p:nvSpPr>
            <p:spPr>
              <a:xfrm>
                <a:off x="5276581" y="3647938"/>
                <a:ext cx="3578209" cy="608614"/>
              </a:xfrm>
              <a:prstGeom prst="rect">
                <a:avLst/>
              </a:prstGeom>
            </p:spPr>
            <p:txBody>
              <a:bodyPr wrap="square">
                <a:noAutofit/>
              </a:bodyPr>
              <a:lstStyle/>
              <a:p>
                <a:pPr algn="just">
                  <a:lnSpc>
                    <a:spcPct val="11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grpSp>
        <p:grpSp>
          <p:nvGrpSpPr>
            <p:cNvPr id="11" name="组合 10"/>
            <p:cNvGrpSpPr/>
            <p:nvPr/>
          </p:nvGrpSpPr>
          <p:grpSpPr>
            <a:xfrm>
              <a:off x="3888197" y="2162262"/>
              <a:ext cx="5814776" cy="1222814"/>
              <a:chOff x="3888197" y="2384884"/>
              <a:chExt cx="5814776" cy="1222814"/>
            </a:xfrm>
          </p:grpSpPr>
          <p:grpSp>
            <p:nvGrpSpPr>
              <p:cNvPr id="12" name="组合 11"/>
              <p:cNvGrpSpPr/>
              <p:nvPr/>
            </p:nvGrpSpPr>
            <p:grpSpPr>
              <a:xfrm>
                <a:off x="5090219" y="2384884"/>
                <a:ext cx="1158063" cy="761048"/>
                <a:chOff x="3667194" y="3604652"/>
                <a:chExt cx="1158063" cy="761048"/>
              </a:xfrm>
            </p:grpSpPr>
            <p:sp>
              <p:nvSpPr>
                <p:cNvPr id="15" name="任意多边形 14"/>
                <p:cNvSpPr/>
                <p:nvPr/>
              </p:nvSpPr>
              <p:spPr>
                <a:xfrm>
                  <a:off x="3667194" y="3604652"/>
                  <a:ext cx="1154172" cy="761048"/>
                </a:xfrm>
                <a:custGeom>
                  <a:avLst/>
                  <a:gdLst/>
                  <a:ahLst/>
                  <a:cxnLst>
                    <a:cxn ang="0">
                      <a:pos x="wd2" y="hd2"/>
                    </a:cxn>
                    <a:cxn ang="5400000">
                      <a:pos x="wd2" y="hd2"/>
                    </a:cxn>
                    <a:cxn ang="10800000">
                      <a:pos x="wd2" y="hd2"/>
                    </a:cxn>
                    <a:cxn ang="16200000">
                      <a:pos x="wd2" y="hd2"/>
                    </a:cxn>
                  </a:cxnLst>
                  <a:rect l="0" t="0" r="r" b="b"/>
                  <a:pathLst>
                    <a:path w="21600" h="21600" extrusionOk="0">
                      <a:moveTo>
                        <a:pt x="9242" y="21600"/>
                      </a:moveTo>
                      <a:lnTo>
                        <a:pt x="9202" y="12827"/>
                      </a:lnTo>
                      <a:lnTo>
                        <a:pt x="0" y="12827"/>
                      </a:lnTo>
                      <a:lnTo>
                        <a:pt x="0" y="0"/>
                      </a:lnTo>
                      <a:lnTo>
                        <a:pt x="21600" y="0"/>
                      </a:lnTo>
                      <a:lnTo>
                        <a:pt x="21600" y="12827"/>
                      </a:lnTo>
                    </a:path>
                  </a:pathLst>
                </a:custGeom>
                <a:solidFill>
                  <a:schemeClr val="accent3"/>
                </a:solidFill>
                <a:ln w="12700" cap="flat">
                  <a:noFill/>
                  <a:miter lim="400000"/>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6" name="任意多边形 15"/>
                <p:cNvSpPr/>
                <p:nvPr/>
              </p:nvSpPr>
              <p:spPr>
                <a:xfrm>
                  <a:off x="3818348" y="3713140"/>
                  <a:ext cx="230888" cy="230864"/>
                </a:xfrm>
                <a:custGeom>
                  <a:avLst/>
                  <a:gdLst/>
                  <a:ahLst/>
                  <a:cxnLst>
                    <a:cxn ang="0">
                      <a:pos x="wd2" y="hd2"/>
                    </a:cxn>
                    <a:cxn ang="5400000">
                      <a:pos x="wd2" y="hd2"/>
                    </a:cxn>
                    <a:cxn ang="10800000">
                      <a:pos x="wd2" y="hd2"/>
                    </a:cxn>
                    <a:cxn ang="16200000">
                      <a:pos x="wd2" y="hd2"/>
                    </a:cxn>
                  </a:cxnLst>
                  <a:rect l="0" t="0" r="r" b="b"/>
                  <a:pathLst>
                    <a:path w="21395" h="21473" extrusionOk="0">
                      <a:moveTo>
                        <a:pt x="2579" y="8408"/>
                      </a:moveTo>
                      <a:cubicBezTo>
                        <a:pt x="2579" y="5192"/>
                        <a:pt x="5174" y="2587"/>
                        <a:pt x="8377" y="2587"/>
                      </a:cubicBezTo>
                      <a:cubicBezTo>
                        <a:pt x="11581" y="2587"/>
                        <a:pt x="14435" y="5451"/>
                        <a:pt x="14435" y="8668"/>
                      </a:cubicBezTo>
                      <a:cubicBezTo>
                        <a:pt x="14435" y="11882"/>
                        <a:pt x="11838" y="14489"/>
                        <a:pt x="8636" y="14489"/>
                      </a:cubicBezTo>
                      <a:cubicBezTo>
                        <a:pt x="5432" y="14488"/>
                        <a:pt x="2579" y="11622"/>
                        <a:pt x="2579" y="8408"/>
                      </a:cubicBezTo>
                      <a:close/>
                      <a:moveTo>
                        <a:pt x="20915" y="18167"/>
                      </a:moveTo>
                      <a:lnTo>
                        <a:pt x="15797" y="13031"/>
                      </a:lnTo>
                      <a:cubicBezTo>
                        <a:pt x="16569" y="11760"/>
                        <a:pt x="17014" y="10265"/>
                        <a:pt x="17014" y="8668"/>
                      </a:cubicBezTo>
                      <a:cubicBezTo>
                        <a:pt x="17014" y="4023"/>
                        <a:pt x="13004" y="0"/>
                        <a:pt x="8377" y="0"/>
                      </a:cubicBezTo>
                      <a:cubicBezTo>
                        <a:pt x="3750" y="-1"/>
                        <a:pt x="0" y="3764"/>
                        <a:pt x="0" y="8408"/>
                      </a:cubicBezTo>
                      <a:cubicBezTo>
                        <a:pt x="0" y="13051"/>
                        <a:pt x="4010" y="17076"/>
                        <a:pt x="8636" y="17076"/>
                      </a:cubicBezTo>
                      <a:cubicBezTo>
                        <a:pt x="10175" y="17076"/>
                        <a:pt x="11615" y="16655"/>
                        <a:pt x="12854" y="15928"/>
                      </a:cubicBezTo>
                      <a:lnTo>
                        <a:pt x="17998" y="21095"/>
                      </a:lnTo>
                      <a:cubicBezTo>
                        <a:pt x="18502" y="21599"/>
                        <a:pt x="19318" y="21599"/>
                        <a:pt x="19821" y="21095"/>
                      </a:cubicBezTo>
                      <a:lnTo>
                        <a:pt x="21098" y="19813"/>
                      </a:lnTo>
                      <a:cubicBezTo>
                        <a:pt x="21600" y="19309"/>
                        <a:pt x="21417" y="18671"/>
                        <a:pt x="20915" y="18167"/>
                      </a:cubicBezTo>
                      <a:close/>
                    </a:path>
                  </a:pathLst>
                </a:custGeom>
                <a:solidFill>
                  <a:srgbClr val="FFFFFF"/>
                </a:solidFill>
                <a:ln w="12700" cap="flat">
                  <a:noFill/>
                  <a:miter lim="400000"/>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7" name="右箭头 16"/>
                <p:cNvSpPr/>
                <p:nvPr/>
              </p:nvSpPr>
              <p:spPr>
                <a:xfrm rot="5400000">
                  <a:off x="4556902" y="3956089"/>
                  <a:ext cx="268355" cy="268355"/>
                </a:xfrm>
                <a:prstGeom prst="rightArrow">
                  <a:avLst>
                    <a:gd name="adj1" fmla="val 32000"/>
                    <a:gd name="adj2" fmla="val 64000"/>
                  </a:avLst>
                </a:prstGeom>
                <a:solidFill>
                  <a:schemeClr val="bg1">
                    <a:lumMod val="85000"/>
                  </a:schemeClr>
                </a:solidFill>
                <a:ln w="12700">
                  <a:miter lim="400000"/>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13" name="矩形 12"/>
              <p:cNvSpPr/>
              <p:nvPr/>
            </p:nvSpPr>
            <p:spPr>
              <a:xfrm>
                <a:off x="3888197" y="2447237"/>
                <a:ext cx="1107996" cy="276999"/>
              </a:xfrm>
              <a:prstGeom prst="rect">
                <a:avLst/>
              </a:prstGeom>
            </p:spPr>
            <p:txBody>
              <a:bodyPr wrap="none">
                <a:noAutofit/>
              </a:bodyPr>
              <a:lstStyle/>
              <a:p>
                <a:pPr algn="ctr"/>
                <a:r>
                  <a:rPr lang="zh-CN" altLang="en-US" sz="2000" b="1" dirty="0">
                    <a:solidFill>
                      <a:schemeClr val="accent3"/>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a:t>
                </a:r>
              </a:p>
            </p:txBody>
          </p:sp>
          <p:sp>
            <p:nvSpPr>
              <p:cNvPr id="14" name="矩形 13"/>
              <p:cNvSpPr/>
              <p:nvPr/>
            </p:nvSpPr>
            <p:spPr>
              <a:xfrm>
                <a:off x="6124765" y="2999084"/>
                <a:ext cx="3578208" cy="608614"/>
              </a:xfrm>
              <a:prstGeom prst="rect">
                <a:avLst/>
              </a:prstGeom>
            </p:spPr>
            <p:txBody>
              <a:bodyPr wrap="square">
                <a:noAutofit/>
              </a:bodyPr>
              <a:lstStyle/>
              <a:p>
                <a:pPr algn="just">
                  <a:lnSpc>
                    <a:spcPct val="11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gr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荣誉奖励</a:t>
            </a:r>
          </a:p>
        </p:txBody>
      </p:sp>
      <p:grpSp>
        <p:nvGrpSpPr>
          <p:cNvPr id="8" name="15ce9144-2a0b-414e-a8c4-460eec62b747"/>
          <p:cNvGrpSpPr>
            <a:grpSpLocks noChangeAspect="1"/>
          </p:cNvGrpSpPr>
          <p:nvPr/>
        </p:nvGrpSpPr>
        <p:grpSpPr>
          <a:xfrm>
            <a:off x="1164493" y="1876105"/>
            <a:ext cx="9874419" cy="3905237"/>
            <a:chOff x="1226137" y="1814461"/>
            <a:chExt cx="9874419" cy="3905237"/>
          </a:xfrm>
        </p:grpSpPr>
        <p:grpSp>
          <p:nvGrpSpPr>
            <p:cNvPr id="9" name="Group 3"/>
            <p:cNvGrpSpPr/>
            <p:nvPr/>
          </p:nvGrpSpPr>
          <p:grpSpPr>
            <a:xfrm>
              <a:off x="1226137" y="1871300"/>
              <a:ext cx="3559875" cy="3848398"/>
              <a:chOff x="4316062" y="1899009"/>
              <a:chExt cx="3559875" cy="3848398"/>
            </a:xfrm>
          </p:grpSpPr>
          <p:sp>
            <p:nvSpPr>
              <p:cNvPr id="22" name="Freeform: Shape 4"/>
              <p:cNvSpPr/>
              <p:nvPr/>
            </p:nvSpPr>
            <p:spPr bwMode="auto">
              <a:xfrm>
                <a:off x="5137082" y="1899009"/>
                <a:ext cx="1474442" cy="1071357"/>
              </a:xfrm>
              <a:custGeom>
                <a:avLst/>
                <a:gdLst>
                  <a:gd name="T0" fmla="*/ 190 w 293"/>
                  <a:gd name="T1" fmla="*/ 0 h 213"/>
                  <a:gd name="T2" fmla="*/ 293 w 293"/>
                  <a:gd name="T3" fmla="*/ 82 h 213"/>
                  <a:gd name="T4" fmla="*/ 101 w 293"/>
                  <a:gd name="T5" fmla="*/ 213 h 213"/>
                  <a:gd name="T6" fmla="*/ 0 w 293"/>
                  <a:gd name="T7" fmla="*/ 121 h 213"/>
                  <a:gd name="T8" fmla="*/ 190 w 293"/>
                  <a:gd name="T9" fmla="*/ 0 h 213"/>
                </a:gdLst>
                <a:ahLst/>
                <a:cxnLst>
                  <a:cxn ang="0">
                    <a:pos x="T0" y="T1"/>
                  </a:cxn>
                  <a:cxn ang="0">
                    <a:pos x="T2" y="T3"/>
                  </a:cxn>
                  <a:cxn ang="0">
                    <a:pos x="T4" y="T5"/>
                  </a:cxn>
                  <a:cxn ang="0">
                    <a:pos x="T6" y="T7"/>
                  </a:cxn>
                  <a:cxn ang="0">
                    <a:pos x="T8" y="T9"/>
                  </a:cxn>
                </a:cxnLst>
                <a:rect l="0" t="0" r="r" b="b"/>
                <a:pathLst>
                  <a:path w="293" h="213">
                    <a:moveTo>
                      <a:pt x="190" y="0"/>
                    </a:moveTo>
                    <a:cubicBezTo>
                      <a:pt x="293" y="82"/>
                      <a:pt x="293" y="82"/>
                      <a:pt x="293" y="82"/>
                    </a:cubicBezTo>
                    <a:cubicBezTo>
                      <a:pt x="101" y="213"/>
                      <a:pt x="101" y="213"/>
                      <a:pt x="101" y="213"/>
                    </a:cubicBezTo>
                    <a:cubicBezTo>
                      <a:pt x="0" y="121"/>
                      <a:pt x="0" y="121"/>
                      <a:pt x="0" y="121"/>
                    </a:cubicBezTo>
                    <a:cubicBezTo>
                      <a:pt x="2" y="119"/>
                      <a:pt x="189" y="1"/>
                      <a:pt x="190" y="0"/>
                    </a:cubicBezTo>
                    <a:close/>
                  </a:path>
                </a:pathLst>
              </a:custGeom>
              <a:gradFill flip="none" rotWithShape="1">
                <a:gsLst>
                  <a:gs pos="0">
                    <a:schemeClr val="accent4"/>
                  </a:gs>
                  <a:gs pos="57000">
                    <a:schemeClr val="accent4">
                      <a:lumMod val="60000"/>
                      <a:lumOff val="40000"/>
                    </a:schemeClr>
                  </a:gs>
                  <a:gs pos="83000">
                    <a:schemeClr val="accent4">
                      <a:lumMod val="60000"/>
                      <a:lumOff val="40000"/>
                    </a:schemeClr>
                  </a:gs>
                  <a:gs pos="100000">
                    <a:schemeClr val="accent4"/>
                  </a:gs>
                </a:gsLst>
                <a:lin ang="27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3" name="Freeform: Shape 5"/>
              <p:cNvSpPr/>
              <p:nvPr/>
            </p:nvSpPr>
            <p:spPr bwMode="auto">
              <a:xfrm>
                <a:off x="5646242" y="2312701"/>
                <a:ext cx="965282" cy="697973"/>
              </a:xfrm>
              <a:custGeom>
                <a:avLst/>
                <a:gdLst>
                  <a:gd name="T0" fmla="*/ 182 w 192"/>
                  <a:gd name="T1" fmla="*/ 14 h 139"/>
                  <a:gd name="T2" fmla="*/ 191 w 192"/>
                  <a:gd name="T3" fmla="*/ 8 h 139"/>
                  <a:gd name="T4" fmla="*/ 192 w 192"/>
                  <a:gd name="T5" fmla="*/ 0 h 139"/>
                  <a:gd name="T6" fmla="*/ 0 w 192"/>
                  <a:gd name="T7" fmla="*/ 131 h 139"/>
                  <a:gd name="T8" fmla="*/ 0 w 192"/>
                  <a:gd name="T9" fmla="*/ 138 h 139"/>
                  <a:gd name="T10" fmla="*/ 67 w 192"/>
                  <a:gd name="T11" fmla="*/ 93 h 139"/>
                  <a:gd name="T12" fmla="*/ 67 w 192"/>
                  <a:gd name="T13" fmla="*/ 93 h 139"/>
                  <a:gd name="T14" fmla="*/ 182 w 192"/>
                  <a:gd name="T15" fmla="*/ 14 h 1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39">
                    <a:moveTo>
                      <a:pt x="182" y="14"/>
                    </a:moveTo>
                    <a:cubicBezTo>
                      <a:pt x="191" y="8"/>
                      <a:pt x="191" y="8"/>
                      <a:pt x="191" y="8"/>
                    </a:cubicBezTo>
                    <a:cubicBezTo>
                      <a:pt x="192" y="0"/>
                      <a:pt x="192" y="0"/>
                      <a:pt x="192" y="0"/>
                    </a:cubicBezTo>
                    <a:cubicBezTo>
                      <a:pt x="0" y="131"/>
                      <a:pt x="0" y="131"/>
                      <a:pt x="0" y="131"/>
                    </a:cubicBezTo>
                    <a:cubicBezTo>
                      <a:pt x="0" y="138"/>
                      <a:pt x="0" y="138"/>
                      <a:pt x="0" y="138"/>
                    </a:cubicBezTo>
                    <a:cubicBezTo>
                      <a:pt x="1" y="139"/>
                      <a:pt x="67" y="93"/>
                      <a:pt x="67" y="93"/>
                    </a:cubicBezTo>
                    <a:cubicBezTo>
                      <a:pt x="67" y="93"/>
                      <a:pt x="67" y="93"/>
                      <a:pt x="67" y="93"/>
                    </a:cubicBezTo>
                    <a:lnTo>
                      <a:pt x="182" y="14"/>
                    </a:lnTo>
                    <a:close/>
                  </a:path>
                </a:pathLst>
              </a:custGeom>
              <a:solidFill>
                <a:schemeClr val="accent4">
                  <a:lumMod val="40000"/>
                  <a:lumOff val="60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4" name="Freeform: Shape 6"/>
              <p:cNvSpPr/>
              <p:nvPr/>
            </p:nvSpPr>
            <p:spPr bwMode="auto">
              <a:xfrm>
                <a:off x="5983560" y="2382711"/>
                <a:ext cx="784955" cy="572805"/>
              </a:xfrm>
              <a:custGeom>
                <a:avLst/>
                <a:gdLst>
                  <a:gd name="T0" fmla="*/ 115 w 156"/>
                  <a:gd name="T1" fmla="*/ 0 h 114"/>
                  <a:gd name="T2" fmla="*/ 156 w 156"/>
                  <a:gd name="T3" fmla="*/ 33 h 114"/>
                  <a:gd name="T4" fmla="*/ 42 w 156"/>
                  <a:gd name="T5" fmla="*/ 114 h 114"/>
                  <a:gd name="T6" fmla="*/ 0 w 156"/>
                  <a:gd name="T7" fmla="*/ 79 h 114"/>
                  <a:gd name="T8" fmla="*/ 115 w 156"/>
                  <a:gd name="T9" fmla="*/ 0 h 114"/>
                </a:gdLst>
                <a:ahLst/>
                <a:cxnLst>
                  <a:cxn ang="0">
                    <a:pos x="T0" y="T1"/>
                  </a:cxn>
                  <a:cxn ang="0">
                    <a:pos x="T2" y="T3"/>
                  </a:cxn>
                  <a:cxn ang="0">
                    <a:pos x="T4" y="T5"/>
                  </a:cxn>
                  <a:cxn ang="0">
                    <a:pos x="T6" y="T7"/>
                  </a:cxn>
                  <a:cxn ang="0">
                    <a:pos x="T8" y="T9"/>
                  </a:cxn>
                </a:cxnLst>
                <a:rect l="0" t="0" r="r" b="b"/>
                <a:pathLst>
                  <a:path w="156" h="114">
                    <a:moveTo>
                      <a:pt x="115" y="0"/>
                    </a:moveTo>
                    <a:cubicBezTo>
                      <a:pt x="156" y="33"/>
                      <a:pt x="156" y="33"/>
                      <a:pt x="156" y="33"/>
                    </a:cubicBezTo>
                    <a:cubicBezTo>
                      <a:pt x="135" y="48"/>
                      <a:pt x="44" y="113"/>
                      <a:pt x="42" y="114"/>
                    </a:cubicBezTo>
                    <a:cubicBezTo>
                      <a:pt x="0" y="79"/>
                      <a:pt x="0" y="79"/>
                      <a:pt x="0" y="79"/>
                    </a:cubicBezTo>
                    <a:lnTo>
                      <a:pt x="115" y="0"/>
                    </a:lnTo>
                    <a:close/>
                  </a:path>
                </a:pathLst>
              </a:custGeom>
              <a:gradFill flip="none" rotWithShape="1">
                <a:gsLst>
                  <a:gs pos="0">
                    <a:schemeClr val="accent4"/>
                  </a:gs>
                  <a:gs pos="57000">
                    <a:schemeClr val="accent4">
                      <a:lumMod val="60000"/>
                      <a:lumOff val="40000"/>
                    </a:schemeClr>
                  </a:gs>
                  <a:gs pos="83000">
                    <a:schemeClr val="accent4">
                      <a:lumMod val="60000"/>
                      <a:lumOff val="40000"/>
                    </a:schemeClr>
                  </a:gs>
                  <a:gs pos="100000">
                    <a:schemeClr val="accent4"/>
                  </a:gs>
                </a:gsLst>
                <a:lin ang="27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5" name="Freeform: Shape 7"/>
              <p:cNvSpPr/>
              <p:nvPr/>
            </p:nvSpPr>
            <p:spPr bwMode="auto">
              <a:xfrm>
                <a:off x="6189345" y="2548187"/>
                <a:ext cx="579169" cy="447636"/>
              </a:xfrm>
              <a:custGeom>
                <a:avLst/>
                <a:gdLst>
                  <a:gd name="T0" fmla="*/ 115 w 115"/>
                  <a:gd name="T1" fmla="*/ 0 h 89"/>
                  <a:gd name="T2" fmla="*/ 115 w 115"/>
                  <a:gd name="T3" fmla="*/ 8 h 89"/>
                  <a:gd name="T4" fmla="*/ 106 w 115"/>
                  <a:gd name="T5" fmla="*/ 14 h 89"/>
                  <a:gd name="T6" fmla="*/ 0 w 115"/>
                  <a:gd name="T7" fmla="*/ 89 h 89"/>
                  <a:gd name="T8" fmla="*/ 1 w 115"/>
                  <a:gd name="T9" fmla="*/ 81 h 89"/>
                  <a:gd name="T10" fmla="*/ 115 w 115"/>
                  <a:gd name="T11" fmla="*/ 0 h 89"/>
                </a:gdLst>
                <a:ahLst/>
                <a:cxnLst>
                  <a:cxn ang="0">
                    <a:pos x="T0" y="T1"/>
                  </a:cxn>
                  <a:cxn ang="0">
                    <a:pos x="T2" y="T3"/>
                  </a:cxn>
                  <a:cxn ang="0">
                    <a:pos x="T4" y="T5"/>
                  </a:cxn>
                  <a:cxn ang="0">
                    <a:pos x="T6" y="T7"/>
                  </a:cxn>
                  <a:cxn ang="0">
                    <a:pos x="T8" y="T9"/>
                  </a:cxn>
                  <a:cxn ang="0">
                    <a:pos x="T10" y="T11"/>
                  </a:cxn>
                </a:cxnLst>
                <a:rect l="0" t="0" r="r" b="b"/>
                <a:pathLst>
                  <a:path w="115" h="89">
                    <a:moveTo>
                      <a:pt x="115" y="0"/>
                    </a:moveTo>
                    <a:cubicBezTo>
                      <a:pt x="115" y="8"/>
                      <a:pt x="115" y="8"/>
                      <a:pt x="115" y="8"/>
                    </a:cubicBezTo>
                    <a:cubicBezTo>
                      <a:pt x="106" y="14"/>
                      <a:pt x="106" y="14"/>
                      <a:pt x="106" y="14"/>
                    </a:cubicBezTo>
                    <a:cubicBezTo>
                      <a:pt x="105" y="14"/>
                      <a:pt x="1" y="88"/>
                      <a:pt x="0" y="89"/>
                    </a:cubicBezTo>
                    <a:cubicBezTo>
                      <a:pt x="1" y="81"/>
                      <a:pt x="1" y="81"/>
                      <a:pt x="1" y="81"/>
                    </a:cubicBezTo>
                    <a:cubicBezTo>
                      <a:pt x="3" y="80"/>
                      <a:pt x="93" y="16"/>
                      <a:pt x="115" y="0"/>
                    </a:cubicBezTo>
                    <a:close/>
                  </a:path>
                </a:pathLst>
              </a:custGeom>
              <a:solidFill>
                <a:schemeClr val="accent4">
                  <a:lumMod val="40000"/>
                  <a:lumOff val="60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6" name="Freeform: Shape 8"/>
              <p:cNvSpPr/>
              <p:nvPr/>
            </p:nvSpPr>
            <p:spPr bwMode="auto">
              <a:xfrm>
                <a:off x="5137082" y="2507879"/>
                <a:ext cx="509160" cy="498552"/>
              </a:xfrm>
              <a:custGeom>
                <a:avLst/>
                <a:gdLst>
                  <a:gd name="T0" fmla="*/ 2 w 101"/>
                  <a:gd name="T1" fmla="*/ 7 h 99"/>
                  <a:gd name="T2" fmla="*/ 0 w 101"/>
                  <a:gd name="T3" fmla="*/ 0 h 99"/>
                  <a:gd name="T4" fmla="*/ 101 w 101"/>
                  <a:gd name="T5" fmla="*/ 92 h 99"/>
                  <a:gd name="T6" fmla="*/ 101 w 101"/>
                  <a:gd name="T7" fmla="*/ 99 h 99"/>
                  <a:gd name="T8" fmla="*/ 2 w 101"/>
                  <a:gd name="T9" fmla="*/ 7 h 99"/>
                </a:gdLst>
                <a:ahLst/>
                <a:cxnLst>
                  <a:cxn ang="0">
                    <a:pos x="T0" y="T1"/>
                  </a:cxn>
                  <a:cxn ang="0">
                    <a:pos x="T2" y="T3"/>
                  </a:cxn>
                  <a:cxn ang="0">
                    <a:pos x="T4" y="T5"/>
                  </a:cxn>
                  <a:cxn ang="0">
                    <a:pos x="T6" y="T7"/>
                  </a:cxn>
                  <a:cxn ang="0">
                    <a:pos x="T8" y="T9"/>
                  </a:cxn>
                </a:cxnLst>
                <a:rect l="0" t="0" r="r" b="b"/>
                <a:pathLst>
                  <a:path w="101" h="99">
                    <a:moveTo>
                      <a:pt x="2" y="7"/>
                    </a:moveTo>
                    <a:cubicBezTo>
                      <a:pt x="0" y="0"/>
                      <a:pt x="0" y="0"/>
                      <a:pt x="0" y="0"/>
                    </a:cubicBezTo>
                    <a:cubicBezTo>
                      <a:pt x="101" y="92"/>
                      <a:pt x="101" y="92"/>
                      <a:pt x="101" y="92"/>
                    </a:cubicBezTo>
                    <a:cubicBezTo>
                      <a:pt x="101" y="99"/>
                      <a:pt x="101" y="99"/>
                      <a:pt x="101" y="99"/>
                    </a:cubicBezTo>
                    <a:cubicBezTo>
                      <a:pt x="30" y="33"/>
                      <a:pt x="60" y="61"/>
                      <a:pt x="2" y="7"/>
                    </a:cubicBezTo>
                    <a:close/>
                  </a:path>
                </a:pathLst>
              </a:custGeom>
              <a:solidFill>
                <a:schemeClr val="accent4">
                  <a:lumMod val="60000"/>
                  <a:lumOff val="40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7" name="Freeform: Shape 9"/>
              <p:cNvSpPr/>
              <p:nvPr/>
            </p:nvSpPr>
            <p:spPr bwMode="auto">
              <a:xfrm>
                <a:off x="5983560" y="2779431"/>
                <a:ext cx="210028" cy="216393"/>
              </a:xfrm>
              <a:custGeom>
                <a:avLst/>
                <a:gdLst>
                  <a:gd name="T0" fmla="*/ 0 w 42"/>
                  <a:gd name="T1" fmla="*/ 0 h 43"/>
                  <a:gd name="T2" fmla="*/ 0 w 42"/>
                  <a:gd name="T3" fmla="*/ 0 h 43"/>
                  <a:gd name="T4" fmla="*/ 1 w 42"/>
                  <a:gd name="T5" fmla="*/ 6 h 43"/>
                  <a:gd name="T6" fmla="*/ 40 w 42"/>
                  <a:gd name="T7" fmla="*/ 42 h 43"/>
                  <a:gd name="T8" fmla="*/ 41 w 42"/>
                  <a:gd name="T9" fmla="*/ 42 h 43"/>
                  <a:gd name="T10" fmla="*/ 41 w 42"/>
                  <a:gd name="T11" fmla="*/ 43 h 43"/>
                  <a:gd name="T12" fmla="*/ 42 w 42"/>
                  <a:gd name="T13" fmla="*/ 35 h 43"/>
                  <a:gd name="T14" fmla="*/ 0 w 42"/>
                  <a:gd name="T15" fmla="*/ 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43">
                    <a:moveTo>
                      <a:pt x="0" y="0"/>
                    </a:moveTo>
                    <a:cubicBezTo>
                      <a:pt x="0" y="0"/>
                      <a:pt x="0" y="0"/>
                      <a:pt x="0" y="0"/>
                    </a:cubicBezTo>
                    <a:cubicBezTo>
                      <a:pt x="1" y="6"/>
                      <a:pt x="1" y="6"/>
                      <a:pt x="1" y="6"/>
                    </a:cubicBezTo>
                    <a:cubicBezTo>
                      <a:pt x="1" y="7"/>
                      <a:pt x="39" y="41"/>
                      <a:pt x="40" y="42"/>
                    </a:cubicBezTo>
                    <a:cubicBezTo>
                      <a:pt x="41" y="42"/>
                      <a:pt x="41" y="42"/>
                      <a:pt x="41" y="42"/>
                    </a:cubicBezTo>
                    <a:cubicBezTo>
                      <a:pt x="41" y="43"/>
                      <a:pt x="41" y="43"/>
                      <a:pt x="41" y="43"/>
                    </a:cubicBezTo>
                    <a:cubicBezTo>
                      <a:pt x="42" y="35"/>
                      <a:pt x="42" y="35"/>
                      <a:pt x="42" y="35"/>
                    </a:cubicBezTo>
                    <a:lnTo>
                      <a:pt x="0" y="0"/>
                    </a:lnTo>
                    <a:close/>
                  </a:path>
                </a:pathLst>
              </a:custGeom>
              <a:solidFill>
                <a:schemeClr val="accent4">
                  <a:lumMod val="60000"/>
                  <a:lumOff val="40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8" name="Freeform: Shape 10"/>
              <p:cNvSpPr/>
              <p:nvPr/>
            </p:nvSpPr>
            <p:spPr bwMode="auto">
              <a:xfrm>
                <a:off x="6149037" y="3017039"/>
                <a:ext cx="212150" cy="216393"/>
              </a:xfrm>
              <a:custGeom>
                <a:avLst/>
                <a:gdLst>
                  <a:gd name="T0" fmla="*/ 100 w 100"/>
                  <a:gd name="T1" fmla="*/ 87 h 102"/>
                  <a:gd name="T2" fmla="*/ 0 w 100"/>
                  <a:gd name="T3" fmla="*/ 0 h 102"/>
                  <a:gd name="T4" fmla="*/ 2 w 100"/>
                  <a:gd name="T5" fmla="*/ 16 h 102"/>
                  <a:gd name="T6" fmla="*/ 95 w 100"/>
                  <a:gd name="T7" fmla="*/ 99 h 102"/>
                  <a:gd name="T8" fmla="*/ 100 w 100"/>
                  <a:gd name="T9" fmla="*/ 102 h 102"/>
                  <a:gd name="T10" fmla="*/ 100 w 100"/>
                  <a:gd name="T11" fmla="*/ 87 h 102"/>
                </a:gdLst>
                <a:ahLst/>
                <a:cxnLst>
                  <a:cxn ang="0">
                    <a:pos x="T0" y="T1"/>
                  </a:cxn>
                  <a:cxn ang="0">
                    <a:pos x="T2" y="T3"/>
                  </a:cxn>
                  <a:cxn ang="0">
                    <a:pos x="T4" y="T5"/>
                  </a:cxn>
                  <a:cxn ang="0">
                    <a:pos x="T6" y="T7"/>
                  </a:cxn>
                  <a:cxn ang="0">
                    <a:pos x="T8" y="T9"/>
                  </a:cxn>
                  <a:cxn ang="0">
                    <a:pos x="T10" y="T11"/>
                  </a:cxn>
                </a:cxnLst>
                <a:rect l="0" t="0" r="r" b="b"/>
                <a:pathLst>
                  <a:path w="100" h="102">
                    <a:moveTo>
                      <a:pt x="100" y="87"/>
                    </a:moveTo>
                    <a:lnTo>
                      <a:pt x="0" y="0"/>
                    </a:lnTo>
                    <a:lnTo>
                      <a:pt x="2" y="16"/>
                    </a:lnTo>
                    <a:lnTo>
                      <a:pt x="95" y="99"/>
                    </a:lnTo>
                    <a:lnTo>
                      <a:pt x="100" y="102"/>
                    </a:lnTo>
                    <a:lnTo>
                      <a:pt x="100" y="87"/>
                    </a:lnTo>
                    <a:close/>
                  </a:path>
                </a:pathLst>
              </a:custGeom>
              <a:solidFill>
                <a:schemeClr val="accent4">
                  <a:lumMod val="60000"/>
                  <a:lumOff val="40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9" name="Freeform: Shape 11"/>
              <p:cNvSpPr/>
              <p:nvPr/>
            </p:nvSpPr>
            <p:spPr bwMode="auto">
              <a:xfrm>
                <a:off x="6149037" y="2618197"/>
                <a:ext cx="780712" cy="615235"/>
              </a:xfrm>
              <a:custGeom>
                <a:avLst/>
                <a:gdLst>
                  <a:gd name="T0" fmla="*/ 114 w 155"/>
                  <a:gd name="T1" fmla="*/ 0 h 122"/>
                  <a:gd name="T2" fmla="*/ 155 w 155"/>
                  <a:gd name="T3" fmla="*/ 33 h 122"/>
                  <a:gd name="T4" fmla="*/ 42 w 155"/>
                  <a:gd name="T5" fmla="*/ 116 h 122"/>
                  <a:gd name="T6" fmla="*/ 0 w 155"/>
                  <a:gd name="T7" fmla="*/ 79 h 122"/>
                  <a:gd name="T8" fmla="*/ 7 w 155"/>
                  <a:gd name="T9" fmla="*/ 74 h 122"/>
                  <a:gd name="T10" fmla="*/ 8 w 155"/>
                  <a:gd name="T11" fmla="*/ 74 h 122"/>
                  <a:gd name="T12" fmla="*/ 8 w 155"/>
                  <a:gd name="T13" fmla="*/ 75 h 122"/>
                  <a:gd name="T14" fmla="*/ 114 w 155"/>
                  <a:gd name="T15" fmla="*/ 0 h 1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5" h="122">
                    <a:moveTo>
                      <a:pt x="114" y="0"/>
                    </a:moveTo>
                    <a:cubicBezTo>
                      <a:pt x="155" y="33"/>
                      <a:pt x="155" y="33"/>
                      <a:pt x="155" y="33"/>
                    </a:cubicBezTo>
                    <a:cubicBezTo>
                      <a:pt x="34" y="122"/>
                      <a:pt x="50" y="110"/>
                      <a:pt x="42" y="116"/>
                    </a:cubicBezTo>
                    <a:cubicBezTo>
                      <a:pt x="0" y="79"/>
                      <a:pt x="0" y="79"/>
                      <a:pt x="0" y="79"/>
                    </a:cubicBezTo>
                    <a:cubicBezTo>
                      <a:pt x="7" y="74"/>
                      <a:pt x="7" y="74"/>
                      <a:pt x="7" y="74"/>
                    </a:cubicBezTo>
                    <a:cubicBezTo>
                      <a:pt x="8" y="74"/>
                      <a:pt x="8" y="74"/>
                      <a:pt x="8" y="74"/>
                    </a:cubicBezTo>
                    <a:cubicBezTo>
                      <a:pt x="8" y="75"/>
                      <a:pt x="8" y="75"/>
                      <a:pt x="8" y="75"/>
                    </a:cubicBezTo>
                    <a:cubicBezTo>
                      <a:pt x="9" y="74"/>
                      <a:pt x="113" y="0"/>
                      <a:pt x="114" y="0"/>
                    </a:cubicBezTo>
                    <a:close/>
                  </a:path>
                </a:pathLst>
              </a:custGeom>
              <a:gradFill flip="none" rotWithShape="1">
                <a:gsLst>
                  <a:gs pos="0">
                    <a:schemeClr val="accent4"/>
                  </a:gs>
                  <a:gs pos="57000">
                    <a:schemeClr val="accent4">
                      <a:lumMod val="60000"/>
                      <a:lumOff val="40000"/>
                    </a:schemeClr>
                  </a:gs>
                  <a:gs pos="83000">
                    <a:schemeClr val="accent4">
                      <a:lumMod val="60000"/>
                      <a:lumOff val="40000"/>
                    </a:schemeClr>
                  </a:gs>
                  <a:gs pos="100000">
                    <a:schemeClr val="accent4"/>
                  </a:gs>
                </a:gsLst>
                <a:lin ang="27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0" name="Freeform: Shape 12"/>
              <p:cNvSpPr/>
              <p:nvPr/>
            </p:nvSpPr>
            <p:spPr bwMode="auto">
              <a:xfrm>
                <a:off x="6325121" y="2783674"/>
                <a:ext cx="604627" cy="449758"/>
              </a:xfrm>
              <a:custGeom>
                <a:avLst/>
                <a:gdLst>
                  <a:gd name="T0" fmla="*/ 119 w 120"/>
                  <a:gd name="T1" fmla="*/ 7 h 89"/>
                  <a:gd name="T2" fmla="*/ 111 w 120"/>
                  <a:gd name="T3" fmla="*/ 13 h 89"/>
                  <a:gd name="T4" fmla="*/ 7 w 120"/>
                  <a:gd name="T5" fmla="*/ 89 h 89"/>
                  <a:gd name="T6" fmla="*/ 7 w 120"/>
                  <a:gd name="T7" fmla="*/ 83 h 89"/>
                  <a:gd name="T8" fmla="*/ 120 w 120"/>
                  <a:gd name="T9" fmla="*/ 0 h 89"/>
                  <a:gd name="T10" fmla="*/ 119 w 120"/>
                  <a:gd name="T11" fmla="*/ 7 h 89"/>
                </a:gdLst>
                <a:ahLst/>
                <a:cxnLst>
                  <a:cxn ang="0">
                    <a:pos x="T0" y="T1"/>
                  </a:cxn>
                  <a:cxn ang="0">
                    <a:pos x="T2" y="T3"/>
                  </a:cxn>
                  <a:cxn ang="0">
                    <a:pos x="T4" y="T5"/>
                  </a:cxn>
                  <a:cxn ang="0">
                    <a:pos x="T6" y="T7"/>
                  </a:cxn>
                  <a:cxn ang="0">
                    <a:pos x="T8" y="T9"/>
                  </a:cxn>
                  <a:cxn ang="0">
                    <a:pos x="T10" y="T11"/>
                  </a:cxn>
                </a:cxnLst>
                <a:rect l="0" t="0" r="r" b="b"/>
                <a:pathLst>
                  <a:path w="120" h="89">
                    <a:moveTo>
                      <a:pt x="119" y="7"/>
                    </a:moveTo>
                    <a:cubicBezTo>
                      <a:pt x="111" y="13"/>
                      <a:pt x="111" y="13"/>
                      <a:pt x="111" y="13"/>
                    </a:cubicBezTo>
                    <a:cubicBezTo>
                      <a:pt x="110" y="14"/>
                      <a:pt x="8" y="89"/>
                      <a:pt x="7" y="89"/>
                    </a:cubicBezTo>
                    <a:cubicBezTo>
                      <a:pt x="7" y="83"/>
                      <a:pt x="7" y="83"/>
                      <a:pt x="7" y="83"/>
                    </a:cubicBezTo>
                    <a:cubicBezTo>
                      <a:pt x="14" y="78"/>
                      <a:pt x="0" y="88"/>
                      <a:pt x="120" y="0"/>
                    </a:cubicBezTo>
                    <a:lnTo>
                      <a:pt x="119" y="7"/>
                    </a:lnTo>
                    <a:close/>
                  </a:path>
                </a:pathLst>
              </a:custGeom>
              <a:solidFill>
                <a:schemeClr val="accent4">
                  <a:lumMod val="40000"/>
                  <a:lumOff val="60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1" name="Freeform: Shape 13"/>
              <p:cNvSpPr/>
              <p:nvPr/>
            </p:nvSpPr>
            <p:spPr bwMode="auto">
              <a:xfrm>
                <a:off x="6314514" y="3252525"/>
                <a:ext cx="212150" cy="220636"/>
              </a:xfrm>
              <a:custGeom>
                <a:avLst/>
                <a:gdLst>
                  <a:gd name="T0" fmla="*/ 0 w 42"/>
                  <a:gd name="T1" fmla="*/ 7 h 44"/>
                  <a:gd name="T2" fmla="*/ 0 w 42"/>
                  <a:gd name="T3" fmla="*/ 0 h 44"/>
                  <a:gd name="T4" fmla="*/ 42 w 42"/>
                  <a:gd name="T5" fmla="*/ 38 h 44"/>
                  <a:gd name="T6" fmla="*/ 41 w 42"/>
                  <a:gd name="T7" fmla="*/ 44 h 44"/>
                  <a:gd name="T8" fmla="*/ 0 w 42"/>
                  <a:gd name="T9" fmla="*/ 7 h 44"/>
                </a:gdLst>
                <a:ahLst/>
                <a:cxnLst>
                  <a:cxn ang="0">
                    <a:pos x="T0" y="T1"/>
                  </a:cxn>
                  <a:cxn ang="0">
                    <a:pos x="T2" y="T3"/>
                  </a:cxn>
                  <a:cxn ang="0">
                    <a:pos x="T4" y="T5"/>
                  </a:cxn>
                  <a:cxn ang="0">
                    <a:pos x="T6" y="T7"/>
                  </a:cxn>
                  <a:cxn ang="0">
                    <a:pos x="T8" y="T9"/>
                  </a:cxn>
                </a:cxnLst>
                <a:rect l="0" t="0" r="r" b="b"/>
                <a:pathLst>
                  <a:path w="42" h="44">
                    <a:moveTo>
                      <a:pt x="0" y="7"/>
                    </a:moveTo>
                    <a:cubicBezTo>
                      <a:pt x="0" y="0"/>
                      <a:pt x="0" y="0"/>
                      <a:pt x="0" y="0"/>
                    </a:cubicBezTo>
                    <a:cubicBezTo>
                      <a:pt x="42" y="38"/>
                      <a:pt x="42" y="38"/>
                      <a:pt x="42" y="38"/>
                    </a:cubicBezTo>
                    <a:cubicBezTo>
                      <a:pt x="41" y="44"/>
                      <a:pt x="41" y="44"/>
                      <a:pt x="41" y="44"/>
                    </a:cubicBezTo>
                    <a:cubicBezTo>
                      <a:pt x="11" y="17"/>
                      <a:pt x="38" y="41"/>
                      <a:pt x="0" y="7"/>
                    </a:cubicBezTo>
                  </a:path>
                </a:pathLst>
              </a:custGeom>
              <a:solidFill>
                <a:schemeClr val="accent4">
                  <a:lumMod val="60000"/>
                  <a:lumOff val="40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2" name="Freeform: Shape 14"/>
              <p:cNvSpPr/>
              <p:nvPr/>
            </p:nvSpPr>
            <p:spPr bwMode="auto">
              <a:xfrm>
                <a:off x="6314514" y="2849440"/>
                <a:ext cx="770104" cy="594020"/>
              </a:xfrm>
              <a:custGeom>
                <a:avLst/>
                <a:gdLst>
                  <a:gd name="T0" fmla="*/ 153 w 153"/>
                  <a:gd name="T1" fmla="*/ 33 h 118"/>
                  <a:gd name="T2" fmla="*/ 113 w 153"/>
                  <a:gd name="T3" fmla="*/ 0 h 118"/>
                  <a:gd name="T4" fmla="*/ 9 w 153"/>
                  <a:gd name="T5" fmla="*/ 76 h 118"/>
                  <a:gd name="T6" fmla="*/ 7 w 153"/>
                  <a:gd name="T7" fmla="*/ 75 h 118"/>
                  <a:gd name="T8" fmla="*/ 0 w 153"/>
                  <a:gd name="T9" fmla="*/ 80 h 118"/>
                  <a:gd name="T10" fmla="*/ 42 w 153"/>
                  <a:gd name="T11" fmla="*/ 118 h 118"/>
                  <a:gd name="T12" fmla="*/ 153 w 153"/>
                  <a:gd name="T13" fmla="*/ 33 h 118"/>
                </a:gdLst>
                <a:ahLst/>
                <a:cxnLst>
                  <a:cxn ang="0">
                    <a:pos x="T0" y="T1"/>
                  </a:cxn>
                  <a:cxn ang="0">
                    <a:pos x="T2" y="T3"/>
                  </a:cxn>
                  <a:cxn ang="0">
                    <a:pos x="T4" y="T5"/>
                  </a:cxn>
                  <a:cxn ang="0">
                    <a:pos x="T6" y="T7"/>
                  </a:cxn>
                  <a:cxn ang="0">
                    <a:pos x="T8" y="T9"/>
                  </a:cxn>
                  <a:cxn ang="0">
                    <a:pos x="T10" y="T11"/>
                  </a:cxn>
                  <a:cxn ang="0">
                    <a:pos x="T12" y="T13"/>
                  </a:cxn>
                </a:cxnLst>
                <a:rect l="0" t="0" r="r" b="b"/>
                <a:pathLst>
                  <a:path w="153" h="118">
                    <a:moveTo>
                      <a:pt x="153" y="33"/>
                    </a:moveTo>
                    <a:cubicBezTo>
                      <a:pt x="113" y="0"/>
                      <a:pt x="113" y="0"/>
                      <a:pt x="113" y="0"/>
                    </a:cubicBezTo>
                    <a:cubicBezTo>
                      <a:pt x="112" y="1"/>
                      <a:pt x="10" y="76"/>
                      <a:pt x="9" y="76"/>
                    </a:cubicBezTo>
                    <a:cubicBezTo>
                      <a:pt x="7" y="75"/>
                      <a:pt x="7" y="75"/>
                      <a:pt x="7" y="75"/>
                    </a:cubicBezTo>
                    <a:cubicBezTo>
                      <a:pt x="0" y="80"/>
                      <a:pt x="0" y="80"/>
                      <a:pt x="0" y="80"/>
                    </a:cubicBezTo>
                    <a:cubicBezTo>
                      <a:pt x="42" y="118"/>
                      <a:pt x="42" y="118"/>
                      <a:pt x="42" y="118"/>
                    </a:cubicBezTo>
                    <a:cubicBezTo>
                      <a:pt x="153" y="33"/>
                      <a:pt x="153" y="33"/>
                      <a:pt x="153" y="33"/>
                    </a:cubicBezTo>
                  </a:path>
                </a:pathLst>
              </a:custGeom>
              <a:gradFill flip="none" rotWithShape="1">
                <a:gsLst>
                  <a:gs pos="0">
                    <a:schemeClr val="accent4"/>
                  </a:gs>
                  <a:gs pos="57000">
                    <a:schemeClr val="accent4">
                      <a:lumMod val="60000"/>
                      <a:lumOff val="40000"/>
                    </a:schemeClr>
                  </a:gs>
                  <a:gs pos="83000">
                    <a:schemeClr val="accent4">
                      <a:lumMod val="60000"/>
                      <a:lumOff val="40000"/>
                    </a:schemeClr>
                  </a:gs>
                  <a:gs pos="100000">
                    <a:schemeClr val="accent4"/>
                  </a:gs>
                </a:gsLst>
                <a:lin ang="27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3" name="Freeform: Shape 15"/>
              <p:cNvSpPr/>
              <p:nvPr/>
            </p:nvSpPr>
            <p:spPr bwMode="auto">
              <a:xfrm>
                <a:off x="6522421" y="3017039"/>
                <a:ext cx="562197" cy="456122"/>
              </a:xfrm>
              <a:custGeom>
                <a:avLst/>
                <a:gdLst>
                  <a:gd name="T0" fmla="*/ 111 w 112"/>
                  <a:gd name="T1" fmla="*/ 7 h 91"/>
                  <a:gd name="T2" fmla="*/ 112 w 112"/>
                  <a:gd name="T3" fmla="*/ 0 h 91"/>
                  <a:gd name="T4" fmla="*/ 1 w 112"/>
                  <a:gd name="T5" fmla="*/ 85 h 91"/>
                  <a:gd name="T6" fmla="*/ 0 w 112"/>
                  <a:gd name="T7" fmla="*/ 91 h 91"/>
                  <a:gd name="T8" fmla="*/ 104 w 112"/>
                  <a:gd name="T9" fmla="*/ 12 h 91"/>
                  <a:gd name="T10" fmla="*/ 111 w 112"/>
                  <a:gd name="T11" fmla="*/ 7 h 91"/>
                </a:gdLst>
                <a:ahLst/>
                <a:cxnLst>
                  <a:cxn ang="0">
                    <a:pos x="T0" y="T1"/>
                  </a:cxn>
                  <a:cxn ang="0">
                    <a:pos x="T2" y="T3"/>
                  </a:cxn>
                  <a:cxn ang="0">
                    <a:pos x="T4" y="T5"/>
                  </a:cxn>
                  <a:cxn ang="0">
                    <a:pos x="T6" y="T7"/>
                  </a:cxn>
                  <a:cxn ang="0">
                    <a:pos x="T8" y="T9"/>
                  </a:cxn>
                  <a:cxn ang="0">
                    <a:pos x="T10" y="T11"/>
                  </a:cxn>
                </a:cxnLst>
                <a:rect l="0" t="0" r="r" b="b"/>
                <a:pathLst>
                  <a:path w="112" h="91">
                    <a:moveTo>
                      <a:pt x="111" y="7"/>
                    </a:moveTo>
                    <a:cubicBezTo>
                      <a:pt x="112" y="0"/>
                      <a:pt x="112" y="0"/>
                      <a:pt x="112" y="0"/>
                    </a:cubicBezTo>
                    <a:cubicBezTo>
                      <a:pt x="1" y="85"/>
                      <a:pt x="1" y="85"/>
                      <a:pt x="1" y="85"/>
                    </a:cubicBezTo>
                    <a:cubicBezTo>
                      <a:pt x="0" y="91"/>
                      <a:pt x="0" y="91"/>
                      <a:pt x="0" y="91"/>
                    </a:cubicBezTo>
                    <a:cubicBezTo>
                      <a:pt x="104" y="12"/>
                      <a:pt x="104" y="12"/>
                      <a:pt x="104" y="12"/>
                    </a:cubicBezTo>
                    <a:cubicBezTo>
                      <a:pt x="111" y="7"/>
                      <a:pt x="109" y="9"/>
                      <a:pt x="111" y="7"/>
                    </a:cubicBezTo>
                  </a:path>
                </a:pathLst>
              </a:custGeom>
              <a:solidFill>
                <a:schemeClr val="accent4">
                  <a:lumMod val="40000"/>
                  <a:lumOff val="60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4" name="Freeform: Shape 16"/>
              <p:cNvSpPr/>
              <p:nvPr/>
            </p:nvSpPr>
            <p:spPr bwMode="auto">
              <a:xfrm>
                <a:off x="6409981" y="3076441"/>
                <a:ext cx="1465956" cy="1166824"/>
              </a:xfrm>
              <a:custGeom>
                <a:avLst/>
                <a:gdLst>
                  <a:gd name="T0" fmla="*/ 5 w 291"/>
                  <a:gd name="T1" fmla="*/ 64 h 232"/>
                  <a:gd name="T2" fmla="*/ 5 w 291"/>
                  <a:gd name="T3" fmla="*/ 64 h 232"/>
                  <a:gd name="T4" fmla="*/ 0 w 291"/>
                  <a:gd name="T5" fmla="*/ 67 h 232"/>
                  <a:gd name="T6" fmla="*/ 182 w 291"/>
                  <a:gd name="T7" fmla="*/ 232 h 232"/>
                  <a:gd name="T8" fmla="*/ 291 w 291"/>
                  <a:gd name="T9" fmla="*/ 138 h 232"/>
                  <a:gd name="T10" fmla="*/ 126 w 291"/>
                  <a:gd name="T11" fmla="*/ 0 h 232"/>
                  <a:gd name="T12" fmla="*/ 22 w 291"/>
                  <a:gd name="T13" fmla="*/ 79 h 232"/>
                  <a:gd name="T14" fmla="*/ 5 w 291"/>
                  <a:gd name="T15" fmla="*/ 64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1" h="232">
                    <a:moveTo>
                      <a:pt x="5" y="64"/>
                    </a:moveTo>
                    <a:cubicBezTo>
                      <a:pt x="5" y="64"/>
                      <a:pt x="5" y="64"/>
                      <a:pt x="5" y="64"/>
                    </a:cubicBezTo>
                    <a:cubicBezTo>
                      <a:pt x="0" y="67"/>
                      <a:pt x="0" y="67"/>
                      <a:pt x="0" y="67"/>
                    </a:cubicBezTo>
                    <a:cubicBezTo>
                      <a:pt x="182" y="232"/>
                      <a:pt x="182" y="232"/>
                      <a:pt x="182" y="232"/>
                    </a:cubicBezTo>
                    <a:cubicBezTo>
                      <a:pt x="185" y="229"/>
                      <a:pt x="288" y="140"/>
                      <a:pt x="291" y="138"/>
                    </a:cubicBezTo>
                    <a:cubicBezTo>
                      <a:pt x="290" y="137"/>
                      <a:pt x="127" y="1"/>
                      <a:pt x="126" y="0"/>
                    </a:cubicBezTo>
                    <a:cubicBezTo>
                      <a:pt x="22" y="79"/>
                      <a:pt x="22" y="79"/>
                      <a:pt x="22" y="79"/>
                    </a:cubicBezTo>
                    <a:cubicBezTo>
                      <a:pt x="5" y="64"/>
                      <a:pt x="5" y="64"/>
                      <a:pt x="5" y="64"/>
                    </a:cubicBezTo>
                  </a:path>
                </a:pathLst>
              </a:custGeom>
              <a:solidFill>
                <a:srgbClr val="33B3D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5" name="Freeform: Shape 17"/>
              <p:cNvSpPr/>
              <p:nvPr/>
            </p:nvSpPr>
            <p:spPr bwMode="auto">
              <a:xfrm>
                <a:off x="6409981" y="3076441"/>
                <a:ext cx="1465956" cy="1166824"/>
              </a:xfrm>
              <a:custGeom>
                <a:avLst/>
                <a:gdLst>
                  <a:gd name="T0" fmla="*/ 126 w 291"/>
                  <a:gd name="T1" fmla="*/ 0 h 232"/>
                  <a:gd name="T2" fmla="*/ 22 w 291"/>
                  <a:gd name="T3" fmla="*/ 79 h 232"/>
                  <a:gd name="T4" fmla="*/ 5 w 291"/>
                  <a:gd name="T5" fmla="*/ 64 h 232"/>
                  <a:gd name="T6" fmla="*/ 5 w 291"/>
                  <a:gd name="T7" fmla="*/ 64 h 232"/>
                  <a:gd name="T8" fmla="*/ 5 w 291"/>
                  <a:gd name="T9" fmla="*/ 64 h 232"/>
                  <a:gd name="T10" fmla="*/ 0 w 291"/>
                  <a:gd name="T11" fmla="*/ 67 h 232"/>
                  <a:gd name="T12" fmla="*/ 182 w 291"/>
                  <a:gd name="T13" fmla="*/ 232 h 232"/>
                  <a:gd name="T14" fmla="*/ 291 w 291"/>
                  <a:gd name="T15" fmla="*/ 138 h 232"/>
                  <a:gd name="T16" fmla="*/ 126 w 291"/>
                  <a:gd name="T17" fmla="*/ 0 h 232"/>
                  <a:gd name="T18" fmla="*/ 126 w 291"/>
                  <a:gd name="T19"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1" h="232">
                    <a:moveTo>
                      <a:pt x="126" y="0"/>
                    </a:moveTo>
                    <a:cubicBezTo>
                      <a:pt x="22" y="79"/>
                      <a:pt x="22" y="79"/>
                      <a:pt x="22" y="79"/>
                    </a:cubicBezTo>
                    <a:cubicBezTo>
                      <a:pt x="5" y="64"/>
                      <a:pt x="5" y="64"/>
                      <a:pt x="5" y="64"/>
                    </a:cubicBezTo>
                    <a:cubicBezTo>
                      <a:pt x="5" y="64"/>
                      <a:pt x="5" y="64"/>
                      <a:pt x="5" y="64"/>
                    </a:cubicBezTo>
                    <a:cubicBezTo>
                      <a:pt x="5" y="64"/>
                      <a:pt x="5" y="64"/>
                      <a:pt x="5" y="64"/>
                    </a:cubicBezTo>
                    <a:cubicBezTo>
                      <a:pt x="0" y="67"/>
                      <a:pt x="0" y="67"/>
                      <a:pt x="0" y="67"/>
                    </a:cubicBezTo>
                    <a:cubicBezTo>
                      <a:pt x="182" y="232"/>
                      <a:pt x="182" y="232"/>
                      <a:pt x="182" y="232"/>
                    </a:cubicBezTo>
                    <a:cubicBezTo>
                      <a:pt x="185" y="229"/>
                      <a:pt x="288" y="140"/>
                      <a:pt x="291" y="138"/>
                    </a:cubicBezTo>
                    <a:cubicBezTo>
                      <a:pt x="290" y="137"/>
                      <a:pt x="127" y="1"/>
                      <a:pt x="126" y="0"/>
                    </a:cubicBezTo>
                    <a:cubicBezTo>
                      <a:pt x="126" y="0"/>
                      <a:pt x="126" y="0"/>
                      <a:pt x="126" y="0"/>
                    </a:cubicBezTo>
                  </a:path>
                </a:pathLst>
              </a:custGeom>
              <a:gradFill flip="none" rotWithShape="1">
                <a:gsLst>
                  <a:gs pos="0">
                    <a:schemeClr val="accent3">
                      <a:lumMod val="75000"/>
                    </a:schemeClr>
                  </a:gs>
                  <a:gs pos="57000">
                    <a:schemeClr val="accent3"/>
                  </a:gs>
                  <a:gs pos="83000">
                    <a:schemeClr val="accent3"/>
                  </a:gs>
                  <a:gs pos="100000">
                    <a:schemeClr val="accent3"/>
                  </a:gs>
                </a:gsLst>
                <a:lin ang="81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6" name="Freeform: Shape 18"/>
              <p:cNvSpPr/>
              <p:nvPr/>
            </p:nvSpPr>
            <p:spPr bwMode="auto">
              <a:xfrm>
                <a:off x="5272858" y="3594086"/>
                <a:ext cx="524010" cy="549468"/>
              </a:xfrm>
              <a:custGeom>
                <a:avLst/>
                <a:gdLst>
                  <a:gd name="T0" fmla="*/ 0 w 247"/>
                  <a:gd name="T1" fmla="*/ 43 h 259"/>
                  <a:gd name="T2" fmla="*/ 57 w 247"/>
                  <a:gd name="T3" fmla="*/ 0 h 259"/>
                  <a:gd name="T4" fmla="*/ 247 w 247"/>
                  <a:gd name="T5" fmla="*/ 190 h 259"/>
                  <a:gd name="T6" fmla="*/ 154 w 247"/>
                  <a:gd name="T7" fmla="*/ 259 h 259"/>
                  <a:gd name="T8" fmla="*/ 145 w 247"/>
                  <a:gd name="T9" fmla="*/ 247 h 259"/>
                  <a:gd name="T10" fmla="*/ 171 w 247"/>
                  <a:gd name="T11" fmla="*/ 228 h 259"/>
                  <a:gd name="T12" fmla="*/ 169 w 247"/>
                  <a:gd name="T13" fmla="*/ 216 h 259"/>
                  <a:gd name="T14" fmla="*/ 0 w 247"/>
                  <a:gd name="T15" fmla="*/ 43 h 2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7" h="259">
                    <a:moveTo>
                      <a:pt x="0" y="43"/>
                    </a:moveTo>
                    <a:lnTo>
                      <a:pt x="57" y="0"/>
                    </a:lnTo>
                    <a:lnTo>
                      <a:pt x="247" y="190"/>
                    </a:lnTo>
                    <a:lnTo>
                      <a:pt x="154" y="259"/>
                    </a:lnTo>
                    <a:lnTo>
                      <a:pt x="145" y="247"/>
                    </a:lnTo>
                    <a:lnTo>
                      <a:pt x="171" y="228"/>
                    </a:lnTo>
                    <a:lnTo>
                      <a:pt x="169" y="216"/>
                    </a:lnTo>
                    <a:lnTo>
                      <a:pt x="0" y="43"/>
                    </a:lnTo>
                    <a:close/>
                  </a:path>
                </a:pathLst>
              </a:custGeom>
              <a:gradFill flip="none" rotWithShape="1">
                <a:gsLst>
                  <a:gs pos="0">
                    <a:schemeClr val="accent1">
                      <a:lumMod val="75000"/>
                    </a:schemeClr>
                  </a:gs>
                  <a:gs pos="57000">
                    <a:schemeClr val="accent1"/>
                  </a:gs>
                  <a:gs pos="83000">
                    <a:schemeClr val="accent1"/>
                  </a:gs>
                  <a:gs pos="100000">
                    <a:schemeClr val="accent1"/>
                  </a:gs>
                </a:gsLst>
                <a:lin ang="189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7" name="Freeform: Shape 19"/>
              <p:cNvSpPr/>
              <p:nvPr/>
            </p:nvSpPr>
            <p:spPr bwMode="auto">
              <a:xfrm>
                <a:off x="5096774" y="3640759"/>
                <a:ext cx="534618" cy="562197"/>
              </a:xfrm>
              <a:custGeom>
                <a:avLst/>
                <a:gdLst>
                  <a:gd name="T0" fmla="*/ 106 w 106"/>
                  <a:gd name="T1" fmla="*/ 82 h 112"/>
                  <a:gd name="T2" fmla="*/ 68 w 106"/>
                  <a:gd name="T3" fmla="*/ 112 h 112"/>
                  <a:gd name="T4" fmla="*/ 67 w 106"/>
                  <a:gd name="T5" fmla="*/ 112 h 112"/>
                  <a:gd name="T6" fmla="*/ 62 w 106"/>
                  <a:gd name="T7" fmla="*/ 108 h 112"/>
                  <a:gd name="T8" fmla="*/ 73 w 106"/>
                  <a:gd name="T9" fmla="*/ 99 h 112"/>
                  <a:gd name="T10" fmla="*/ 72 w 106"/>
                  <a:gd name="T11" fmla="*/ 95 h 112"/>
                  <a:gd name="T12" fmla="*/ 0 w 106"/>
                  <a:gd name="T13" fmla="*/ 19 h 112"/>
                  <a:gd name="T14" fmla="*/ 26 w 106"/>
                  <a:gd name="T15" fmla="*/ 0 h 112"/>
                  <a:gd name="T16" fmla="*/ 35 w 106"/>
                  <a:gd name="T17" fmla="*/ 9 h 112"/>
                  <a:gd name="T18" fmla="*/ 106 w 106"/>
                  <a:gd name="T19" fmla="*/ 8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12">
                    <a:moveTo>
                      <a:pt x="106" y="82"/>
                    </a:moveTo>
                    <a:cubicBezTo>
                      <a:pt x="68" y="112"/>
                      <a:pt x="68" y="112"/>
                      <a:pt x="68" y="112"/>
                    </a:cubicBezTo>
                    <a:cubicBezTo>
                      <a:pt x="67" y="112"/>
                      <a:pt x="67" y="112"/>
                      <a:pt x="67" y="112"/>
                    </a:cubicBezTo>
                    <a:cubicBezTo>
                      <a:pt x="62" y="108"/>
                      <a:pt x="62" y="108"/>
                      <a:pt x="62" y="108"/>
                    </a:cubicBezTo>
                    <a:cubicBezTo>
                      <a:pt x="73" y="99"/>
                      <a:pt x="73" y="99"/>
                      <a:pt x="73" y="99"/>
                    </a:cubicBezTo>
                    <a:cubicBezTo>
                      <a:pt x="73" y="97"/>
                      <a:pt x="72" y="94"/>
                      <a:pt x="72" y="95"/>
                    </a:cubicBezTo>
                    <a:cubicBezTo>
                      <a:pt x="65" y="87"/>
                      <a:pt x="7" y="27"/>
                      <a:pt x="0" y="19"/>
                    </a:cubicBezTo>
                    <a:cubicBezTo>
                      <a:pt x="26" y="0"/>
                      <a:pt x="26" y="0"/>
                      <a:pt x="26" y="0"/>
                    </a:cubicBezTo>
                    <a:cubicBezTo>
                      <a:pt x="35" y="9"/>
                      <a:pt x="35" y="9"/>
                      <a:pt x="35" y="9"/>
                    </a:cubicBezTo>
                    <a:cubicBezTo>
                      <a:pt x="106" y="82"/>
                      <a:pt x="106" y="82"/>
                      <a:pt x="106" y="82"/>
                    </a:cubicBezTo>
                  </a:path>
                </a:pathLst>
              </a:custGeom>
              <a:gradFill flip="none" rotWithShape="1">
                <a:gsLst>
                  <a:gs pos="0">
                    <a:schemeClr val="accent1">
                      <a:lumMod val="75000"/>
                    </a:schemeClr>
                  </a:gs>
                  <a:gs pos="57000">
                    <a:schemeClr val="accent1"/>
                  </a:gs>
                  <a:gs pos="83000">
                    <a:schemeClr val="accent1"/>
                  </a:gs>
                  <a:gs pos="100000">
                    <a:schemeClr val="accent1"/>
                  </a:gs>
                </a:gsLst>
                <a:lin ang="189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8" name="Freeform: Shape 20"/>
              <p:cNvSpPr/>
              <p:nvPr/>
            </p:nvSpPr>
            <p:spPr bwMode="auto">
              <a:xfrm>
                <a:off x="6409981" y="3413759"/>
                <a:ext cx="916487" cy="854964"/>
              </a:xfrm>
              <a:custGeom>
                <a:avLst/>
                <a:gdLst>
                  <a:gd name="T0" fmla="*/ 167 w 432"/>
                  <a:gd name="T1" fmla="*/ 166 h 403"/>
                  <a:gd name="T2" fmla="*/ 0 w 432"/>
                  <a:gd name="T3" fmla="*/ 16 h 403"/>
                  <a:gd name="T4" fmla="*/ 0 w 432"/>
                  <a:gd name="T5" fmla="*/ 0 h 403"/>
                  <a:gd name="T6" fmla="*/ 432 w 432"/>
                  <a:gd name="T7" fmla="*/ 391 h 403"/>
                  <a:gd name="T8" fmla="*/ 428 w 432"/>
                  <a:gd name="T9" fmla="*/ 401 h 403"/>
                  <a:gd name="T10" fmla="*/ 428 w 432"/>
                  <a:gd name="T11" fmla="*/ 403 h 403"/>
                  <a:gd name="T12" fmla="*/ 167 w 432"/>
                  <a:gd name="T13" fmla="*/ 166 h 403"/>
                </a:gdLst>
                <a:ahLst/>
                <a:cxnLst>
                  <a:cxn ang="0">
                    <a:pos x="T0" y="T1"/>
                  </a:cxn>
                  <a:cxn ang="0">
                    <a:pos x="T2" y="T3"/>
                  </a:cxn>
                  <a:cxn ang="0">
                    <a:pos x="T4" y="T5"/>
                  </a:cxn>
                  <a:cxn ang="0">
                    <a:pos x="T6" y="T7"/>
                  </a:cxn>
                  <a:cxn ang="0">
                    <a:pos x="T8" y="T9"/>
                  </a:cxn>
                  <a:cxn ang="0">
                    <a:pos x="T10" y="T11"/>
                  </a:cxn>
                  <a:cxn ang="0">
                    <a:pos x="T12" y="T13"/>
                  </a:cxn>
                </a:cxnLst>
                <a:rect l="0" t="0" r="r" b="b"/>
                <a:pathLst>
                  <a:path w="432" h="403">
                    <a:moveTo>
                      <a:pt x="167" y="166"/>
                    </a:moveTo>
                    <a:lnTo>
                      <a:pt x="0" y="16"/>
                    </a:lnTo>
                    <a:lnTo>
                      <a:pt x="0" y="0"/>
                    </a:lnTo>
                    <a:lnTo>
                      <a:pt x="432" y="391"/>
                    </a:lnTo>
                    <a:lnTo>
                      <a:pt x="428" y="401"/>
                    </a:lnTo>
                    <a:lnTo>
                      <a:pt x="428" y="403"/>
                    </a:lnTo>
                    <a:lnTo>
                      <a:pt x="167" y="166"/>
                    </a:lnTo>
                    <a:close/>
                  </a:path>
                </a:pathLst>
              </a:custGeom>
              <a:solidFill>
                <a:schemeClr val="accent3">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9" name="Freeform: Shape 21"/>
              <p:cNvSpPr/>
              <p:nvPr/>
            </p:nvSpPr>
            <p:spPr bwMode="auto">
              <a:xfrm>
                <a:off x="4916446" y="3689554"/>
                <a:ext cx="543104" cy="528253"/>
              </a:xfrm>
              <a:custGeom>
                <a:avLst/>
                <a:gdLst>
                  <a:gd name="T0" fmla="*/ 0 w 108"/>
                  <a:gd name="T1" fmla="*/ 20 h 105"/>
                  <a:gd name="T2" fmla="*/ 27 w 108"/>
                  <a:gd name="T3" fmla="*/ 0 h 105"/>
                  <a:gd name="T4" fmla="*/ 108 w 108"/>
                  <a:gd name="T5" fmla="*/ 85 h 105"/>
                  <a:gd name="T6" fmla="*/ 80 w 108"/>
                  <a:gd name="T7" fmla="*/ 105 h 105"/>
                  <a:gd name="T8" fmla="*/ 0 w 108"/>
                  <a:gd name="T9" fmla="*/ 20 h 105"/>
                </a:gdLst>
                <a:ahLst/>
                <a:cxnLst>
                  <a:cxn ang="0">
                    <a:pos x="T0" y="T1"/>
                  </a:cxn>
                  <a:cxn ang="0">
                    <a:pos x="T2" y="T3"/>
                  </a:cxn>
                  <a:cxn ang="0">
                    <a:pos x="T4" y="T5"/>
                  </a:cxn>
                  <a:cxn ang="0">
                    <a:pos x="T6" y="T7"/>
                  </a:cxn>
                  <a:cxn ang="0">
                    <a:pos x="T8" y="T9"/>
                  </a:cxn>
                </a:cxnLst>
                <a:rect l="0" t="0" r="r" b="b"/>
                <a:pathLst>
                  <a:path w="108" h="105">
                    <a:moveTo>
                      <a:pt x="0" y="20"/>
                    </a:moveTo>
                    <a:cubicBezTo>
                      <a:pt x="27" y="0"/>
                      <a:pt x="27" y="0"/>
                      <a:pt x="27" y="0"/>
                    </a:cubicBezTo>
                    <a:cubicBezTo>
                      <a:pt x="42" y="15"/>
                      <a:pt x="105" y="81"/>
                      <a:pt x="108" y="85"/>
                    </a:cubicBezTo>
                    <a:cubicBezTo>
                      <a:pt x="80" y="105"/>
                      <a:pt x="80" y="105"/>
                      <a:pt x="80" y="105"/>
                    </a:cubicBezTo>
                    <a:cubicBezTo>
                      <a:pt x="0" y="20"/>
                      <a:pt x="0" y="20"/>
                      <a:pt x="0" y="20"/>
                    </a:cubicBezTo>
                  </a:path>
                </a:pathLst>
              </a:custGeom>
              <a:gradFill flip="none" rotWithShape="1">
                <a:gsLst>
                  <a:gs pos="0">
                    <a:schemeClr val="accent1">
                      <a:lumMod val="75000"/>
                    </a:schemeClr>
                  </a:gs>
                  <a:gs pos="57000">
                    <a:schemeClr val="accent1"/>
                  </a:gs>
                  <a:gs pos="83000">
                    <a:schemeClr val="accent1"/>
                  </a:gs>
                  <a:gs pos="100000">
                    <a:schemeClr val="accent1"/>
                  </a:gs>
                </a:gsLst>
                <a:lin ang="189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0" name="Freeform: Shape 22"/>
              <p:cNvSpPr/>
              <p:nvPr/>
            </p:nvSpPr>
            <p:spPr bwMode="auto">
              <a:xfrm>
                <a:off x="6552122" y="3765928"/>
                <a:ext cx="795562" cy="704337"/>
              </a:xfrm>
              <a:custGeom>
                <a:avLst/>
                <a:gdLst>
                  <a:gd name="T0" fmla="*/ 0 w 158"/>
                  <a:gd name="T1" fmla="*/ 33 h 140"/>
                  <a:gd name="T2" fmla="*/ 42 w 158"/>
                  <a:gd name="T3" fmla="*/ 0 h 140"/>
                  <a:gd name="T4" fmla="*/ 152 w 158"/>
                  <a:gd name="T5" fmla="*/ 100 h 140"/>
                  <a:gd name="T6" fmla="*/ 154 w 158"/>
                  <a:gd name="T7" fmla="*/ 98 h 140"/>
                  <a:gd name="T8" fmla="*/ 158 w 158"/>
                  <a:gd name="T9" fmla="*/ 101 h 140"/>
                  <a:gd name="T10" fmla="*/ 114 w 158"/>
                  <a:gd name="T11" fmla="*/ 140 h 140"/>
                  <a:gd name="T12" fmla="*/ 0 w 158"/>
                  <a:gd name="T13" fmla="*/ 33 h 140"/>
                </a:gdLst>
                <a:ahLst/>
                <a:cxnLst>
                  <a:cxn ang="0">
                    <a:pos x="T0" y="T1"/>
                  </a:cxn>
                  <a:cxn ang="0">
                    <a:pos x="T2" y="T3"/>
                  </a:cxn>
                  <a:cxn ang="0">
                    <a:pos x="T4" y="T5"/>
                  </a:cxn>
                  <a:cxn ang="0">
                    <a:pos x="T6" y="T7"/>
                  </a:cxn>
                  <a:cxn ang="0">
                    <a:pos x="T8" y="T9"/>
                  </a:cxn>
                  <a:cxn ang="0">
                    <a:pos x="T10" y="T11"/>
                  </a:cxn>
                  <a:cxn ang="0">
                    <a:pos x="T12" y="T13"/>
                  </a:cxn>
                </a:cxnLst>
                <a:rect l="0" t="0" r="r" b="b"/>
                <a:pathLst>
                  <a:path w="158" h="140">
                    <a:moveTo>
                      <a:pt x="0" y="33"/>
                    </a:moveTo>
                    <a:cubicBezTo>
                      <a:pt x="42" y="0"/>
                      <a:pt x="42" y="0"/>
                      <a:pt x="42" y="0"/>
                    </a:cubicBezTo>
                    <a:cubicBezTo>
                      <a:pt x="152" y="100"/>
                      <a:pt x="152" y="100"/>
                      <a:pt x="152" y="100"/>
                    </a:cubicBezTo>
                    <a:cubicBezTo>
                      <a:pt x="154" y="98"/>
                      <a:pt x="154" y="98"/>
                      <a:pt x="154" y="98"/>
                    </a:cubicBezTo>
                    <a:cubicBezTo>
                      <a:pt x="158" y="101"/>
                      <a:pt x="158" y="101"/>
                      <a:pt x="158" y="101"/>
                    </a:cubicBezTo>
                    <a:cubicBezTo>
                      <a:pt x="120" y="134"/>
                      <a:pt x="116" y="138"/>
                      <a:pt x="114" y="140"/>
                    </a:cubicBezTo>
                    <a:lnTo>
                      <a:pt x="0" y="33"/>
                    </a:lnTo>
                    <a:close/>
                  </a:path>
                </a:pathLst>
              </a:custGeom>
              <a:gradFill flip="none" rotWithShape="1">
                <a:gsLst>
                  <a:gs pos="0">
                    <a:schemeClr val="accent3">
                      <a:lumMod val="75000"/>
                    </a:schemeClr>
                  </a:gs>
                  <a:gs pos="57000">
                    <a:schemeClr val="accent3"/>
                  </a:gs>
                  <a:gs pos="83000">
                    <a:schemeClr val="accent3"/>
                  </a:gs>
                  <a:gs pos="100000">
                    <a:schemeClr val="accent3"/>
                  </a:gs>
                </a:gsLst>
                <a:lin ang="81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1" name="Freeform: Shape 23"/>
              <p:cNvSpPr/>
              <p:nvPr/>
            </p:nvSpPr>
            <p:spPr bwMode="auto">
              <a:xfrm>
                <a:off x="6547879" y="3931404"/>
                <a:ext cx="577048" cy="564319"/>
              </a:xfrm>
              <a:custGeom>
                <a:avLst/>
                <a:gdLst>
                  <a:gd name="T0" fmla="*/ 11 w 272"/>
                  <a:gd name="T1" fmla="*/ 24 h 266"/>
                  <a:gd name="T2" fmla="*/ 0 w 272"/>
                  <a:gd name="T3" fmla="*/ 14 h 266"/>
                  <a:gd name="T4" fmla="*/ 2 w 272"/>
                  <a:gd name="T5" fmla="*/ 0 h 266"/>
                  <a:gd name="T6" fmla="*/ 272 w 272"/>
                  <a:gd name="T7" fmla="*/ 254 h 266"/>
                  <a:gd name="T8" fmla="*/ 268 w 272"/>
                  <a:gd name="T9" fmla="*/ 266 h 266"/>
                  <a:gd name="T10" fmla="*/ 11 w 272"/>
                  <a:gd name="T11" fmla="*/ 24 h 266"/>
                </a:gdLst>
                <a:ahLst/>
                <a:cxnLst>
                  <a:cxn ang="0">
                    <a:pos x="T0" y="T1"/>
                  </a:cxn>
                  <a:cxn ang="0">
                    <a:pos x="T2" y="T3"/>
                  </a:cxn>
                  <a:cxn ang="0">
                    <a:pos x="T4" y="T5"/>
                  </a:cxn>
                  <a:cxn ang="0">
                    <a:pos x="T6" y="T7"/>
                  </a:cxn>
                  <a:cxn ang="0">
                    <a:pos x="T8" y="T9"/>
                  </a:cxn>
                  <a:cxn ang="0">
                    <a:pos x="T10" y="T11"/>
                  </a:cxn>
                </a:cxnLst>
                <a:rect l="0" t="0" r="r" b="b"/>
                <a:pathLst>
                  <a:path w="272" h="266">
                    <a:moveTo>
                      <a:pt x="11" y="24"/>
                    </a:moveTo>
                    <a:lnTo>
                      <a:pt x="0" y="14"/>
                    </a:lnTo>
                    <a:lnTo>
                      <a:pt x="2" y="0"/>
                    </a:lnTo>
                    <a:lnTo>
                      <a:pt x="272" y="254"/>
                    </a:lnTo>
                    <a:lnTo>
                      <a:pt x="268" y="266"/>
                    </a:lnTo>
                    <a:lnTo>
                      <a:pt x="11" y="24"/>
                    </a:lnTo>
                    <a:close/>
                  </a:path>
                </a:pathLst>
              </a:custGeom>
              <a:solidFill>
                <a:schemeClr val="accent3">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2" name="Freeform: Shape 24"/>
              <p:cNvSpPr/>
              <p:nvPr/>
            </p:nvSpPr>
            <p:spPr bwMode="auto">
              <a:xfrm>
                <a:off x="5419241" y="4052330"/>
                <a:ext cx="216393" cy="171841"/>
              </a:xfrm>
              <a:custGeom>
                <a:avLst/>
                <a:gdLst>
                  <a:gd name="T0" fmla="*/ 43 w 43"/>
                  <a:gd name="T1" fmla="*/ 5 h 34"/>
                  <a:gd name="T2" fmla="*/ 42 w 43"/>
                  <a:gd name="T3" fmla="*/ 0 h 34"/>
                  <a:gd name="T4" fmla="*/ 3 w 43"/>
                  <a:gd name="T5" fmla="*/ 30 h 34"/>
                  <a:gd name="T6" fmla="*/ 3 w 43"/>
                  <a:gd name="T7" fmla="*/ 34 h 34"/>
                  <a:gd name="T8" fmla="*/ 43 w 43"/>
                  <a:gd name="T9" fmla="*/ 5 h 34"/>
                </a:gdLst>
                <a:ahLst/>
                <a:cxnLst>
                  <a:cxn ang="0">
                    <a:pos x="T0" y="T1"/>
                  </a:cxn>
                  <a:cxn ang="0">
                    <a:pos x="T2" y="T3"/>
                  </a:cxn>
                  <a:cxn ang="0">
                    <a:pos x="T4" y="T5"/>
                  </a:cxn>
                  <a:cxn ang="0">
                    <a:pos x="T6" y="T7"/>
                  </a:cxn>
                  <a:cxn ang="0">
                    <a:pos x="T8" y="T9"/>
                  </a:cxn>
                </a:cxnLst>
                <a:rect l="0" t="0" r="r" b="b"/>
                <a:pathLst>
                  <a:path w="43" h="34">
                    <a:moveTo>
                      <a:pt x="43" y="5"/>
                    </a:moveTo>
                    <a:cubicBezTo>
                      <a:pt x="42" y="0"/>
                      <a:pt x="42" y="0"/>
                      <a:pt x="42" y="0"/>
                    </a:cubicBezTo>
                    <a:cubicBezTo>
                      <a:pt x="0" y="32"/>
                      <a:pt x="4" y="29"/>
                      <a:pt x="3" y="30"/>
                    </a:cubicBezTo>
                    <a:cubicBezTo>
                      <a:pt x="3" y="34"/>
                      <a:pt x="3" y="34"/>
                      <a:pt x="3" y="34"/>
                    </a:cubicBezTo>
                    <a:cubicBezTo>
                      <a:pt x="4" y="34"/>
                      <a:pt x="42" y="5"/>
                      <a:pt x="43" y="5"/>
                    </a:cubicBezTo>
                    <a:close/>
                  </a:path>
                </a:pathLst>
              </a:custGeom>
              <a:solidFill>
                <a:schemeClr val="accent1">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3" name="Freeform: Shape 25"/>
              <p:cNvSpPr/>
              <p:nvPr/>
            </p:nvSpPr>
            <p:spPr bwMode="auto">
              <a:xfrm>
                <a:off x="5599569" y="3997171"/>
                <a:ext cx="197299" cy="165477"/>
              </a:xfrm>
              <a:custGeom>
                <a:avLst/>
                <a:gdLst>
                  <a:gd name="T0" fmla="*/ 0 w 93"/>
                  <a:gd name="T1" fmla="*/ 69 h 78"/>
                  <a:gd name="T2" fmla="*/ 93 w 93"/>
                  <a:gd name="T3" fmla="*/ 0 h 78"/>
                  <a:gd name="T4" fmla="*/ 93 w 93"/>
                  <a:gd name="T5" fmla="*/ 9 h 78"/>
                  <a:gd name="T6" fmla="*/ 3 w 93"/>
                  <a:gd name="T7" fmla="*/ 78 h 78"/>
                  <a:gd name="T8" fmla="*/ 0 w 93"/>
                  <a:gd name="T9" fmla="*/ 69 h 78"/>
                </a:gdLst>
                <a:ahLst/>
                <a:cxnLst>
                  <a:cxn ang="0">
                    <a:pos x="T0" y="T1"/>
                  </a:cxn>
                  <a:cxn ang="0">
                    <a:pos x="T2" y="T3"/>
                  </a:cxn>
                  <a:cxn ang="0">
                    <a:pos x="T4" y="T5"/>
                  </a:cxn>
                  <a:cxn ang="0">
                    <a:pos x="T6" y="T7"/>
                  </a:cxn>
                  <a:cxn ang="0">
                    <a:pos x="T8" y="T9"/>
                  </a:cxn>
                </a:cxnLst>
                <a:rect l="0" t="0" r="r" b="b"/>
                <a:pathLst>
                  <a:path w="93" h="78">
                    <a:moveTo>
                      <a:pt x="0" y="69"/>
                    </a:moveTo>
                    <a:lnTo>
                      <a:pt x="93" y="0"/>
                    </a:lnTo>
                    <a:lnTo>
                      <a:pt x="93" y="9"/>
                    </a:lnTo>
                    <a:lnTo>
                      <a:pt x="3" y="78"/>
                    </a:lnTo>
                    <a:lnTo>
                      <a:pt x="0" y="69"/>
                    </a:lnTo>
                    <a:close/>
                  </a:path>
                </a:pathLst>
              </a:custGeom>
              <a:solidFill>
                <a:schemeClr val="accent1">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4" name="Freeform: Shape 26"/>
              <p:cNvSpPr/>
              <p:nvPr/>
            </p:nvSpPr>
            <p:spPr bwMode="auto">
              <a:xfrm>
                <a:off x="5569868" y="4118096"/>
                <a:ext cx="36065" cy="44551"/>
              </a:xfrm>
              <a:custGeom>
                <a:avLst/>
                <a:gdLst>
                  <a:gd name="T0" fmla="*/ 5 w 17"/>
                  <a:gd name="T1" fmla="*/ 0 h 21"/>
                  <a:gd name="T2" fmla="*/ 0 w 17"/>
                  <a:gd name="T3" fmla="*/ 5 h 21"/>
                  <a:gd name="T4" fmla="*/ 17 w 17"/>
                  <a:gd name="T5" fmla="*/ 21 h 21"/>
                  <a:gd name="T6" fmla="*/ 14 w 17"/>
                  <a:gd name="T7" fmla="*/ 12 h 21"/>
                  <a:gd name="T8" fmla="*/ 5 w 17"/>
                  <a:gd name="T9" fmla="*/ 0 h 21"/>
                </a:gdLst>
                <a:ahLst/>
                <a:cxnLst>
                  <a:cxn ang="0">
                    <a:pos x="T0" y="T1"/>
                  </a:cxn>
                  <a:cxn ang="0">
                    <a:pos x="T2" y="T3"/>
                  </a:cxn>
                  <a:cxn ang="0">
                    <a:pos x="T4" y="T5"/>
                  </a:cxn>
                  <a:cxn ang="0">
                    <a:pos x="T6" y="T7"/>
                  </a:cxn>
                  <a:cxn ang="0">
                    <a:pos x="T8" y="T9"/>
                  </a:cxn>
                </a:cxnLst>
                <a:rect l="0" t="0" r="r" b="b"/>
                <a:pathLst>
                  <a:path w="17" h="21">
                    <a:moveTo>
                      <a:pt x="5" y="0"/>
                    </a:moveTo>
                    <a:lnTo>
                      <a:pt x="0" y="5"/>
                    </a:lnTo>
                    <a:lnTo>
                      <a:pt x="17" y="21"/>
                    </a:lnTo>
                    <a:lnTo>
                      <a:pt x="14" y="12"/>
                    </a:lnTo>
                    <a:lnTo>
                      <a:pt x="5" y="0"/>
                    </a:lnTo>
                    <a:close/>
                  </a:path>
                </a:pathLst>
              </a:custGeom>
              <a:solidFill>
                <a:schemeClr val="accent1">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5" name="Freeform: Shape 27"/>
              <p:cNvSpPr/>
              <p:nvPr/>
            </p:nvSpPr>
            <p:spPr bwMode="auto">
              <a:xfrm>
                <a:off x="4316062" y="3740470"/>
                <a:ext cx="1143488" cy="1162581"/>
              </a:xfrm>
              <a:custGeom>
                <a:avLst/>
                <a:gdLst>
                  <a:gd name="T0" fmla="*/ 110 w 227"/>
                  <a:gd name="T1" fmla="*/ 0 h 231"/>
                  <a:gd name="T2" fmla="*/ 227 w 227"/>
                  <a:gd name="T3" fmla="*/ 125 h 231"/>
                  <a:gd name="T4" fmla="*/ 118 w 227"/>
                  <a:gd name="T5" fmla="*/ 209 h 231"/>
                  <a:gd name="T6" fmla="*/ 118 w 227"/>
                  <a:gd name="T7" fmla="*/ 209 h 231"/>
                  <a:gd name="T8" fmla="*/ 118 w 227"/>
                  <a:gd name="T9" fmla="*/ 209 h 231"/>
                  <a:gd name="T10" fmla="*/ 120 w 227"/>
                  <a:gd name="T11" fmla="*/ 213 h 231"/>
                  <a:gd name="T12" fmla="*/ 134 w 227"/>
                  <a:gd name="T13" fmla="*/ 229 h 231"/>
                  <a:gd name="T14" fmla="*/ 131 w 227"/>
                  <a:gd name="T15" fmla="*/ 231 h 231"/>
                  <a:gd name="T16" fmla="*/ 0 w 227"/>
                  <a:gd name="T17" fmla="*/ 78 h 231"/>
                  <a:gd name="T18" fmla="*/ 110 w 227"/>
                  <a:gd name="T19" fmla="*/ 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 h="231">
                    <a:moveTo>
                      <a:pt x="110" y="0"/>
                    </a:moveTo>
                    <a:cubicBezTo>
                      <a:pt x="126" y="18"/>
                      <a:pt x="225" y="122"/>
                      <a:pt x="227" y="125"/>
                    </a:cubicBezTo>
                    <a:cubicBezTo>
                      <a:pt x="114" y="212"/>
                      <a:pt x="132" y="199"/>
                      <a:pt x="118" y="209"/>
                    </a:cubicBezTo>
                    <a:cubicBezTo>
                      <a:pt x="118" y="209"/>
                      <a:pt x="118" y="209"/>
                      <a:pt x="118" y="209"/>
                    </a:cubicBezTo>
                    <a:cubicBezTo>
                      <a:pt x="118" y="209"/>
                      <a:pt x="118" y="209"/>
                      <a:pt x="118" y="209"/>
                    </a:cubicBezTo>
                    <a:cubicBezTo>
                      <a:pt x="120" y="213"/>
                      <a:pt x="120" y="213"/>
                      <a:pt x="120" y="213"/>
                    </a:cubicBezTo>
                    <a:cubicBezTo>
                      <a:pt x="134" y="229"/>
                      <a:pt x="134" y="229"/>
                      <a:pt x="134" y="229"/>
                    </a:cubicBezTo>
                    <a:cubicBezTo>
                      <a:pt x="131" y="231"/>
                      <a:pt x="131" y="231"/>
                      <a:pt x="131" y="231"/>
                    </a:cubicBezTo>
                    <a:cubicBezTo>
                      <a:pt x="0" y="78"/>
                      <a:pt x="0" y="78"/>
                      <a:pt x="0" y="78"/>
                    </a:cubicBezTo>
                    <a:cubicBezTo>
                      <a:pt x="110" y="0"/>
                      <a:pt x="110" y="0"/>
                      <a:pt x="110" y="0"/>
                    </a:cubicBezTo>
                  </a:path>
                </a:pathLst>
              </a:custGeom>
              <a:gradFill flip="none" rotWithShape="1">
                <a:gsLst>
                  <a:gs pos="0">
                    <a:schemeClr val="accent1">
                      <a:lumMod val="75000"/>
                    </a:schemeClr>
                  </a:gs>
                  <a:gs pos="57000">
                    <a:schemeClr val="accent1"/>
                  </a:gs>
                  <a:gs pos="83000">
                    <a:schemeClr val="accent1"/>
                  </a:gs>
                  <a:gs pos="100000">
                    <a:schemeClr val="accent1"/>
                  </a:gs>
                </a:gsLst>
                <a:lin ang="189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6" name="Freeform: Shape 28"/>
              <p:cNvSpPr/>
              <p:nvPr/>
            </p:nvSpPr>
            <p:spPr bwMode="auto">
              <a:xfrm>
                <a:off x="6365430" y="3982320"/>
                <a:ext cx="784955" cy="708580"/>
              </a:xfrm>
              <a:custGeom>
                <a:avLst/>
                <a:gdLst>
                  <a:gd name="T0" fmla="*/ 0 w 156"/>
                  <a:gd name="T1" fmla="*/ 34 h 141"/>
                  <a:gd name="T2" fmla="*/ 41 w 156"/>
                  <a:gd name="T3" fmla="*/ 0 h 141"/>
                  <a:gd name="T4" fmla="*/ 149 w 156"/>
                  <a:gd name="T5" fmla="*/ 102 h 141"/>
                  <a:gd name="T6" fmla="*/ 152 w 156"/>
                  <a:gd name="T7" fmla="*/ 99 h 141"/>
                  <a:gd name="T8" fmla="*/ 156 w 156"/>
                  <a:gd name="T9" fmla="*/ 102 h 141"/>
                  <a:gd name="T10" fmla="*/ 111 w 156"/>
                  <a:gd name="T11" fmla="*/ 141 h 141"/>
                  <a:gd name="T12" fmla="*/ 0 w 156"/>
                  <a:gd name="T13" fmla="*/ 34 h 141"/>
                </a:gdLst>
                <a:ahLst/>
                <a:cxnLst>
                  <a:cxn ang="0">
                    <a:pos x="T0" y="T1"/>
                  </a:cxn>
                  <a:cxn ang="0">
                    <a:pos x="T2" y="T3"/>
                  </a:cxn>
                  <a:cxn ang="0">
                    <a:pos x="T4" y="T5"/>
                  </a:cxn>
                  <a:cxn ang="0">
                    <a:pos x="T6" y="T7"/>
                  </a:cxn>
                  <a:cxn ang="0">
                    <a:pos x="T8" y="T9"/>
                  </a:cxn>
                  <a:cxn ang="0">
                    <a:pos x="T10" y="T11"/>
                  </a:cxn>
                  <a:cxn ang="0">
                    <a:pos x="T12" y="T13"/>
                  </a:cxn>
                </a:cxnLst>
                <a:rect l="0" t="0" r="r" b="b"/>
                <a:pathLst>
                  <a:path w="156" h="141">
                    <a:moveTo>
                      <a:pt x="0" y="34"/>
                    </a:moveTo>
                    <a:cubicBezTo>
                      <a:pt x="41" y="0"/>
                      <a:pt x="41" y="0"/>
                      <a:pt x="41" y="0"/>
                    </a:cubicBezTo>
                    <a:cubicBezTo>
                      <a:pt x="149" y="102"/>
                      <a:pt x="149" y="102"/>
                      <a:pt x="149" y="102"/>
                    </a:cubicBezTo>
                    <a:cubicBezTo>
                      <a:pt x="152" y="99"/>
                      <a:pt x="152" y="99"/>
                      <a:pt x="152" y="99"/>
                    </a:cubicBezTo>
                    <a:cubicBezTo>
                      <a:pt x="156" y="102"/>
                      <a:pt x="156" y="102"/>
                      <a:pt x="156" y="102"/>
                    </a:cubicBezTo>
                    <a:cubicBezTo>
                      <a:pt x="156" y="102"/>
                      <a:pt x="117" y="137"/>
                      <a:pt x="111" y="141"/>
                    </a:cubicBezTo>
                    <a:lnTo>
                      <a:pt x="0" y="34"/>
                    </a:lnTo>
                    <a:close/>
                  </a:path>
                </a:pathLst>
              </a:custGeom>
              <a:gradFill flip="none" rotWithShape="1">
                <a:gsLst>
                  <a:gs pos="0">
                    <a:schemeClr val="accent3">
                      <a:lumMod val="75000"/>
                    </a:schemeClr>
                  </a:gs>
                  <a:gs pos="57000">
                    <a:schemeClr val="accent3"/>
                  </a:gs>
                  <a:gs pos="83000">
                    <a:schemeClr val="accent3"/>
                  </a:gs>
                  <a:gs pos="100000">
                    <a:schemeClr val="accent3"/>
                  </a:gs>
                </a:gsLst>
                <a:lin ang="81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7" name="Freeform: Shape 29"/>
              <p:cNvSpPr/>
              <p:nvPr/>
            </p:nvSpPr>
            <p:spPr bwMode="auto">
              <a:xfrm>
                <a:off x="5319531" y="4118096"/>
                <a:ext cx="144262" cy="120925"/>
              </a:xfrm>
              <a:custGeom>
                <a:avLst/>
                <a:gdLst>
                  <a:gd name="T0" fmla="*/ 29 w 29"/>
                  <a:gd name="T1" fmla="*/ 4 h 24"/>
                  <a:gd name="T2" fmla="*/ 28 w 29"/>
                  <a:gd name="T3" fmla="*/ 0 h 24"/>
                  <a:gd name="T4" fmla="*/ 0 w 29"/>
                  <a:gd name="T5" fmla="*/ 20 h 24"/>
                  <a:gd name="T6" fmla="*/ 3 w 29"/>
                  <a:gd name="T7" fmla="*/ 24 h 24"/>
                  <a:gd name="T8" fmla="*/ 29 w 29"/>
                  <a:gd name="T9" fmla="*/ 4 h 24"/>
                </a:gdLst>
                <a:ahLst/>
                <a:cxnLst>
                  <a:cxn ang="0">
                    <a:pos x="T0" y="T1"/>
                  </a:cxn>
                  <a:cxn ang="0">
                    <a:pos x="T2" y="T3"/>
                  </a:cxn>
                  <a:cxn ang="0">
                    <a:pos x="T4" y="T5"/>
                  </a:cxn>
                  <a:cxn ang="0">
                    <a:pos x="T6" y="T7"/>
                  </a:cxn>
                  <a:cxn ang="0">
                    <a:pos x="T8" y="T9"/>
                  </a:cxn>
                </a:cxnLst>
                <a:rect l="0" t="0" r="r" b="b"/>
                <a:pathLst>
                  <a:path w="29" h="24">
                    <a:moveTo>
                      <a:pt x="29" y="4"/>
                    </a:moveTo>
                    <a:cubicBezTo>
                      <a:pt x="29" y="3"/>
                      <a:pt x="29" y="4"/>
                      <a:pt x="28" y="0"/>
                    </a:cubicBezTo>
                    <a:cubicBezTo>
                      <a:pt x="0" y="20"/>
                      <a:pt x="0" y="20"/>
                      <a:pt x="0" y="20"/>
                    </a:cubicBezTo>
                    <a:cubicBezTo>
                      <a:pt x="3" y="24"/>
                      <a:pt x="3" y="24"/>
                      <a:pt x="3" y="24"/>
                    </a:cubicBezTo>
                    <a:cubicBezTo>
                      <a:pt x="29" y="4"/>
                      <a:pt x="29" y="4"/>
                      <a:pt x="29" y="4"/>
                    </a:cubicBezTo>
                  </a:path>
                </a:pathLst>
              </a:custGeom>
              <a:solidFill>
                <a:srgbClr val="33B3D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8" name="Freeform: Shape 30"/>
              <p:cNvSpPr/>
              <p:nvPr/>
            </p:nvSpPr>
            <p:spPr bwMode="auto">
              <a:xfrm>
                <a:off x="5319531" y="4118096"/>
                <a:ext cx="144262" cy="120925"/>
              </a:xfrm>
              <a:custGeom>
                <a:avLst/>
                <a:gdLst>
                  <a:gd name="T0" fmla="*/ 28 w 29"/>
                  <a:gd name="T1" fmla="*/ 0 h 24"/>
                  <a:gd name="T2" fmla="*/ 28 w 29"/>
                  <a:gd name="T3" fmla="*/ 0 h 24"/>
                  <a:gd name="T4" fmla="*/ 0 w 29"/>
                  <a:gd name="T5" fmla="*/ 20 h 24"/>
                  <a:gd name="T6" fmla="*/ 3 w 29"/>
                  <a:gd name="T7" fmla="*/ 24 h 24"/>
                  <a:gd name="T8" fmla="*/ 29 w 29"/>
                  <a:gd name="T9" fmla="*/ 4 h 24"/>
                  <a:gd name="T10" fmla="*/ 29 w 29"/>
                  <a:gd name="T11" fmla="*/ 3 h 24"/>
                  <a:gd name="T12" fmla="*/ 29 w 29"/>
                  <a:gd name="T13" fmla="*/ 2 h 24"/>
                  <a:gd name="T14" fmla="*/ 28 w 29"/>
                  <a:gd name="T15" fmla="*/ 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24">
                    <a:moveTo>
                      <a:pt x="28" y="0"/>
                    </a:moveTo>
                    <a:cubicBezTo>
                      <a:pt x="28" y="0"/>
                      <a:pt x="28" y="0"/>
                      <a:pt x="28" y="0"/>
                    </a:cubicBezTo>
                    <a:cubicBezTo>
                      <a:pt x="0" y="20"/>
                      <a:pt x="0" y="20"/>
                      <a:pt x="0" y="20"/>
                    </a:cubicBezTo>
                    <a:cubicBezTo>
                      <a:pt x="3" y="24"/>
                      <a:pt x="3" y="24"/>
                      <a:pt x="3" y="24"/>
                    </a:cubicBezTo>
                    <a:cubicBezTo>
                      <a:pt x="29" y="4"/>
                      <a:pt x="29" y="4"/>
                      <a:pt x="29" y="4"/>
                    </a:cubicBezTo>
                    <a:cubicBezTo>
                      <a:pt x="29" y="4"/>
                      <a:pt x="29" y="4"/>
                      <a:pt x="29" y="3"/>
                    </a:cubicBezTo>
                    <a:cubicBezTo>
                      <a:pt x="29" y="3"/>
                      <a:pt x="29" y="3"/>
                      <a:pt x="29" y="2"/>
                    </a:cubicBezTo>
                    <a:cubicBezTo>
                      <a:pt x="29" y="1"/>
                      <a:pt x="29" y="1"/>
                      <a:pt x="28" y="0"/>
                    </a:cubicBezTo>
                  </a:path>
                </a:pathLst>
              </a:custGeom>
              <a:solidFill>
                <a:schemeClr val="accent1">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9" name="Freeform: Shape 31"/>
              <p:cNvSpPr/>
              <p:nvPr/>
            </p:nvSpPr>
            <p:spPr bwMode="auto">
              <a:xfrm>
                <a:off x="5400148" y="4183863"/>
                <a:ext cx="33944" cy="40308"/>
              </a:xfrm>
              <a:custGeom>
                <a:avLst/>
                <a:gdLst>
                  <a:gd name="T0" fmla="*/ 4 w 16"/>
                  <a:gd name="T1" fmla="*/ 0 h 19"/>
                  <a:gd name="T2" fmla="*/ 0 w 16"/>
                  <a:gd name="T3" fmla="*/ 2 h 19"/>
                  <a:gd name="T4" fmla="*/ 16 w 16"/>
                  <a:gd name="T5" fmla="*/ 19 h 19"/>
                  <a:gd name="T6" fmla="*/ 16 w 16"/>
                  <a:gd name="T7" fmla="*/ 9 h 19"/>
                  <a:gd name="T8" fmla="*/ 4 w 16"/>
                  <a:gd name="T9" fmla="*/ 0 h 19"/>
                </a:gdLst>
                <a:ahLst/>
                <a:cxnLst>
                  <a:cxn ang="0">
                    <a:pos x="T0" y="T1"/>
                  </a:cxn>
                  <a:cxn ang="0">
                    <a:pos x="T2" y="T3"/>
                  </a:cxn>
                  <a:cxn ang="0">
                    <a:pos x="T4" y="T5"/>
                  </a:cxn>
                  <a:cxn ang="0">
                    <a:pos x="T6" y="T7"/>
                  </a:cxn>
                  <a:cxn ang="0">
                    <a:pos x="T8" y="T9"/>
                  </a:cxn>
                </a:cxnLst>
                <a:rect l="0" t="0" r="r" b="b"/>
                <a:pathLst>
                  <a:path w="16" h="19">
                    <a:moveTo>
                      <a:pt x="4" y="0"/>
                    </a:moveTo>
                    <a:lnTo>
                      <a:pt x="0" y="2"/>
                    </a:lnTo>
                    <a:lnTo>
                      <a:pt x="16" y="19"/>
                    </a:lnTo>
                    <a:lnTo>
                      <a:pt x="16" y="9"/>
                    </a:lnTo>
                    <a:lnTo>
                      <a:pt x="4" y="0"/>
                    </a:lnTo>
                    <a:close/>
                  </a:path>
                </a:pathLst>
              </a:custGeom>
              <a:solidFill>
                <a:schemeClr val="accent1">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0" name="Freeform: Shape 32"/>
              <p:cNvSpPr/>
              <p:nvPr/>
            </p:nvSpPr>
            <p:spPr bwMode="auto">
              <a:xfrm>
                <a:off x="6361187" y="4152040"/>
                <a:ext cx="564319" cy="564319"/>
              </a:xfrm>
              <a:custGeom>
                <a:avLst/>
                <a:gdLst>
                  <a:gd name="T0" fmla="*/ 12 w 266"/>
                  <a:gd name="T1" fmla="*/ 22 h 266"/>
                  <a:gd name="T2" fmla="*/ 0 w 266"/>
                  <a:gd name="T3" fmla="*/ 12 h 266"/>
                  <a:gd name="T4" fmla="*/ 2 w 266"/>
                  <a:gd name="T5" fmla="*/ 0 h 266"/>
                  <a:gd name="T6" fmla="*/ 266 w 266"/>
                  <a:gd name="T7" fmla="*/ 254 h 266"/>
                  <a:gd name="T8" fmla="*/ 263 w 266"/>
                  <a:gd name="T9" fmla="*/ 266 h 266"/>
                  <a:gd name="T10" fmla="*/ 12 w 266"/>
                  <a:gd name="T11" fmla="*/ 22 h 266"/>
                </a:gdLst>
                <a:ahLst/>
                <a:cxnLst>
                  <a:cxn ang="0">
                    <a:pos x="T0" y="T1"/>
                  </a:cxn>
                  <a:cxn ang="0">
                    <a:pos x="T2" y="T3"/>
                  </a:cxn>
                  <a:cxn ang="0">
                    <a:pos x="T4" y="T5"/>
                  </a:cxn>
                  <a:cxn ang="0">
                    <a:pos x="T6" y="T7"/>
                  </a:cxn>
                  <a:cxn ang="0">
                    <a:pos x="T8" y="T9"/>
                  </a:cxn>
                  <a:cxn ang="0">
                    <a:pos x="T10" y="T11"/>
                  </a:cxn>
                </a:cxnLst>
                <a:rect l="0" t="0" r="r" b="b"/>
                <a:pathLst>
                  <a:path w="266" h="266">
                    <a:moveTo>
                      <a:pt x="12" y="22"/>
                    </a:moveTo>
                    <a:lnTo>
                      <a:pt x="0" y="12"/>
                    </a:lnTo>
                    <a:lnTo>
                      <a:pt x="2" y="0"/>
                    </a:lnTo>
                    <a:lnTo>
                      <a:pt x="266" y="254"/>
                    </a:lnTo>
                    <a:lnTo>
                      <a:pt x="263" y="266"/>
                    </a:lnTo>
                    <a:lnTo>
                      <a:pt x="12" y="22"/>
                    </a:lnTo>
                    <a:close/>
                  </a:path>
                </a:pathLst>
              </a:custGeom>
              <a:solidFill>
                <a:schemeClr val="accent3">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1" name="Freeform: Shape 33"/>
              <p:cNvSpPr/>
              <p:nvPr/>
            </p:nvSpPr>
            <p:spPr bwMode="auto">
              <a:xfrm>
                <a:off x="7317983" y="3770171"/>
                <a:ext cx="557954" cy="498552"/>
              </a:xfrm>
              <a:custGeom>
                <a:avLst/>
                <a:gdLst>
                  <a:gd name="T0" fmla="*/ 2 w 111"/>
                  <a:gd name="T1" fmla="*/ 94 h 99"/>
                  <a:gd name="T2" fmla="*/ 111 w 111"/>
                  <a:gd name="T3" fmla="*/ 0 h 99"/>
                  <a:gd name="T4" fmla="*/ 108 w 111"/>
                  <a:gd name="T5" fmla="*/ 6 h 99"/>
                  <a:gd name="T6" fmla="*/ 2 w 111"/>
                  <a:gd name="T7" fmla="*/ 97 h 99"/>
                  <a:gd name="T8" fmla="*/ 0 w 111"/>
                  <a:gd name="T9" fmla="*/ 99 h 99"/>
                  <a:gd name="T10" fmla="*/ 0 w 111"/>
                  <a:gd name="T11" fmla="*/ 98 h 99"/>
                  <a:gd name="T12" fmla="*/ 2 w 111"/>
                  <a:gd name="T13" fmla="*/ 94 h 99"/>
                </a:gdLst>
                <a:ahLst/>
                <a:cxnLst>
                  <a:cxn ang="0">
                    <a:pos x="T0" y="T1"/>
                  </a:cxn>
                  <a:cxn ang="0">
                    <a:pos x="T2" y="T3"/>
                  </a:cxn>
                  <a:cxn ang="0">
                    <a:pos x="T4" y="T5"/>
                  </a:cxn>
                  <a:cxn ang="0">
                    <a:pos x="T6" y="T7"/>
                  </a:cxn>
                  <a:cxn ang="0">
                    <a:pos x="T8" y="T9"/>
                  </a:cxn>
                  <a:cxn ang="0">
                    <a:pos x="T10" y="T11"/>
                  </a:cxn>
                  <a:cxn ang="0">
                    <a:pos x="T12" y="T13"/>
                  </a:cxn>
                </a:cxnLst>
                <a:rect l="0" t="0" r="r" b="b"/>
                <a:pathLst>
                  <a:path w="111" h="99">
                    <a:moveTo>
                      <a:pt x="2" y="94"/>
                    </a:moveTo>
                    <a:cubicBezTo>
                      <a:pt x="5" y="91"/>
                      <a:pt x="108" y="2"/>
                      <a:pt x="111" y="0"/>
                    </a:cubicBezTo>
                    <a:cubicBezTo>
                      <a:pt x="110" y="1"/>
                      <a:pt x="109" y="5"/>
                      <a:pt x="108" y="6"/>
                    </a:cubicBezTo>
                    <a:cubicBezTo>
                      <a:pt x="2" y="97"/>
                      <a:pt x="2" y="97"/>
                      <a:pt x="2" y="97"/>
                    </a:cubicBezTo>
                    <a:cubicBezTo>
                      <a:pt x="0" y="99"/>
                      <a:pt x="0" y="99"/>
                      <a:pt x="0" y="99"/>
                    </a:cubicBezTo>
                    <a:cubicBezTo>
                      <a:pt x="0" y="98"/>
                      <a:pt x="0" y="98"/>
                      <a:pt x="0" y="98"/>
                    </a:cubicBezTo>
                    <a:lnTo>
                      <a:pt x="2" y="94"/>
                    </a:lnTo>
                    <a:close/>
                  </a:path>
                </a:pathLst>
              </a:custGeom>
              <a:solidFill>
                <a:schemeClr val="accent3">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2" name="Freeform: Shape 34"/>
              <p:cNvSpPr/>
              <p:nvPr/>
            </p:nvSpPr>
            <p:spPr bwMode="auto">
              <a:xfrm>
                <a:off x="6919141" y="4495723"/>
                <a:ext cx="231243" cy="220636"/>
              </a:xfrm>
              <a:custGeom>
                <a:avLst/>
                <a:gdLst>
                  <a:gd name="T0" fmla="*/ 1 w 46"/>
                  <a:gd name="T1" fmla="*/ 39 h 44"/>
                  <a:gd name="T2" fmla="*/ 46 w 46"/>
                  <a:gd name="T3" fmla="*/ 0 h 44"/>
                  <a:gd name="T4" fmla="*/ 44 w 46"/>
                  <a:gd name="T5" fmla="*/ 5 h 44"/>
                  <a:gd name="T6" fmla="*/ 0 w 46"/>
                  <a:gd name="T7" fmla="*/ 44 h 44"/>
                  <a:gd name="T8" fmla="*/ 1 w 46"/>
                  <a:gd name="T9" fmla="*/ 39 h 44"/>
                </a:gdLst>
                <a:ahLst/>
                <a:cxnLst>
                  <a:cxn ang="0">
                    <a:pos x="T0" y="T1"/>
                  </a:cxn>
                  <a:cxn ang="0">
                    <a:pos x="T2" y="T3"/>
                  </a:cxn>
                  <a:cxn ang="0">
                    <a:pos x="T4" y="T5"/>
                  </a:cxn>
                  <a:cxn ang="0">
                    <a:pos x="T6" y="T7"/>
                  </a:cxn>
                  <a:cxn ang="0">
                    <a:pos x="T8" y="T9"/>
                  </a:cxn>
                </a:cxnLst>
                <a:rect l="0" t="0" r="r" b="b"/>
                <a:pathLst>
                  <a:path w="46" h="44">
                    <a:moveTo>
                      <a:pt x="1" y="39"/>
                    </a:moveTo>
                    <a:cubicBezTo>
                      <a:pt x="7" y="35"/>
                      <a:pt x="0" y="40"/>
                      <a:pt x="46" y="0"/>
                    </a:cubicBezTo>
                    <a:cubicBezTo>
                      <a:pt x="44" y="5"/>
                      <a:pt x="44" y="5"/>
                      <a:pt x="44" y="5"/>
                    </a:cubicBezTo>
                    <a:cubicBezTo>
                      <a:pt x="44" y="6"/>
                      <a:pt x="0" y="44"/>
                      <a:pt x="0" y="44"/>
                    </a:cubicBezTo>
                    <a:lnTo>
                      <a:pt x="1" y="39"/>
                    </a:lnTo>
                    <a:close/>
                  </a:path>
                </a:pathLst>
              </a:custGeom>
              <a:solidFill>
                <a:schemeClr val="accent3">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3" name="Freeform: Shape 35"/>
              <p:cNvSpPr/>
              <p:nvPr/>
            </p:nvSpPr>
            <p:spPr bwMode="auto">
              <a:xfrm>
                <a:off x="6723963" y="4716359"/>
                <a:ext cx="231243" cy="220636"/>
              </a:xfrm>
              <a:custGeom>
                <a:avLst/>
                <a:gdLst>
                  <a:gd name="T0" fmla="*/ 14 w 46"/>
                  <a:gd name="T1" fmla="*/ 32 h 44"/>
                  <a:gd name="T2" fmla="*/ 45 w 46"/>
                  <a:gd name="T3" fmla="*/ 5 h 44"/>
                  <a:gd name="T4" fmla="*/ 46 w 46"/>
                  <a:gd name="T5" fmla="*/ 0 h 44"/>
                  <a:gd name="T6" fmla="*/ 1 w 46"/>
                  <a:gd name="T7" fmla="*/ 39 h 44"/>
                  <a:gd name="T8" fmla="*/ 0 w 46"/>
                  <a:gd name="T9" fmla="*/ 43 h 44"/>
                  <a:gd name="T10" fmla="*/ 0 w 46"/>
                  <a:gd name="T11" fmla="*/ 44 h 44"/>
                  <a:gd name="T12" fmla="*/ 14 w 46"/>
                  <a:gd name="T13" fmla="*/ 32 h 44"/>
                </a:gdLst>
                <a:ahLst/>
                <a:cxnLst>
                  <a:cxn ang="0">
                    <a:pos x="T0" y="T1"/>
                  </a:cxn>
                  <a:cxn ang="0">
                    <a:pos x="T2" y="T3"/>
                  </a:cxn>
                  <a:cxn ang="0">
                    <a:pos x="T4" y="T5"/>
                  </a:cxn>
                  <a:cxn ang="0">
                    <a:pos x="T6" y="T7"/>
                  </a:cxn>
                  <a:cxn ang="0">
                    <a:pos x="T8" y="T9"/>
                  </a:cxn>
                  <a:cxn ang="0">
                    <a:pos x="T10" y="T11"/>
                  </a:cxn>
                  <a:cxn ang="0">
                    <a:pos x="T12" y="T13"/>
                  </a:cxn>
                </a:cxnLst>
                <a:rect l="0" t="0" r="r" b="b"/>
                <a:pathLst>
                  <a:path w="46" h="44">
                    <a:moveTo>
                      <a:pt x="14" y="32"/>
                    </a:moveTo>
                    <a:cubicBezTo>
                      <a:pt x="45" y="5"/>
                      <a:pt x="45" y="5"/>
                      <a:pt x="45" y="5"/>
                    </a:cubicBezTo>
                    <a:cubicBezTo>
                      <a:pt x="46" y="0"/>
                      <a:pt x="46" y="0"/>
                      <a:pt x="46" y="0"/>
                    </a:cubicBezTo>
                    <a:cubicBezTo>
                      <a:pt x="46" y="0"/>
                      <a:pt x="9" y="33"/>
                      <a:pt x="1" y="39"/>
                    </a:cubicBezTo>
                    <a:cubicBezTo>
                      <a:pt x="0" y="43"/>
                      <a:pt x="0" y="43"/>
                      <a:pt x="0" y="43"/>
                    </a:cubicBezTo>
                    <a:cubicBezTo>
                      <a:pt x="0" y="44"/>
                      <a:pt x="0" y="44"/>
                      <a:pt x="0" y="44"/>
                    </a:cubicBezTo>
                    <a:cubicBezTo>
                      <a:pt x="2" y="43"/>
                      <a:pt x="12" y="33"/>
                      <a:pt x="14" y="32"/>
                    </a:cubicBezTo>
                    <a:close/>
                  </a:path>
                </a:pathLst>
              </a:custGeom>
              <a:solidFill>
                <a:schemeClr val="accent3">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4" name="Freeform: Shape 36"/>
              <p:cNvSpPr/>
              <p:nvPr/>
            </p:nvSpPr>
            <p:spPr bwMode="auto">
              <a:xfrm>
                <a:off x="6178738" y="4198713"/>
                <a:ext cx="776469" cy="712823"/>
              </a:xfrm>
              <a:custGeom>
                <a:avLst/>
                <a:gdLst>
                  <a:gd name="T0" fmla="*/ 0 w 154"/>
                  <a:gd name="T1" fmla="*/ 33 h 142"/>
                  <a:gd name="T2" fmla="*/ 41 w 154"/>
                  <a:gd name="T3" fmla="*/ 0 h 142"/>
                  <a:gd name="T4" fmla="*/ 147 w 154"/>
                  <a:gd name="T5" fmla="*/ 103 h 142"/>
                  <a:gd name="T6" fmla="*/ 151 w 154"/>
                  <a:gd name="T7" fmla="*/ 100 h 142"/>
                  <a:gd name="T8" fmla="*/ 154 w 154"/>
                  <a:gd name="T9" fmla="*/ 103 h 142"/>
                  <a:gd name="T10" fmla="*/ 109 w 154"/>
                  <a:gd name="T11" fmla="*/ 142 h 142"/>
                  <a:gd name="T12" fmla="*/ 0 w 154"/>
                  <a:gd name="T13" fmla="*/ 33 h 142"/>
                </a:gdLst>
                <a:ahLst/>
                <a:cxnLst>
                  <a:cxn ang="0">
                    <a:pos x="T0" y="T1"/>
                  </a:cxn>
                  <a:cxn ang="0">
                    <a:pos x="T2" y="T3"/>
                  </a:cxn>
                  <a:cxn ang="0">
                    <a:pos x="T4" y="T5"/>
                  </a:cxn>
                  <a:cxn ang="0">
                    <a:pos x="T6" y="T7"/>
                  </a:cxn>
                  <a:cxn ang="0">
                    <a:pos x="T8" y="T9"/>
                  </a:cxn>
                  <a:cxn ang="0">
                    <a:pos x="T10" y="T11"/>
                  </a:cxn>
                  <a:cxn ang="0">
                    <a:pos x="T12" y="T13"/>
                  </a:cxn>
                </a:cxnLst>
                <a:rect l="0" t="0" r="r" b="b"/>
                <a:pathLst>
                  <a:path w="154" h="142">
                    <a:moveTo>
                      <a:pt x="0" y="33"/>
                    </a:moveTo>
                    <a:cubicBezTo>
                      <a:pt x="41" y="0"/>
                      <a:pt x="41" y="0"/>
                      <a:pt x="41" y="0"/>
                    </a:cubicBezTo>
                    <a:cubicBezTo>
                      <a:pt x="147" y="103"/>
                      <a:pt x="147" y="103"/>
                      <a:pt x="147" y="103"/>
                    </a:cubicBezTo>
                    <a:cubicBezTo>
                      <a:pt x="151" y="100"/>
                      <a:pt x="151" y="100"/>
                      <a:pt x="151" y="100"/>
                    </a:cubicBezTo>
                    <a:cubicBezTo>
                      <a:pt x="154" y="103"/>
                      <a:pt x="154" y="103"/>
                      <a:pt x="154" y="103"/>
                    </a:cubicBezTo>
                    <a:cubicBezTo>
                      <a:pt x="109" y="142"/>
                      <a:pt x="117" y="136"/>
                      <a:pt x="109" y="142"/>
                    </a:cubicBezTo>
                    <a:lnTo>
                      <a:pt x="0" y="33"/>
                    </a:lnTo>
                    <a:close/>
                  </a:path>
                </a:pathLst>
              </a:custGeom>
              <a:gradFill flip="none" rotWithShape="1">
                <a:gsLst>
                  <a:gs pos="0">
                    <a:schemeClr val="accent3">
                      <a:lumMod val="75000"/>
                    </a:schemeClr>
                  </a:gs>
                  <a:gs pos="57000">
                    <a:schemeClr val="accent3"/>
                  </a:gs>
                  <a:gs pos="83000">
                    <a:schemeClr val="accent3"/>
                  </a:gs>
                  <a:gs pos="100000">
                    <a:schemeClr val="accent3"/>
                  </a:gs>
                </a:gsLst>
                <a:lin ang="81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5" name="Freeform: Shape 37"/>
              <p:cNvSpPr/>
              <p:nvPr/>
            </p:nvSpPr>
            <p:spPr bwMode="auto">
              <a:xfrm>
                <a:off x="4910082" y="4349340"/>
                <a:ext cx="685244" cy="642814"/>
              </a:xfrm>
              <a:custGeom>
                <a:avLst/>
                <a:gdLst>
                  <a:gd name="T0" fmla="*/ 115 w 136"/>
                  <a:gd name="T1" fmla="*/ 0 h 128"/>
                  <a:gd name="T2" fmla="*/ 136 w 136"/>
                  <a:gd name="T3" fmla="*/ 22 h 128"/>
                  <a:gd name="T4" fmla="*/ 24 w 136"/>
                  <a:gd name="T5" fmla="*/ 110 h 128"/>
                  <a:gd name="T6" fmla="*/ 26 w 136"/>
                  <a:gd name="T7" fmla="*/ 114 h 128"/>
                  <a:gd name="T8" fmla="*/ 37 w 136"/>
                  <a:gd name="T9" fmla="*/ 127 h 128"/>
                  <a:gd name="T10" fmla="*/ 35 w 136"/>
                  <a:gd name="T11" fmla="*/ 128 h 128"/>
                  <a:gd name="T12" fmla="*/ 0 w 136"/>
                  <a:gd name="T13" fmla="*/ 88 h 128"/>
                  <a:gd name="T14" fmla="*/ 0 w 136"/>
                  <a:gd name="T15" fmla="*/ 88 h 128"/>
                  <a:gd name="T16" fmla="*/ 0 w 136"/>
                  <a:gd name="T17" fmla="*/ 88 h 128"/>
                  <a:gd name="T18" fmla="*/ 115 w 136"/>
                  <a:gd name="T19"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6" h="128">
                    <a:moveTo>
                      <a:pt x="115" y="0"/>
                    </a:moveTo>
                    <a:cubicBezTo>
                      <a:pt x="136" y="22"/>
                      <a:pt x="136" y="22"/>
                      <a:pt x="136" y="22"/>
                    </a:cubicBezTo>
                    <a:cubicBezTo>
                      <a:pt x="72" y="73"/>
                      <a:pt x="113" y="40"/>
                      <a:pt x="24" y="110"/>
                    </a:cubicBezTo>
                    <a:cubicBezTo>
                      <a:pt x="26" y="114"/>
                      <a:pt x="26" y="114"/>
                      <a:pt x="26" y="114"/>
                    </a:cubicBezTo>
                    <a:cubicBezTo>
                      <a:pt x="37" y="127"/>
                      <a:pt x="37" y="127"/>
                      <a:pt x="37" y="127"/>
                    </a:cubicBezTo>
                    <a:cubicBezTo>
                      <a:pt x="35" y="128"/>
                      <a:pt x="35" y="128"/>
                      <a:pt x="35" y="128"/>
                    </a:cubicBezTo>
                    <a:cubicBezTo>
                      <a:pt x="0" y="88"/>
                      <a:pt x="0" y="88"/>
                      <a:pt x="0" y="88"/>
                    </a:cubicBezTo>
                    <a:cubicBezTo>
                      <a:pt x="0" y="88"/>
                      <a:pt x="0" y="88"/>
                      <a:pt x="0" y="88"/>
                    </a:cubicBezTo>
                    <a:cubicBezTo>
                      <a:pt x="0" y="88"/>
                      <a:pt x="0" y="88"/>
                      <a:pt x="0" y="88"/>
                    </a:cubicBezTo>
                    <a:cubicBezTo>
                      <a:pt x="20" y="72"/>
                      <a:pt x="82" y="25"/>
                      <a:pt x="115" y="0"/>
                    </a:cubicBezTo>
                    <a:close/>
                  </a:path>
                </a:pathLst>
              </a:custGeom>
              <a:gradFill flip="none" rotWithShape="1">
                <a:gsLst>
                  <a:gs pos="0">
                    <a:schemeClr val="accent2">
                      <a:lumMod val="75000"/>
                    </a:schemeClr>
                  </a:gs>
                  <a:gs pos="57000">
                    <a:schemeClr val="accent2"/>
                  </a:gs>
                  <a:gs pos="83000">
                    <a:schemeClr val="accent2"/>
                  </a:gs>
                  <a:gs pos="100000">
                    <a:schemeClr val="accent2"/>
                  </a:gs>
                </a:gsLst>
                <a:lin ang="162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6" name="Freeform: Shape 38"/>
              <p:cNvSpPr/>
              <p:nvPr/>
            </p:nvSpPr>
            <p:spPr bwMode="auto">
              <a:xfrm>
                <a:off x="6178738" y="4364190"/>
                <a:ext cx="549468" cy="568562"/>
              </a:xfrm>
              <a:custGeom>
                <a:avLst/>
                <a:gdLst>
                  <a:gd name="T0" fmla="*/ 0 w 109"/>
                  <a:gd name="T1" fmla="*/ 5 h 113"/>
                  <a:gd name="T2" fmla="*/ 0 w 109"/>
                  <a:gd name="T3" fmla="*/ 0 h 113"/>
                  <a:gd name="T4" fmla="*/ 109 w 109"/>
                  <a:gd name="T5" fmla="*/ 109 h 113"/>
                  <a:gd name="T6" fmla="*/ 108 w 109"/>
                  <a:gd name="T7" fmla="*/ 113 h 113"/>
                  <a:gd name="T8" fmla="*/ 0 w 109"/>
                  <a:gd name="T9" fmla="*/ 5 h 113"/>
                </a:gdLst>
                <a:ahLst/>
                <a:cxnLst>
                  <a:cxn ang="0">
                    <a:pos x="T0" y="T1"/>
                  </a:cxn>
                  <a:cxn ang="0">
                    <a:pos x="T2" y="T3"/>
                  </a:cxn>
                  <a:cxn ang="0">
                    <a:pos x="T4" y="T5"/>
                  </a:cxn>
                  <a:cxn ang="0">
                    <a:pos x="T6" y="T7"/>
                  </a:cxn>
                  <a:cxn ang="0">
                    <a:pos x="T8" y="T9"/>
                  </a:cxn>
                </a:cxnLst>
                <a:rect l="0" t="0" r="r" b="b"/>
                <a:pathLst>
                  <a:path w="109" h="113">
                    <a:moveTo>
                      <a:pt x="0" y="5"/>
                    </a:moveTo>
                    <a:cubicBezTo>
                      <a:pt x="0" y="0"/>
                      <a:pt x="0" y="0"/>
                      <a:pt x="0" y="0"/>
                    </a:cubicBezTo>
                    <a:cubicBezTo>
                      <a:pt x="109" y="109"/>
                      <a:pt x="109" y="109"/>
                      <a:pt x="109" y="109"/>
                    </a:cubicBezTo>
                    <a:cubicBezTo>
                      <a:pt x="108" y="113"/>
                      <a:pt x="108" y="113"/>
                      <a:pt x="108" y="113"/>
                    </a:cubicBezTo>
                    <a:cubicBezTo>
                      <a:pt x="107" y="112"/>
                      <a:pt x="6" y="11"/>
                      <a:pt x="0" y="5"/>
                    </a:cubicBezTo>
                    <a:close/>
                  </a:path>
                </a:pathLst>
              </a:custGeom>
              <a:solidFill>
                <a:schemeClr val="accent3">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7" name="Freeform: Shape 39"/>
              <p:cNvSpPr/>
              <p:nvPr/>
            </p:nvSpPr>
            <p:spPr bwMode="auto">
              <a:xfrm>
                <a:off x="5031007" y="4440564"/>
                <a:ext cx="831628" cy="672515"/>
              </a:xfrm>
              <a:custGeom>
                <a:avLst/>
                <a:gdLst>
                  <a:gd name="T0" fmla="*/ 0 w 165"/>
                  <a:gd name="T1" fmla="*/ 92 h 134"/>
                  <a:gd name="T2" fmla="*/ 37 w 165"/>
                  <a:gd name="T3" fmla="*/ 134 h 134"/>
                  <a:gd name="T4" fmla="*/ 39 w 165"/>
                  <a:gd name="T5" fmla="*/ 132 h 134"/>
                  <a:gd name="T6" fmla="*/ 27 w 165"/>
                  <a:gd name="T7" fmla="*/ 119 h 134"/>
                  <a:gd name="T8" fmla="*/ 26 w 165"/>
                  <a:gd name="T9" fmla="*/ 115 h 134"/>
                  <a:gd name="T10" fmla="*/ 140 w 165"/>
                  <a:gd name="T11" fmla="*/ 24 h 134"/>
                  <a:gd name="T12" fmla="*/ 118 w 165"/>
                  <a:gd name="T13" fmla="*/ 0 h 134"/>
                  <a:gd name="T14" fmla="*/ 0 w 165"/>
                  <a:gd name="T15" fmla="*/ 92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5" h="134">
                    <a:moveTo>
                      <a:pt x="0" y="92"/>
                    </a:moveTo>
                    <a:cubicBezTo>
                      <a:pt x="37" y="134"/>
                      <a:pt x="37" y="134"/>
                      <a:pt x="37" y="134"/>
                    </a:cubicBezTo>
                    <a:cubicBezTo>
                      <a:pt x="39" y="132"/>
                      <a:pt x="39" y="132"/>
                      <a:pt x="39" y="132"/>
                    </a:cubicBezTo>
                    <a:cubicBezTo>
                      <a:pt x="27" y="119"/>
                      <a:pt x="27" y="119"/>
                      <a:pt x="27" y="119"/>
                    </a:cubicBezTo>
                    <a:cubicBezTo>
                      <a:pt x="26" y="115"/>
                      <a:pt x="26" y="115"/>
                      <a:pt x="26" y="115"/>
                    </a:cubicBezTo>
                    <a:cubicBezTo>
                      <a:pt x="165" y="4"/>
                      <a:pt x="27" y="114"/>
                      <a:pt x="140" y="24"/>
                    </a:cubicBezTo>
                    <a:cubicBezTo>
                      <a:pt x="118" y="0"/>
                      <a:pt x="118" y="0"/>
                      <a:pt x="118" y="0"/>
                    </a:cubicBezTo>
                    <a:cubicBezTo>
                      <a:pt x="84" y="26"/>
                      <a:pt x="30" y="68"/>
                      <a:pt x="0" y="92"/>
                    </a:cubicBezTo>
                    <a:close/>
                  </a:path>
                </a:pathLst>
              </a:custGeom>
              <a:gradFill flip="none" rotWithShape="1">
                <a:gsLst>
                  <a:gs pos="0">
                    <a:schemeClr val="accent2">
                      <a:lumMod val="75000"/>
                    </a:schemeClr>
                  </a:gs>
                  <a:gs pos="57000">
                    <a:schemeClr val="accent2"/>
                  </a:gs>
                  <a:gs pos="83000">
                    <a:schemeClr val="accent2"/>
                  </a:gs>
                  <a:gs pos="100000">
                    <a:schemeClr val="accent2"/>
                  </a:gs>
                </a:gsLst>
                <a:lin ang="162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8" name="Freeform: Shape 40"/>
              <p:cNvSpPr/>
              <p:nvPr/>
            </p:nvSpPr>
            <p:spPr bwMode="auto">
              <a:xfrm>
                <a:off x="7116440" y="4272966"/>
                <a:ext cx="231243" cy="222757"/>
              </a:xfrm>
              <a:custGeom>
                <a:avLst/>
                <a:gdLst>
                  <a:gd name="T0" fmla="*/ 2 w 46"/>
                  <a:gd name="T1" fmla="*/ 39 h 44"/>
                  <a:gd name="T2" fmla="*/ 46 w 46"/>
                  <a:gd name="T3" fmla="*/ 0 h 44"/>
                  <a:gd name="T4" fmla="*/ 44 w 46"/>
                  <a:gd name="T5" fmla="*/ 6 h 44"/>
                  <a:gd name="T6" fmla="*/ 0 w 46"/>
                  <a:gd name="T7" fmla="*/ 44 h 44"/>
                  <a:gd name="T8" fmla="*/ 2 w 46"/>
                  <a:gd name="T9" fmla="*/ 39 h 44"/>
                </a:gdLst>
                <a:ahLst/>
                <a:cxnLst>
                  <a:cxn ang="0">
                    <a:pos x="T0" y="T1"/>
                  </a:cxn>
                  <a:cxn ang="0">
                    <a:pos x="T2" y="T3"/>
                  </a:cxn>
                  <a:cxn ang="0">
                    <a:pos x="T4" y="T5"/>
                  </a:cxn>
                  <a:cxn ang="0">
                    <a:pos x="T6" y="T7"/>
                  </a:cxn>
                  <a:cxn ang="0">
                    <a:pos x="T8" y="T9"/>
                  </a:cxn>
                </a:cxnLst>
                <a:rect l="0" t="0" r="r" b="b"/>
                <a:pathLst>
                  <a:path w="46" h="44">
                    <a:moveTo>
                      <a:pt x="2" y="39"/>
                    </a:moveTo>
                    <a:cubicBezTo>
                      <a:pt x="4" y="37"/>
                      <a:pt x="8" y="33"/>
                      <a:pt x="46" y="0"/>
                    </a:cubicBezTo>
                    <a:cubicBezTo>
                      <a:pt x="44" y="6"/>
                      <a:pt x="44" y="6"/>
                      <a:pt x="44" y="6"/>
                    </a:cubicBezTo>
                    <a:cubicBezTo>
                      <a:pt x="44" y="7"/>
                      <a:pt x="1" y="44"/>
                      <a:pt x="0" y="44"/>
                    </a:cubicBezTo>
                    <a:lnTo>
                      <a:pt x="2" y="39"/>
                    </a:lnTo>
                    <a:close/>
                  </a:path>
                </a:pathLst>
              </a:custGeom>
              <a:solidFill>
                <a:schemeClr val="accent3">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9" name="Freeform: Shape 41"/>
              <p:cNvSpPr/>
              <p:nvPr/>
            </p:nvSpPr>
            <p:spPr bwMode="auto">
              <a:xfrm>
                <a:off x="5162540" y="4540274"/>
                <a:ext cx="729796" cy="700094"/>
              </a:xfrm>
              <a:custGeom>
                <a:avLst/>
                <a:gdLst>
                  <a:gd name="T0" fmla="*/ 120 w 145"/>
                  <a:gd name="T1" fmla="*/ 0 h 139"/>
                  <a:gd name="T2" fmla="*/ 144 w 145"/>
                  <a:gd name="T3" fmla="*/ 25 h 139"/>
                  <a:gd name="T4" fmla="*/ 144 w 145"/>
                  <a:gd name="T5" fmla="*/ 25 h 139"/>
                  <a:gd name="T6" fmla="*/ 27 w 145"/>
                  <a:gd name="T7" fmla="*/ 120 h 139"/>
                  <a:gd name="T8" fmla="*/ 28 w 145"/>
                  <a:gd name="T9" fmla="*/ 124 h 139"/>
                  <a:gd name="T10" fmla="*/ 40 w 145"/>
                  <a:gd name="T11" fmla="*/ 137 h 139"/>
                  <a:gd name="T12" fmla="*/ 38 w 145"/>
                  <a:gd name="T13" fmla="*/ 139 h 139"/>
                  <a:gd name="T14" fmla="*/ 0 w 145"/>
                  <a:gd name="T15" fmla="*/ 95 h 139"/>
                  <a:gd name="T16" fmla="*/ 120 w 145"/>
                  <a:gd name="T1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5" h="139">
                    <a:moveTo>
                      <a:pt x="120" y="0"/>
                    </a:moveTo>
                    <a:cubicBezTo>
                      <a:pt x="144" y="25"/>
                      <a:pt x="144" y="25"/>
                      <a:pt x="144" y="25"/>
                    </a:cubicBezTo>
                    <a:cubicBezTo>
                      <a:pt x="144" y="25"/>
                      <a:pt x="144" y="25"/>
                      <a:pt x="144" y="25"/>
                    </a:cubicBezTo>
                    <a:cubicBezTo>
                      <a:pt x="55" y="97"/>
                      <a:pt x="145" y="24"/>
                      <a:pt x="27" y="120"/>
                    </a:cubicBezTo>
                    <a:cubicBezTo>
                      <a:pt x="28" y="124"/>
                      <a:pt x="28" y="124"/>
                      <a:pt x="28" y="124"/>
                    </a:cubicBezTo>
                    <a:cubicBezTo>
                      <a:pt x="40" y="137"/>
                      <a:pt x="40" y="137"/>
                      <a:pt x="40" y="137"/>
                    </a:cubicBezTo>
                    <a:cubicBezTo>
                      <a:pt x="38" y="139"/>
                      <a:pt x="38" y="139"/>
                      <a:pt x="38" y="139"/>
                    </a:cubicBezTo>
                    <a:cubicBezTo>
                      <a:pt x="0" y="95"/>
                      <a:pt x="0" y="95"/>
                      <a:pt x="0" y="95"/>
                    </a:cubicBezTo>
                    <a:cubicBezTo>
                      <a:pt x="22" y="77"/>
                      <a:pt x="99" y="16"/>
                      <a:pt x="120" y="0"/>
                    </a:cubicBezTo>
                    <a:close/>
                  </a:path>
                </a:pathLst>
              </a:custGeom>
              <a:gradFill flip="none" rotWithShape="1">
                <a:gsLst>
                  <a:gs pos="0">
                    <a:schemeClr val="accent2">
                      <a:lumMod val="75000"/>
                    </a:schemeClr>
                  </a:gs>
                  <a:gs pos="57000">
                    <a:schemeClr val="accent2"/>
                  </a:gs>
                  <a:gs pos="83000">
                    <a:schemeClr val="accent2"/>
                  </a:gs>
                  <a:gs pos="100000">
                    <a:schemeClr val="accent2"/>
                  </a:gs>
                </a:gsLst>
                <a:lin ang="162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0" name="Freeform: Shape 42"/>
              <p:cNvSpPr/>
              <p:nvPr/>
            </p:nvSpPr>
            <p:spPr bwMode="auto">
              <a:xfrm>
                <a:off x="5298316" y="4408742"/>
                <a:ext cx="1506264" cy="1323815"/>
              </a:xfrm>
              <a:custGeom>
                <a:avLst/>
                <a:gdLst>
                  <a:gd name="T0" fmla="*/ 180 w 299"/>
                  <a:gd name="T1" fmla="*/ 1 h 263"/>
                  <a:gd name="T2" fmla="*/ 283 w 299"/>
                  <a:gd name="T3" fmla="*/ 104 h 263"/>
                  <a:gd name="T4" fmla="*/ 283 w 299"/>
                  <a:gd name="T5" fmla="*/ 105 h 263"/>
                  <a:gd name="T6" fmla="*/ 297 w 299"/>
                  <a:gd name="T7" fmla="*/ 93 h 263"/>
                  <a:gd name="T8" fmla="*/ 299 w 299"/>
                  <a:gd name="T9" fmla="*/ 96 h 263"/>
                  <a:gd name="T10" fmla="*/ 299 w 299"/>
                  <a:gd name="T11" fmla="*/ 96 h 263"/>
                  <a:gd name="T12" fmla="*/ 108 w 299"/>
                  <a:gd name="T13" fmla="*/ 263 h 263"/>
                  <a:gd name="T14" fmla="*/ 0 w 299"/>
                  <a:gd name="T15" fmla="*/ 146 h 263"/>
                  <a:gd name="T16" fmla="*/ 180 w 299"/>
                  <a:gd name="T17" fmla="*/ 1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9" h="263">
                    <a:moveTo>
                      <a:pt x="180" y="1"/>
                    </a:moveTo>
                    <a:cubicBezTo>
                      <a:pt x="282" y="103"/>
                      <a:pt x="283" y="104"/>
                      <a:pt x="283" y="104"/>
                    </a:cubicBezTo>
                    <a:cubicBezTo>
                      <a:pt x="283" y="105"/>
                      <a:pt x="283" y="105"/>
                      <a:pt x="283" y="105"/>
                    </a:cubicBezTo>
                    <a:cubicBezTo>
                      <a:pt x="285" y="104"/>
                      <a:pt x="295" y="94"/>
                      <a:pt x="297" y="93"/>
                    </a:cubicBezTo>
                    <a:cubicBezTo>
                      <a:pt x="299" y="96"/>
                      <a:pt x="299" y="96"/>
                      <a:pt x="299" y="96"/>
                    </a:cubicBezTo>
                    <a:cubicBezTo>
                      <a:pt x="299" y="96"/>
                      <a:pt x="299" y="96"/>
                      <a:pt x="299" y="96"/>
                    </a:cubicBezTo>
                    <a:cubicBezTo>
                      <a:pt x="277" y="116"/>
                      <a:pt x="116" y="256"/>
                      <a:pt x="108" y="263"/>
                    </a:cubicBezTo>
                    <a:cubicBezTo>
                      <a:pt x="0" y="146"/>
                      <a:pt x="0" y="146"/>
                      <a:pt x="0" y="146"/>
                    </a:cubicBezTo>
                    <a:cubicBezTo>
                      <a:pt x="93" y="70"/>
                      <a:pt x="180" y="0"/>
                      <a:pt x="180" y="1"/>
                    </a:cubicBezTo>
                    <a:close/>
                  </a:path>
                </a:pathLst>
              </a:custGeom>
              <a:gradFill flip="none" rotWithShape="1">
                <a:gsLst>
                  <a:gs pos="0">
                    <a:schemeClr val="accent2">
                      <a:lumMod val="75000"/>
                    </a:schemeClr>
                  </a:gs>
                  <a:gs pos="57000">
                    <a:schemeClr val="accent2"/>
                  </a:gs>
                  <a:gs pos="83000">
                    <a:schemeClr val="accent2"/>
                  </a:gs>
                  <a:gs pos="100000">
                    <a:schemeClr val="accent2"/>
                  </a:gs>
                </a:gsLst>
                <a:lin ang="162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1" name="Freeform: Shape 43"/>
              <p:cNvSpPr/>
              <p:nvPr/>
            </p:nvSpPr>
            <p:spPr bwMode="auto">
              <a:xfrm>
                <a:off x="4910082" y="4792733"/>
                <a:ext cx="182449" cy="220636"/>
              </a:xfrm>
              <a:custGeom>
                <a:avLst/>
                <a:gdLst>
                  <a:gd name="T0" fmla="*/ 2 w 36"/>
                  <a:gd name="T1" fmla="*/ 4 h 44"/>
                  <a:gd name="T2" fmla="*/ 0 w 36"/>
                  <a:gd name="T3" fmla="*/ 0 h 44"/>
                  <a:gd name="T4" fmla="*/ 35 w 36"/>
                  <a:gd name="T5" fmla="*/ 40 h 44"/>
                  <a:gd name="T6" fmla="*/ 36 w 36"/>
                  <a:gd name="T7" fmla="*/ 44 h 44"/>
                  <a:gd name="T8" fmla="*/ 2 w 36"/>
                  <a:gd name="T9" fmla="*/ 4 h 44"/>
                </a:gdLst>
                <a:ahLst/>
                <a:cxnLst>
                  <a:cxn ang="0">
                    <a:pos x="T0" y="T1"/>
                  </a:cxn>
                  <a:cxn ang="0">
                    <a:pos x="T2" y="T3"/>
                  </a:cxn>
                  <a:cxn ang="0">
                    <a:pos x="T4" y="T5"/>
                  </a:cxn>
                  <a:cxn ang="0">
                    <a:pos x="T6" y="T7"/>
                  </a:cxn>
                  <a:cxn ang="0">
                    <a:pos x="T8" y="T9"/>
                  </a:cxn>
                </a:cxnLst>
                <a:rect l="0" t="0" r="r" b="b"/>
                <a:pathLst>
                  <a:path w="36" h="44">
                    <a:moveTo>
                      <a:pt x="2" y="4"/>
                    </a:moveTo>
                    <a:cubicBezTo>
                      <a:pt x="0" y="0"/>
                      <a:pt x="0" y="0"/>
                      <a:pt x="0" y="0"/>
                    </a:cubicBezTo>
                    <a:cubicBezTo>
                      <a:pt x="35" y="40"/>
                      <a:pt x="35" y="40"/>
                      <a:pt x="35" y="40"/>
                    </a:cubicBezTo>
                    <a:cubicBezTo>
                      <a:pt x="36" y="44"/>
                      <a:pt x="36" y="44"/>
                      <a:pt x="36" y="44"/>
                    </a:cubicBezTo>
                    <a:cubicBezTo>
                      <a:pt x="20" y="25"/>
                      <a:pt x="14" y="18"/>
                      <a:pt x="2" y="4"/>
                    </a:cubicBezTo>
                    <a:close/>
                  </a:path>
                </a:pathLst>
              </a:custGeom>
              <a:solidFill>
                <a:schemeClr val="accent2">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2" name="Freeform: Shape 44"/>
              <p:cNvSpPr/>
              <p:nvPr/>
            </p:nvSpPr>
            <p:spPr bwMode="auto">
              <a:xfrm>
                <a:off x="5031007" y="4903051"/>
                <a:ext cx="190935" cy="231243"/>
              </a:xfrm>
              <a:custGeom>
                <a:avLst/>
                <a:gdLst>
                  <a:gd name="T0" fmla="*/ 2 w 38"/>
                  <a:gd name="T1" fmla="*/ 4 h 46"/>
                  <a:gd name="T2" fmla="*/ 0 w 38"/>
                  <a:gd name="T3" fmla="*/ 0 h 46"/>
                  <a:gd name="T4" fmla="*/ 37 w 38"/>
                  <a:gd name="T5" fmla="*/ 42 h 46"/>
                  <a:gd name="T6" fmla="*/ 38 w 38"/>
                  <a:gd name="T7" fmla="*/ 46 h 46"/>
                  <a:gd name="T8" fmla="*/ 2 w 38"/>
                  <a:gd name="T9" fmla="*/ 4 h 46"/>
                </a:gdLst>
                <a:ahLst/>
                <a:cxnLst>
                  <a:cxn ang="0">
                    <a:pos x="T0" y="T1"/>
                  </a:cxn>
                  <a:cxn ang="0">
                    <a:pos x="T2" y="T3"/>
                  </a:cxn>
                  <a:cxn ang="0">
                    <a:pos x="T4" y="T5"/>
                  </a:cxn>
                  <a:cxn ang="0">
                    <a:pos x="T6" y="T7"/>
                  </a:cxn>
                  <a:cxn ang="0">
                    <a:pos x="T8" y="T9"/>
                  </a:cxn>
                </a:cxnLst>
                <a:rect l="0" t="0" r="r" b="b"/>
                <a:pathLst>
                  <a:path w="38" h="46">
                    <a:moveTo>
                      <a:pt x="2" y="4"/>
                    </a:moveTo>
                    <a:cubicBezTo>
                      <a:pt x="0" y="0"/>
                      <a:pt x="0" y="0"/>
                      <a:pt x="0" y="0"/>
                    </a:cubicBezTo>
                    <a:cubicBezTo>
                      <a:pt x="37" y="42"/>
                      <a:pt x="37" y="42"/>
                      <a:pt x="37" y="42"/>
                    </a:cubicBezTo>
                    <a:cubicBezTo>
                      <a:pt x="38" y="46"/>
                      <a:pt x="38" y="46"/>
                      <a:pt x="38" y="46"/>
                    </a:cubicBezTo>
                    <a:cubicBezTo>
                      <a:pt x="9" y="12"/>
                      <a:pt x="21" y="27"/>
                      <a:pt x="2" y="4"/>
                    </a:cubicBezTo>
                    <a:close/>
                  </a:path>
                </a:pathLst>
              </a:custGeom>
              <a:solidFill>
                <a:schemeClr val="accent2">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3" name="Freeform: Shape 45"/>
              <p:cNvSpPr/>
              <p:nvPr/>
            </p:nvSpPr>
            <p:spPr bwMode="auto">
              <a:xfrm>
                <a:off x="4316062" y="4132947"/>
                <a:ext cx="670394" cy="784954"/>
              </a:xfrm>
              <a:custGeom>
                <a:avLst/>
                <a:gdLst>
                  <a:gd name="T0" fmla="*/ 311 w 316"/>
                  <a:gd name="T1" fmla="*/ 363 h 370"/>
                  <a:gd name="T2" fmla="*/ 0 w 316"/>
                  <a:gd name="T3" fmla="*/ 0 h 370"/>
                  <a:gd name="T4" fmla="*/ 5 w 316"/>
                  <a:gd name="T5" fmla="*/ 12 h 370"/>
                  <a:gd name="T6" fmla="*/ 316 w 316"/>
                  <a:gd name="T7" fmla="*/ 370 h 370"/>
                  <a:gd name="T8" fmla="*/ 311 w 316"/>
                  <a:gd name="T9" fmla="*/ 363 h 370"/>
                </a:gdLst>
                <a:ahLst/>
                <a:cxnLst>
                  <a:cxn ang="0">
                    <a:pos x="T0" y="T1"/>
                  </a:cxn>
                  <a:cxn ang="0">
                    <a:pos x="T2" y="T3"/>
                  </a:cxn>
                  <a:cxn ang="0">
                    <a:pos x="T4" y="T5"/>
                  </a:cxn>
                  <a:cxn ang="0">
                    <a:pos x="T6" y="T7"/>
                  </a:cxn>
                  <a:cxn ang="0">
                    <a:pos x="T8" y="T9"/>
                  </a:cxn>
                </a:cxnLst>
                <a:rect l="0" t="0" r="r" b="b"/>
                <a:pathLst>
                  <a:path w="316" h="370">
                    <a:moveTo>
                      <a:pt x="311" y="363"/>
                    </a:moveTo>
                    <a:lnTo>
                      <a:pt x="0" y="0"/>
                    </a:lnTo>
                    <a:lnTo>
                      <a:pt x="5" y="12"/>
                    </a:lnTo>
                    <a:lnTo>
                      <a:pt x="316" y="370"/>
                    </a:lnTo>
                    <a:lnTo>
                      <a:pt x="311" y="363"/>
                    </a:lnTo>
                    <a:close/>
                  </a:path>
                </a:pathLst>
              </a:custGeom>
              <a:solidFill>
                <a:schemeClr val="accent1">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4" name="Freeform: Shape 46"/>
              <p:cNvSpPr/>
              <p:nvPr/>
            </p:nvSpPr>
            <p:spPr bwMode="auto">
              <a:xfrm>
                <a:off x="4975848" y="4892443"/>
                <a:ext cx="25458" cy="29701"/>
              </a:xfrm>
              <a:custGeom>
                <a:avLst/>
                <a:gdLst>
                  <a:gd name="T0" fmla="*/ 7 w 12"/>
                  <a:gd name="T1" fmla="*/ 0 h 14"/>
                  <a:gd name="T2" fmla="*/ 0 w 12"/>
                  <a:gd name="T3" fmla="*/ 5 h 14"/>
                  <a:gd name="T4" fmla="*/ 5 w 12"/>
                  <a:gd name="T5" fmla="*/ 12 h 14"/>
                  <a:gd name="T6" fmla="*/ 5 w 12"/>
                  <a:gd name="T7" fmla="*/ 14 h 14"/>
                  <a:gd name="T8" fmla="*/ 12 w 12"/>
                  <a:gd name="T9" fmla="*/ 7 h 14"/>
                  <a:gd name="T10" fmla="*/ 7 w 12"/>
                  <a:gd name="T11" fmla="*/ 0 h 14"/>
                </a:gdLst>
                <a:ahLst/>
                <a:cxnLst>
                  <a:cxn ang="0">
                    <a:pos x="T0" y="T1"/>
                  </a:cxn>
                  <a:cxn ang="0">
                    <a:pos x="T2" y="T3"/>
                  </a:cxn>
                  <a:cxn ang="0">
                    <a:pos x="T4" y="T5"/>
                  </a:cxn>
                  <a:cxn ang="0">
                    <a:pos x="T6" y="T7"/>
                  </a:cxn>
                  <a:cxn ang="0">
                    <a:pos x="T8" y="T9"/>
                  </a:cxn>
                  <a:cxn ang="0">
                    <a:pos x="T10" y="T11"/>
                  </a:cxn>
                </a:cxnLst>
                <a:rect l="0" t="0" r="r" b="b"/>
                <a:pathLst>
                  <a:path w="12" h="14">
                    <a:moveTo>
                      <a:pt x="7" y="0"/>
                    </a:moveTo>
                    <a:lnTo>
                      <a:pt x="0" y="5"/>
                    </a:lnTo>
                    <a:lnTo>
                      <a:pt x="5" y="12"/>
                    </a:lnTo>
                    <a:lnTo>
                      <a:pt x="5" y="14"/>
                    </a:lnTo>
                    <a:lnTo>
                      <a:pt x="12" y="7"/>
                    </a:lnTo>
                    <a:lnTo>
                      <a:pt x="7" y="0"/>
                    </a:lnTo>
                    <a:close/>
                  </a:path>
                </a:pathLst>
              </a:custGeom>
              <a:solidFill>
                <a:schemeClr val="accent1">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5" name="Freeform: Shape 47"/>
              <p:cNvSpPr/>
              <p:nvPr/>
            </p:nvSpPr>
            <p:spPr bwMode="auto">
              <a:xfrm>
                <a:off x="5086166" y="4987911"/>
                <a:ext cx="25458" cy="25458"/>
              </a:xfrm>
              <a:custGeom>
                <a:avLst/>
                <a:gdLst>
                  <a:gd name="T0" fmla="*/ 2 w 5"/>
                  <a:gd name="T1" fmla="*/ 0 h 5"/>
                  <a:gd name="T2" fmla="*/ 5 w 5"/>
                  <a:gd name="T3" fmla="*/ 3 h 5"/>
                  <a:gd name="T4" fmla="*/ 1 w 5"/>
                  <a:gd name="T5" fmla="*/ 5 h 5"/>
                  <a:gd name="T6" fmla="*/ 0 w 5"/>
                  <a:gd name="T7" fmla="*/ 1 h 5"/>
                  <a:gd name="T8" fmla="*/ 2 w 5"/>
                  <a:gd name="T9" fmla="*/ 0 h 5"/>
                </a:gdLst>
                <a:ahLst/>
                <a:cxnLst>
                  <a:cxn ang="0">
                    <a:pos x="T0" y="T1"/>
                  </a:cxn>
                  <a:cxn ang="0">
                    <a:pos x="T2" y="T3"/>
                  </a:cxn>
                  <a:cxn ang="0">
                    <a:pos x="T4" y="T5"/>
                  </a:cxn>
                  <a:cxn ang="0">
                    <a:pos x="T6" y="T7"/>
                  </a:cxn>
                  <a:cxn ang="0">
                    <a:pos x="T8" y="T9"/>
                  </a:cxn>
                </a:cxnLst>
                <a:rect l="0" t="0" r="r" b="b"/>
                <a:pathLst>
                  <a:path w="5" h="5">
                    <a:moveTo>
                      <a:pt x="2" y="0"/>
                    </a:moveTo>
                    <a:cubicBezTo>
                      <a:pt x="2" y="1"/>
                      <a:pt x="4" y="3"/>
                      <a:pt x="5" y="3"/>
                    </a:cubicBezTo>
                    <a:cubicBezTo>
                      <a:pt x="1" y="5"/>
                      <a:pt x="1" y="5"/>
                      <a:pt x="1" y="5"/>
                    </a:cubicBezTo>
                    <a:cubicBezTo>
                      <a:pt x="0" y="1"/>
                      <a:pt x="0" y="1"/>
                      <a:pt x="0" y="1"/>
                    </a:cubicBezTo>
                    <a:lnTo>
                      <a:pt x="2" y="0"/>
                    </a:lnTo>
                    <a:close/>
                  </a:path>
                </a:pathLst>
              </a:custGeom>
              <a:solidFill>
                <a:schemeClr val="accent2">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6" name="Freeform: Shape 48"/>
              <p:cNvSpPr/>
              <p:nvPr/>
            </p:nvSpPr>
            <p:spPr bwMode="auto">
              <a:xfrm>
                <a:off x="5162540" y="5017612"/>
                <a:ext cx="197299" cy="241851"/>
              </a:xfrm>
              <a:custGeom>
                <a:avLst/>
                <a:gdLst>
                  <a:gd name="T0" fmla="*/ 1 w 39"/>
                  <a:gd name="T1" fmla="*/ 4 h 48"/>
                  <a:gd name="T2" fmla="*/ 39 w 39"/>
                  <a:gd name="T3" fmla="*/ 48 h 48"/>
                  <a:gd name="T4" fmla="*/ 38 w 39"/>
                  <a:gd name="T5" fmla="*/ 44 h 48"/>
                  <a:gd name="T6" fmla="*/ 0 w 39"/>
                  <a:gd name="T7" fmla="*/ 0 h 48"/>
                  <a:gd name="T8" fmla="*/ 1 w 39"/>
                  <a:gd name="T9" fmla="*/ 4 h 48"/>
                </a:gdLst>
                <a:ahLst/>
                <a:cxnLst>
                  <a:cxn ang="0">
                    <a:pos x="T0" y="T1"/>
                  </a:cxn>
                  <a:cxn ang="0">
                    <a:pos x="T2" y="T3"/>
                  </a:cxn>
                  <a:cxn ang="0">
                    <a:pos x="T4" y="T5"/>
                  </a:cxn>
                  <a:cxn ang="0">
                    <a:pos x="T6" y="T7"/>
                  </a:cxn>
                  <a:cxn ang="0">
                    <a:pos x="T8" y="T9"/>
                  </a:cxn>
                </a:cxnLst>
                <a:rect l="0" t="0" r="r" b="b"/>
                <a:pathLst>
                  <a:path w="39" h="48">
                    <a:moveTo>
                      <a:pt x="1" y="4"/>
                    </a:moveTo>
                    <a:cubicBezTo>
                      <a:pt x="5" y="9"/>
                      <a:pt x="35" y="43"/>
                      <a:pt x="39" y="48"/>
                    </a:cubicBezTo>
                    <a:cubicBezTo>
                      <a:pt x="38" y="44"/>
                      <a:pt x="38" y="44"/>
                      <a:pt x="38" y="44"/>
                    </a:cubicBezTo>
                    <a:cubicBezTo>
                      <a:pt x="0" y="0"/>
                      <a:pt x="0" y="0"/>
                      <a:pt x="0" y="0"/>
                    </a:cubicBezTo>
                    <a:lnTo>
                      <a:pt x="1" y="4"/>
                    </a:lnTo>
                    <a:close/>
                  </a:path>
                </a:pathLst>
              </a:custGeom>
              <a:solidFill>
                <a:schemeClr val="accent2">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7" name="Freeform: Shape 49"/>
              <p:cNvSpPr/>
              <p:nvPr/>
            </p:nvSpPr>
            <p:spPr bwMode="auto">
              <a:xfrm>
                <a:off x="5217699" y="5104593"/>
                <a:ext cx="21215" cy="29701"/>
              </a:xfrm>
              <a:custGeom>
                <a:avLst/>
                <a:gdLst>
                  <a:gd name="T0" fmla="*/ 5 w 10"/>
                  <a:gd name="T1" fmla="*/ 0 h 14"/>
                  <a:gd name="T2" fmla="*/ 0 w 10"/>
                  <a:gd name="T3" fmla="*/ 4 h 14"/>
                  <a:gd name="T4" fmla="*/ 2 w 10"/>
                  <a:gd name="T5" fmla="*/ 14 h 14"/>
                  <a:gd name="T6" fmla="*/ 10 w 10"/>
                  <a:gd name="T7" fmla="*/ 7 h 14"/>
                  <a:gd name="T8" fmla="*/ 5 w 10"/>
                  <a:gd name="T9" fmla="*/ 0 h 14"/>
                </a:gdLst>
                <a:ahLst/>
                <a:cxnLst>
                  <a:cxn ang="0">
                    <a:pos x="T0" y="T1"/>
                  </a:cxn>
                  <a:cxn ang="0">
                    <a:pos x="T2" y="T3"/>
                  </a:cxn>
                  <a:cxn ang="0">
                    <a:pos x="T4" y="T5"/>
                  </a:cxn>
                  <a:cxn ang="0">
                    <a:pos x="T6" y="T7"/>
                  </a:cxn>
                  <a:cxn ang="0">
                    <a:pos x="T8" y="T9"/>
                  </a:cxn>
                </a:cxnLst>
                <a:rect l="0" t="0" r="r" b="b"/>
                <a:pathLst>
                  <a:path w="10" h="14">
                    <a:moveTo>
                      <a:pt x="5" y="0"/>
                    </a:moveTo>
                    <a:lnTo>
                      <a:pt x="0" y="4"/>
                    </a:lnTo>
                    <a:lnTo>
                      <a:pt x="2" y="14"/>
                    </a:lnTo>
                    <a:lnTo>
                      <a:pt x="10" y="7"/>
                    </a:lnTo>
                    <a:lnTo>
                      <a:pt x="5" y="0"/>
                    </a:lnTo>
                    <a:close/>
                  </a:path>
                </a:pathLst>
              </a:custGeom>
              <a:solidFill>
                <a:schemeClr val="accent2">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8" name="Freeform: Shape 50"/>
              <p:cNvSpPr/>
              <p:nvPr/>
            </p:nvSpPr>
            <p:spPr bwMode="auto">
              <a:xfrm>
                <a:off x="5298316" y="5144901"/>
                <a:ext cx="543104" cy="602506"/>
              </a:xfrm>
              <a:custGeom>
                <a:avLst/>
                <a:gdLst>
                  <a:gd name="T0" fmla="*/ 2 w 256"/>
                  <a:gd name="T1" fmla="*/ 9 h 284"/>
                  <a:gd name="T2" fmla="*/ 0 w 256"/>
                  <a:gd name="T3" fmla="*/ 0 h 284"/>
                  <a:gd name="T4" fmla="*/ 256 w 256"/>
                  <a:gd name="T5" fmla="*/ 277 h 284"/>
                  <a:gd name="T6" fmla="*/ 256 w 256"/>
                  <a:gd name="T7" fmla="*/ 284 h 284"/>
                  <a:gd name="T8" fmla="*/ 2 w 256"/>
                  <a:gd name="T9" fmla="*/ 9 h 284"/>
                </a:gdLst>
                <a:ahLst/>
                <a:cxnLst>
                  <a:cxn ang="0">
                    <a:pos x="T0" y="T1"/>
                  </a:cxn>
                  <a:cxn ang="0">
                    <a:pos x="T2" y="T3"/>
                  </a:cxn>
                  <a:cxn ang="0">
                    <a:pos x="T4" y="T5"/>
                  </a:cxn>
                  <a:cxn ang="0">
                    <a:pos x="T6" y="T7"/>
                  </a:cxn>
                  <a:cxn ang="0">
                    <a:pos x="T8" y="T9"/>
                  </a:cxn>
                </a:cxnLst>
                <a:rect l="0" t="0" r="r" b="b"/>
                <a:pathLst>
                  <a:path w="256" h="284">
                    <a:moveTo>
                      <a:pt x="2" y="9"/>
                    </a:moveTo>
                    <a:lnTo>
                      <a:pt x="0" y="0"/>
                    </a:lnTo>
                    <a:lnTo>
                      <a:pt x="256" y="277"/>
                    </a:lnTo>
                    <a:lnTo>
                      <a:pt x="256" y="284"/>
                    </a:lnTo>
                    <a:lnTo>
                      <a:pt x="2" y="9"/>
                    </a:lnTo>
                    <a:close/>
                  </a:path>
                </a:pathLst>
              </a:custGeom>
              <a:solidFill>
                <a:schemeClr val="accent2">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9" name="Freeform: Shape 51"/>
              <p:cNvSpPr/>
              <p:nvPr/>
            </p:nvSpPr>
            <p:spPr bwMode="auto">
              <a:xfrm>
                <a:off x="5353475" y="5229761"/>
                <a:ext cx="25458" cy="29701"/>
              </a:xfrm>
              <a:custGeom>
                <a:avLst/>
                <a:gdLst>
                  <a:gd name="T0" fmla="*/ 5 w 12"/>
                  <a:gd name="T1" fmla="*/ 0 h 14"/>
                  <a:gd name="T2" fmla="*/ 0 w 12"/>
                  <a:gd name="T3" fmla="*/ 5 h 14"/>
                  <a:gd name="T4" fmla="*/ 3 w 12"/>
                  <a:gd name="T5" fmla="*/ 14 h 14"/>
                  <a:gd name="T6" fmla="*/ 12 w 12"/>
                  <a:gd name="T7" fmla="*/ 7 h 14"/>
                  <a:gd name="T8" fmla="*/ 5 w 12"/>
                  <a:gd name="T9" fmla="*/ 0 h 14"/>
                </a:gdLst>
                <a:ahLst/>
                <a:cxnLst>
                  <a:cxn ang="0">
                    <a:pos x="T0" y="T1"/>
                  </a:cxn>
                  <a:cxn ang="0">
                    <a:pos x="T2" y="T3"/>
                  </a:cxn>
                  <a:cxn ang="0">
                    <a:pos x="T4" y="T5"/>
                  </a:cxn>
                  <a:cxn ang="0">
                    <a:pos x="T6" y="T7"/>
                  </a:cxn>
                  <a:cxn ang="0">
                    <a:pos x="T8" y="T9"/>
                  </a:cxn>
                </a:cxnLst>
                <a:rect l="0" t="0" r="r" b="b"/>
                <a:pathLst>
                  <a:path w="12" h="14">
                    <a:moveTo>
                      <a:pt x="5" y="0"/>
                    </a:moveTo>
                    <a:lnTo>
                      <a:pt x="0" y="5"/>
                    </a:lnTo>
                    <a:lnTo>
                      <a:pt x="3" y="14"/>
                    </a:lnTo>
                    <a:lnTo>
                      <a:pt x="12" y="7"/>
                    </a:lnTo>
                    <a:lnTo>
                      <a:pt x="5" y="0"/>
                    </a:lnTo>
                    <a:close/>
                  </a:path>
                </a:pathLst>
              </a:custGeom>
              <a:solidFill>
                <a:schemeClr val="accent2">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70" name="Freeform: Shape 52"/>
              <p:cNvSpPr/>
              <p:nvPr/>
            </p:nvSpPr>
            <p:spPr bwMode="auto">
              <a:xfrm>
                <a:off x="5841420" y="4892443"/>
                <a:ext cx="963160" cy="854964"/>
              </a:xfrm>
              <a:custGeom>
                <a:avLst/>
                <a:gdLst>
                  <a:gd name="T0" fmla="*/ 0 w 191"/>
                  <a:gd name="T1" fmla="*/ 167 h 170"/>
                  <a:gd name="T2" fmla="*/ 191 w 191"/>
                  <a:gd name="T3" fmla="*/ 0 h 170"/>
                  <a:gd name="T4" fmla="*/ 190 w 191"/>
                  <a:gd name="T5" fmla="*/ 4 h 170"/>
                  <a:gd name="T6" fmla="*/ 0 w 191"/>
                  <a:gd name="T7" fmla="*/ 170 h 170"/>
                  <a:gd name="T8" fmla="*/ 0 w 191"/>
                  <a:gd name="T9" fmla="*/ 167 h 170"/>
                </a:gdLst>
                <a:ahLst/>
                <a:cxnLst>
                  <a:cxn ang="0">
                    <a:pos x="T0" y="T1"/>
                  </a:cxn>
                  <a:cxn ang="0">
                    <a:pos x="T2" y="T3"/>
                  </a:cxn>
                  <a:cxn ang="0">
                    <a:pos x="T4" y="T5"/>
                  </a:cxn>
                  <a:cxn ang="0">
                    <a:pos x="T6" y="T7"/>
                  </a:cxn>
                  <a:cxn ang="0">
                    <a:pos x="T8" y="T9"/>
                  </a:cxn>
                </a:cxnLst>
                <a:rect l="0" t="0" r="r" b="b"/>
                <a:pathLst>
                  <a:path w="191" h="170">
                    <a:moveTo>
                      <a:pt x="0" y="167"/>
                    </a:moveTo>
                    <a:cubicBezTo>
                      <a:pt x="8" y="160"/>
                      <a:pt x="171" y="18"/>
                      <a:pt x="191" y="0"/>
                    </a:cubicBezTo>
                    <a:cubicBezTo>
                      <a:pt x="190" y="4"/>
                      <a:pt x="190" y="4"/>
                      <a:pt x="190" y="4"/>
                    </a:cubicBezTo>
                    <a:cubicBezTo>
                      <a:pt x="190" y="5"/>
                      <a:pt x="1" y="170"/>
                      <a:pt x="0" y="170"/>
                    </a:cubicBezTo>
                    <a:lnTo>
                      <a:pt x="0" y="167"/>
                    </a:lnTo>
                    <a:close/>
                  </a:path>
                </a:pathLst>
              </a:custGeom>
              <a:solidFill>
                <a:schemeClr val="accent2">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10" name="TextBox 53"/>
            <p:cNvSpPr txBox="1"/>
            <p:nvPr/>
          </p:nvSpPr>
          <p:spPr>
            <a:xfrm rot="2914667">
              <a:off x="1505954" y="3935923"/>
              <a:ext cx="601410" cy="523202"/>
            </a:xfrm>
            <a:prstGeom prst="rect">
              <a:avLst/>
            </a:prstGeom>
            <a:noFill/>
          </p:spPr>
          <p:txBody>
            <a:bodyPr wrap="none" lIns="91422" tIns="45711" rIns="91422" bIns="45711">
              <a:normAutofit/>
            </a:bodyPr>
            <a:lstStyle/>
            <a:p>
              <a:pPr algn="ctr"/>
              <a:r>
                <a:rPr lang="en-US" sz="2800" b="1">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01</a:t>
              </a:r>
            </a:p>
          </p:txBody>
        </p:sp>
        <p:sp>
          <p:nvSpPr>
            <p:cNvPr id="11" name="TextBox 54"/>
            <p:cNvSpPr txBox="1"/>
            <p:nvPr/>
          </p:nvSpPr>
          <p:spPr>
            <a:xfrm rot="19197881">
              <a:off x="2643089" y="4736584"/>
              <a:ext cx="662325" cy="584757"/>
            </a:xfrm>
            <a:prstGeom prst="rect">
              <a:avLst/>
            </a:prstGeom>
            <a:noFill/>
          </p:spPr>
          <p:txBody>
            <a:bodyPr wrap="none" lIns="91422" tIns="45711" rIns="91422" bIns="45711">
              <a:normAutofit/>
            </a:bodyPr>
            <a:lstStyle/>
            <a:p>
              <a:pPr algn="ctr"/>
              <a:r>
                <a:rPr lang="en-US" sz="3200" b="1"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02</a:t>
              </a:r>
            </a:p>
          </p:txBody>
        </p:sp>
        <p:sp>
          <p:nvSpPr>
            <p:cNvPr id="12" name="TextBox 55"/>
            <p:cNvSpPr txBox="1"/>
            <p:nvPr/>
          </p:nvSpPr>
          <p:spPr>
            <a:xfrm rot="2492360">
              <a:off x="3755745" y="3317499"/>
              <a:ext cx="662325" cy="584757"/>
            </a:xfrm>
            <a:prstGeom prst="rect">
              <a:avLst/>
            </a:prstGeom>
            <a:noFill/>
          </p:spPr>
          <p:txBody>
            <a:bodyPr wrap="none" lIns="91422" tIns="45711" rIns="91422" bIns="45711">
              <a:normAutofit/>
            </a:bodyPr>
            <a:lstStyle/>
            <a:p>
              <a:pPr algn="ctr"/>
              <a:r>
                <a:rPr lang="en-US" sz="3200" b="1"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03</a:t>
              </a:r>
            </a:p>
          </p:txBody>
        </p:sp>
        <p:sp>
          <p:nvSpPr>
            <p:cNvPr id="13" name="TextBox 56"/>
            <p:cNvSpPr txBox="1"/>
            <p:nvPr/>
          </p:nvSpPr>
          <p:spPr>
            <a:xfrm rot="19507174">
              <a:off x="2434749" y="2113539"/>
              <a:ext cx="662325" cy="584757"/>
            </a:xfrm>
            <a:prstGeom prst="rect">
              <a:avLst/>
            </a:prstGeom>
            <a:noFill/>
          </p:spPr>
          <p:txBody>
            <a:bodyPr wrap="none" lIns="91422" tIns="45711" rIns="91422" bIns="45711">
              <a:normAutofit/>
            </a:bodyPr>
            <a:lstStyle/>
            <a:p>
              <a:pPr algn="ctr"/>
              <a:r>
                <a:rPr lang="en-US" sz="3200" b="1"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04</a:t>
              </a:r>
            </a:p>
          </p:txBody>
        </p:sp>
        <p:sp>
          <p:nvSpPr>
            <p:cNvPr id="14" name="Freeform: Shape 65"/>
            <p:cNvSpPr>
              <a:spLocks noChangeAspect="1"/>
            </p:cNvSpPr>
            <p:nvPr/>
          </p:nvSpPr>
          <p:spPr bwMode="auto">
            <a:xfrm>
              <a:off x="6031625" y="4895916"/>
              <a:ext cx="511397" cy="662956"/>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accent4"/>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5" name="Freeform: Shape 66"/>
            <p:cNvSpPr>
              <a:spLocks noChangeAspect="1"/>
            </p:cNvSpPr>
            <p:nvPr/>
          </p:nvSpPr>
          <p:spPr bwMode="auto">
            <a:xfrm>
              <a:off x="6031625" y="1908555"/>
              <a:ext cx="555172" cy="480467"/>
            </a:xfrm>
            <a:custGeom>
              <a:avLst/>
              <a:gdLst>
                <a:gd name="T0" fmla="*/ 502 w 1013"/>
                <a:gd name="T1" fmla="*/ 0 h 879"/>
                <a:gd name="T2" fmla="*/ 0 w 1013"/>
                <a:gd name="T3" fmla="*/ 351 h 879"/>
                <a:gd name="T4" fmla="*/ 193 w 1013"/>
                <a:gd name="T5" fmla="*/ 636 h 879"/>
                <a:gd name="T6" fmla="*/ 92 w 1013"/>
                <a:gd name="T7" fmla="*/ 862 h 879"/>
                <a:gd name="T8" fmla="*/ 92 w 1013"/>
                <a:gd name="T9" fmla="*/ 878 h 879"/>
                <a:gd name="T10" fmla="*/ 101 w 1013"/>
                <a:gd name="T11" fmla="*/ 878 h 879"/>
                <a:gd name="T12" fmla="*/ 109 w 1013"/>
                <a:gd name="T13" fmla="*/ 878 h 879"/>
                <a:gd name="T14" fmla="*/ 485 w 1013"/>
                <a:gd name="T15" fmla="*/ 711 h 879"/>
                <a:gd name="T16" fmla="*/ 502 w 1013"/>
                <a:gd name="T17" fmla="*/ 711 h 879"/>
                <a:gd name="T18" fmla="*/ 1012 w 1013"/>
                <a:gd name="T19" fmla="*/ 351 h 879"/>
                <a:gd name="T20" fmla="*/ 502 w 1013"/>
                <a:gd name="T21" fmla="*/ 0 h 879"/>
                <a:gd name="T22" fmla="*/ 502 w 1013"/>
                <a:gd name="T23" fmla="*/ 0 h 879"/>
                <a:gd name="T24" fmla="*/ 502 w 1013"/>
                <a:gd name="T25" fmla="*/ 0 h 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3" h="879">
                  <a:moveTo>
                    <a:pt x="502" y="0"/>
                  </a:moveTo>
                  <a:cubicBezTo>
                    <a:pt x="226" y="0"/>
                    <a:pt x="0" y="159"/>
                    <a:pt x="0" y="351"/>
                  </a:cubicBezTo>
                  <a:cubicBezTo>
                    <a:pt x="0" y="469"/>
                    <a:pt x="67" y="569"/>
                    <a:pt x="193" y="636"/>
                  </a:cubicBezTo>
                  <a:cubicBezTo>
                    <a:pt x="176" y="711"/>
                    <a:pt x="142" y="811"/>
                    <a:pt x="92" y="862"/>
                  </a:cubicBezTo>
                  <a:cubicBezTo>
                    <a:pt x="92" y="870"/>
                    <a:pt x="92" y="870"/>
                    <a:pt x="92" y="878"/>
                  </a:cubicBezTo>
                  <a:lnTo>
                    <a:pt x="101" y="878"/>
                  </a:lnTo>
                  <a:lnTo>
                    <a:pt x="109" y="878"/>
                  </a:lnTo>
                  <a:cubicBezTo>
                    <a:pt x="118" y="878"/>
                    <a:pt x="335" y="862"/>
                    <a:pt x="485" y="711"/>
                  </a:cubicBezTo>
                  <a:cubicBezTo>
                    <a:pt x="485" y="711"/>
                    <a:pt x="494" y="711"/>
                    <a:pt x="502" y="711"/>
                  </a:cubicBezTo>
                  <a:cubicBezTo>
                    <a:pt x="786" y="711"/>
                    <a:pt x="1012" y="552"/>
                    <a:pt x="1012" y="351"/>
                  </a:cubicBezTo>
                  <a:cubicBezTo>
                    <a:pt x="1012" y="159"/>
                    <a:pt x="786" y="0"/>
                    <a:pt x="502" y="0"/>
                  </a:cubicBezTo>
                  <a:close/>
                  <a:moveTo>
                    <a:pt x="502" y="0"/>
                  </a:moveTo>
                  <a:lnTo>
                    <a:pt x="502" y="0"/>
                  </a:lnTo>
                  <a:close/>
                </a:path>
              </a:pathLst>
            </a:custGeom>
            <a:solidFill>
              <a:schemeClr val="accent1"/>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6" name="Freeform: Shape 67"/>
            <p:cNvSpPr>
              <a:spLocks noChangeAspect="1"/>
            </p:cNvSpPr>
            <p:nvPr/>
          </p:nvSpPr>
          <p:spPr bwMode="auto">
            <a:xfrm>
              <a:off x="6031625" y="2939946"/>
              <a:ext cx="513189" cy="376998"/>
            </a:xfrm>
            <a:custGeom>
              <a:avLst/>
              <a:gdLst>
                <a:gd name="T0" fmla="*/ 586 w 1347"/>
                <a:gd name="T1" fmla="*/ 602 h 987"/>
                <a:gd name="T2" fmla="*/ 502 w 1347"/>
                <a:gd name="T3" fmla="*/ 535 h 987"/>
                <a:gd name="T4" fmla="*/ 42 w 1347"/>
                <a:gd name="T5" fmla="*/ 117 h 987"/>
                <a:gd name="T6" fmla="*/ 17 w 1347"/>
                <a:gd name="T7" fmla="*/ 33 h 987"/>
                <a:gd name="T8" fmla="*/ 92 w 1347"/>
                <a:gd name="T9" fmla="*/ 0 h 987"/>
                <a:gd name="T10" fmla="*/ 1255 w 1347"/>
                <a:gd name="T11" fmla="*/ 0 h 987"/>
                <a:gd name="T12" fmla="*/ 1330 w 1347"/>
                <a:gd name="T13" fmla="*/ 41 h 987"/>
                <a:gd name="T14" fmla="*/ 1305 w 1347"/>
                <a:gd name="T15" fmla="*/ 125 h 987"/>
                <a:gd name="T16" fmla="*/ 803 w 1347"/>
                <a:gd name="T17" fmla="*/ 576 h 987"/>
                <a:gd name="T18" fmla="*/ 586 w 1347"/>
                <a:gd name="T19" fmla="*/ 602 h 987"/>
                <a:gd name="T20" fmla="*/ 92 w 1347"/>
                <a:gd name="T21" fmla="*/ 986 h 987"/>
                <a:gd name="T22" fmla="*/ 0 w 1347"/>
                <a:gd name="T23" fmla="*/ 894 h 987"/>
                <a:gd name="T24" fmla="*/ 0 w 1347"/>
                <a:gd name="T25" fmla="*/ 225 h 987"/>
                <a:gd name="T26" fmla="*/ 42 w 1347"/>
                <a:gd name="T27" fmla="*/ 217 h 987"/>
                <a:gd name="T28" fmla="*/ 234 w 1347"/>
                <a:gd name="T29" fmla="*/ 409 h 987"/>
                <a:gd name="T30" fmla="*/ 251 w 1347"/>
                <a:gd name="T31" fmla="*/ 493 h 987"/>
                <a:gd name="T32" fmla="*/ 109 w 1347"/>
                <a:gd name="T33" fmla="*/ 827 h 987"/>
                <a:gd name="T34" fmla="*/ 126 w 1347"/>
                <a:gd name="T35" fmla="*/ 827 h 987"/>
                <a:gd name="T36" fmla="*/ 318 w 1347"/>
                <a:gd name="T37" fmla="*/ 576 h 987"/>
                <a:gd name="T38" fmla="*/ 393 w 1347"/>
                <a:gd name="T39" fmla="*/ 568 h 987"/>
                <a:gd name="T40" fmla="*/ 477 w 1347"/>
                <a:gd name="T41" fmla="*/ 643 h 987"/>
                <a:gd name="T42" fmla="*/ 569 w 1347"/>
                <a:gd name="T43" fmla="*/ 694 h 987"/>
                <a:gd name="T44" fmla="*/ 820 w 1347"/>
                <a:gd name="T45" fmla="*/ 677 h 987"/>
                <a:gd name="T46" fmla="*/ 945 w 1347"/>
                <a:gd name="T47" fmla="*/ 568 h 987"/>
                <a:gd name="T48" fmla="*/ 1020 w 1347"/>
                <a:gd name="T49" fmla="*/ 576 h 987"/>
                <a:gd name="T50" fmla="*/ 1229 w 1347"/>
                <a:gd name="T51" fmla="*/ 853 h 987"/>
                <a:gd name="T52" fmla="*/ 1238 w 1347"/>
                <a:gd name="T53" fmla="*/ 844 h 987"/>
                <a:gd name="T54" fmla="*/ 1096 w 1347"/>
                <a:gd name="T55" fmla="*/ 493 h 987"/>
                <a:gd name="T56" fmla="*/ 1112 w 1347"/>
                <a:gd name="T57" fmla="*/ 409 h 987"/>
                <a:gd name="T58" fmla="*/ 1313 w 1347"/>
                <a:gd name="T59" fmla="*/ 217 h 987"/>
                <a:gd name="T60" fmla="*/ 1346 w 1347"/>
                <a:gd name="T61" fmla="*/ 225 h 987"/>
                <a:gd name="T62" fmla="*/ 1346 w 1347"/>
                <a:gd name="T63" fmla="*/ 903 h 987"/>
                <a:gd name="T64" fmla="*/ 1246 w 1347"/>
                <a:gd name="T65" fmla="*/ 986 h 987"/>
                <a:gd name="T66" fmla="*/ 92 w 1347"/>
                <a:gd name="T67" fmla="*/ 986 h 987"/>
                <a:gd name="T68" fmla="*/ 92 w 1347"/>
                <a:gd name="T69" fmla="*/ 986 h 987"/>
                <a:gd name="T70" fmla="*/ 92 w 1347"/>
                <a:gd name="T71" fmla="*/ 98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7" h="987">
                  <a:moveTo>
                    <a:pt x="586" y="602"/>
                  </a:moveTo>
                  <a:cubicBezTo>
                    <a:pt x="561" y="585"/>
                    <a:pt x="519" y="560"/>
                    <a:pt x="502" y="535"/>
                  </a:cubicBezTo>
                  <a:cubicBezTo>
                    <a:pt x="42" y="117"/>
                    <a:pt x="42" y="117"/>
                    <a:pt x="42" y="117"/>
                  </a:cubicBezTo>
                  <a:cubicBezTo>
                    <a:pt x="26" y="100"/>
                    <a:pt x="9" y="58"/>
                    <a:pt x="17" y="33"/>
                  </a:cubicBezTo>
                  <a:cubicBezTo>
                    <a:pt x="34" y="17"/>
                    <a:pt x="51" y="0"/>
                    <a:pt x="92" y="0"/>
                  </a:cubicBezTo>
                  <a:cubicBezTo>
                    <a:pt x="1255" y="0"/>
                    <a:pt x="1255" y="0"/>
                    <a:pt x="1255" y="0"/>
                  </a:cubicBezTo>
                  <a:cubicBezTo>
                    <a:pt x="1255" y="0"/>
                    <a:pt x="1305" y="0"/>
                    <a:pt x="1330" y="41"/>
                  </a:cubicBezTo>
                  <a:cubicBezTo>
                    <a:pt x="1346" y="67"/>
                    <a:pt x="1330" y="108"/>
                    <a:pt x="1305" y="125"/>
                  </a:cubicBezTo>
                  <a:cubicBezTo>
                    <a:pt x="803" y="576"/>
                    <a:pt x="803" y="576"/>
                    <a:pt x="803" y="576"/>
                  </a:cubicBezTo>
                  <a:cubicBezTo>
                    <a:pt x="803" y="576"/>
                    <a:pt x="711" y="652"/>
                    <a:pt x="586" y="602"/>
                  </a:cubicBezTo>
                  <a:close/>
                  <a:moveTo>
                    <a:pt x="92" y="986"/>
                  </a:moveTo>
                  <a:cubicBezTo>
                    <a:pt x="92" y="986"/>
                    <a:pt x="0" y="978"/>
                    <a:pt x="0" y="894"/>
                  </a:cubicBezTo>
                  <a:cubicBezTo>
                    <a:pt x="0" y="225"/>
                    <a:pt x="0" y="225"/>
                    <a:pt x="0" y="225"/>
                  </a:cubicBezTo>
                  <a:cubicBezTo>
                    <a:pt x="0" y="200"/>
                    <a:pt x="17" y="192"/>
                    <a:pt x="42" y="217"/>
                  </a:cubicBezTo>
                  <a:cubicBezTo>
                    <a:pt x="234" y="409"/>
                    <a:pt x="234" y="409"/>
                    <a:pt x="234" y="409"/>
                  </a:cubicBezTo>
                  <a:cubicBezTo>
                    <a:pt x="260" y="426"/>
                    <a:pt x="268" y="468"/>
                    <a:pt x="251" y="493"/>
                  </a:cubicBezTo>
                  <a:cubicBezTo>
                    <a:pt x="109" y="827"/>
                    <a:pt x="109" y="827"/>
                    <a:pt x="109" y="827"/>
                  </a:cubicBezTo>
                  <a:cubicBezTo>
                    <a:pt x="101" y="853"/>
                    <a:pt x="109" y="853"/>
                    <a:pt x="126" y="827"/>
                  </a:cubicBezTo>
                  <a:cubicBezTo>
                    <a:pt x="318" y="576"/>
                    <a:pt x="318" y="576"/>
                    <a:pt x="318" y="576"/>
                  </a:cubicBezTo>
                  <a:cubicBezTo>
                    <a:pt x="343" y="552"/>
                    <a:pt x="368" y="552"/>
                    <a:pt x="393" y="568"/>
                  </a:cubicBezTo>
                  <a:cubicBezTo>
                    <a:pt x="477" y="643"/>
                    <a:pt x="477" y="643"/>
                    <a:pt x="477" y="643"/>
                  </a:cubicBezTo>
                  <a:cubicBezTo>
                    <a:pt x="502" y="660"/>
                    <a:pt x="544" y="685"/>
                    <a:pt x="569" y="694"/>
                  </a:cubicBezTo>
                  <a:cubicBezTo>
                    <a:pt x="636" y="710"/>
                    <a:pt x="744" y="735"/>
                    <a:pt x="820" y="677"/>
                  </a:cubicBezTo>
                  <a:cubicBezTo>
                    <a:pt x="945" y="568"/>
                    <a:pt x="945" y="568"/>
                    <a:pt x="945" y="568"/>
                  </a:cubicBezTo>
                  <a:cubicBezTo>
                    <a:pt x="970" y="552"/>
                    <a:pt x="1004" y="552"/>
                    <a:pt x="1020" y="576"/>
                  </a:cubicBezTo>
                  <a:cubicBezTo>
                    <a:pt x="1229" y="853"/>
                    <a:pt x="1229" y="853"/>
                    <a:pt x="1229" y="853"/>
                  </a:cubicBezTo>
                  <a:cubicBezTo>
                    <a:pt x="1246" y="877"/>
                    <a:pt x="1246" y="869"/>
                    <a:pt x="1238" y="844"/>
                  </a:cubicBezTo>
                  <a:cubicBezTo>
                    <a:pt x="1096" y="493"/>
                    <a:pt x="1096" y="493"/>
                    <a:pt x="1096" y="493"/>
                  </a:cubicBezTo>
                  <a:cubicBezTo>
                    <a:pt x="1079" y="468"/>
                    <a:pt x="1087" y="434"/>
                    <a:pt x="1112" y="409"/>
                  </a:cubicBezTo>
                  <a:cubicBezTo>
                    <a:pt x="1313" y="217"/>
                    <a:pt x="1313" y="217"/>
                    <a:pt x="1313" y="217"/>
                  </a:cubicBezTo>
                  <a:cubicBezTo>
                    <a:pt x="1330" y="192"/>
                    <a:pt x="1346" y="200"/>
                    <a:pt x="1346" y="225"/>
                  </a:cubicBezTo>
                  <a:cubicBezTo>
                    <a:pt x="1346" y="903"/>
                    <a:pt x="1346" y="903"/>
                    <a:pt x="1346" y="903"/>
                  </a:cubicBezTo>
                  <a:cubicBezTo>
                    <a:pt x="1346" y="903"/>
                    <a:pt x="1338" y="986"/>
                    <a:pt x="1246" y="986"/>
                  </a:cubicBezTo>
                  <a:cubicBezTo>
                    <a:pt x="92" y="986"/>
                    <a:pt x="92" y="986"/>
                    <a:pt x="92" y="986"/>
                  </a:cubicBezTo>
                  <a:close/>
                  <a:moveTo>
                    <a:pt x="92" y="986"/>
                  </a:moveTo>
                  <a:lnTo>
                    <a:pt x="92" y="986"/>
                  </a:lnTo>
                  <a:close/>
                </a:path>
              </a:pathLst>
            </a:custGeom>
            <a:solidFill>
              <a:schemeClr val="accent2"/>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7" name="Freeform: Shape 68"/>
            <p:cNvSpPr>
              <a:spLocks noChangeAspect="1"/>
            </p:cNvSpPr>
            <p:nvPr/>
          </p:nvSpPr>
          <p:spPr bwMode="auto">
            <a:xfrm>
              <a:off x="6031625" y="3947042"/>
              <a:ext cx="626606" cy="485329"/>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chemeClr val="accent3"/>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8" name="TextBox 69"/>
            <p:cNvSpPr txBox="1"/>
            <p:nvPr/>
          </p:nvSpPr>
          <p:spPr>
            <a:xfrm>
              <a:off x="6658232" y="1814461"/>
              <a:ext cx="4442324" cy="333229"/>
            </a:xfrm>
            <a:prstGeom prst="rect">
              <a:avLst/>
            </a:prstGeom>
            <a:noFill/>
          </p:spPr>
          <p:txBody>
            <a:bodyPr wrap="none" lIns="144000" tIns="0" rIns="0" bIns="0" anchor="ctr" anchorCtr="0">
              <a:normAutofit/>
            </a:bodyPr>
            <a:lstStyle/>
            <a:p>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19" name="TextBox 73"/>
            <p:cNvSpPr txBox="1"/>
            <p:nvPr/>
          </p:nvSpPr>
          <p:spPr>
            <a:xfrm>
              <a:off x="6658232" y="2821731"/>
              <a:ext cx="4442324" cy="333229"/>
            </a:xfrm>
            <a:prstGeom prst="rect">
              <a:avLst/>
            </a:prstGeom>
            <a:noFill/>
          </p:spPr>
          <p:txBody>
            <a:bodyPr wrap="none" lIns="144000" tIns="0" rIns="0" bIns="0" anchor="ctr" anchorCtr="0">
              <a:normAutofit/>
            </a:bodyPr>
            <a:lstStyle/>
            <a:p>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0" name="TextBox 76"/>
            <p:cNvSpPr txBox="1"/>
            <p:nvPr/>
          </p:nvSpPr>
          <p:spPr>
            <a:xfrm>
              <a:off x="6658232" y="3845861"/>
              <a:ext cx="4442324" cy="333229"/>
            </a:xfrm>
            <a:prstGeom prst="rect">
              <a:avLst/>
            </a:prstGeom>
            <a:noFill/>
          </p:spPr>
          <p:txBody>
            <a:bodyPr wrap="none" lIns="144000" tIns="0" rIns="0" bIns="0" anchor="ctr" anchorCtr="0">
              <a:normAutofit/>
            </a:bodyPr>
            <a:lstStyle/>
            <a:p>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1" name="TextBox 79"/>
            <p:cNvSpPr txBox="1"/>
            <p:nvPr/>
          </p:nvSpPr>
          <p:spPr>
            <a:xfrm>
              <a:off x="6658232" y="4905043"/>
              <a:ext cx="4442324" cy="333229"/>
            </a:xfrm>
            <a:prstGeom prst="rect">
              <a:avLst/>
            </a:prstGeom>
            <a:noFill/>
          </p:spPr>
          <p:txBody>
            <a:bodyPr wrap="none" lIns="144000" tIns="0" rIns="0" bIns="0" anchor="ctr" anchorCtr="0">
              <a:normAutofit/>
            </a:bodyPr>
            <a:lstStyle/>
            <a:p>
              <a:r>
                <a:rPr lang="zh-CN" altLang="en-US" sz="2000" b="1"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sp>
        <p:nvSpPr>
          <p:cNvPr id="71" name="矩形 70"/>
          <p:cNvSpPr/>
          <p:nvPr/>
        </p:nvSpPr>
        <p:spPr>
          <a:xfrm>
            <a:off x="6721763" y="2169792"/>
            <a:ext cx="4851642" cy="385298"/>
          </a:xfrm>
          <a:prstGeom prst="rect">
            <a:avLst/>
          </a:prstGeom>
        </p:spPr>
        <p:txBody>
          <a:bodyPr wrap="square">
            <a:spAutoFit/>
          </a:bodyPr>
          <a:lstStyle/>
          <a:p>
            <a:pPr>
              <a:lnSpc>
                <a:spcPct val="15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a:t>
            </a:r>
          </a:p>
        </p:txBody>
      </p:sp>
      <p:sp>
        <p:nvSpPr>
          <p:cNvPr id="72" name="矩形 71"/>
          <p:cNvSpPr/>
          <p:nvPr/>
        </p:nvSpPr>
        <p:spPr>
          <a:xfrm>
            <a:off x="6721763" y="3177338"/>
            <a:ext cx="4851642" cy="385298"/>
          </a:xfrm>
          <a:prstGeom prst="rect">
            <a:avLst/>
          </a:prstGeom>
        </p:spPr>
        <p:txBody>
          <a:bodyPr wrap="square">
            <a:spAutoFit/>
          </a:bodyPr>
          <a:lstStyle/>
          <a:p>
            <a:pPr>
              <a:lnSpc>
                <a:spcPct val="15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a:t>
            </a:r>
          </a:p>
        </p:txBody>
      </p:sp>
      <p:sp>
        <p:nvSpPr>
          <p:cNvPr id="73" name="矩形 72"/>
          <p:cNvSpPr/>
          <p:nvPr/>
        </p:nvSpPr>
        <p:spPr>
          <a:xfrm>
            <a:off x="6721763" y="4184884"/>
            <a:ext cx="4851642" cy="415498"/>
          </a:xfrm>
          <a:prstGeom prst="rect">
            <a:avLst/>
          </a:prstGeom>
        </p:spPr>
        <p:txBody>
          <a:bodyPr wrap="square">
            <a:spAutoFit/>
          </a:bodyPr>
          <a:lstStyle/>
          <a:p>
            <a:pPr>
              <a:lnSpc>
                <a:spcPct val="15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a:t>
            </a:r>
          </a:p>
        </p:txBody>
      </p:sp>
      <p:sp>
        <p:nvSpPr>
          <p:cNvPr id="74" name="矩形 73"/>
          <p:cNvSpPr/>
          <p:nvPr/>
        </p:nvSpPr>
        <p:spPr>
          <a:xfrm>
            <a:off x="6721763" y="5192430"/>
            <a:ext cx="4851642" cy="415498"/>
          </a:xfrm>
          <a:prstGeom prst="rect">
            <a:avLst/>
          </a:prstGeom>
        </p:spPr>
        <p:txBody>
          <a:bodyPr wrap="square">
            <a:spAutoFit/>
          </a:bodyPr>
          <a:lstStyle/>
          <a:p>
            <a:pPr>
              <a:lnSpc>
                <a:spcPct val="15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fade">
                                      <p:cBhvr>
                                        <p:cTn id="12" dur="1000"/>
                                        <p:tgtEl>
                                          <p:spTgt spid="71"/>
                                        </p:tgtEl>
                                      </p:cBhvr>
                                    </p:animEffect>
                                    <p:anim calcmode="lin" valueType="num">
                                      <p:cBhvr>
                                        <p:cTn id="13" dur="1000" fill="hold"/>
                                        <p:tgtEl>
                                          <p:spTgt spid="71"/>
                                        </p:tgtEl>
                                        <p:attrNameLst>
                                          <p:attrName>ppt_x</p:attrName>
                                        </p:attrNameLst>
                                      </p:cBhvr>
                                      <p:tavLst>
                                        <p:tav tm="0">
                                          <p:val>
                                            <p:strVal val="#ppt_x"/>
                                          </p:val>
                                        </p:tav>
                                        <p:tav tm="100000">
                                          <p:val>
                                            <p:strVal val="#ppt_x"/>
                                          </p:val>
                                        </p:tav>
                                      </p:tavLst>
                                    </p:anim>
                                    <p:anim calcmode="lin" valueType="num">
                                      <p:cBhvr>
                                        <p:cTn id="14"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anim calcmode="lin" valueType="num">
                                      <p:cBhvr>
                                        <p:cTn id="20" dur="1000" fill="hold"/>
                                        <p:tgtEl>
                                          <p:spTgt spid="72"/>
                                        </p:tgtEl>
                                        <p:attrNameLst>
                                          <p:attrName>ppt_x</p:attrName>
                                        </p:attrNameLst>
                                      </p:cBhvr>
                                      <p:tavLst>
                                        <p:tav tm="0">
                                          <p:val>
                                            <p:strVal val="#ppt_x"/>
                                          </p:val>
                                        </p:tav>
                                        <p:tav tm="100000">
                                          <p:val>
                                            <p:strVal val="#ppt_x"/>
                                          </p:val>
                                        </p:tav>
                                      </p:tavLst>
                                    </p:anim>
                                    <p:anim calcmode="lin" valueType="num">
                                      <p:cBhvr>
                                        <p:cTn id="21"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3"/>
                                        </p:tgtEl>
                                        <p:attrNameLst>
                                          <p:attrName>style.visibility</p:attrName>
                                        </p:attrNameLst>
                                      </p:cBhvr>
                                      <p:to>
                                        <p:strVal val="visible"/>
                                      </p:to>
                                    </p:set>
                                    <p:animEffect transition="in" filter="fade">
                                      <p:cBhvr>
                                        <p:cTn id="26" dur="1000"/>
                                        <p:tgtEl>
                                          <p:spTgt spid="73"/>
                                        </p:tgtEl>
                                      </p:cBhvr>
                                    </p:animEffect>
                                    <p:anim calcmode="lin" valueType="num">
                                      <p:cBhvr>
                                        <p:cTn id="27" dur="1000" fill="hold"/>
                                        <p:tgtEl>
                                          <p:spTgt spid="73"/>
                                        </p:tgtEl>
                                        <p:attrNameLst>
                                          <p:attrName>ppt_x</p:attrName>
                                        </p:attrNameLst>
                                      </p:cBhvr>
                                      <p:tavLst>
                                        <p:tav tm="0">
                                          <p:val>
                                            <p:strVal val="#ppt_x"/>
                                          </p:val>
                                        </p:tav>
                                        <p:tav tm="100000">
                                          <p:val>
                                            <p:strVal val="#ppt_x"/>
                                          </p:val>
                                        </p:tav>
                                      </p:tavLst>
                                    </p:anim>
                                    <p:anim calcmode="lin" valueType="num">
                                      <p:cBhvr>
                                        <p:cTn id="28"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4"/>
                                        </p:tgtEl>
                                        <p:attrNameLst>
                                          <p:attrName>style.visibility</p:attrName>
                                        </p:attrNameLst>
                                      </p:cBhvr>
                                      <p:to>
                                        <p:strVal val="visible"/>
                                      </p:to>
                                    </p:set>
                                    <p:animEffect transition="in" filter="fade">
                                      <p:cBhvr>
                                        <p:cTn id="33" dur="1000"/>
                                        <p:tgtEl>
                                          <p:spTgt spid="74"/>
                                        </p:tgtEl>
                                      </p:cBhvr>
                                    </p:animEffect>
                                    <p:anim calcmode="lin" valueType="num">
                                      <p:cBhvr>
                                        <p:cTn id="34" dur="1000" fill="hold"/>
                                        <p:tgtEl>
                                          <p:spTgt spid="74"/>
                                        </p:tgtEl>
                                        <p:attrNameLst>
                                          <p:attrName>ppt_x</p:attrName>
                                        </p:attrNameLst>
                                      </p:cBhvr>
                                      <p:tavLst>
                                        <p:tav tm="0">
                                          <p:val>
                                            <p:strVal val="#ppt_x"/>
                                          </p:val>
                                        </p:tav>
                                        <p:tav tm="100000">
                                          <p:val>
                                            <p:strVal val="#ppt_x"/>
                                          </p:val>
                                        </p:tav>
                                      </p:tavLst>
                                    </p:anim>
                                    <p:anim calcmode="lin" valueType="num">
                                      <p:cBhvr>
                                        <p:cTn id="35"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3" grpId="0"/>
      <p:bldP spid="7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荣誉奖励</a:t>
            </a:r>
          </a:p>
        </p:txBody>
      </p:sp>
      <p:grpSp>
        <p:nvGrpSpPr>
          <p:cNvPr id="8" name="07d18f8c-4646-445c-9d96-415ef756f11f"/>
          <p:cNvGrpSpPr>
            <a:grpSpLocks noChangeAspect="1"/>
          </p:cNvGrpSpPr>
          <p:nvPr/>
        </p:nvGrpSpPr>
        <p:grpSpPr>
          <a:xfrm>
            <a:off x="962966" y="1886115"/>
            <a:ext cx="10274330" cy="4252459"/>
            <a:chOff x="719138" y="1804835"/>
            <a:chExt cx="10274306" cy="4252449"/>
          </a:xfrm>
        </p:grpSpPr>
        <p:sp>
          <p:nvSpPr>
            <p:cNvPr id="9" name="i$liḋe-Rectangle: Rounded Corners 3"/>
            <p:cNvSpPr/>
            <p:nvPr/>
          </p:nvSpPr>
          <p:spPr>
            <a:xfrm>
              <a:off x="7269605" y="2471480"/>
              <a:ext cx="3723839" cy="570019"/>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normAutofit/>
            </a:bodyPr>
            <a:lstStyle/>
            <a:p>
              <a:pPr algn="ctr"/>
              <a:r>
                <a:rPr lang="zh-CN" altLang="en-US" sz="2000" b="1"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10" name="i$liḋe-Rectangle: Rounded Corners 74"/>
            <p:cNvSpPr/>
            <p:nvPr/>
          </p:nvSpPr>
          <p:spPr>
            <a:xfrm>
              <a:off x="7327338" y="3041497"/>
              <a:ext cx="3239703" cy="570019"/>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2000" b="1"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11" name="i$liḋe-Rectangle: Rounded Corners 75"/>
            <p:cNvSpPr/>
            <p:nvPr/>
          </p:nvSpPr>
          <p:spPr>
            <a:xfrm>
              <a:off x="7385075" y="3611517"/>
              <a:ext cx="2755559" cy="570019"/>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2000" b="1"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nvGrpSpPr>
            <p:cNvPr id="12" name="Group 64"/>
            <p:cNvGrpSpPr/>
            <p:nvPr/>
          </p:nvGrpSpPr>
          <p:grpSpPr>
            <a:xfrm rot="19891913">
              <a:off x="6041658" y="2194156"/>
              <a:ext cx="2346184" cy="3863128"/>
              <a:chOff x="170364" y="949888"/>
              <a:chExt cx="1945268" cy="3203011"/>
            </a:xfrm>
          </p:grpSpPr>
          <p:sp>
            <p:nvSpPr>
              <p:cNvPr id="27" name="i$liḋe-Rectangle 69"/>
              <p:cNvSpPr/>
              <p:nvPr/>
            </p:nvSpPr>
            <p:spPr>
              <a:xfrm>
                <a:off x="975357" y="2854550"/>
                <a:ext cx="335282" cy="132489"/>
              </a:xfrm>
              <a:prstGeom prst="rect">
                <a:avLst/>
              </a:prstGeom>
              <a:solidFill>
                <a:schemeClr val="tx1">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8" name="i$liḋe-Oval 70"/>
              <p:cNvSpPr/>
              <p:nvPr/>
            </p:nvSpPr>
            <p:spPr>
              <a:xfrm>
                <a:off x="170364" y="949888"/>
                <a:ext cx="1945268" cy="194527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9" name="i$liḋe-Oval 71"/>
              <p:cNvSpPr/>
              <p:nvPr/>
            </p:nvSpPr>
            <p:spPr>
              <a:xfrm>
                <a:off x="368693" y="1148217"/>
                <a:ext cx="1548613" cy="15486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0" name="i$liḋe-Rectangle: Top Corners Rounded 72"/>
              <p:cNvSpPr/>
              <p:nvPr/>
            </p:nvSpPr>
            <p:spPr>
              <a:xfrm>
                <a:off x="944878" y="2984657"/>
                <a:ext cx="396241" cy="185829"/>
              </a:xfrm>
              <a:prstGeom prst="round2SameRect">
                <a:avLst>
                  <a:gd name="adj1" fmla="val 15385"/>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1" name="i$liḋe-Rectangle: Top Corners Rounded 73"/>
              <p:cNvSpPr/>
              <p:nvPr/>
            </p:nvSpPr>
            <p:spPr>
              <a:xfrm flipV="1">
                <a:off x="923924" y="3151246"/>
                <a:ext cx="438151" cy="1001653"/>
              </a:xfrm>
              <a:prstGeom prst="round2SameRect">
                <a:avLst>
                  <a:gd name="adj1" fmla="val 15385"/>
                  <a:gd name="adj2" fmla="val 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13" name="i$liḋe-Oval 4"/>
            <p:cNvSpPr/>
            <p:nvPr/>
          </p:nvSpPr>
          <p:spPr>
            <a:xfrm>
              <a:off x="10463380" y="2510570"/>
              <a:ext cx="491845" cy="4918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ar-SA" sz="1400" b="1">
                  <a:solidFill>
                    <a:schemeClr val="tx1">
                      <a:lumMod val="75000"/>
                      <a:lumOff val="2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1</a:t>
              </a:r>
            </a:p>
          </p:txBody>
        </p:sp>
        <p:sp>
          <p:nvSpPr>
            <p:cNvPr id="14" name="i$liḋe-Oval 76"/>
            <p:cNvSpPr/>
            <p:nvPr/>
          </p:nvSpPr>
          <p:spPr>
            <a:xfrm>
              <a:off x="10042476" y="3087636"/>
              <a:ext cx="491845" cy="4918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ar-SA" sz="1400" b="1">
                  <a:solidFill>
                    <a:schemeClr val="tx1">
                      <a:lumMod val="75000"/>
                      <a:lumOff val="2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2</a:t>
              </a:r>
            </a:p>
          </p:txBody>
        </p:sp>
        <p:sp>
          <p:nvSpPr>
            <p:cNvPr id="15" name="i$liḋe-Oval 77"/>
            <p:cNvSpPr/>
            <p:nvPr/>
          </p:nvSpPr>
          <p:spPr>
            <a:xfrm>
              <a:off x="9616074" y="3656232"/>
              <a:ext cx="491845" cy="4918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ar-SA" sz="1400" b="1">
                  <a:solidFill>
                    <a:schemeClr val="tx1">
                      <a:lumMod val="75000"/>
                      <a:lumOff val="2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3</a:t>
              </a:r>
            </a:p>
          </p:txBody>
        </p:sp>
        <p:grpSp>
          <p:nvGrpSpPr>
            <p:cNvPr id="16" name="Group 81"/>
            <p:cNvGrpSpPr/>
            <p:nvPr/>
          </p:nvGrpSpPr>
          <p:grpSpPr>
            <a:xfrm flipH="1">
              <a:off x="3966040" y="2107310"/>
              <a:ext cx="2102646" cy="475327"/>
              <a:chOff x="5170018" y="1564582"/>
              <a:chExt cx="2006989" cy="555110"/>
            </a:xfrm>
          </p:grpSpPr>
          <p:cxnSp>
            <p:nvCxnSpPr>
              <p:cNvPr id="25" name="i$liḋe-Straight Connector 82"/>
              <p:cNvCxnSpPr/>
              <p:nvPr/>
            </p:nvCxnSpPr>
            <p:spPr>
              <a:xfrm flipV="1">
                <a:off x="5170018" y="1564582"/>
                <a:ext cx="542842" cy="555110"/>
              </a:xfrm>
              <a:prstGeom prst="line">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i$liḋe-Straight Connector 83"/>
              <p:cNvCxnSpPr/>
              <p:nvPr/>
            </p:nvCxnSpPr>
            <p:spPr>
              <a:xfrm>
                <a:off x="5704923" y="1566961"/>
                <a:ext cx="1472084" cy="0"/>
              </a:xfrm>
              <a:prstGeom prst="line">
                <a:avLst/>
              </a:prstGeom>
              <a:ln w="19050">
                <a:solidFill>
                  <a:schemeClr val="tx1">
                    <a:lumMod val="50000"/>
                    <a:lumOff val="50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cxnSp>
          <p:nvCxnSpPr>
            <p:cNvPr id="17" name="i$liḋe-Straight Connector 86"/>
            <p:cNvCxnSpPr/>
            <p:nvPr/>
          </p:nvCxnSpPr>
          <p:spPr>
            <a:xfrm flipH="1">
              <a:off x="4163699" y="3448420"/>
              <a:ext cx="1535052" cy="0"/>
            </a:xfrm>
            <a:prstGeom prst="line">
              <a:avLst/>
            </a:prstGeom>
            <a:ln w="19050">
              <a:solidFill>
                <a:schemeClr val="tx1">
                  <a:lumMod val="50000"/>
                  <a:lumOff val="50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18" name="Group 88"/>
            <p:cNvGrpSpPr/>
            <p:nvPr/>
          </p:nvGrpSpPr>
          <p:grpSpPr>
            <a:xfrm flipH="1" flipV="1">
              <a:off x="3992395" y="4366042"/>
              <a:ext cx="2102646" cy="475327"/>
              <a:chOff x="5170018" y="1564582"/>
              <a:chExt cx="2006989" cy="555110"/>
            </a:xfrm>
          </p:grpSpPr>
          <p:cxnSp>
            <p:nvCxnSpPr>
              <p:cNvPr id="23" name="i$liḋe-Straight Connector 89"/>
              <p:cNvCxnSpPr/>
              <p:nvPr/>
            </p:nvCxnSpPr>
            <p:spPr>
              <a:xfrm flipV="1">
                <a:off x="5170018" y="1564582"/>
                <a:ext cx="542842" cy="555110"/>
              </a:xfrm>
              <a:prstGeom prst="line">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i$liḋe-Straight Connector 90"/>
              <p:cNvCxnSpPr/>
              <p:nvPr/>
            </p:nvCxnSpPr>
            <p:spPr>
              <a:xfrm>
                <a:off x="5704923" y="1566961"/>
                <a:ext cx="1472084" cy="0"/>
              </a:xfrm>
              <a:prstGeom prst="line">
                <a:avLst/>
              </a:prstGeom>
              <a:ln w="19050">
                <a:solidFill>
                  <a:schemeClr val="tx1">
                    <a:lumMod val="50000"/>
                    <a:lumOff val="50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sp>
          <p:nvSpPr>
            <p:cNvPr id="19" name="i$liḋe-TextBox 32"/>
            <p:cNvSpPr txBox="1"/>
            <p:nvPr/>
          </p:nvSpPr>
          <p:spPr bwMode="auto">
            <a:xfrm>
              <a:off x="719138" y="1804835"/>
              <a:ext cx="3246906" cy="602345"/>
            </a:xfrm>
            <a:prstGeom prst="rect">
              <a:avLst/>
            </a:prstGeom>
            <a:noFill/>
          </p:spPr>
          <p:txBody>
            <a:bodyPr wrap="square" lIns="90000" tIns="46800" rIns="540000" bIns="46800">
              <a:noAutofit/>
            </a:bodyPr>
            <a:lstStyle/>
            <a:p>
              <a:pPr algn="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0" name="i$liḋe-TextBox 35"/>
            <p:cNvSpPr txBox="1"/>
            <p:nvPr/>
          </p:nvSpPr>
          <p:spPr bwMode="auto">
            <a:xfrm>
              <a:off x="916794" y="3137146"/>
              <a:ext cx="3246905" cy="602345"/>
            </a:xfrm>
            <a:prstGeom prst="rect">
              <a:avLst/>
            </a:prstGeom>
            <a:noFill/>
          </p:spPr>
          <p:txBody>
            <a:bodyPr wrap="square" lIns="90000" tIns="46800" rIns="540000" bIns="46800">
              <a:noAutofit/>
            </a:bodyPr>
            <a:lstStyle/>
            <a:p>
              <a:pPr algn="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1" name="i$liḋe-TextBox 36"/>
            <p:cNvSpPr txBox="1"/>
            <p:nvPr/>
          </p:nvSpPr>
          <p:spPr bwMode="auto">
            <a:xfrm>
              <a:off x="745492" y="4517385"/>
              <a:ext cx="3246905" cy="602345"/>
            </a:xfrm>
            <a:prstGeom prst="rect">
              <a:avLst/>
            </a:prstGeom>
            <a:noFill/>
          </p:spPr>
          <p:txBody>
            <a:bodyPr wrap="square" lIns="90000" tIns="46800" rIns="540000" bIns="46800">
              <a:noAutofit/>
            </a:bodyPr>
            <a:lstStyle/>
            <a:p>
              <a:pPr algn="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2" name="i$liḋe-Freeform: Shape 40"/>
            <p:cNvSpPr/>
            <p:nvPr/>
          </p:nvSpPr>
          <p:spPr bwMode="auto">
            <a:xfrm>
              <a:off x="6397109" y="2983971"/>
              <a:ext cx="936620" cy="936620"/>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tx1">
                <a:lumMod val="60000"/>
                <a:lumOff val="40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荣誉奖励</a:t>
            </a:r>
          </a:p>
        </p:txBody>
      </p:sp>
      <p:grpSp>
        <p:nvGrpSpPr>
          <p:cNvPr id="8" name="0d626416-39af-47a5-8149-d69eaff81ad1"/>
          <p:cNvGrpSpPr>
            <a:grpSpLocks noChangeAspect="1"/>
          </p:cNvGrpSpPr>
          <p:nvPr/>
        </p:nvGrpSpPr>
        <p:grpSpPr>
          <a:xfrm>
            <a:off x="901700" y="1922066"/>
            <a:ext cx="10388600" cy="1958699"/>
            <a:chOff x="901700" y="2278744"/>
            <a:chExt cx="10388600" cy="1958699"/>
          </a:xfrm>
        </p:grpSpPr>
        <p:sp>
          <p:nvSpPr>
            <p:cNvPr id="9" name="对角圆角矩形 8"/>
            <p:cNvSpPr/>
            <p:nvPr/>
          </p:nvSpPr>
          <p:spPr>
            <a:xfrm>
              <a:off x="901700" y="2278744"/>
              <a:ext cx="2057400" cy="1474292"/>
            </a:xfrm>
            <a:prstGeom prst="round2Diag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 name="对角圆角矩形 9"/>
            <p:cNvSpPr/>
            <p:nvPr/>
          </p:nvSpPr>
          <p:spPr>
            <a:xfrm>
              <a:off x="3678767" y="2278744"/>
              <a:ext cx="2057400" cy="1474292"/>
            </a:xfrm>
            <a:prstGeom prst="round2Diag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1" name="对角圆角矩形 10"/>
            <p:cNvSpPr/>
            <p:nvPr/>
          </p:nvSpPr>
          <p:spPr>
            <a:xfrm>
              <a:off x="6455834" y="2278744"/>
              <a:ext cx="2057400" cy="1474292"/>
            </a:xfrm>
            <a:prstGeom prst="round2Diag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2" name="对角圆角矩形 11"/>
            <p:cNvSpPr/>
            <p:nvPr/>
          </p:nvSpPr>
          <p:spPr>
            <a:xfrm>
              <a:off x="9232900" y="2278744"/>
              <a:ext cx="2057400" cy="1474292"/>
            </a:xfrm>
            <a:prstGeom prst="round2Diag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3" name="文本框 5"/>
            <p:cNvSpPr txBox="1"/>
            <p:nvPr/>
          </p:nvSpPr>
          <p:spPr>
            <a:xfrm>
              <a:off x="1453346" y="3213390"/>
              <a:ext cx="954107" cy="400110"/>
            </a:xfrm>
            <a:prstGeom prst="rect">
              <a:avLst/>
            </a:prstGeom>
            <a:noFill/>
          </p:spPr>
          <p:txBody>
            <a:bodyPr wrap="none">
              <a:normAutofit/>
            </a:bodyPr>
            <a:lstStyle/>
            <a:p>
              <a:pPr algn="ctr"/>
              <a:r>
                <a:rPr lang="zh-CN" altLang="en-US" sz="200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14" name="文本框 6"/>
            <p:cNvSpPr txBox="1"/>
            <p:nvPr/>
          </p:nvSpPr>
          <p:spPr>
            <a:xfrm>
              <a:off x="4238590" y="3213390"/>
              <a:ext cx="954107" cy="400110"/>
            </a:xfrm>
            <a:prstGeom prst="rect">
              <a:avLst/>
            </a:prstGeom>
            <a:noFill/>
          </p:spPr>
          <p:txBody>
            <a:bodyPr wrap="none">
              <a:normAutofit/>
            </a:bodyPr>
            <a:lstStyle/>
            <a:p>
              <a:pPr algn="ctr"/>
              <a:r>
                <a:rPr lang="zh-CN" altLang="en-US" sz="200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15" name="文本框 7"/>
            <p:cNvSpPr txBox="1"/>
            <p:nvPr/>
          </p:nvSpPr>
          <p:spPr>
            <a:xfrm>
              <a:off x="7004536" y="3213390"/>
              <a:ext cx="954107" cy="400110"/>
            </a:xfrm>
            <a:prstGeom prst="rect">
              <a:avLst/>
            </a:prstGeom>
            <a:noFill/>
          </p:spPr>
          <p:txBody>
            <a:bodyPr wrap="none">
              <a:normAutofit/>
            </a:bodyPr>
            <a:lstStyle/>
            <a:p>
              <a:pPr algn="ctr"/>
              <a:r>
                <a:rPr lang="zh-CN" altLang="en-US" sz="200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16" name="文本框 8"/>
            <p:cNvSpPr txBox="1"/>
            <p:nvPr/>
          </p:nvSpPr>
          <p:spPr>
            <a:xfrm>
              <a:off x="9784548" y="3213390"/>
              <a:ext cx="954107" cy="400110"/>
            </a:xfrm>
            <a:prstGeom prst="rect">
              <a:avLst/>
            </a:prstGeom>
            <a:noFill/>
          </p:spPr>
          <p:txBody>
            <a:bodyPr wrap="none">
              <a:normAutofit/>
            </a:bodyPr>
            <a:lstStyle/>
            <a:p>
              <a:pPr algn="ctr"/>
              <a:r>
                <a:rPr lang="zh-CN" altLang="en-US" sz="200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17" name="文本框 10"/>
            <p:cNvSpPr txBox="1"/>
            <p:nvPr/>
          </p:nvSpPr>
          <p:spPr>
            <a:xfrm>
              <a:off x="901701" y="3898889"/>
              <a:ext cx="2039342" cy="338554"/>
            </a:xfrm>
            <a:prstGeom prst="rect">
              <a:avLst/>
            </a:prstGeom>
            <a:noFill/>
          </p:spPr>
          <p:txBody>
            <a:bodyPr wrap="none">
              <a:noAutofit/>
            </a:bodyPr>
            <a:lstStyle/>
            <a:p>
              <a:pPr algn="ctr"/>
              <a:r>
                <a:rPr lang="zh-CN" altLang="en-US" sz="2000" b="1"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a:t>
              </a:r>
            </a:p>
          </p:txBody>
        </p:sp>
        <p:sp>
          <p:nvSpPr>
            <p:cNvPr id="18" name="文本框 13"/>
            <p:cNvSpPr txBox="1"/>
            <p:nvPr/>
          </p:nvSpPr>
          <p:spPr>
            <a:xfrm>
              <a:off x="3678767" y="3898889"/>
              <a:ext cx="2039342" cy="338554"/>
            </a:xfrm>
            <a:prstGeom prst="rect">
              <a:avLst/>
            </a:prstGeom>
            <a:noFill/>
          </p:spPr>
          <p:txBody>
            <a:bodyPr wrap="none">
              <a:noAutofit/>
            </a:bodyPr>
            <a:lstStyle/>
            <a:p>
              <a:pPr algn="ctr"/>
              <a:r>
                <a:rPr lang="zh-CN" altLang="en-US" sz="2000" b="1"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a:t>
              </a:r>
            </a:p>
          </p:txBody>
        </p:sp>
        <p:sp>
          <p:nvSpPr>
            <p:cNvPr id="19" name="文本框 18"/>
            <p:cNvSpPr txBox="1"/>
            <p:nvPr/>
          </p:nvSpPr>
          <p:spPr>
            <a:xfrm>
              <a:off x="6455832" y="3898889"/>
              <a:ext cx="2039342" cy="338554"/>
            </a:xfrm>
            <a:prstGeom prst="rect">
              <a:avLst/>
            </a:prstGeom>
            <a:noFill/>
          </p:spPr>
          <p:txBody>
            <a:bodyPr wrap="none">
              <a:noAutofit/>
            </a:bodyPr>
            <a:lstStyle/>
            <a:p>
              <a:pPr algn="ctr"/>
              <a:r>
                <a:rPr lang="zh-CN" altLang="en-US" sz="2000" b="1"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a:t>
              </a:r>
            </a:p>
          </p:txBody>
        </p:sp>
        <p:sp>
          <p:nvSpPr>
            <p:cNvPr id="20" name="文本框 19"/>
            <p:cNvSpPr txBox="1"/>
            <p:nvPr/>
          </p:nvSpPr>
          <p:spPr>
            <a:xfrm>
              <a:off x="9232896" y="3898889"/>
              <a:ext cx="2039342" cy="338554"/>
            </a:xfrm>
            <a:prstGeom prst="rect">
              <a:avLst/>
            </a:prstGeom>
            <a:noFill/>
          </p:spPr>
          <p:txBody>
            <a:bodyPr wrap="none">
              <a:noAutofit/>
            </a:bodyPr>
            <a:lstStyle/>
            <a:p>
              <a:pPr algn="ctr"/>
              <a:r>
                <a:rPr lang="zh-CN" altLang="en-US" sz="2000" b="1"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a:t>
              </a:r>
            </a:p>
          </p:txBody>
        </p:sp>
        <p:sp>
          <p:nvSpPr>
            <p:cNvPr id="21" name="任意多边形 20"/>
            <p:cNvSpPr/>
            <p:nvPr/>
          </p:nvSpPr>
          <p:spPr>
            <a:xfrm>
              <a:off x="1694785" y="2554581"/>
              <a:ext cx="471231" cy="512956"/>
            </a:xfrm>
            <a:custGeom>
              <a:avLst/>
              <a:gdLst>
                <a:gd name="connsiteX0" fmla="*/ 141287 w 304800"/>
                <a:gd name="connsiteY0" fmla="*/ 280988 h 331788"/>
                <a:gd name="connsiteX1" fmla="*/ 204787 w 304800"/>
                <a:gd name="connsiteY1" fmla="*/ 305737 h 331788"/>
                <a:gd name="connsiteX2" fmla="*/ 268287 w 304800"/>
                <a:gd name="connsiteY2" fmla="*/ 280988 h 331788"/>
                <a:gd name="connsiteX3" fmla="*/ 268287 w 304800"/>
                <a:gd name="connsiteY3" fmla="*/ 305737 h 331788"/>
                <a:gd name="connsiteX4" fmla="*/ 204787 w 304800"/>
                <a:gd name="connsiteY4" fmla="*/ 331788 h 331788"/>
                <a:gd name="connsiteX5" fmla="*/ 141287 w 304800"/>
                <a:gd name="connsiteY5" fmla="*/ 305737 h 331788"/>
                <a:gd name="connsiteX6" fmla="*/ 141287 w 304800"/>
                <a:gd name="connsiteY6" fmla="*/ 280988 h 331788"/>
                <a:gd name="connsiteX7" fmla="*/ 17462 w 304800"/>
                <a:gd name="connsiteY7" fmla="*/ 249238 h 331788"/>
                <a:gd name="connsiteX8" fmla="*/ 81265 w 304800"/>
                <a:gd name="connsiteY8" fmla="*/ 274638 h 331788"/>
                <a:gd name="connsiteX9" fmla="*/ 133350 w 304800"/>
                <a:gd name="connsiteY9" fmla="*/ 263208 h 331788"/>
                <a:gd name="connsiteX10" fmla="*/ 133350 w 304800"/>
                <a:gd name="connsiteY10" fmla="*/ 288608 h 331788"/>
                <a:gd name="connsiteX11" fmla="*/ 81265 w 304800"/>
                <a:gd name="connsiteY11" fmla="*/ 300038 h 331788"/>
                <a:gd name="connsiteX12" fmla="*/ 17462 w 304800"/>
                <a:gd name="connsiteY12" fmla="*/ 274638 h 331788"/>
                <a:gd name="connsiteX13" fmla="*/ 17462 w 304800"/>
                <a:gd name="connsiteY13" fmla="*/ 249238 h 331788"/>
                <a:gd name="connsiteX14" fmla="*/ 223837 w 304800"/>
                <a:gd name="connsiteY14" fmla="*/ 226394 h 331788"/>
                <a:gd name="connsiteX15" fmla="*/ 236313 w 304800"/>
                <a:gd name="connsiteY15" fmla="*/ 228141 h 331788"/>
                <a:gd name="connsiteX16" fmla="*/ 223837 w 304800"/>
                <a:gd name="connsiteY16" fmla="*/ 255588 h 331788"/>
                <a:gd name="connsiteX17" fmla="*/ 204787 w 304800"/>
                <a:gd name="connsiteY17" fmla="*/ 217488 h 331788"/>
                <a:gd name="connsiteX18" fmla="*/ 223837 w 304800"/>
                <a:gd name="connsiteY18" fmla="*/ 220641 h 331788"/>
                <a:gd name="connsiteX19" fmla="*/ 223837 w 304800"/>
                <a:gd name="connsiteY19" fmla="*/ 226394 h 331788"/>
                <a:gd name="connsiteX20" fmla="*/ 205582 w 304800"/>
                <a:gd name="connsiteY20" fmla="*/ 223838 h 331788"/>
                <a:gd name="connsiteX21" fmla="*/ 149225 w 304800"/>
                <a:gd name="connsiteY21" fmla="*/ 242888 h 331788"/>
                <a:gd name="connsiteX22" fmla="*/ 205582 w 304800"/>
                <a:gd name="connsiteY22" fmla="*/ 261938 h 331788"/>
                <a:gd name="connsiteX23" fmla="*/ 261939 w 304800"/>
                <a:gd name="connsiteY23" fmla="*/ 242888 h 331788"/>
                <a:gd name="connsiteX24" fmla="*/ 245433 w 304800"/>
                <a:gd name="connsiteY24" fmla="*/ 229418 h 331788"/>
                <a:gd name="connsiteX25" fmla="*/ 236313 w 304800"/>
                <a:gd name="connsiteY25" fmla="*/ 228141 h 331788"/>
                <a:gd name="connsiteX26" fmla="*/ 238611 w 304800"/>
                <a:gd name="connsiteY26" fmla="*/ 223086 h 331788"/>
                <a:gd name="connsiteX27" fmla="*/ 249659 w 304800"/>
                <a:gd name="connsiteY27" fmla="*/ 224914 h 331788"/>
                <a:gd name="connsiteX28" fmla="*/ 268287 w 304800"/>
                <a:gd name="connsiteY28" fmla="*/ 242027 h 331788"/>
                <a:gd name="connsiteX29" fmla="*/ 268287 w 304800"/>
                <a:gd name="connsiteY29" fmla="*/ 267858 h 331788"/>
                <a:gd name="connsiteX30" fmla="*/ 204787 w 304800"/>
                <a:gd name="connsiteY30" fmla="*/ 293688 h 331788"/>
                <a:gd name="connsiteX31" fmla="*/ 141287 w 304800"/>
                <a:gd name="connsiteY31" fmla="*/ 267858 h 331788"/>
                <a:gd name="connsiteX32" fmla="*/ 141287 w 304800"/>
                <a:gd name="connsiteY32" fmla="*/ 242027 h 331788"/>
                <a:gd name="connsiteX33" fmla="*/ 204787 w 304800"/>
                <a:gd name="connsiteY33" fmla="*/ 217488 h 331788"/>
                <a:gd name="connsiteX34" fmla="*/ 223837 w 304800"/>
                <a:gd name="connsiteY34" fmla="*/ 195310 h 331788"/>
                <a:gd name="connsiteX35" fmla="*/ 223837 w 304800"/>
                <a:gd name="connsiteY35" fmla="*/ 211770 h 331788"/>
                <a:gd name="connsiteX36" fmla="*/ 192182 w 304800"/>
                <a:gd name="connsiteY36" fmla="*/ 209562 h 331788"/>
                <a:gd name="connsiteX37" fmla="*/ 153115 w 304800"/>
                <a:gd name="connsiteY37" fmla="*/ 219075 h 331788"/>
                <a:gd name="connsiteX38" fmla="*/ 153115 w 304800"/>
                <a:gd name="connsiteY38" fmla="*/ 211336 h 331788"/>
                <a:gd name="connsiteX39" fmla="*/ 149225 w 304800"/>
                <a:gd name="connsiteY39" fmla="*/ 199727 h 331788"/>
                <a:gd name="connsiteX40" fmla="*/ 177755 w 304800"/>
                <a:gd name="connsiteY40" fmla="*/ 203597 h 331788"/>
                <a:gd name="connsiteX41" fmla="*/ 222658 w 304800"/>
                <a:gd name="connsiteY41" fmla="*/ 196019 h 331788"/>
                <a:gd name="connsiteX42" fmla="*/ 80962 w 304800"/>
                <a:gd name="connsiteY42" fmla="*/ 192088 h 331788"/>
                <a:gd name="connsiteX43" fmla="*/ 80963 w 304800"/>
                <a:gd name="connsiteY43" fmla="*/ 192088 h 331788"/>
                <a:gd name="connsiteX44" fmla="*/ 80963 w 304800"/>
                <a:gd name="connsiteY44" fmla="*/ 206375 h 331788"/>
                <a:gd name="connsiteX45" fmla="*/ 74852 w 304800"/>
                <a:gd name="connsiteY45" fmla="*/ 192932 h 331788"/>
                <a:gd name="connsiteX46" fmla="*/ 80963 w 304800"/>
                <a:gd name="connsiteY46" fmla="*/ 185738 h 331788"/>
                <a:gd name="connsiteX47" fmla="*/ 125833 w 304800"/>
                <a:gd name="connsiteY47" fmla="*/ 192800 h 331788"/>
                <a:gd name="connsiteX48" fmla="*/ 144462 w 304800"/>
                <a:gd name="connsiteY48" fmla="*/ 210700 h 331788"/>
                <a:gd name="connsiteX49" fmla="*/ 144462 w 304800"/>
                <a:gd name="connsiteY49" fmla="*/ 223838 h 331788"/>
                <a:gd name="connsiteX50" fmla="*/ 132798 w 304800"/>
                <a:gd name="connsiteY50" fmla="*/ 242231 h 331788"/>
                <a:gd name="connsiteX51" fmla="*/ 132798 w 304800"/>
                <a:gd name="connsiteY51" fmla="*/ 251428 h 331788"/>
                <a:gd name="connsiteX52" fmla="*/ 80962 w 304800"/>
                <a:gd name="connsiteY52" fmla="*/ 261938 h 331788"/>
                <a:gd name="connsiteX53" fmla="*/ 17462 w 304800"/>
                <a:gd name="connsiteY53" fmla="*/ 236976 h 331788"/>
                <a:gd name="connsiteX54" fmla="*/ 17462 w 304800"/>
                <a:gd name="connsiteY54" fmla="*/ 210700 h 331788"/>
                <a:gd name="connsiteX55" fmla="*/ 36091 w 304800"/>
                <a:gd name="connsiteY55" fmla="*/ 192800 h 331788"/>
                <a:gd name="connsiteX56" fmla="*/ 72209 w 304800"/>
                <a:gd name="connsiteY56" fmla="*/ 187116 h 331788"/>
                <a:gd name="connsiteX57" fmla="*/ 74852 w 304800"/>
                <a:gd name="connsiteY57" fmla="*/ 192932 h 331788"/>
                <a:gd name="connsiteX58" fmla="*/ 40551 w 304800"/>
                <a:gd name="connsiteY58" fmla="*/ 197668 h 331788"/>
                <a:gd name="connsiteX59" fmla="*/ 23812 w 304800"/>
                <a:gd name="connsiteY59" fmla="*/ 211138 h 331788"/>
                <a:gd name="connsiteX60" fmla="*/ 80962 w 304800"/>
                <a:gd name="connsiteY60" fmla="*/ 230188 h 331788"/>
                <a:gd name="connsiteX61" fmla="*/ 138112 w 304800"/>
                <a:gd name="connsiteY61" fmla="*/ 211138 h 331788"/>
                <a:gd name="connsiteX62" fmla="*/ 121373 w 304800"/>
                <a:gd name="connsiteY62" fmla="*/ 197668 h 331788"/>
                <a:gd name="connsiteX63" fmla="*/ 80963 w 304800"/>
                <a:gd name="connsiteY63" fmla="*/ 192088 h 331788"/>
                <a:gd name="connsiteX64" fmla="*/ 241300 w 304800"/>
                <a:gd name="connsiteY64" fmla="*/ 157163 h 331788"/>
                <a:gd name="connsiteX65" fmla="*/ 304800 w 304800"/>
                <a:gd name="connsiteY65" fmla="*/ 157163 h 331788"/>
                <a:gd name="connsiteX66" fmla="*/ 304800 w 304800"/>
                <a:gd name="connsiteY66" fmla="*/ 220663 h 331788"/>
                <a:gd name="connsiteX67" fmla="*/ 239712 w 304800"/>
                <a:gd name="connsiteY67" fmla="*/ 220663 h 331788"/>
                <a:gd name="connsiteX68" fmla="*/ 238611 w 304800"/>
                <a:gd name="connsiteY68" fmla="*/ 223086 h 331788"/>
                <a:gd name="connsiteX69" fmla="*/ 223837 w 304800"/>
                <a:gd name="connsiteY69" fmla="*/ 220641 h 331788"/>
                <a:gd name="connsiteX70" fmla="*/ 223837 w 304800"/>
                <a:gd name="connsiteY70" fmla="*/ 211770 h 331788"/>
                <a:gd name="connsiteX71" fmla="*/ 236113 w 304800"/>
                <a:gd name="connsiteY71" fmla="*/ 212626 h 331788"/>
                <a:gd name="connsiteX72" fmla="*/ 241300 w 304800"/>
                <a:gd name="connsiteY72" fmla="*/ 203597 h 331788"/>
                <a:gd name="connsiteX73" fmla="*/ 241300 w 304800"/>
                <a:gd name="connsiteY73" fmla="*/ 177800 h 331788"/>
                <a:gd name="connsiteX74" fmla="*/ 236295 w 304800"/>
                <a:gd name="connsiteY74" fmla="*/ 187816 h 331788"/>
                <a:gd name="connsiteX75" fmla="*/ 223837 w 304800"/>
                <a:gd name="connsiteY75" fmla="*/ 195310 h 331788"/>
                <a:gd name="connsiteX76" fmla="*/ 223837 w 304800"/>
                <a:gd name="connsiteY76" fmla="*/ 182139 h 331788"/>
                <a:gd name="connsiteX77" fmla="*/ 236299 w 304800"/>
                <a:gd name="connsiteY77" fmla="*/ 174564 h 331788"/>
                <a:gd name="connsiteX78" fmla="*/ 241300 w 304800"/>
                <a:gd name="connsiteY78" fmla="*/ 164449 h 331788"/>
                <a:gd name="connsiteX79" fmla="*/ 114300 w 304800"/>
                <a:gd name="connsiteY79" fmla="*/ 139700 h 331788"/>
                <a:gd name="connsiteX80" fmla="*/ 177800 w 304800"/>
                <a:gd name="connsiteY80" fmla="*/ 164449 h 331788"/>
                <a:gd name="connsiteX81" fmla="*/ 241300 w 304800"/>
                <a:gd name="connsiteY81" fmla="*/ 139700 h 331788"/>
                <a:gd name="connsiteX82" fmla="*/ 241300 w 304800"/>
                <a:gd name="connsiteY82" fmla="*/ 150141 h 331788"/>
                <a:gd name="connsiteX83" fmla="*/ 241300 w 304800"/>
                <a:gd name="connsiteY83" fmla="*/ 157163 h 331788"/>
                <a:gd name="connsiteX84" fmla="*/ 223837 w 304800"/>
                <a:gd name="connsiteY84" fmla="*/ 157163 h 331788"/>
                <a:gd name="connsiteX85" fmla="*/ 223837 w 304800"/>
                <a:gd name="connsiteY85" fmla="*/ 182139 h 331788"/>
                <a:gd name="connsiteX86" fmla="*/ 222671 w 304800"/>
                <a:gd name="connsiteY86" fmla="*/ 182847 h 331788"/>
                <a:gd name="connsiteX87" fmla="*/ 177800 w 304800"/>
                <a:gd name="connsiteY87" fmla="*/ 190500 h 331788"/>
                <a:gd name="connsiteX88" fmla="*/ 114300 w 304800"/>
                <a:gd name="connsiteY88" fmla="*/ 164449 h 331788"/>
                <a:gd name="connsiteX89" fmla="*/ 114300 w 304800"/>
                <a:gd name="connsiteY89" fmla="*/ 139700 h 331788"/>
                <a:gd name="connsiteX90" fmla="*/ 0 w 304800"/>
                <a:gd name="connsiteY90" fmla="*/ 107950 h 331788"/>
                <a:gd name="connsiteX91" fmla="*/ 80963 w 304800"/>
                <a:gd name="connsiteY91" fmla="*/ 107950 h 331788"/>
                <a:gd name="connsiteX92" fmla="*/ 80963 w 304800"/>
                <a:gd name="connsiteY92" fmla="*/ 185738 h 331788"/>
                <a:gd name="connsiteX93" fmla="*/ 80962 w 304800"/>
                <a:gd name="connsiteY93" fmla="*/ 185738 h 331788"/>
                <a:gd name="connsiteX94" fmla="*/ 72209 w 304800"/>
                <a:gd name="connsiteY94" fmla="*/ 187116 h 331788"/>
                <a:gd name="connsiteX95" fmla="*/ 65088 w 304800"/>
                <a:gd name="connsiteY95" fmla="*/ 171450 h 331788"/>
                <a:gd name="connsiteX96" fmla="*/ 0 w 304800"/>
                <a:gd name="connsiteY96" fmla="*/ 171450 h 331788"/>
                <a:gd name="connsiteX97" fmla="*/ 174625 w 304800"/>
                <a:gd name="connsiteY97" fmla="*/ 82988 h 331788"/>
                <a:gd name="connsiteX98" fmla="*/ 174625 w 304800"/>
                <a:gd name="connsiteY98" fmla="*/ 98425 h 331788"/>
                <a:gd name="connsiteX99" fmla="*/ 168293 w 304800"/>
                <a:gd name="connsiteY99" fmla="*/ 83863 h 331788"/>
                <a:gd name="connsiteX100" fmla="*/ 177800 w 304800"/>
                <a:gd name="connsiteY100" fmla="*/ 76200 h 331788"/>
                <a:gd name="connsiteX101" fmla="*/ 241300 w 304800"/>
                <a:gd name="connsiteY101" fmla="*/ 100642 h 331788"/>
                <a:gd name="connsiteX102" fmla="*/ 241300 w 304800"/>
                <a:gd name="connsiteY102" fmla="*/ 126371 h 331788"/>
                <a:gd name="connsiteX103" fmla="*/ 177800 w 304800"/>
                <a:gd name="connsiteY103" fmla="*/ 150813 h 331788"/>
                <a:gd name="connsiteX104" fmla="*/ 114300 w 304800"/>
                <a:gd name="connsiteY104" fmla="*/ 126371 h 331788"/>
                <a:gd name="connsiteX105" fmla="*/ 114300 w 304800"/>
                <a:gd name="connsiteY105" fmla="*/ 100642 h 331788"/>
                <a:gd name="connsiteX106" fmla="*/ 132929 w 304800"/>
                <a:gd name="connsiteY106" fmla="*/ 83115 h 331788"/>
                <a:gd name="connsiteX107" fmla="*/ 165768 w 304800"/>
                <a:gd name="connsiteY107" fmla="*/ 78054 h 331788"/>
                <a:gd name="connsiteX108" fmla="*/ 168293 w 304800"/>
                <a:gd name="connsiteY108" fmla="*/ 83863 h 331788"/>
                <a:gd name="connsiteX109" fmla="*/ 137389 w 304800"/>
                <a:gd name="connsiteY109" fmla="*/ 88130 h 331788"/>
                <a:gd name="connsiteX110" fmla="*/ 120650 w 304800"/>
                <a:gd name="connsiteY110" fmla="*/ 101600 h 331788"/>
                <a:gd name="connsiteX111" fmla="*/ 177800 w 304800"/>
                <a:gd name="connsiteY111" fmla="*/ 120650 h 331788"/>
                <a:gd name="connsiteX112" fmla="*/ 234950 w 304800"/>
                <a:gd name="connsiteY112" fmla="*/ 101600 h 331788"/>
                <a:gd name="connsiteX113" fmla="*/ 177800 w 304800"/>
                <a:gd name="connsiteY113" fmla="*/ 82550 h 331788"/>
                <a:gd name="connsiteX114" fmla="*/ 174625 w 304800"/>
                <a:gd name="connsiteY114" fmla="*/ 82988 h 331788"/>
                <a:gd name="connsiteX115" fmla="*/ 174625 w 304800"/>
                <a:gd name="connsiteY115" fmla="*/ 76689 h 331788"/>
                <a:gd name="connsiteX116" fmla="*/ 92075 w 304800"/>
                <a:gd name="connsiteY116" fmla="*/ 0 h 331788"/>
                <a:gd name="connsiteX117" fmla="*/ 174625 w 304800"/>
                <a:gd name="connsiteY117" fmla="*/ 0 h 331788"/>
                <a:gd name="connsiteX118" fmla="*/ 174625 w 304800"/>
                <a:gd name="connsiteY118" fmla="*/ 76689 h 331788"/>
                <a:gd name="connsiteX119" fmla="*/ 165768 w 304800"/>
                <a:gd name="connsiteY119" fmla="*/ 78054 h 331788"/>
                <a:gd name="connsiteX120" fmla="*/ 158750 w 304800"/>
                <a:gd name="connsiteY120" fmla="*/ 61913 h 331788"/>
                <a:gd name="connsiteX121" fmla="*/ 92075 w 304800"/>
                <a:gd name="connsiteY121" fmla="*/ 61913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304800" h="331788">
                  <a:moveTo>
                    <a:pt x="141287" y="280988"/>
                  </a:moveTo>
                  <a:cubicBezTo>
                    <a:pt x="141287" y="295316"/>
                    <a:pt x="169797" y="305737"/>
                    <a:pt x="204787" y="305737"/>
                  </a:cubicBezTo>
                  <a:cubicBezTo>
                    <a:pt x="239777" y="305737"/>
                    <a:pt x="268287" y="295316"/>
                    <a:pt x="268287" y="280988"/>
                  </a:cubicBezTo>
                  <a:cubicBezTo>
                    <a:pt x="268287" y="280988"/>
                    <a:pt x="268287" y="280988"/>
                    <a:pt x="268287" y="305737"/>
                  </a:cubicBezTo>
                  <a:cubicBezTo>
                    <a:pt x="268287" y="320065"/>
                    <a:pt x="239777" y="331788"/>
                    <a:pt x="204787" y="331788"/>
                  </a:cubicBezTo>
                  <a:cubicBezTo>
                    <a:pt x="169797" y="331788"/>
                    <a:pt x="141287" y="320065"/>
                    <a:pt x="141287" y="305737"/>
                  </a:cubicBezTo>
                  <a:cubicBezTo>
                    <a:pt x="141287" y="305737"/>
                    <a:pt x="141287" y="305737"/>
                    <a:pt x="141287" y="280988"/>
                  </a:cubicBezTo>
                  <a:close/>
                  <a:moveTo>
                    <a:pt x="17462" y="249238"/>
                  </a:moveTo>
                  <a:cubicBezTo>
                    <a:pt x="17462" y="263208"/>
                    <a:pt x="46108" y="274638"/>
                    <a:pt x="81265" y="274638"/>
                  </a:cubicBezTo>
                  <a:cubicBezTo>
                    <a:pt x="103401" y="274638"/>
                    <a:pt x="121631" y="270828"/>
                    <a:pt x="133350" y="263208"/>
                  </a:cubicBezTo>
                  <a:lnTo>
                    <a:pt x="133350" y="288608"/>
                  </a:lnTo>
                  <a:cubicBezTo>
                    <a:pt x="121631" y="294958"/>
                    <a:pt x="103401" y="300038"/>
                    <a:pt x="81265" y="300038"/>
                  </a:cubicBezTo>
                  <a:cubicBezTo>
                    <a:pt x="46108" y="300038"/>
                    <a:pt x="17462" y="288608"/>
                    <a:pt x="17462" y="274638"/>
                  </a:cubicBezTo>
                  <a:cubicBezTo>
                    <a:pt x="17462" y="274638"/>
                    <a:pt x="17462" y="274638"/>
                    <a:pt x="17462" y="249238"/>
                  </a:cubicBezTo>
                  <a:close/>
                  <a:moveTo>
                    <a:pt x="223837" y="226394"/>
                  </a:moveTo>
                  <a:lnTo>
                    <a:pt x="236313" y="228141"/>
                  </a:lnTo>
                  <a:lnTo>
                    <a:pt x="223837" y="255588"/>
                  </a:lnTo>
                  <a:close/>
                  <a:moveTo>
                    <a:pt x="204787" y="217488"/>
                  </a:moveTo>
                  <a:lnTo>
                    <a:pt x="223837" y="220641"/>
                  </a:lnTo>
                  <a:lnTo>
                    <a:pt x="223837" y="226394"/>
                  </a:lnTo>
                  <a:lnTo>
                    <a:pt x="205582" y="223838"/>
                  </a:lnTo>
                  <a:cubicBezTo>
                    <a:pt x="174457" y="223838"/>
                    <a:pt x="149225" y="232367"/>
                    <a:pt x="149225" y="242888"/>
                  </a:cubicBezTo>
                  <a:cubicBezTo>
                    <a:pt x="149225" y="253409"/>
                    <a:pt x="174457" y="261938"/>
                    <a:pt x="205582" y="261938"/>
                  </a:cubicBezTo>
                  <a:cubicBezTo>
                    <a:pt x="236707" y="261938"/>
                    <a:pt x="261939" y="253409"/>
                    <a:pt x="261939" y="242888"/>
                  </a:cubicBezTo>
                  <a:cubicBezTo>
                    <a:pt x="261939" y="237628"/>
                    <a:pt x="255631" y="232865"/>
                    <a:pt x="245433" y="229418"/>
                  </a:cubicBezTo>
                  <a:lnTo>
                    <a:pt x="236313" y="228141"/>
                  </a:lnTo>
                  <a:lnTo>
                    <a:pt x="238611" y="223086"/>
                  </a:lnTo>
                  <a:lnTo>
                    <a:pt x="249659" y="224914"/>
                  </a:lnTo>
                  <a:cubicBezTo>
                    <a:pt x="261160" y="229435"/>
                    <a:pt x="268287" y="235569"/>
                    <a:pt x="268287" y="242027"/>
                  </a:cubicBezTo>
                  <a:cubicBezTo>
                    <a:pt x="268287" y="242027"/>
                    <a:pt x="268287" y="242027"/>
                    <a:pt x="268287" y="267858"/>
                  </a:cubicBezTo>
                  <a:cubicBezTo>
                    <a:pt x="268287" y="282064"/>
                    <a:pt x="239777" y="293688"/>
                    <a:pt x="204787" y="293688"/>
                  </a:cubicBezTo>
                  <a:cubicBezTo>
                    <a:pt x="169797" y="293688"/>
                    <a:pt x="141287" y="282064"/>
                    <a:pt x="141287" y="267858"/>
                  </a:cubicBezTo>
                  <a:cubicBezTo>
                    <a:pt x="141287" y="267858"/>
                    <a:pt x="141287" y="267858"/>
                    <a:pt x="141287" y="242027"/>
                  </a:cubicBezTo>
                  <a:cubicBezTo>
                    <a:pt x="141287" y="229112"/>
                    <a:pt x="169797" y="217488"/>
                    <a:pt x="204787" y="217488"/>
                  </a:cubicBezTo>
                  <a:close/>
                  <a:moveTo>
                    <a:pt x="223837" y="195310"/>
                  </a:moveTo>
                  <a:lnTo>
                    <a:pt x="223837" y="211770"/>
                  </a:lnTo>
                  <a:lnTo>
                    <a:pt x="192182" y="209562"/>
                  </a:lnTo>
                  <a:cubicBezTo>
                    <a:pt x="177431" y="210691"/>
                    <a:pt x="163490" y="213916"/>
                    <a:pt x="153115" y="219075"/>
                  </a:cubicBezTo>
                  <a:lnTo>
                    <a:pt x="153115" y="211336"/>
                  </a:lnTo>
                  <a:cubicBezTo>
                    <a:pt x="153115" y="207466"/>
                    <a:pt x="150522" y="203597"/>
                    <a:pt x="149225" y="199727"/>
                  </a:cubicBezTo>
                  <a:cubicBezTo>
                    <a:pt x="157006" y="202307"/>
                    <a:pt x="167380" y="203597"/>
                    <a:pt x="177755" y="203597"/>
                  </a:cubicBezTo>
                  <a:cubicBezTo>
                    <a:pt x="195262" y="203597"/>
                    <a:pt x="211148" y="200695"/>
                    <a:pt x="222658" y="196019"/>
                  </a:cubicBezTo>
                  <a:close/>
                  <a:moveTo>
                    <a:pt x="80962" y="192088"/>
                  </a:moveTo>
                  <a:lnTo>
                    <a:pt x="80963" y="192088"/>
                  </a:lnTo>
                  <a:lnTo>
                    <a:pt x="80963" y="206375"/>
                  </a:lnTo>
                  <a:lnTo>
                    <a:pt x="74852" y="192932"/>
                  </a:lnTo>
                  <a:close/>
                  <a:moveTo>
                    <a:pt x="80963" y="185738"/>
                  </a:moveTo>
                  <a:lnTo>
                    <a:pt x="125833" y="192800"/>
                  </a:lnTo>
                  <a:cubicBezTo>
                    <a:pt x="137334" y="197234"/>
                    <a:pt x="144462" y="203474"/>
                    <a:pt x="144462" y="210700"/>
                  </a:cubicBezTo>
                  <a:cubicBezTo>
                    <a:pt x="144462" y="210700"/>
                    <a:pt x="144462" y="210700"/>
                    <a:pt x="144462" y="223838"/>
                  </a:cubicBezTo>
                  <a:cubicBezTo>
                    <a:pt x="137982" y="229093"/>
                    <a:pt x="132798" y="235662"/>
                    <a:pt x="132798" y="242231"/>
                  </a:cubicBezTo>
                  <a:lnTo>
                    <a:pt x="132798" y="251428"/>
                  </a:lnTo>
                  <a:cubicBezTo>
                    <a:pt x="121135" y="257997"/>
                    <a:pt x="102992" y="261938"/>
                    <a:pt x="80962" y="261938"/>
                  </a:cubicBezTo>
                  <a:cubicBezTo>
                    <a:pt x="45972" y="261938"/>
                    <a:pt x="17462" y="251428"/>
                    <a:pt x="17462" y="236976"/>
                  </a:cubicBezTo>
                  <a:cubicBezTo>
                    <a:pt x="17462" y="236976"/>
                    <a:pt x="17462" y="236976"/>
                    <a:pt x="17462" y="210700"/>
                  </a:cubicBezTo>
                  <a:cubicBezTo>
                    <a:pt x="17462" y="203474"/>
                    <a:pt x="24589" y="197234"/>
                    <a:pt x="36091" y="192800"/>
                  </a:cubicBezTo>
                  <a:lnTo>
                    <a:pt x="72209" y="187116"/>
                  </a:lnTo>
                  <a:lnTo>
                    <a:pt x="74852" y="192932"/>
                  </a:lnTo>
                  <a:lnTo>
                    <a:pt x="40551" y="197668"/>
                  </a:lnTo>
                  <a:cubicBezTo>
                    <a:pt x="30209" y="201115"/>
                    <a:pt x="23812" y="205878"/>
                    <a:pt x="23812" y="211138"/>
                  </a:cubicBezTo>
                  <a:cubicBezTo>
                    <a:pt x="23812" y="221659"/>
                    <a:pt x="49399" y="230188"/>
                    <a:pt x="80962" y="230188"/>
                  </a:cubicBezTo>
                  <a:cubicBezTo>
                    <a:pt x="112525" y="230188"/>
                    <a:pt x="138112" y="221659"/>
                    <a:pt x="138112" y="211138"/>
                  </a:cubicBezTo>
                  <a:cubicBezTo>
                    <a:pt x="138112" y="205878"/>
                    <a:pt x="131715" y="201115"/>
                    <a:pt x="121373" y="197668"/>
                  </a:cubicBezTo>
                  <a:lnTo>
                    <a:pt x="80963" y="192088"/>
                  </a:lnTo>
                  <a:close/>
                  <a:moveTo>
                    <a:pt x="241300" y="157163"/>
                  </a:moveTo>
                  <a:lnTo>
                    <a:pt x="304800" y="157163"/>
                  </a:lnTo>
                  <a:lnTo>
                    <a:pt x="304800" y="220663"/>
                  </a:lnTo>
                  <a:lnTo>
                    <a:pt x="239712" y="220663"/>
                  </a:lnTo>
                  <a:lnTo>
                    <a:pt x="238611" y="223086"/>
                  </a:lnTo>
                  <a:lnTo>
                    <a:pt x="223837" y="220641"/>
                  </a:lnTo>
                  <a:lnTo>
                    <a:pt x="223837" y="211770"/>
                  </a:lnTo>
                  <a:lnTo>
                    <a:pt x="236113" y="212626"/>
                  </a:lnTo>
                  <a:cubicBezTo>
                    <a:pt x="238707" y="208756"/>
                    <a:pt x="241300" y="206177"/>
                    <a:pt x="241300" y="203597"/>
                  </a:cubicBezTo>
                  <a:cubicBezTo>
                    <a:pt x="241300" y="177800"/>
                    <a:pt x="241300" y="177800"/>
                    <a:pt x="241300" y="177800"/>
                  </a:cubicBezTo>
                  <a:cubicBezTo>
                    <a:pt x="241300" y="181347"/>
                    <a:pt x="239517" y="184733"/>
                    <a:pt x="236295" y="187816"/>
                  </a:cubicBezTo>
                  <a:lnTo>
                    <a:pt x="223837" y="195310"/>
                  </a:lnTo>
                  <a:lnTo>
                    <a:pt x="223837" y="182139"/>
                  </a:lnTo>
                  <a:lnTo>
                    <a:pt x="236299" y="174564"/>
                  </a:lnTo>
                  <a:cubicBezTo>
                    <a:pt x="239518" y="171450"/>
                    <a:pt x="241300" y="168031"/>
                    <a:pt x="241300" y="164449"/>
                  </a:cubicBezTo>
                  <a:close/>
                  <a:moveTo>
                    <a:pt x="114300" y="139700"/>
                  </a:moveTo>
                  <a:cubicBezTo>
                    <a:pt x="114300" y="152726"/>
                    <a:pt x="142810" y="164449"/>
                    <a:pt x="177800" y="164449"/>
                  </a:cubicBezTo>
                  <a:cubicBezTo>
                    <a:pt x="212790" y="164449"/>
                    <a:pt x="241300" y="152726"/>
                    <a:pt x="241300" y="139700"/>
                  </a:cubicBezTo>
                  <a:cubicBezTo>
                    <a:pt x="241300" y="139700"/>
                    <a:pt x="241300" y="139700"/>
                    <a:pt x="241300" y="150141"/>
                  </a:cubicBezTo>
                  <a:lnTo>
                    <a:pt x="241300" y="157163"/>
                  </a:lnTo>
                  <a:lnTo>
                    <a:pt x="223837" y="157163"/>
                  </a:lnTo>
                  <a:lnTo>
                    <a:pt x="223837" y="182139"/>
                  </a:lnTo>
                  <a:lnTo>
                    <a:pt x="222671" y="182847"/>
                  </a:lnTo>
                  <a:cubicBezTo>
                    <a:pt x="211170" y="187569"/>
                    <a:pt x="195295" y="190500"/>
                    <a:pt x="177800" y="190500"/>
                  </a:cubicBezTo>
                  <a:cubicBezTo>
                    <a:pt x="142810" y="190500"/>
                    <a:pt x="114300" y="178777"/>
                    <a:pt x="114300" y="164449"/>
                  </a:cubicBezTo>
                  <a:cubicBezTo>
                    <a:pt x="114300" y="164449"/>
                    <a:pt x="114300" y="164449"/>
                    <a:pt x="114300" y="139700"/>
                  </a:cubicBezTo>
                  <a:close/>
                  <a:moveTo>
                    <a:pt x="0" y="107950"/>
                  </a:moveTo>
                  <a:lnTo>
                    <a:pt x="80963" y="107950"/>
                  </a:lnTo>
                  <a:lnTo>
                    <a:pt x="80963" y="185738"/>
                  </a:lnTo>
                  <a:lnTo>
                    <a:pt x="80962" y="185738"/>
                  </a:lnTo>
                  <a:lnTo>
                    <a:pt x="72209" y="187116"/>
                  </a:lnTo>
                  <a:lnTo>
                    <a:pt x="65088" y="171450"/>
                  </a:lnTo>
                  <a:lnTo>
                    <a:pt x="0" y="171450"/>
                  </a:lnTo>
                  <a:close/>
                  <a:moveTo>
                    <a:pt x="174625" y="82988"/>
                  </a:moveTo>
                  <a:lnTo>
                    <a:pt x="174625" y="98425"/>
                  </a:lnTo>
                  <a:lnTo>
                    <a:pt x="168293" y="83863"/>
                  </a:lnTo>
                  <a:close/>
                  <a:moveTo>
                    <a:pt x="177800" y="76200"/>
                  </a:moveTo>
                  <a:cubicBezTo>
                    <a:pt x="212790" y="76200"/>
                    <a:pt x="241300" y="86491"/>
                    <a:pt x="241300" y="100642"/>
                  </a:cubicBezTo>
                  <a:cubicBezTo>
                    <a:pt x="241300" y="100642"/>
                    <a:pt x="241300" y="100642"/>
                    <a:pt x="241300" y="126371"/>
                  </a:cubicBezTo>
                  <a:cubicBezTo>
                    <a:pt x="241300" y="140522"/>
                    <a:pt x="212790" y="150813"/>
                    <a:pt x="177800" y="150813"/>
                  </a:cubicBezTo>
                  <a:cubicBezTo>
                    <a:pt x="142810" y="150813"/>
                    <a:pt x="114300" y="140522"/>
                    <a:pt x="114300" y="126371"/>
                  </a:cubicBezTo>
                  <a:cubicBezTo>
                    <a:pt x="114300" y="126371"/>
                    <a:pt x="114300" y="126371"/>
                    <a:pt x="114300" y="100642"/>
                  </a:cubicBezTo>
                  <a:cubicBezTo>
                    <a:pt x="114300" y="93567"/>
                    <a:pt x="121427" y="87456"/>
                    <a:pt x="132929" y="83115"/>
                  </a:cubicBezTo>
                  <a:lnTo>
                    <a:pt x="165768" y="78054"/>
                  </a:lnTo>
                  <a:lnTo>
                    <a:pt x="168293" y="83863"/>
                  </a:lnTo>
                  <a:lnTo>
                    <a:pt x="137389" y="88130"/>
                  </a:lnTo>
                  <a:cubicBezTo>
                    <a:pt x="127047" y="91577"/>
                    <a:pt x="120650" y="96340"/>
                    <a:pt x="120650" y="101600"/>
                  </a:cubicBezTo>
                  <a:cubicBezTo>
                    <a:pt x="120650" y="112121"/>
                    <a:pt x="146237" y="120650"/>
                    <a:pt x="177800" y="120650"/>
                  </a:cubicBezTo>
                  <a:cubicBezTo>
                    <a:pt x="209363" y="120650"/>
                    <a:pt x="234950" y="112121"/>
                    <a:pt x="234950" y="101600"/>
                  </a:cubicBezTo>
                  <a:cubicBezTo>
                    <a:pt x="234950" y="91079"/>
                    <a:pt x="209363" y="82550"/>
                    <a:pt x="177800" y="82550"/>
                  </a:cubicBezTo>
                  <a:lnTo>
                    <a:pt x="174625" y="82988"/>
                  </a:lnTo>
                  <a:lnTo>
                    <a:pt x="174625" y="76689"/>
                  </a:lnTo>
                  <a:close/>
                  <a:moveTo>
                    <a:pt x="92075" y="0"/>
                  </a:moveTo>
                  <a:lnTo>
                    <a:pt x="174625" y="0"/>
                  </a:lnTo>
                  <a:lnTo>
                    <a:pt x="174625" y="76689"/>
                  </a:lnTo>
                  <a:lnTo>
                    <a:pt x="165768" y="78054"/>
                  </a:lnTo>
                  <a:lnTo>
                    <a:pt x="158750" y="61913"/>
                  </a:lnTo>
                  <a:lnTo>
                    <a:pt x="92075" y="6191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2" name="任意多边形 21"/>
            <p:cNvSpPr/>
            <p:nvPr/>
          </p:nvSpPr>
          <p:spPr>
            <a:xfrm>
              <a:off x="4480029" y="2554581"/>
              <a:ext cx="471231" cy="512956"/>
            </a:xfrm>
            <a:custGeom>
              <a:avLst/>
              <a:gdLst>
                <a:gd name="connsiteX0" fmla="*/ 141287 w 304800"/>
                <a:gd name="connsiteY0" fmla="*/ 280988 h 331788"/>
                <a:gd name="connsiteX1" fmla="*/ 204787 w 304800"/>
                <a:gd name="connsiteY1" fmla="*/ 305737 h 331788"/>
                <a:gd name="connsiteX2" fmla="*/ 268287 w 304800"/>
                <a:gd name="connsiteY2" fmla="*/ 280988 h 331788"/>
                <a:gd name="connsiteX3" fmla="*/ 268287 w 304800"/>
                <a:gd name="connsiteY3" fmla="*/ 305737 h 331788"/>
                <a:gd name="connsiteX4" fmla="*/ 204787 w 304800"/>
                <a:gd name="connsiteY4" fmla="*/ 331788 h 331788"/>
                <a:gd name="connsiteX5" fmla="*/ 141287 w 304800"/>
                <a:gd name="connsiteY5" fmla="*/ 305737 h 331788"/>
                <a:gd name="connsiteX6" fmla="*/ 141287 w 304800"/>
                <a:gd name="connsiteY6" fmla="*/ 280988 h 331788"/>
                <a:gd name="connsiteX7" fmla="*/ 17462 w 304800"/>
                <a:gd name="connsiteY7" fmla="*/ 249238 h 331788"/>
                <a:gd name="connsiteX8" fmla="*/ 81265 w 304800"/>
                <a:gd name="connsiteY8" fmla="*/ 274638 h 331788"/>
                <a:gd name="connsiteX9" fmla="*/ 133350 w 304800"/>
                <a:gd name="connsiteY9" fmla="*/ 263208 h 331788"/>
                <a:gd name="connsiteX10" fmla="*/ 133350 w 304800"/>
                <a:gd name="connsiteY10" fmla="*/ 288608 h 331788"/>
                <a:gd name="connsiteX11" fmla="*/ 81265 w 304800"/>
                <a:gd name="connsiteY11" fmla="*/ 300038 h 331788"/>
                <a:gd name="connsiteX12" fmla="*/ 17462 w 304800"/>
                <a:gd name="connsiteY12" fmla="*/ 274638 h 331788"/>
                <a:gd name="connsiteX13" fmla="*/ 17462 w 304800"/>
                <a:gd name="connsiteY13" fmla="*/ 249238 h 331788"/>
                <a:gd name="connsiteX14" fmla="*/ 223837 w 304800"/>
                <a:gd name="connsiteY14" fmla="*/ 226394 h 331788"/>
                <a:gd name="connsiteX15" fmla="*/ 236313 w 304800"/>
                <a:gd name="connsiteY15" fmla="*/ 228141 h 331788"/>
                <a:gd name="connsiteX16" fmla="*/ 223837 w 304800"/>
                <a:gd name="connsiteY16" fmla="*/ 255588 h 331788"/>
                <a:gd name="connsiteX17" fmla="*/ 204787 w 304800"/>
                <a:gd name="connsiteY17" fmla="*/ 217488 h 331788"/>
                <a:gd name="connsiteX18" fmla="*/ 223837 w 304800"/>
                <a:gd name="connsiteY18" fmla="*/ 220641 h 331788"/>
                <a:gd name="connsiteX19" fmla="*/ 223837 w 304800"/>
                <a:gd name="connsiteY19" fmla="*/ 226394 h 331788"/>
                <a:gd name="connsiteX20" fmla="*/ 205582 w 304800"/>
                <a:gd name="connsiteY20" fmla="*/ 223838 h 331788"/>
                <a:gd name="connsiteX21" fmla="*/ 149225 w 304800"/>
                <a:gd name="connsiteY21" fmla="*/ 242888 h 331788"/>
                <a:gd name="connsiteX22" fmla="*/ 205582 w 304800"/>
                <a:gd name="connsiteY22" fmla="*/ 261938 h 331788"/>
                <a:gd name="connsiteX23" fmla="*/ 261939 w 304800"/>
                <a:gd name="connsiteY23" fmla="*/ 242888 h 331788"/>
                <a:gd name="connsiteX24" fmla="*/ 245433 w 304800"/>
                <a:gd name="connsiteY24" fmla="*/ 229418 h 331788"/>
                <a:gd name="connsiteX25" fmla="*/ 236313 w 304800"/>
                <a:gd name="connsiteY25" fmla="*/ 228141 h 331788"/>
                <a:gd name="connsiteX26" fmla="*/ 238611 w 304800"/>
                <a:gd name="connsiteY26" fmla="*/ 223086 h 331788"/>
                <a:gd name="connsiteX27" fmla="*/ 249659 w 304800"/>
                <a:gd name="connsiteY27" fmla="*/ 224914 h 331788"/>
                <a:gd name="connsiteX28" fmla="*/ 268287 w 304800"/>
                <a:gd name="connsiteY28" fmla="*/ 242027 h 331788"/>
                <a:gd name="connsiteX29" fmla="*/ 268287 w 304800"/>
                <a:gd name="connsiteY29" fmla="*/ 267858 h 331788"/>
                <a:gd name="connsiteX30" fmla="*/ 204787 w 304800"/>
                <a:gd name="connsiteY30" fmla="*/ 293688 h 331788"/>
                <a:gd name="connsiteX31" fmla="*/ 141287 w 304800"/>
                <a:gd name="connsiteY31" fmla="*/ 267858 h 331788"/>
                <a:gd name="connsiteX32" fmla="*/ 141287 w 304800"/>
                <a:gd name="connsiteY32" fmla="*/ 242027 h 331788"/>
                <a:gd name="connsiteX33" fmla="*/ 204787 w 304800"/>
                <a:gd name="connsiteY33" fmla="*/ 217488 h 331788"/>
                <a:gd name="connsiteX34" fmla="*/ 223837 w 304800"/>
                <a:gd name="connsiteY34" fmla="*/ 195310 h 331788"/>
                <a:gd name="connsiteX35" fmla="*/ 223837 w 304800"/>
                <a:gd name="connsiteY35" fmla="*/ 211770 h 331788"/>
                <a:gd name="connsiteX36" fmla="*/ 192182 w 304800"/>
                <a:gd name="connsiteY36" fmla="*/ 209562 h 331788"/>
                <a:gd name="connsiteX37" fmla="*/ 153115 w 304800"/>
                <a:gd name="connsiteY37" fmla="*/ 219075 h 331788"/>
                <a:gd name="connsiteX38" fmla="*/ 153115 w 304800"/>
                <a:gd name="connsiteY38" fmla="*/ 211336 h 331788"/>
                <a:gd name="connsiteX39" fmla="*/ 149225 w 304800"/>
                <a:gd name="connsiteY39" fmla="*/ 199727 h 331788"/>
                <a:gd name="connsiteX40" fmla="*/ 177755 w 304800"/>
                <a:gd name="connsiteY40" fmla="*/ 203597 h 331788"/>
                <a:gd name="connsiteX41" fmla="*/ 222658 w 304800"/>
                <a:gd name="connsiteY41" fmla="*/ 196019 h 331788"/>
                <a:gd name="connsiteX42" fmla="*/ 80962 w 304800"/>
                <a:gd name="connsiteY42" fmla="*/ 192088 h 331788"/>
                <a:gd name="connsiteX43" fmla="*/ 80963 w 304800"/>
                <a:gd name="connsiteY43" fmla="*/ 192088 h 331788"/>
                <a:gd name="connsiteX44" fmla="*/ 80963 w 304800"/>
                <a:gd name="connsiteY44" fmla="*/ 206375 h 331788"/>
                <a:gd name="connsiteX45" fmla="*/ 74852 w 304800"/>
                <a:gd name="connsiteY45" fmla="*/ 192932 h 331788"/>
                <a:gd name="connsiteX46" fmla="*/ 80963 w 304800"/>
                <a:gd name="connsiteY46" fmla="*/ 185738 h 331788"/>
                <a:gd name="connsiteX47" fmla="*/ 125833 w 304800"/>
                <a:gd name="connsiteY47" fmla="*/ 192800 h 331788"/>
                <a:gd name="connsiteX48" fmla="*/ 144462 w 304800"/>
                <a:gd name="connsiteY48" fmla="*/ 210700 h 331788"/>
                <a:gd name="connsiteX49" fmla="*/ 144462 w 304800"/>
                <a:gd name="connsiteY49" fmla="*/ 223838 h 331788"/>
                <a:gd name="connsiteX50" fmla="*/ 132798 w 304800"/>
                <a:gd name="connsiteY50" fmla="*/ 242231 h 331788"/>
                <a:gd name="connsiteX51" fmla="*/ 132798 w 304800"/>
                <a:gd name="connsiteY51" fmla="*/ 251428 h 331788"/>
                <a:gd name="connsiteX52" fmla="*/ 80962 w 304800"/>
                <a:gd name="connsiteY52" fmla="*/ 261938 h 331788"/>
                <a:gd name="connsiteX53" fmla="*/ 17462 w 304800"/>
                <a:gd name="connsiteY53" fmla="*/ 236976 h 331788"/>
                <a:gd name="connsiteX54" fmla="*/ 17462 w 304800"/>
                <a:gd name="connsiteY54" fmla="*/ 210700 h 331788"/>
                <a:gd name="connsiteX55" fmla="*/ 36091 w 304800"/>
                <a:gd name="connsiteY55" fmla="*/ 192800 h 331788"/>
                <a:gd name="connsiteX56" fmla="*/ 72209 w 304800"/>
                <a:gd name="connsiteY56" fmla="*/ 187116 h 331788"/>
                <a:gd name="connsiteX57" fmla="*/ 74852 w 304800"/>
                <a:gd name="connsiteY57" fmla="*/ 192932 h 331788"/>
                <a:gd name="connsiteX58" fmla="*/ 40551 w 304800"/>
                <a:gd name="connsiteY58" fmla="*/ 197668 h 331788"/>
                <a:gd name="connsiteX59" fmla="*/ 23812 w 304800"/>
                <a:gd name="connsiteY59" fmla="*/ 211138 h 331788"/>
                <a:gd name="connsiteX60" fmla="*/ 80962 w 304800"/>
                <a:gd name="connsiteY60" fmla="*/ 230188 h 331788"/>
                <a:gd name="connsiteX61" fmla="*/ 138112 w 304800"/>
                <a:gd name="connsiteY61" fmla="*/ 211138 h 331788"/>
                <a:gd name="connsiteX62" fmla="*/ 121373 w 304800"/>
                <a:gd name="connsiteY62" fmla="*/ 197668 h 331788"/>
                <a:gd name="connsiteX63" fmla="*/ 80963 w 304800"/>
                <a:gd name="connsiteY63" fmla="*/ 192088 h 331788"/>
                <a:gd name="connsiteX64" fmla="*/ 241300 w 304800"/>
                <a:gd name="connsiteY64" fmla="*/ 157163 h 331788"/>
                <a:gd name="connsiteX65" fmla="*/ 304800 w 304800"/>
                <a:gd name="connsiteY65" fmla="*/ 157163 h 331788"/>
                <a:gd name="connsiteX66" fmla="*/ 304800 w 304800"/>
                <a:gd name="connsiteY66" fmla="*/ 220663 h 331788"/>
                <a:gd name="connsiteX67" fmla="*/ 239712 w 304800"/>
                <a:gd name="connsiteY67" fmla="*/ 220663 h 331788"/>
                <a:gd name="connsiteX68" fmla="*/ 238611 w 304800"/>
                <a:gd name="connsiteY68" fmla="*/ 223086 h 331788"/>
                <a:gd name="connsiteX69" fmla="*/ 223837 w 304800"/>
                <a:gd name="connsiteY69" fmla="*/ 220641 h 331788"/>
                <a:gd name="connsiteX70" fmla="*/ 223837 w 304800"/>
                <a:gd name="connsiteY70" fmla="*/ 211770 h 331788"/>
                <a:gd name="connsiteX71" fmla="*/ 236113 w 304800"/>
                <a:gd name="connsiteY71" fmla="*/ 212626 h 331788"/>
                <a:gd name="connsiteX72" fmla="*/ 241300 w 304800"/>
                <a:gd name="connsiteY72" fmla="*/ 203597 h 331788"/>
                <a:gd name="connsiteX73" fmla="*/ 241300 w 304800"/>
                <a:gd name="connsiteY73" fmla="*/ 177800 h 331788"/>
                <a:gd name="connsiteX74" fmla="*/ 236295 w 304800"/>
                <a:gd name="connsiteY74" fmla="*/ 187816 h 331788"/>
                <a:gd name="connsiteX75" fmla="*/ 223837 w 304800"/>
                <a:gd name="connsiteY75" fmla="*/ 195310 h 331788"/>
                <a:gd name="connsiteX76" fmla="*/ 223837 w 304800"/>
                <a:gd name="connsiteY76" fmla="*/ 182139 h 331788"/>
                <a:gd name="connsiteX77" fmla="*/ 236299 w 304800"/>
                <a:gd name="connsiteY77" fmla="*/ 174564 h 331788"/>
                <a:gd name="connsiteX78" fmla="*/ 241300 w 304800"/>
                <a:gd name="connsiteY78" fmla="*/ 164449 h 331788"/>
                <a:gd name="connsiteX79" fmla="*/ 114300 w 304800"/>
                <a:gd name="connsiteY79" fmla="*/ 139700 h 331788"/>
                <a:gd name="connsiteX80" fmla="*/ 177800 w 304800"/>
                <a:gd name="connsiteY80" fmla="*/ 164449 h 331788"/>
                <a:gd name="connsiteX81" fmla="*/ 241300 w 304800"/>
                <a:gd name="connsiteY81" fmla="*/ 139700 h 331788"/>
                <a:gd name="connsiteX82" fmla="*/ 241300 w 304800"/>
                <a:gd name="connsiteY82" fmla="*/ 150141 h 331788"/>
                <a:gd name="connsiteX83" fmla="*/ 241300 w 304800"/>
                <a:gd name="connsiteY83" fmla="*/ 157163 h 331788"/>
                <a:gd name="connsiteX84" fmla="*/ 223837 w 304800"/>
                <a:gd name="connsiteY84" fmla="*/ 157163 h 331788"/>
                <a:gd name="connsiteX85" fmla="*/ 223837 w 304800"/>
                <a:gd name="connsiteY85" fmla="*/ 182139 h 331788"/>
                <a:gd name="connsiteX86" fmla="*/ 222671 w 304800"/>
                <a:gd name="connsiteY86" fmla="*/ 182847 h 331788"/>
                <a:gd name="connsiteX87" fmla="*/ 177800 w 304800"/>
                <a:gd name="connsiteY87" fmla="*/ 190500 h 331788"/>
                <a:gd name="connsiteX88" fmla="*/ 114300 w 304800"/>
                <a:gd name="connsiteY88" fmla="*/ 164449 h 331788"/>
                <a:gd name="connsiteX89" fmla="*/ 114300 w 304800"/>
                <a:gd name="connsiteY89" fmla="*/ 139700 h 331788"/>
                <a:gd name="connsiteX90" fmla="*/ 0 w 304800"/>
                <a:gd name="connsiteY90" fmla="*/ 107950 h 331788"/>
                <a:gd name="connsiteX91" fmla="*/ 80963 w 304800"/>
                <a:gd name="connsiteY91" fmla="*/ 107950 h 331788"/>
                <a:gd name="connsiteX92" fmla="*/ 80963 w 304800"/>
                <a:gd name="connsiteY92" fmla="*/ 185738 h 331788"/>
                <a:gd name="connsiteX93" fmla="*/ 80962 w 304800"/>
                <a:gd name="connsiteY93" fmla="*/ 185738 h 331788"/>
                <a:gd name="connsiteX94" fmla="*/ 72209 w 304800"/>
                <a:gd name="connsiteY94" fmla="*/ 187116 h 331788"/>
                <a:gd name="connsiteX95" fmla="*/ 65088 w 304800"/>
                <a:gd name="connsiteY95" fmla="*/ 171450 h 331788"/>
                <a:gd name="connsiteX96" fmla="*/ 0 w 304800"/>
                <a:gd name="connsiteY96" fmla="*/ 171450 h 331788"/>
                <a:gd name="connsiteX97" fmla="*/ 174625 w 304800"/>
                <a:gd name="connsiteY97" fmla="*/ 82988 h 331788"/>
                <a:gd name="connsiteX98" fmla="*/ 174625 w 304800"/>
                <a:gd name="connsiteY98" fmla="*/ 98425 h 331788"/>
                <a:gd name="connsiteX99" fmla="*/ 168293 w 304800"/>
                <a:gd name="connsiteY99" fmla="*/ 83863 h 331788"/>
                <a:gd name="connsiteX100" fmla="*/ 177800 w 304800"/>
                <a:gd name="connsiteY100" fmla="*/ 76200 h 331788"/>
                <a:gd name="connsiteX101" fmla="*/ 241300 w 304800"/>
                <a:gd name="connsiteY101" fmla="*/ 100642 h 331788"/>
                <a:gd name="connsiteX102" fmla="*/ 241300 w 304800"/>
                <a:gd name="connsiteY102" fmla="*/ 126371 h 331788"/>
                <a:gd name="connsiteX103" fmla="*/ 177800 w 304800"/>
                <a:gd name="connsiteY103" fmla="*/ 150813 h 331788"/>
                <a:gd name="connsiteX104" fmla="*/ 114300 w 304800"/>
                <a:gd name="connsiteY104" fmla="*/ 126371 h 331788"/>
                <a:gd name="connsiteX105" fmla="*/ 114300 w 304800"/>
                <a:gd name="connsiteY105" fmla="*/ 100642 h 331788"/>
                <a:gd name="connsiteX106" fmla="*/ 132929 w 304800"/>
                <a:gd name="connsiteY106" fmla="*/ 83115 h 331788"/>
                <a:gd name="connsiteX107" fmla="*/ 165768 w 304800"/>
                <a:gd name="connsiteY107" fmla="*/ 78054 h 331788"/>
                <a:gd name="connsiteX108" fmla="*/ 168293 w 304800"/>
                <a:gd name="connsiteY108" fmla="*/ 83863 h 331788"/>
                <a:gd name="connsiteX109" fmla="*/ 137389 w 304800"/>
                <a:gd name="connsiteY109" fmla="*/ 88130 h 331788"/>
                <a:gd name="connsiteX110" fmla="*/ 120650 w 304800"/>
                <a:gd name="connsiteY110" fmla="*/ 101600 h 331788"/>
                <a:gd name="connsiteX111" fmla="*/ 177800 w 304800"/>
                <a:gd name="connsiteY111" fmla="*/ 120650 h 331788"/>
                <a:gd name="connsiteX112" fmla="*/ 234950 w 304800"/>
                <a:gd name="connsiteY112" fmla="*/ 101600 h 331788"/>
                <a:gd name="connsiteX113" fmla="*/ 177800 w 304800"/>
                <a:gd name="connsiteY113" fmla="*/ 82550 h 331788"/>
                <a:gd name="connsiteX114" fmla="*/ 174625 w 304800"/>
                <a:gd name="connsiteY114" fmla="*/ 82988 h 331788"/>
                <a:gd name="connsiteX115" fmla="*/ 174625 w 304800"/>
                <a:gd name="connsiteY115" fmla="*/ 76689 h 331788"/>
                <a:gd name="connsiteX116" fmla="*/ 92075 w 304800"/>
                <a:gd name="connsiteY116" fmla="*/ 0 h 331788"/>
                <a:gd name="connsiteX117" fmla="*/ 174625 w 304800"/>
                <a:gd name="connsiteY117" fmla="*/ 0 h 331788"/>
                <a:gd name="connsiteX118" fmla="*/ 174625 w 304800"/>
                <a:gd name="connsiteY118" fmla="*/ 76689 h 331788"/>
                <a:gd name="connsiteX119" fmla="*/ 165768 w 304800"/>
                <a:gd name="connsiteY119" fmla="*/ 78054 h 331788"/>
                <a:gd name="connsiteX120" fmla="*/ 158750 w 304800"/>
                <a:gd name="connsiteY120" fmla="*/ 61913 h 331788"/>
                <a:gd name="connsiteX121" fmla="*/ 92075 w 304800"/>
                <a:gd name="connsiteY121" fmla="*/ 61913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304800" h="331788">
                  <a:moveTo>
                    <a:pt x="141287" y="280988"/>
                  </a:moveTo>
                  <a:cubicBezTo>
                    <a:pt x="141287" y="295316"/>
                    <a:pt x="169797" y="305737"/>
                    <a:pt x="204787" y="305737"/>
                  </a:cubicBezTo>
                  <a:cubicBezTo>
                    <a:pt x="239777" y="305737"/>
                    <a:pt x="268287" y="295316"/>
                    <a:pt x="268287" y="280988"/>
                  </a:cubicBezTo>
                  <a:cubicBezTo>
                    <a:pt x="268287" y="280988"/>
                    <a:pt x="268287" y="280988"/>
                    <a:pt x="268287" y="305737"/>
                  </a:cubicBezTo>
                  <a:cubicBezTo>
                    <a:pt x="268287" y="320065"/>
                    <a:pt x="239777" y="331788"/>
                    <a:pt x="204787" y="331788"/>
                  </a:cubicBezTo>
                  <a:cubicBezTo>
                    <a:pt x="169797" y="331788"/>
                    <a:pt x="141287" y="320065"/>
                    <a:pt x="141287" y="305737"/>
                  </a:cubicBezTo>
                  <a:cubicBezTo>
                    <a:pt x="141287" y="305737"/>
                    <a:pt x="141287" y="305737"/>
                    <a:pt x="141287" y="280988"/>
                  </a:cubicBezTo>
                  <a:close/>
                  <a:moveTo>
                    <a:pt x="17462" y="249238"/>
                  </a:moveTo>
                  <a:cubicBezTo>
                    <a:pt x="17462" y="263208"/>
                    <a:pt x="46108" y="274638"/>
                    <a:pt x="81265" y="274638"/>
                  </a:cubicBezTo>
                  <a:cubicBezTo>
                    <a:pt x="103401" y="274638"/>
                    <a:pt x="121631" y="270828"/>
                    <a:pt x="133350" y="263208"/>
                  </a:cubicBezTo>
                  <a:lnTo>
                    <a:pt x="133350" y="288608"/>
                  </a:lnTo>
                  <a:cubicBezTo>
                    <a:pt x="121631" y="294958"/>
                    <a:pt x="103401" y="300038"/>
                    <a:pt x="81265" y="300038"/>
                  </a:cubicBezTo>
                  <a:cubicBezTo>
                    <a:pt x="46108" y="300038"/>
                    <a:pt x="17462" y="288608"/>
                    <a:pt x="17462" y="274638"/>
                  </a:cubicBezTo>
                  <a:cubicBezTo>
                    <a:pt x="17462" y="274638"/>
                    <a:pt x="17462" y="274638"/>
                    <a:pt x="17462" y="249238"/>
                  </a:cubicBezTo>
                  <a:close/>
                  <a:moveTo>
                    <a:pt x="223837" y="226394"/>
                  </a:moveTo>
                  <a:lnTo>
                    <a:pt x="236313" y="228141"/>
                  </a:lnTo>
                  <a:lnTo>
                    <a:pt x="223837" y="255588"/>
                  </a:lnTo>
                  <a:close/>
                  <a:moveTo>
                    <a:pt x="204787" y="217488"/>
                  </a:moveTo>
                  <a:lnTo>
                    <a:pt x="223837" y="220641"/>
                  </a:lnTo>
                  <a:lnTo>
                    <a:pt x="223837" y="226394"/>
                  </a:lnTo>
                  <a:lnTo>
                    <a:pt x="205582" y="223838"/>
                  </a:lnTo>
                  <a:cubicBezTo>
                    <a:pt x="174457" y="223838"/>
                    <a:pt x="149225" y="232367"/>
                    <a:pt x="149225" y="242888"/>
                  </a:cubicBezTo>
                  <a:cubicBezTo>
                    <a:pt x="149225" y="253409"/>
                    <a:pt x="174457" y="261938"/>
                    <a:pt x="205582" y="261938"/>
                  </a:cubicBezTo>
                  <a:cubicBezTo>
                    <a:pt x="236707" y="261938"/>
                    <a:pt x="261939" y="253409"/>
                    <a:pt x="261939" y="242888"/>
                  </a:cubicBezTo>
                  <a:cubicBezTo>
                    <a:pt x="261939" y="237628"/>
                    <a:pt x="255631" y="232865"/>
                    <a:pt x="245433" y="229418"/>
                  </a:cubicBezTo>
                  <a:lnTo>
                    <a:pt x="236313" y="228141"/>
                  </a:lnTo>
                  <a:lnTo>
                    <a:pt x="238611" y="223086"/>
                  </a:lnTo>
                  <a:lnTo>
                    <a:pt x="249659" y="224914"/>
                  </a:lnTo>
                  <a:cubicBezTo>
                    <a:pt x="261160" y="229435"/>
                    <a:pt x="268287" y="235569"/>
                    <a:pt x="268287" y="242027"/>
                  </a:cubicBezTo>
                  <a:cubicBezTo>
                    <a:pt x="268287" y="242027"/>
                    <a:pt x="268287" y="242027"/>
                    <a:pt x="268287" y="267858"/>
                  </a:cubicBezTo>
                  <a:cubicBezTo>
                    <a:pt x="268287" y="282064"/>
                    <a:pt x="239777" y="293688"/>
                    <a:pt x="204787" y="293688"/>
                  </a:cubicBezTo>
                  <a:cubicBezTo>
                    <a:pt x="169797" y="293688"/>
                    <a:pt x="141287" y="282064"/>
                    <a:pt x="141287" y="267858"/>
                  </a:cubicBezTo>
                  <a:cubicBezTo>
                    <a:pt x="141287" y="267858"/>
                    <a:pt x="141287" y="267858"/>
                    <a:pt x="141287" y="242027"/>
                  </a:cubicBezTo>
                  <a:cubicBezTo>
                    <a:pt x="141287" y="229112"/>
                    <a:pt x="169797" y="217488"/>
                    <a:pt x="204787" y="217488"/>
                  </a:cubicBezTo>
                  <a:close/>
                  <a:moveTo>
                    <a:pt x="223837" y="195310"/>
                  </a:moveTo>
                  <a:lnTo>
                    <a:pt x="223837" y="211770"/>
                  </a:lnTo>
                  <a:lnTo>
                    <a:pt x="192182" y="209562"/>
                  </a:lnTo>
                  <a:cubicBezTo>
                    <a:pt x="177431" y="210691"/>
                    <a:pt x="163490" y="213916"/>
                    <a:pt x="153115" y="219075"/>
                  </a:cubicBezTo>
                  <a:lnTo>
                    <a:pt x="153115" y="211336"/>
                  </a:lnTo>
                  <a:cubicBezTo>
                    <a:pt x="153115" y="207466"/>
                    <a:pt x="150522" y="203597"/>
                    <a:pt x="149225" y="199727"/>
                  </a:cubicBezTo>
                  <a:cubicBezTo>
                    <a:pt x="157006" y="202307"/>
                    <a:pt x="167380" y="203597"/>
                    <a:pt x="177755" y="203597"/>
                  </a:cubicBezTo>
                  <a:cubicBezTo>
                    <a:pt x="195262" y="203597"/>
                    <a:pt x="211148" y="200695"/>
                    <a:pt x="222658" y="196019"/>
                  </a:cubicBezTo>
                  <a:close/>
                  <a:moveTo>
                    <a:pt x="80962" y="192088"/>
                  </a:moveTo>
                  <a:lnTo>
                    <a:pt x="80963" y="192088"/>
                  </a:lnTo>
                  <a:lnTo>
                    <a:pt x="80963" y="206375"/>
                  </a:lnTo>
                  <a:lnTo>
                    <a:pt x="74852" y="192932"/>
                  </a:lnTo>
                  <a:close/>
                  <a:moveTo>
                    <a:pt x="80963" y="185738"/>
                  </a:moveTo>
                  <a:lnTo>
                    <a:pt x="125833" y="192800"/>
                  </a:lnTo>
                  <a:cubicBezTo>
                    <a:pt x="137334" y="197234"/>
                    <a:pt x="144462" y="203474"/>
                    <a:pt x="144462" y="210700"/>
                  </a:cubicBezTo>
                  <a:cubicBezTo>
                    <a:pt x="144462" y="210700"/>
                    <a:pt x="144462" y="210700"/>
                    <a:pt x="144462" y="223838"/>
                  </a:cubicBezTo>
                  <a:cubicBezTo>
                    <a:pt x="137982" y="229093"/>
                    <a:pt x="132798" y="235662"/>
                    <a:pt x="132798" y="242231"/>
                  </a:cubicBezTo>
                  <a:lnTo>
                    <a:pt x="132798" y="251428"/>
                  </a:lnTo>
                  <a:cubicBezTo>
                    <a:pt x="121135" y="257997"/>
                    <a:pt x="102992" y="261938"/>
                    <a:pt x="80962" y="261938"/>
                  </a:cubicBezTo>
                  <a:cubicBezTo>
                    <a:pt x="45972" y="261938"/>
                    <a:pt x="17462" y="251428"/>
                    <a:pt x="17462" y="236976"/>
                  </a:cubicBezTo>
                  <a:cubicBezTo>
                    <a:pt x="17462" y="236976"/>
                    <a:pt x="17462" y="236976"/>
                    <a:pt x="17462" y="210700"/>
                  </a:cubicBezTo>
                  <a:cubicBezTo>
                    <a:pt x="17462" y="203474"/>
                    <a:pt x="24589" y="197234"/>
                    <a:pt x="36091" y="192800"/>
                  </a:cubicBezTo>
                  <a:lnTo>
                    <a:pt x="72209" y="187116"/>
                  </a:lnTo>
                  <a:lnTo>
                    <a:pt x="74852" y="192932"/>
                  </a:lnTo>
                  <a:lnTo>
                    <a:pt x="40551" y="197668"/>
                  </a:lnTo>
                  <a:cubicBezTo>
                    <a:pt x="30209" y="201115"/>
                    <a:pt x="23812" y="205878"/>
                    <a:pt x="23812" y="211138"/>
                  </a:cubicBezTo>
                  <a:cubicBezTo>
                    <a:pt x="23812" y="221659"/>
                    <a:pt x="49399" y="230188"/>
                    <a:pt x="80962" y="230188"/>
                  </a:cubicBezTo>
                  <a:cubicBezTo>
                    <a:pt x="112525" y="230188"/>
                    <a:pt x="138112" y="221659"/>
                    <a:pt x="138112" y="211138"/>
                  </a:cubicBezTo>
                  <a:cubicBezTo>
                    <a:pt x="138112" y="205878"/>
                    <a:pt x="131715" y="201115"/>
                    <a:pt x="121373" y="197668"/>
                  </a:cubicBezTo>
                  <a:lnTo>
                    <a:pt x="80963" y="192088"/>
                  </a:lnTo>
                  <a:close/>
                  <a:moveTo>
                    <a:pt x="241300" y="157163"/>
                  </a:moveTo>
                  <a:lnTo>
                    <a:pt x="304800" y="157163"/>
                  </a:lnTo>
                  <a:lnTo>
                    <a:pt x="304800" y="220663"/>
                  </a:lnTo>
                  <a:lnTo>
                    <a:pt x="239712" y="220663"/>
                  </a:lnTo>
                  <a:lnTo>
                    <a:pt x="238611" y="223086"/>
                  </a:lnTo>
                  <a:lnTo>
                    <a:pt x="223837" y="220641"/>
                  </a:lnTo>
                  <a:lnTo>
                    <a:pt x="223837" y="211770"/>
                  </a:lnTo>
                  <a:lnTo>
                    <a:pt x="236113" y="212626"/>
                  </a:lnTo>
                  <a:cubicBezTo>
                    <a:pt x="238707" y="208756"/>
                    <a:pt x="241300" y="206177"/>
                    <a:pt x="241300" y="203597"/>
                  </a:cubicBezTo>
                  <a:cubicBezTo>
                    <a:pt x="241300" y="177800"/>
                    <a:pt x="241300" y="177800"/>
                    <a:pt x="241300" y="177800"/>
                  </a:cubicBezTo>
                  <a:cubicBezTo>
                    <a:pt x="241300" y="181347"/>
                    <a:pt x="239517" y="184733"/>
                    <a:pt x="236295" y="187816"/>
                  </a:cubicBezTo>
                  <a:lnTo>
                    <a:pt x="223837" y="195310"/>
                  </a:lnTo>
                  <a:lnTo>
                    <a:pt x="223837" y="182139"/>
                  </a:lnTo>
                  <a:lnTo>
                    <a:pt x="236299" y="174564"/>
                  </a:lnTo>
                  <a:cubicBezTo>
                    <a:pt x="239518" y="171450"/>
                    <a:pt x="241300" y="168031"/>
                    <a:pt x="241300" y="164449"/>
                  </a:cubicBezTo>
                  <a:close/>
                  <a:moveTo>
                    <a:pt x="114300" y="139700"/>
                  </a:moveTo>
                  <a:cubicBezTo>
                    <a:pt x="114300" y="152726"/>
                    <a:pt x="142810" y="164449"/>
                    <a:pt x="177800" y="164449"/>
                  </a:cubicBezTo>
                  <a:cubicBezTo>
                    <a:pt x="212790" y="164449"/>
                    <a:pt x="241300" y="152726"/>
                    <a:pt x="241300" y="139700"/>
                  </a:cubicBezTo>
                  <a:cubicBezTo>
                    <a:pt x="241300" y="139700"/>
                    <a:pt x="241300" y="139700"/>
                    <a:pt x="241300" y="150141"/>
                  </a:cubicBezTo>
                  <a:lnTo>
                    <a:pt x="241300" y="157163"/>
                  </a:lnTo>
                  <a:lnTo>
                    <a:pt x="223837" y="157163"/>
                  </a:lnTo>
                  <a:lnTo>
                    <a:pt x="223837" y="182139"/>
                  </a:lnTo>
                  <a:lnTo>
                    <a:pt x="222671" y="182847"/>
                  </a:lnTo>
                  <a:cubicBezTo>
                    <a:pt x="211170" y="187569"/>
                    <a:pt x="195295" y="190500"/>
                    <a:pt x="177800" y="190500"/>
                  </a:cubicBezTo>
                  <a:cubicBezTo>
                    <a:pt x="142810" y="190500"/>
                    <a:pt x="114300" y="178777"/>
                    <a:pt x="114300" y="164449"/>
                  </a:cubicBezTo>
                  <a:cubicBezTo>
                    <a:pt x="114300" y="164449"/>
                    <a:pt x="114300" y="164449"/>
                    <a:pt x="114300" y="139700"/>
                  </a:cubicBezTo>
                  <a:close/>
                  <a:moveTo>
                    <a:pt x="0" y="107950"/>
                  </a:moveTo>
                  <a:lnTo>
                    <a:pt x="80963" y="107950"/>
                  </a:lnTo>
                  <a:lnTo>
                    <a:pt x="80963" y="185738"/>
                  </a:lnTo>
                  <a:lnTo>
                    <a:pt x="80962" y="185738"/>
                  </a:lnTo>
                  <a:lnTo>
                    <a:pt x="72209" y="187116"/>
                  </a:lnTo>
                  <a:lnTo>
                    <a:pt x="65088" y="171450"/>
                  </a:lnTo>
                  <a:lnTo>
                    <a:pt x="0" y="171450"/>
                  </a:lnTo>
                  <a:close/>
                  <a:moveTo>
                    <a:pt x="174625" y="82988"/>
                  </a:moveTo>
                  <a:lnTo>
                    <a:pt x="174625" y="98425"/>
                  </a:lnTo>
                  <a:lnTo>
                    <a:pt x="168293" y="83863"/>
                  </a:lnTo>
                  <a:close/>
                  <a:moveTo>
                    <a:pt x="177800" y="76200"/>
                  </a:moveTo>
                  <a:cubicBezTo>
                    <a:pt x="212790" y="76200"/>
                    <a:pt x="241300" y="86491"/>
                    <a:pt x="241300" y="100642"/>
                  </a:cubicBezTo>
                  <a:cubicBezTo>
                    <a:pt x="241300" y="100642"/>
                    <a:pt x="241300" y="100642"/>
                    <a:pt x="241300" y="126371"/>
                  </a:cubicBezTo>
                  <a:cubicBezTo>
                    <a:pt x="241300" y="140522"/>
                    <a:pt x="212790" y="150813"/>
                    <a:pt x="177800" y="150813"/>
                  </a:cubicBezTo>
                  <a:cubicBezTo>
                    <a:pt x="142810" y="150813"/>
                    <a:pt x="114300" y="140522"/>
                    <a:pt x="114300" y="126371"/>
                  </a:cubicBezTo>
                  <a:cubicBezTo>
                    <a:pt x="114300" y="126371"/>
                    <a:pt x="114300" y="126371"/>
                    <a:pt x="114300" y="100642"/>
                  </a:cubicBezTo>
                  <a:cubicBezTo>
                    <a:pt x="114300" y="93567"/>
                    <a:pt x="121427" y="87456"/>
                    <a:pt x="132929" y="83115"/>
                  </a:cubicBezTo>
                  <a:lnTo>
                    <a:pt x="165768" y="78054"/>
                  </a:lnTo>
                  <a:lnTo>
                    <a:pt x="168293" y="83863"/>
                  </a:lnTo>
                  <a:lnTo>
                    <a:pt x="137389" y="88130"/>
                  </a:lnTo>
                  <a:cubicBezTo>
                    <a:pt x="127047" y="91577"/>
                    <a:pt x="120650" y="96340"/>
                    <a:pt x="120650" y="101600"/>
                  </a:cubicBezTo>
                  <a:cubicBezTo>
                    <a:pt x="120650" y="112121"/>
                    <a:pt x="146237" y="120650"/>
                    <a:pt x="177800" y="120650"/>
                  </a:cubicBezTo>
                  <a:cubicBezTo>
                    <a:pt x="209363" y="120650"/>
                    <a:pt x="234950" y="112121"/>
                    <a:pt x="234950" y="101600"/>
                  </a:cubicBezTo>
                  <a:cubicBezTo>
                    <a:pt x="234950" y="91079"/>
                    <a:pt x="209363" y="82550"/>
                    <a:pt x="177800" y="82550"/>
                  </a:cubicBezTo>
                  <a:lnTo>
                    <a:pt x="174625" y="82988"/>
                  </a:lnTo>
                  <a:lnTo>
                    <a:pt x="174625" y="76689"/>
                  </a:lnTo>
                  <a:close/>
                  <a:moveTo>
                    <a:pt x="92075" y="0"/>
                  </a:moveTo>
                  <a:lnTo>
                    <a:pt x="174625" y="0"/>
                  </a:lnTo>
                  <a:lnTo>
                    <a:pt x="174625" y="76689"/>
                  </a:lnTo>
                  <a:lnTo>
                    <a:pt x="165768" y="78054"/>
                  </a:lnTo>
                  <a:lnTo>
                    <a:pt x="158750" y="61913"/>
                  </a:lnTo>
                  <a:lnTo>
                    <a:pt x="92075" y="6191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3" name="任意多边形 22"/>
            <p:cNvSpPr/>
            <p:nvPr/>
          </p:nvSpPr>
          <p:spPr>
            <a:xfrm>
              <a:off x="7239888" y="2554581"/>
              <a:ext cx="471231" cy="512956"/>
            </a:xfrm>
            <a:custGeom>
              <a:avLst/>
              <a:gdLst>
                <a:gd name="connsiteX0" fmla="*/ 141287 w 304800"/>
                <a:gd name="connsiteY0" fmla="*/ 280988 h 331788"/>
                <a:gd name="connsiteX1" fmla="*/ 204787 w 304800"/>
                <a:gd name="connsiteY1" fmla="*/ 305737 h 331788"/>
                <a:gd name="connsiteX2" fmla="*/ 268287 w 304800"/>
                <a:gd name="connsiteY2" fmla="*/ 280988 h 331788"/>
                <a:gd name="connsiteX3" fmla="*/ 268287 w 304800"/>
                <a:gd name="connsiteY3" fmla="*/ 305737 h 331788"/>
                <a:gd name="connsiteX4" fmla="*/ 204787 w 304800"/>
                <a:gd name="connsiteY4" fmla="*/ 331788 h 331788"/>
                <a:gd name="connsiteX5" fmla="*/ 141287 w 304800"/>
                <a:gd name="connsiteY5" fmla="*/ 305737 h 331788"/>
                <a:gd name="connsiteX6" fmla="*/ 141287 w 304800"/>
                <a:gd name="connsiteY6" fmla="*/ 280988 h 331788"/>
                <a:gd name="connsiteX7" fmla="*/ 17462 w 304800"/>
                <a:gd name="connsiteY7" fmla="*/ 249238 h 331788"/>
                <a:gd name="connsiteX8" fmla="*/ 81265 w 304800"/>
                <a:gd name="connsiteY8" fmla="*/ 274638 h 331788"/>
                <a:gd name="connsiteX9" fmla="*/ 133350 w 304800"/>
                <a:gd name="connsiteY9" fmla="*/ 263208 h 331788"/>
                <a:gd name="connsiteX10" fmla="*/ 133350 w 304800"/>
                <a:gd name="connsiteY10" fmla="*/ 288608 h 331788"/>
                <a:gd name="connsiteX11" fmla="*/ 81265 w 304800"/>
                <a:gd name="connsiteY11" fmla="*/ 300038 h 331788"/>
                <a:gd name="connsiteX12" fmla="*/ 17462 w 304800"/>
                <a:gd name="connsiteY12" fmla="*/ 274638 h 331788"/>
                <a:gd name="connsiteX13" fmla="*/ 17462 w 304800"/>
                <a:gd name="connsiteY13" fmla="*/ 249238 h 331788"/>
                <a:gd name="connsiteX14" fmla="*/ 223837 w 304800"/>
                <a:gd name="connsiteY14" fmla="*/ 226394 h 331788"/>
                <a:gd name="connsiteX15" fmla="*/ 236313 w 304800"/>
                <a:gd name="connsiteY15" fmla="*/ 228141 h 331788"/>
                <a:gd name="connsiteX16" fmla="*/ 223837 w 304800"/>
                <a:gd name="connsiteY16" fmla="*/ 255588 h 331788"/>
                <a:gd name="connsiteX17" fmla="*/ 204787 w 304800"/>
                <a:gd name="connsiteY17" fmla="*/ 217488 h 331788"/>
                <a:gd name="connsiteX18" fmla="*/ 223837 w 304800"/>
                <a:gd name="connsiteY18" fmla="*/ 220641 h 331788"/>
                <a:gd name="connsiteX19" fmla="*/ 223837 w 304800"/>
                <a:gd name="connsiteY19" fmla="*/ 226394 h 331788"/>
                <a:gd name="connsiteX20" fmla="*/ 205582 w 304800"/>
                <a:gd name="connsiteY20" fmla="*/ 223838 h 331788"/>
                <a:gd name="connsiteX21" fmla="*/ 149225 w 304800"/>
                <a:gd name="connsiteY21" fmla="*/ 242888 h 331788"/>
                <a:gd name="connsiteX22" fmla="*/ 205582 w 304800"/>
                <a:gd name="connsiteY22" fmla="*/ 261938 h 331788"/>
                <a:gd name="connsiteX23" fmla="*/ 261939 w 304800"/>
                <a:gd name="connsiteY23" fmla="*/ 242888 h 331788"/>
                <a:gd name="connsiteX24" fmla="*/ 245433 w 304800"/>
                <a:gd name="connsiteY24" fmla="*/ 229418 h 331788"/>
                <a:gd name="connsiteX25" fmla="*/ 236313 w 304800"/>
                <a:gd name="connsiteY25" fmla="*/ 228141 h 331788"/>
                <a:gd name="connsiteX26" fmla="*/ 238611 w 304800"/>
                <a:gd name="connsiteY26" fmla="*/ 223086 h 331788"/>
                <a:gd name="connsiteX27" fmla="*/ 249659 w 304800"/>
                <a:gd name="connsiteY27" fmla="*/ 224914 h 331788"/>
                <a:gd name="connsiteX28" fmla="*/ 268287 w 304800"/>
                <a:gd name="connsiteY28" fmla="*/ 242027 h 331788"/>
                <a:gd name="connsiteX29" fmla="*/ 268287 w 304800"/>
                <a:gd name="connsiteY29" fmla="*/ 267858 h 331788"/>
                <a:gd name="connsiteX30" fmla="*/ 204787 w 304800"/>
                <a:gd name="connsiteY30" fmla="*/ 293688 h 331788"/>
                <a:gd name="connsiteX31" fmla="*/ 141287 w 304800"/>
                <a:gd name="connsiteY31" fmla="*/ 267858 h 331788"/>
                <a:gd name="connsiteX32" fmla="*/ 141287 w 304800"/>
                <a:gd name="connsiteY32" fmla="*/ 242027 h 331788"/>
                <a:gd name="connsiteX33" fmla="*/ 204787 w 304800"/>
                <a:gd name="connsiteY33" fmla="*/ 217488 h 331788"/>
                <a:gd name="connsiteX34" fmla="*/ 223837 w 304800"/>
                <a:gd name="connsiteY34" fmla="*/ 195310 h 331788"/>
                <a:gd name="connsiteX35" fmla="*/ 223837 w 304800"/>
                <a:gd name="connsiteY35" fmla="*/ 211770 h 331788"/>
                <a:gd name="connsiteX36" fmla="*/ 192182 w 304800"/>
                <a:gd name="connsiteY36" fmla="*/ 209562 h 331788"/>
                <a:gd name="connsiteX37" fmla="*/ 153115 w 304800"/>
                <a:gd name="connsiteY37" fmla="*/ 219075 h 331788"/>
                <a:gd name="connsiteX38" fmla="*/ 153115 w 304800"/>
                <a:gd name="connsiteY38" fmla="*/ 211336 h 331788"/>
                <a:gd name="connsiteX39" fmla="*/ 149225 w 304800"/>
                <a:gd name="connsiteY39" fmla="*/ 199727 h 331788"/>
                <a:gd name="connsiteX40" fmla="*/ 177755 w 304800"/>
                <a:gd name="connsiteY40" fmla="*/ 203597 h 331788"/>
                <a:gd name="connsiteX41" fmla="*/ 222658 w 304800"/>
                <a:gd name="connsiteY41" fmla="*/ 196019 h 331788"/>
                <a:gd name="connsiteX42" fmla="*/ 80962 w 304800"/>
                <a:gd name="connsiteY42" fmla="*/ 192088 h 331788"/>
                <a:gd name="connsiteX43" fmla="*/ 80963 w 304800"/>
                <a:gd name="connsiteY43" fmla="*/ 192088 h 331788"/>
                <a:gd name="connsiteX44" fmla="*/ 80963 w 304800"/>
                <a:gd name="connsiteY44" fmla="*/ 206375 h 331788"/>
                <a:gd name="connsiteX45" fmla="*/ 74852 w 304800"/>
                <a:gd name="connsiteY45" fmla="*/ 192932 h 331788"/>
                <a:gd name="connsiteX46" fmla="*/ 80963 w 304800"/>
                <a:gd name="connsiteY46" fmla="*/ 185738 h 331788"/>
                <a:gd name="connsiteX47" fmla="*/ 125833 w 304800"/>
                <a:gd name="connsiteY47" fmla="*/ 192800 h 331788"/>
                <a:gd name="connsiteX48" fmla="*/ 144462 w 304800"/>
                <a:gd name="connsiteY48" fmla="*/ 210700 h 331788"/>
                <a:gd name="connsiteX49" fmla="*/ 144462 w 304800"/>
                <a:gd name="connsiteY49" fmla="*/ 223838 h 331788"/>
                <a:gd name="connsiteX50" fmla="*/ 132798 w 304800"/>
                <a:gd name="connsiteY50" fmla="*/ 242231 h 331788"/>
                <a:gd name="connsiteX51" fmla="*/ 132798 w 304800"/>
                <a:gd name="connsiteY51" fmla="*/ 251428 h 331788"/>
                <a:gd name="connsiteX52" fmla="*/ 80962 w 304800"/>
                <a:gd name="connsiteY52" fmla="*/ 261938 h 331788"/>
                <a:gd name="connsiteX53" fmla="*/ 17462 w 304800"/>
                <a:gd name="connsiteY53" fmla="*/ 236976 h 331788"/>
                <a:gd name="connsiteX54" fmla="*/ 17462 w 304800"/>
                <a:gd name="connsiteY54" fmla="*/ 210700 h 331788"/>
                <a:gd name="connsiteX55" fmla="*/ 36091 w 304800"/>
                <a:gd name="connsiteY55" fmla="*/ 192800 h 331788"/>
                <a:gd name="connsiteX56" fmla="*/ 72209 w 304800"/>
                <a:gd name="connsiteY56" fmla="*/ 187116 h 331788"/>
                <a:gd name="connsiteX57" fmla="*/ 74852 w 304800"/>
                <a:gd name="connsiteY57" fmla="*/ 192932 h 331788"/>
                <a:gd name="connsiteX58" fmla="*/ 40551 w 304800"/>
                <a:gd name="connsiteY58" fmla="*/ 197668 h 331788"/>
                <a:gd name="connsiteX59" fmla="*/ 23812 w 304800"/>
                <a:gd name="connsiteY59" fmla="*/ 211138 h 331788"/>
                <a:gd name="connsiteX60" fmla="*/ 80962 w 304800"/>
                <a:gd name="connsiteY60" fmla="*/ 230188 h 331788"/>
                <a:gd name="connsiteX61" fmla="*/ 138112 w 304800"/>
                <a:gd name="connsiteY61" fmla="*/ 211138 h 331788"/>
                <a:gd name="connsiteX62" fmla="*/ 121373 w 304800"/>
                <a:gd name="connsiteY62" fmla="*/ 197668 h 331788"/>
                <a:gd name="connsiteX63" fmla="*/ 80963 w 304800"/>
                <a:gd name="connsiteY63" fmla="*/ 192088 h 331788"/>
                <a:gd name="connsiteX64" fmla="*/ 241300 w 304800"/>
                <a:gd name="connsiteY64" fmla="*/ 157163 h 331788"/>
                <a:gd name="connsiteX65" fmla="*/ 304800 w 304800"/>
                <a:gd name="connsiteY65" fmla="*/ 157163 h 331788"/>
                <a:gd name="connsiteX66" fmla="*/ 304800 w 304800"/>
                <a:gd name="connsiteY66" fmla="*/ 220663 h 331788"/>
                <a:gd name="connsiteX67" fmla="*/ 239712 w 304800"/>
                <a:gd name="connsiteY67" fmla="*/ 220663 h 331788"/>
                <a:gd name="connsiteX68" fmla="*/ 238611 w 304800"/>
                <a:gd name="connsiteY68" fmla="*/ 223086 h 331788"/>
                <a:gd name="connsiteX69" fmla="*/ 223837 w 304800"/>
                <a:gd name="connsiteY69" fmla="*/ 220641 h 331788"/>
                <a:gd name="connsiteX70" fmla="*/ 223837 w 304800"/>
                <a:gd name="connsiteY70" fmla="*/ 211770 h 331788"/>
                <a:gd name="connsiteX71" fmla="*/ 236113 w 304800"/>
                <a:gd name="connsiteY71" fmla="*/ 212626 h 331788"/>
                <a:gd name="connsiteX72" fmla="*/ 241300 w 304800"/>
                <a:gd name="connsiteY72" fmla="*/ 203597 h 331788"/>
                <a:gd name="connsiteX73" fmla="*/ 241300 w 304800"/>
                <a:gd name="connsiteY73" fmla="*/ 177800 h 331788"/>
                <a:gd name="connsiteX74" fmla="*/ 236295 w 304800"/>
                <a:gd name="connsiteY74" fmla="*/ 187816 h 331788"/>
                <a:gd name="connsiteX75" fmla="*/ 223837 w 304800"/>
                <a:gd name="connsiteY75" fmla="*/ 195310 h 331788"/>
                <a:gd name="connsiteX76" fmla="*/ 223837 w 304800"/>
                <a:gd name="connsiteY76" fmla="*/ 182139 h 331788"/>
                <a:gd name="connsiteX77" fmla="*/ 236299 w 304800"/>
                <a:gd name="connsiteY77" fmla="*/ 174564 h 331788"/>
                <a:gd name="connsiteX78" fmla="*/ 241300 w 304800"/>
                <a:gd name="connsiteY78" fmla="*/ 164449 h 331788"/>
                <a:gd name="connsiteX79" fmla="*/ 114300 w 304800"/>
                <a:gd name="connsiteY79" fmla="*/ 139700 h 331788"/>
                <a:gd name="connsiteX80" fmla="*/ 177800 w 304800"/>
                <a:gd name="connsiteY80" fmla="*/ 164449 h 331788"/>
                <a:gd name="connsiteX81" fmla="*/ 241300 w 304800"/>
                <a:gd name="connsiteY81" fmla="*/ 139700 h 331788"/>
                <a:gd name="connsiteX82" fmla="*/ 241300 w 304800"/>
                <a:gd name="connsiteY82" fmla="*/ 150141 h 331788"/>
                <a:gd name="connsiteX83" fmla="*/ 241300 w 304800"/>
                <a:gd name="connsiteY83" fmla="*/ 157163 h 331788"/>
                <a:gd name="connsiteX84" fmla="*/ 223837 w 304800"/>
                <a:gd name="connsiteY84" fmla="*/ 157163 h 331788"/>
                <a:gd name="connsiteX85" fmla="*/ 223837 w 304800"/>
                <a:gd name="connsiteY85" fmla="*/ 182139 h 331788"/>
                <a:gd name="connsiteX86" fmla="*/ 222671 w 304800"/>
                <a:gd name="connsiteY86" fmla="*/ 182847 h 331788"/>
                <a:gd name="connsiteX87" fmla="*/ 177800 w 304800"/>
                <a:gd name="connsiteY87" fmla="*/ 190500 h 331788"/>
                <a:gd name="connsiteX88" fmla="*/ 114300 w 304800"/>
                <a:gd name="connsiteY88" fmla="*/ 164449 h 331788"/>
                <a:gd name="connsiteX89" fmla="*/ 114300 w 304800"/>
                <a:gd name="connsiteY89" fmla="*/ 139700 h 331788"/>
                <a:gd name="connsiteX90" fmla="*/ 0 w 304800"/>
                <a:gd name="connsiteY90" fmla="*/ 107950 h 331788"/>
                <a:gd name="connsiteX91" fmla="*/ 80963 w 304800"/>
                <a:gd name="connsiteY91" fmla="*/ 107950 h 331788"/>
                <a:gd name="connsiteX92" fmla="*/ 80963 w 304800"/>
                <a:gd name="connsiteY92" fmla="*/ 185738 h 331788"/>
                <a:gd name="connsiteX93" fmla="*/ 80962 w 304800"/>
                <a:gd name="connsiteY93" fmla="*/ 185738 h 331788"/>
                <a:gd name="connsiteX94" fmla="*/ 72209 w 304800"/>
                <a:gd name="connsiteY94" fmla="*/ 187116 h 331788"/>
                <a:gd name="connsiteX95" fmla="*/ 65088 w 304800"/>
                <a:gd name="connsiteY95" fmla="*/ 171450 h 331788"/>
                <a:gd name="connsiteX96" fmla="*/ 0 w 304800"/>
                <a:gd name="connsiteY96" fmla="*/ 171450 h 331788"/>
                <a:gd name="connsiteX97" fmla="*/ 174625 w 304800"/>
                <a:gd name="connsiteY97" fmla="*/ 82988 h 331788"/>
                <a:gd name="connsiteX98" fmla="*/ 174625 w 304800"/>
                <a:gd name="connsiteY98" fmla="*/ 98425 h 331788"/>
                <a:gd name="connsiteX99" fmla="*/ 168293 w 304800"/>
                <a:gd name="connsiteY99" fmla="*/ 83863 h 331788"/>
                <a:gd name="connsiteX100" fmla="*/ 177800 w 304800"/>
                <a:gd name="connsiteY100" fmla="*/ 76200 h 331788"/>
                <a:gd name="connsiteX101" fmla="*/ 241300 w 304800"/>
                <a:gd name="connsiteY101" fmla="*/ 100642 h 331788"/>
                <a:gd name="connsiteX102" fmla="*/ 241300 w 304800"/>
                <a:gd name="connsiteY102" fmla="*/ 126371 h 331788"/>
                <a:gd name="connsiteX103" fmla="*/ 177800 w 304800"/>
                <a:gd name="connsiteY103" fmla="*/ 150813 h 331788"/>
                <a:gd name="connsiteX104" fmla="*/ 114300 w 304800"/>
                <a:gd name="connsiteY104" fmla="*/ 126371 h 331788"/>
                <a:gd name="connsiteX105" fmla="*/ 114300 w 304800"/>
                <a:gd name="connsiteY105" fmla="*/ 100642 h 331788"/>
                <a:gd name="connsiteX106" fmla="*/ 132929 w 304800"/>
                <a:gd name="connsiteY106" fmla="*/ 83115 h 331788"/>
                <a:gd name="connsiteX107" fmla="*/ 165768 w 304800"/>
                <a:gd name="connsiteY107" fmla="*/ 78054 h 331788"/>
                <a:gd name="connsiteX108" fmla="*/ 168293 w 304800"/>
                <a:gd name="connsiteY108" fmla="*/ 83863 h 331788"/>
                <a:gd name="connsiteX109" fmla="*/ 137389 w 304800"/>
                <a:gd name="connsiteY109" fmla="*/ 88130 h 331788"/>
                <a:gd name="connsiteX110" fmla="*/ 120650 w 304800"/>
                <a:gd name="connsiteY110" fmla="*/ 101600 h 331788"/>
                <a:gd name="connsiteX111" fmla="*/ 177800 w 304800"/>
                <a:gd name="connsiteY111" fmla="*/ 120650 h 331788"/>
                <a:gd name="connsiteX112" fmla="*/ 234950 w 304800"/>
                <a:gd name="connsiteY112" fmla="*/ 101600 h 331788"/>
                <a:gd name="connsiteX113" fmla="*/ 177800 w 304800"/>
                <a:gd name="connsiteY113" fmla="*/ 82550 h 331788"/>
                <a:gd name="connsiteX114" fmla="*/ 174625 w 304800"/>
                <a:gd name="connsiteY114" fmla="*/ 82988 h 331788"/>
                <a:gd name="connsiteX115" fmla="*/ 174625 w 304800"/>
                <a:gd name="connsiteY115" fmla="*/ 76689 h 331788"/>
                <a:gd name="connsiteX116" fmla="*/ 92075 w 304800"/>
                <a:gd name="connsiteY116" fmla="*/ 0 h 331788"/>
                <a:gd name="connsiteX117" fmla="*/ 174625 w 304800"/>
                <a:gd name="connsiteY117" fmla="*/ 0 h 331788"/>
                <a:gd name="connsiteX118" fmla="*/ 174625 w 304800"/>
                <a:gd name="connsiteY118" fmla="*/ 76689 h 331788"/>
                <a:gd name="connsiteX119" fmla="*/ 165768 w 304800"/>
                <a:gd name="connsiteY119" fmla="*/ 78054 h 331788"/>
                <a:gd name="connsiteX120" fmla="*/ 158750 w 304800"/>
                <a:gd name="connsiteY120" fmla="*/ 61913 h 331788"/>
                <a:gd name="connsiteX121" fmla="*/ 92075 w 304800"/>
                <a:gd name="connsiteY121" fmla="*/ 61913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304800" h="331788">
                  <a:moveTo>
                    <a:pt x="141287" y="280988"/>
                  </a:moveTo>
                  <a:cubicBezTo>
                    <a:pt x="141287" y="295316"/>
                    <a:pt x="169797" y="305737"/>
                    <a:pt x="204787" y="305737"/>
                  </a:cubicBezTo>
                  <a:cubicBezTo>
                    <a:pt x="239777" y="305737"/>
                    <a:pt x="268287" y="295316"/>
                    <a:pt x="268287" y="280988"/>
                  </a:cubicBezTo>
                  <a:cubicBezTo>
                    <a:pt x="268287" y="280988"/>
                    <a:pt x="268287" y="280988"/>
                    <a:pt x="268287" y="305737"/>
                  </a:cubicBezTo>
                  <a:cubicBezTo>
                    <a:pt x="268287" y="320065"/>
                    <a:pt x="239777" y="331788"/>
                    <a:pt x="204787" y="331788"/>
                  </a:cubicBezTo>
                  <a:cubicBezTo>
                    <a:pt x="169797" y="331788"/>
                    <a:pt x="141287" y="320065"/>
                    <a:pt x="141287" y="305737"/>
                  </a:cubicBezTo>
                  <a:cubicBezTo>
                    <a:pt x="141287" y="305737"/>
                    <a:pt x="141287" y="305737"/>
                    <a:pt x="141287" y="280988"/>
                  </a:cubicBezTo>
                  <a:close/>
                  <a:moveTo>
                    <a:pt x="17462" y="249238"/>
                  </a:moveTo>
                  <a:cubicBezTo>
                    <a:pt x="17462" y="263208"/>
                    <a:pt x="46108" y="274638"/>
                    <a:pt x="81265" y="274638"/>
                  </a:cubicBezTo>
                  <a:cubicBezTo>
                    <a:pt x="103401" y="274638"/>
                    <a:pt x="121631" y="270828"/>
                    <a:pt x="133350" y="263208"/>
                  </a:cubicBezTo>
                  <a:lnTo>
                    <a:pt x="133350" y="288608"/>
                  </a:lnTo>
                  <a:cubicBezTo>
                    <a:pt x="121631" y="294958"/>
                    <a:pt x="103401" y="300038"/>
                    <a:pt x="81265" y="300038"/>
                  </a:cubicBezTo>
                  <a:cubicBezTo>
                    <a:pt x="46108" y="300038"/>
                    <a:pt x="17462" y="288608"/>
                    <a:pt x="17462" y="274638"/>
                  </a:cubicBezTo>
                  <a:cubicBezTo>
                    <a:pt x="17462" y="274638"/>
                    <a:pt x="17462" y="274638"/>
                    <a:pt x="17462" y="249238"/>
                  </a:cubicBezTo>
                  <a:close/>
                  <a:moveTo>
                    <a:pt x="223837" y="226394"/>
                  </a:moveTo>
                  <a:lnTo>
                    <a:pt x="236313" y="228141"/>
                  </a:lnTo>
                  <a:lnTo>
                    <a:pt x="223837" y="255588"/>
                  </a:lnTo>
                  <a:close/>
                  <a:moveTo>
                    <a:pt x="204787" y="217488"/>
                  </a:moveTo>
                  <a:lnTo>
                    <a:pt x="223837" y="220641"/>
                  </a:lnTo>
                  <a:lnTo>
                    <a:pt x="223837" y="226394"/>
                  </a:lnTo>
                  <a:lnTo>
                    <a:pt x="205582" y="223838"/>
                  </a:lnTo>
                  <a:cubicBezTo>
                    <a:pt x="174457" y="223838"/>
                    <a:pt x="149225" y="232367"/>
                    <a:pt x="149225" y="242888"/>
                  </a:cubicBezTo>
                  <a:cubicBezTo>
                    <a:pt x="149225" y="253409"/>
                    <a:pt x="174457" y="261938"/>
                    <a:pt x="205582" y="261938"/>
                  </a:cubicBezTo>
                  <a:cubicBezTo>
                    <a:pt x="236707" y="261938"/>
                    <a:pt x="261939" y="253409"/>
                    <a:pt x="261939" y="242888"/>
                  </a:cubicBezTo>
                  <a:cubicBezTo>
                    <a:pt x="261939" y="237628"/>
                    <a:pt x="255631" y="232865"/>
                    <a:pt x="245433" y="229418"/>
                  </a:cubicBezTo>
                  <a:lnTo>
                    <a:pt x="236313" y="228141"/>
                  </a:lnTo>
                  <a:lnTo>
                    <a:pt x="238611" y="223086"/>
                  </a:lnTo>
                  <a:lnTo>
                    <a:pt x="249659" y="224914"/>
                  </a:lnTo>
                  <a:cubicBezTo>
                    <a:pt x="261160" y="229435"/>
                    <a:pt x="268287" y="235569"/>
                    <a:pt x="268287" y="242027"/>
                  </a:cubicBezTo>
                  <a:cubicBezTo>
                    <a:pt x="268287" y="242027"/>
                    <a:pt x="268287" y="242027"/>
                    <a:pt x="268287" y="267858"/>
                  </a:cubicBezTo>
                  <a:cubicBezTo>
                    <a:pt x="268287" y="282064"/>
                    <a:pt x="239777" y="293688"/>
                    <a:pt x="204787" y="293688"/>
                  </a:cubicBezTo>
                  <a:cubicBezTo>
                    <a:pt x="169797" y="293688"/>
                    <a:pt x="141287" y="282064"/>
                    <a:pt x="141287" y="267858"/>
                  </a:cubicBezTo>
                  <a:cubicBezTo>
                    <a:pt x="141287" y="267858"/>
                    <a:pt x="141287" y="267858"/>
                    <a:pt x="141287" y="242027"/>
                  </a:cubicBezTo>
                  <a:cubicBezTo>
                    <a:pt x="141287" y="229112"/>
                    <a:pt x="169797" y="217488"/>
                    <a:pt x="204787" y="217488"/>
                  </a:cubicBezTo>
                  <a:close/>
                  <a:moveTo>
                    <a:pt x="223837" y="195310"/>
                  </a:moveTo>
                  <a:lnTo>
                    <a:pt x="223837" y="211770"/>
                  </a:lnTo>
                  <a:lnTo>
                    <a:pt x="192182" y="209562"/>
                  </a:lnTo>
                  <a:cubicBezTo>
                    <a:pt x="177431" y="210691"/>
                    <a:pt x="163490" y="213916"/>
                    <a:pt x="153115" y="219075"/>
                  </a:cubicBezTo>
                  <a:lnTo>
                    <a:pt x="153115" y="211336"/>
                  </a:lnTo>
                  <a:cubicBezTo>
                    <a:pt x="153115" y="207466"/>
                    <a:pt x="150522" y="203597"/>
                    <a:pt x="149225" y="199727"/>
                  </a:cubicBezTo>
                  <a:cubicBezTo>
                    <a:pt x="157006" y="202307"/>
                    <a:pt x="167380" y="203597"/>
                    <a:pt x="177755" y="203597"/>
                  </a:cubicBezTo>
                  <a:cubicBezTo>
                    <a:pt x="195262" y="203597"/>
                    <a:pt x="211148" y="200695"/>
                    <a:pt x="222658" y="196019"/>
                  </a:cubicBezTo>
                  <a:close/>
                  <a:moveTo>
                    <a:pt x="80962" y="192088"/>
                  </a:moveTo>
                  <a:lnTo>
                    <a:pt x="80963" y="192088"/>
                  </a:lnTo>
                  <a:lnTo>
                    <a:pt x="80963" y="206375"/>
                  </a:lnTo>
                  <a:lnTo>
                    <a:pt x="74852" y="192932"/>
                  </a:lnTo>
                  <a:close/>
                  <a:moveTo>
                    <a:pt x="80963" y="185738"/>
                  </a:moveTo>
                  <a:lnTo>
                    <a:pt x="125833" y="192800"/>
                  </a:lnTo>
                  <a:cubicBezTo>
                    <a:pt x="137334" y="197234"/>
                    <a:pt x="144462" y="203474"/>
                    <a:pt x="144462" y="210700"/>
                  </a:cubicBezTo>
                  <a:cubicBezTo>
                    <a:pt x="144462" y="210700"/>
                    <a:pt x="144462" y="210700"/>
                    <a:pt x="144462" y="223838"/>
                  </a:cubicBezTo>
                  <a:cubicBezTo>
                    <a:pt x="137982" y="229093"/>
                    <a:pt x="132798" y="235662"/>
                    <a:pt x="132798" y="242231"/>
                  </a:cubicBezTo>
                  <a:lnTo>
                    <a:pt x="132798" y="251428"/>
                  </a:lnTo>
                  <a:cubicBezTo>
                    <a:pt x="121135" y="257997"/>
                    <a:pt x="102992" y="261938"/>
                    <a:pt x="80962" y="261938"/>
                  </a:cubicBezTo>
                  <a:cubicBezTo>
                    <a:pt x="45972" y="261938"/>
                    <a:pt x="17462" y="251428"/>
                    <a:pt x="17462" y="236976"/>
                  </a:cubicBezTo>
                  <a:cubicBezTo>
                    <a:pt x="17462" y="236976"/>
                    <a:pt x="17462" y="236976"/>
                    <a:pt x="17462" y="210700"/>
                  </a:cubicBezTo>
                  <a:cubicBezTo>
                    <a:pt x="17462" y="203474"/>
                    <a:pt x="24589" y="197234"/>
                    <a:pt x="36091" y="192800"/>
                  </a:cubicBezTo>
                  <a:lnTo>
                    <a:pt x="72209" y="187116"/>
                  </a:lnTo>
                  <a:lnTo>
                    <a:pt x="74852" y="192932"/>
                  </a:lnTo>
                  <a:lnTo>
                    <a:pt x="40551" y="197668"/>
                  </a:lnTo>
                  <a:cubicBezTo>
                    <a:pt x="30209" y="201115"/>
                    <a:pt x="23812" y="205878"/>
                    <a:pt x="23812" y="211138"/>
                  </a:cubicBezTo>
                  <a:cubicBezTo>
                    <a:pt x="23812" y="221659"/>
                    <a:pt x="49399" y="230188"/>
                    <a:pt x="80962" y="230188"/>
                  </a:cubicBezTo>
                  <a:cubicBezTo>
                    <a:pt x="112525" y="230188"/>
                    <a:pt x="138112" y="221659"/>
                    <a:pt x="138112" y="211138"/>
                  </a:cubicBezTo>
                  <a:cubicBezTo>
                    <a:pt x="138112" y="205878"/>
                    <a:pt x="131715" y="201115"/>
                    <a:pt x="121373" y="197668"/>
                  </a:cubicBezTo>
                  <a:lnTo>
                    <a:pt x="80963" y="192088"/>
                  </a:lnTo>
                  <a:close/>
                  <a:moveTo>
                    <a:pt x="241300" y="157163"/>
                  </a:moveTo>
                  <a:lnTo>
                    <a:pt x="304800" y="157163"/>
                  </a:lnTo>
                  <a:lnTo>
                    <a:pt x="304800" y="220663"/>
                  </a:lnTo>
                  <a:lnTo>
                    <a:pt x="239712" y="220663"/>
                  </a:lnTo>
                  <a:lnTo>
                    <a:pt x="238611" y="223086"/>
                  </a:lnTo>
                  <a:lnTo>
                    <a:pt x="223837" y="220641"/>
                  </a:lnTo>
                  <a:lnTo>
                    <a:pt x="223837" y="211770"/>
                  </a:lnTo>
                  <a:lnTo>
                    <a:pt x="236113" y="212626"/>
                  </a:lnTo>
                  <a:cubicBezTo>
                    <a:pt x="238707" y="208756"/>
                    <a:pt x="241300" y="206177"/>
                    <a:pt x="241300" y="203597"/>
                  </a:cubicBezTo>
                  <a:cubicBezTo>
                    <a:pt x="241300" y="177800"/>
                    <a:pt x="241300" y="177800"/>
                    <a:pt x="241300" y="177800"/>
                  </a:cubicBezTo>
                  <a:cubicBezTo>
                    <a:pt x="241300" y="181347"/>
                    <a:pt x="239517" y="184733"/>
                    <a:pt x="236295" y="187816"/>
                  </a:cubicBezTo>
                  <a:lnTo>
                    <a:pt x="223837" y="195310"/>
                  </a:lnTo>
                  <a:lnTo>
                    <a:pt x="223837" y="182139"/>
                  </a:lnTo>
                  <a:lnTo>
                    <a:pt x="236299" y="174564"/>
                  </a:lnTo>
                  <a:cubicBezTo>
                    <a:pt x="239518" y="171450"/>
                    <a:pt x="241300" y="168031"/>
                    <a:pt x="241300" y="164449"/>
                  </a:cubicBezTo>
                  <a:close/>
                  <a:moveTo>
                    <a:pt x="114300" y="139700"/>
                  </a:moveTo>
                  <a:cubicBezTo>
                    <a:pt x="114300" y="152726"/>
                    <a:pt x="142810" y="164449"/>
                    <a:pt x="177800" y="164449"/>
                  </a:cubicBezTo>
                  <a:cubicBezTo>
                    <a:pt x="212790" y="164449"/>
                    <a:pt x="241300" y="152726"/>
                    <a:pt x="241300" y="139700"/>
                  </a:cubicBezTo>
                  <a:cubicBezTo>
                    <a:pt x="241300" y="139700"/>
                    <a:pt x="241300" y="139700"/>
                    <a:pt x="241300" y="150141"/>
                  </a:cubicBezTo>
                  <a:lnTo>
                    <a:pt x="241300" y="157163"/>
                  </a:lnTo>
                  <a:lnTo>
                    <a:pt x="223837" y="157163"/>
                  </a:lnTo>
                  <a:lnTo>
                    <a:pt x="223837" y="182139"/>
                  </a:lnTo>
                  <a:lnTo>
                    <a:pt x="222671" y="182847"/>
                  </a:lnTo>
                  <a:cubicBezTo>
                    <a:pt x="211170" y="187569"/>
                    <a:pt x="195295" y="190500"/>
                    <a:pt x="177800" y="190500"/>
                  </a:cubicBezTo>
                  <a:cubicBezTo>
                    <a:pt x="142810" y="190500"/>
                    <a:pt x="114300" y="178777"/>
                    <a:pt x="114300" y="164449"/>
                  </a:cubicBezTo>
                  <a:cubicBezTo>
                    <a:pt x="114300" y="164449"/>
                    <a:pt x="114300" y="164449"/>
                    <a:pt x="114300" y="139700"/>
                  </a:cubicBezTo>
                  <a:close/>
                  <a:moveTo>
                    <a:pt x="0" y="107950"/>
                  </a:moveTo>
                  <a:lnTo>
                    <a:pt x="80963" y="107950"/>
                  </a:lnTo>
                  <a:lnTo>
                    <a:pt x="80963" y="185738"/>
                  </a:lnTo>
                  <a:lnTo>
                    <a:pt x="80962" y="185738"/>
                  </a:lnTo>
                  <a:lnTo>
                    <a:pt x="72209" y="187116"/>
                  </a:lnTo>
                  <a:lnTo>
                    <a:pt x="65088" y="171450"/>
                  </a:lnTo>
                  <a:lnTo>
                    <a:pt x="0" y="171450"/>
                  </a:lnTo>
                  <a:close/>
                  <a:moveTo>
                    <a:pt x="174625" y="82988"/>
                  </a:moveTo>
                  <a:lnTo>
                    <a:pt x="174625" y="98425"/>
                  </a:lnTo>
                  <a:lnTo>
                    <a:pt x="168293" y="83863"/>
                  </a:lnTo>
                  <a:close/>
                  <a:moveTo>
                    <a:pt x="177800" y="76200"/>
                  </a:moveTo>
                  <a:cubicBezTo>
                    <a:pt x="212790" y="76200"/>
                    <a:pt x="241300" y="86491"/>
                    <a:pt x="241300" y="100642"/>
                  </a:cubicBezTo>
                  <a:cubicBezTo>
                    <a:pt x="241300" y="100642"/>
                    <a:pt x="241300" y="100642"/>
                    <a:pt x="241300" y="126371"/>
                  </a:cubicBezTo>
                  <a:cubicBezTo>
                    <a:pt x="241300" y="140522"/>
                    <a:pt x="212790" y="150813"/>
                    <a:pt x="177800" y="150813"/>
                  </a:cubicBezTo>
                  <a:cubicBezTo>
                    <a:pt x="142810" y="150813"/>
                    <a:pt x="114300" y="140522"/>
                    <a:pt x="114300" y="126371"/>
                  </a:cubicBezTo>
                  <a:cubicBezTo>
                    <a:pt x="114300" y="126371"/>
                    <a:pt x="114300" y="126371"/>
                    <a:pt x="114300" y="100642"/>
                  </a:cubicBezTo>
                  <a:cubicBezTo>
                    <a:pt x="114300" y="93567"/>
                    <a:pt x="121427" y="87456"/>
                    <a:pt x="132929" y="83115"/>
                  </a:cubicBezTo>
                  <a:lnTo>
                    <a:pt x="165768" y="78054"/>
                  </a:lnTo>
                  <a:lnTo>
                    <a:pt x="168293" y="83863"/>
                  </a:lnTo>
                  <a:lnTo>
                    <a:pt x="137389" y="88130"/>
                  </a:lnTo>
                  <a:cubicBezTo>
                    <a:pt x="127047" y="91577"/>
                    <a:pt x="120650" y="96340"/>
                    <a:pt x="120650" y="101600"/>
                  </a:cubicBezTo>
                  <a:cubicBezTo>
                    <a:pt x="120650" y="112121"/>
                    <a:pt x="146237" y="120650"/>
                    <a:pt x="177800" y="120650"/>
                  </a:cubicBezTo>
                  <a:cubicBezTo>
                    <a:pt x="209363" y="120650"/>
                    <a:pt x="234950" y="112121"/>
                    <a:pt x="234950" y="101600"/>
                  </a:cubicBezTo>
                  <a:cubicBezTo>
                    <a:pt x="234950" y="91079"/>
                    <a:pt x="209363" y="82550"/>
                    <a:pt x="177800" y="82550"/>
                  </a:cubicBezTo>
                  <a:lnTo>
                    <a:pt x="174625" y="82988"/>
                  </a:lnTo>
                  <a:lnTo>
                    <a:pt x="174625" y="76689"/>
                  </a:lnTo>
                  <a:close/>
                  <a:moveTo>
                    <a:pt x="92075" y="0"/>
                  </a:moveTo>
                  <a:lnTo>
                    <a:pt x="174625" y="0"/>
                  </a:lnTo>
                  <a:lnTo>
                    <a:pt x="174625" y="76689"/>
                  </a:lnTo>
                  <a:lnTo>
                    <a:pt x="165768" y="78054"/>
                  </a:lnTo>
                  <a:lnTo>
                    <a:pt x="158750" y="61913"/>
                  </a:lnTo>
                  <a:lnTo>
                    <a:pt x="92075" y="6191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4" name="任意多边形 23"/>
            <p:cNvSpPr/>
            <p:nvPr/>
          </p:nvSpPr>
          <p:spPr>
            <a:xfrm>
              <a:off x="10016951" y="2554581"/>
              <a:ext cx="471231" cy="512956"/>
            </a:xfrm>
            <a:custGeom>
              <a:avLst/>
              <a:gdLst>
                <a:gd name="connsiteX0" fmla="*/ 141287 w 304800"/>
                <a:gd name="connsiteY0" fmla="*/ 280988 h 331788"/>
                <a:gd name="connsiteX1" fmla="*/ 204787 w 304800"/>
                <a:gd name="connsiteY1" fmla="*/ 305737 h 331788"/>
                <a:gd name="connsiteX2" fmla="*/ 268287 w 304800"/>
                <a:gd name="connsiteY2" fmla="*/ 280988 h 331788"/>
                <a:gd name="connsiteX3" fmla="*/ 268287 w 304800"/>
                <a:gd name="connsiteY3" fmla="*/ 305737 h 331788"/>
                <a:gd name="connsiteX4" fmla="*/ 204787 w 304800"/>
                <a:gd name="connsiteY4" fmla="*/ 331788 h 331788"/>
                <a:gd name="connsiteX5" fmla="*/ 141287 w 304800"/>
                <a:gd name="connsiteY5" fmla="*/ 305737 h 331788"/>
                <a:gd name="connsiteX6" fmla="*/ 141287 w 304800"/>
                <a:gd name="connsiteY6" fmla="*/ 280988 h 331788"/>
                <a:gd name="connsiteX7" fmla="*/ 17462 w 304800"/>
                <a:gd name="connsiteY7" fmla="*/ 249238 h 331788"/>
                <a:gd name="connsiteX8" fmla="*/ 81265 w 304800"/>
                <a:gd name="connsiteY8" fmla="*/ 274638 h 331788"/>
                <a:gd name="connsiteX9" fmla="*/ 133350 w 304800"/>
                <a:gd name="connsiteY9" fmla="*/ 263208 h 331788"/>
                <a:gd name="connsiteX10" fmla="*/ 133350 w 304800"/>
                <a:gd name="connsiteY10" fmla="*/ 288608 h 331788"/>
                <a:gd name="connsiteX11" fmla="*/ 81265 w 304800"/>
                <a:gd name="connsiteY11" fmla="*/ 300038 h 331788"/>
                <a:gd name="connsiteX12" fmla="*/ 17462 w 304800"/>
                <a:gd name="connsiteY12" fmla="*/ 274638 h 331788"/>
                <a:gd name="connsiteX13" fmla="*/ 17462 w 304800"/>
                <a:gd name="connsiteY13" fmla="*/ 249238 h 331788"/>
                <a:gd name="connsiteX14" fmla="*/ 223837 w 304800"/>
                <a:gd name="connsiteY14" fmla="*/ 226394 h 331788"/>
                <a:gd name="connsiteX15" fmla="*/ 236313 w 304800"/>
                <a:gd name="connsiteY15" fmla="*/ 228141 h 331788"/>
                <a:gd name="connsiteX16" fmla="*/ 223837 w 304800"/>
                <a:gd name="connsiteY16" fmla="*/ 255588 h 331788"/>
                <a:gd name="connsiteX17" fmla="*/ 204787 w 304800"/>
                <a:gd name="connsiteY17" fmla="*/ 217488 h 331788"/>
                <a:gd name="connsiteX18" fmla="*/ 223837 w 304800"/>
                <a:gd name="connsiteY18" fmla="*/ 220641 h 331788"/>
                <a:gd name="connsiteX19" fmla="*/ 223837 w 304800"/>
                <a:gd name="connsiteY19" fmla="*/ 226394 h 331788"/>
                <a:gd name="connsiteX20" fmla="*/ 205582 w 304800"/>
                <a:gd name="connsiteY20" fmla="*/ 223838 h 331788"/>
                <a:gd name="connsiteX21" fmla="*/ 149225 w 304800"/>
                <a:gd name="connsiteY21" fmla="*/ 242888 h 331788"/>
                <a:gd name="connsiteX22" fmla="*/ 205582 w 304800"/>
                <a:gd name="connsiteY22" fmla="*/ 261938 h 331788"/>
                <a:gd name="connsiteX23" fmla="*/ 261939 w 304800"/>
                <a:gd name="connsiteY23" fmla="*/ 242888 h 331788"/>
                <a:gd name="connsiteX24" fmla="*/ 245433 w 304800"/>
                <a:gd name="connsiteY24" fmla="*/ 229418 h 331788"/>
                <a:gd name="connsiteX25" fmla="*/ 236313 w 304800"/>
                <a:gd name="connsiteY25" fmla="*/ 228141 h 331788"/>
                <a:gd name="connsiteX26" fmla="*/ 238611 w 304800"/>
                <a:gd name="connsiteY26" fmla="*/ 223086 h 331788"/>
                <a:gd name="connsiteX27" fmla="*/ 249659 w 304800"/>
                <a:gd name="connsiteY27" fmla="*/ 224914 h 331788"/>
                <a:gd name="connsiteX28" fmla="*/ 268287 w 304800"/>
                <a:gd name="connsiteY28" fmla="*/ 242027 h 331788"/>
                <a:gd name="connsiteX29" fmla="*/ 268287 w 304800"/>
                <a:gd name="connsiteY29" fmla="*/ 267858 h 331788"/>
                <a:gd name="connsiteX30" fmla="*/ 204787 w 304800"/>
                <a:gd name="connsiteY30" fmla="*/ 293688 h 331788"/>
                <a:gd name="connsiteX31" fmla="*/ 141287 w 304800"/>
                <a:gd name="connsiteY31" fmla="*/ 267858 h 331788"/>
                <a:gd name="connsiteX32" fmla="*/ 141287 w 304800"/>
                <a:gd name="connsiteY32" fmla="*/ 242027 h 331788"/>
                <a:gd name="connsiteX33" fmla="*/ 204787 w 304800"/>
                <a:gd name="connsiteY33" fmla="*/ 217488 h 331788"/>
                <a:gd name="connsiteX34" fmla="*/ 223837 w 304800"/>
                <a:gd name="connsiteY34" fmla="*/ 195310 h 331788"/>
                <a:gd name="connsiteX35" fmla="*/ 223837 w 304800"/>
                <a:gd name="connsiteY35" fmla="*/ 211770 h 331788"/>
                <a:gd name="connsiteX36" fmla="*/ 192182 w 304800"/>
                <a:gd name="connsiteY36" fmla="*/ 209562 h 331788"/>
                <a:gd name="connsiteX37" fmla="*/ 153115 w 304800"/>
                <a:gd name="connsiteY37" fmla="*/ 219075 h 331788"/>
                <a:gd name="connsiteX38" fmla="*/ 153115 w 304800"/>
                <a:gd name="connsiteY38" fmla="*/ 211336 h 331788"/>
                <a:gd name="connsiteX39" fmla="*/ 149225 w 304800"/>
                <a:gd name="connsiteY39" fmla="*/ 199727 h 331788"/>
                <a:gd name="connsiteX40" fmla="*/ 177755 w 304800"/>
                <a:gd name="connsiteY40" fmla="*/ 203597 h 331788"/>
                <a:gd name="connsiteX41" fmla="*/ 222658 w 304800"/>
                <a:gd name="connsiteY41" fmla="*/ 196019 h 331788"/>
                <a:gd name="connsiteX42" fmla="*/ 80962 w 304800"/>
                <a:gd name="connsiteY42" fmla="*/ 192088 h 331788"/>
                <a:gd name="connsiteX43" fmla="*/ 80963 w 304800"/>
                <a:gd name="connsiteY43" fmla="*/ 192088 h 331788"/>
                <a:gd name="connsiteX44" fmla="*/ 80963 w 304800"/>
                <a:gd name="connsiteY44" fmla="*/ 206375 h 331788"/>
                <a:gd name="connsiteX45" fmla="*/ 74852 w 304800"/>
                <a:gd name="connsiteY45" fmla="*/ 192932 h 331788"/>
                <a:gd name="connsiteX46" fmla="*/ 80963 w 304800"/>
                <a:gd name="connsiteY46" fmla="*/ 185738 h 331788"/>
                <a:gd name="connsiteX47" fmla="*/ 125833 w 304800"/>
                <a:gd name="connsiteY47" fmla="*/ 192800 h 331788"/>
                <a:gd name="connsiteX48" fmla="*/ 144462 w 304800"/>
                <a:gd name="connsiteY48" fmla="*/ 210700 h 331788"/>
                <a:gd name="connsiteX49" fmla="*/ 144462 w 304800"/>
                <a:gd name="connsiteY49" fmla="*/ 223838 h 331788"/>
                <a:gd name="connsiteX50" fmla="*/ 132798 w 304800"/>
                <a:gd name="connsiteY50" fmla="*/ 242231 h 331788"/>
                <a:gd name="connsiteX51" fmla="*/ 132798 w 304800"/>
                <a:gd name="connsiteY51" fmla="*/ 251428 h 331788"/>
                <a:gd name="connsiteX52" fmla="*/ 80962 w 304800"/>
                <a:gd name="connsiteY52" fmla="*/ 261938 h 331788"/>
                <a:gd name="connsiteX53" fmla="*/ 17462 w 304800"/>
                <a:gd name="connsiteY53" fmla="*/ 236976 h 331788"/>
                <a:gd name="connsiteX54" fmla="*/ 17462 w 304800"/>
                <a:gd name="connsiteY54" fmla="*/ 210700 h 331788"/>
                <a:gd name="connsiteX55" fmla="*/ 36091 w 304800"/>
                <a:gd name="connsiteY55" fmla="*/ 192800 h 331788"/>
                <a:gd name="connsiteX56" fmla="*/ 72209 w 304800"/>
                <a:gd name="connsiteY56" fmla="*/ 187116 h 331788"/>
                <a:gd name="connsiteX57" fmla="*/ 74852 w 304800"/>
                <a:gd name="connsiteY57" fmla="*/ 192932 h 331788"/>
                <a:gd name="connsiteX58" fmla="*/ 40551 w 304800"/>
                <a:gd name="connsiteY58" fmla="*/ 197668 h 331788"/>
                <a:gd name="connsiteX59" fmla="*/ 23812 w 304800"/>
                <a:gd name="connsiteY59" fmla="*/ 211138 h 331788"/>
                <a:gd name="connsiteX60" fmla="*/ 80962 w 304800"/>
                <a:gd name="connsiteY60" fmla="*/ 230188 h 331788"/>
                <a:gd name="connsiteX61" fmla="*/ 138112 w 304800"/>
                <a:gd name="connsiteY61" fmla="*/ 211138 h 331788"/>
                <a:gd name="connsiteX62" fmla="*/ 121373 w 304800"/>
                <a:gd name="connsiteY62" fmla="*/ 197668 h 331788"/>
                <a:gd name="connsiteX63" fmla="*/ 80963 w 304800"/>
                <a:gd name="connsiteY63" fmla="*/ 192088 h 331788"/>
                <a:gd name="connsiteX64" fmla="*/ 241300 w 304800"/>
                <a:gd name="connsiteY64" fmla="*/ 157163 h 331788"/>
                <a:gd name="connsiteX65" fmla="*/ 304800 w 304800"/>
                <a:gd name="connsiteY65" fmla="*/ 157163 h 331788"/>
                <a:gd name="connsiteX66" fmla="*/ 304800 w 304800"/>
                <a:gd name="connsiteY66" fmla="*/ 220663 h 331788"/>
                <a:gd name="connsiteX67" fmla="*/ 239712 w 304800"/>
                <a:gd name="connsiteY67" fmla="*/ 220663 h 331788"/>
                <a:gd name="connsiteX68" fmla="*/ 238611 w 304800"/>
                <a:gd name="connsiteY68" fmla="*/ 223086 h 331788"/>
                <a:gd name="connsiteX69" fmla="*/ 223837 w 304800"/>
                <a:gd name="connsiteY69" fmla="*/ 220641 h 331788"/>
                <a:gd name="connsiteX70" fmla="*/ 223837 w 304800"/>
                <a:gd name="connsiteY70" fmla="*/ 211770 h 331788"/>
                <a:gd name="connsiteX71" fmla="*/ 236113 w 304800"/>
                <a:gd name="connsiteY71" fmla="*/ 212626 h 331788"/>
                <a:gd name="connsiteX72" fmla="*/ 241300 w 304800"/>
                <a:gd name="connsiteY72" fmla="*/ 203597 h 331788"/>
                <a:gd name="connsiteX73" fmla="*/ 241300 w 304800"/>
                <a:gd name="connsiteY73" fmla="*/ 177800 h 331788"/>
                <a:gd name="connsiteX74" fmla="*/ 236295 w 304800"/>
                <a:gd name="connsiteY74" fmla="*/ 187816 h 331788"/>
                <a:gd name="connsiteX75" fmla="*/ 223837 w 304800"/>
                <a:gd name="connsiteY75" fmla="*/ 195310 h 331788"/>
                <a:gd name="connsiteX76" fmla="*/ 223837 w 304800"/>
                <a:gd name="connsiteY76" fmla="*/ 182139 h 331788"/>
                <a:gd name="connsiteX77" fmla="*/ 236299 w 304800"/>
                <a:gd name="connsiteY77" fmla="*/ 174564 h 331788"/>
                <a:gd name="connsiteX78" fmla="*/ 241300 w 304800"/>
                <a:gd name="connsiteY78" fmla="*/ 164449 h 331788"/>
                <a:gd name="connsiteX79" fmla="*/ 114300 w 304800"/>
                <a:gd name="connsiteY79" fmla="*/ 139700 h 331788"/>
                <a:gd name="connsiteX80" fmla="*/ 177800 w 304800"/>
                <a:gd name="connsiteY80" fmla="*/ 164449 h 331788"/>
                <a:gd name="connsiteX81" fmla="*/ 241300 w 304800"/>
                <a:gd name="connsiteY81" fmla="*/ 139700 h 331788"/>
                <a:gd name="connsiteX82" fmla="*/ 241300 w 304800"/>
                <a:gd name="connsiteY82" fmla="*/ 150141 h 331788"/>
                <a:gd name="connsiteX83" fmla="*/ 241300 w 304800"/>
                <a:gd name="connsiteY83" fmla="*/ 157163 h 331788"/>
                <a:gd name="connsiteX84" fmla="*/ 223837 w 304800"/>
                <a:gd name="connsiteY84" fmla="*/ 157163 h 331788"/>
                <a:gd name="connsiteX85" fmla="*/ 223837 w 304800"/>
                <a:gd name="connsiteY85" fmla="*/ 182139 h 331788"/>
                <a:gd name="connsiteX86" fmla="*/ 222671 w 304800"/>
                <a:gd name="connsiteY86" fmla="*/ 182847 h 331788"/>
                <a:gd name="connsiteX87" fmla="*/ 177800 w 304800"/>
                <a:gd name="connsiteY87" fmla="*/ 190500 h 331788"/>
                <a:gd name="connsiteX88" fmla="*/ 114300 w 304800"/>
                <a:gd name="connsiteY88" fmla="*/ 164449 h 331788"/>
                <a:gd name="connsiteX89" fmla="*/ 114300 w 304800"/>
                <a:gd name="connsiteY89" fmla="*/ 139700 h 331788"/>
                <a:gd name="connsiteX90" fmla="*/ 0 w 304800"/>
                <a:gd name="connsiteY90" fmla="*/ 107950 h 331788"/>
                <a:gd name="connsiteX91" fmla="*/ 80963 w 304800"/>
                <a:gd name="connsiteY91" fmla="*/ 107950 h 331788"/>
                <a:gd name="connsiteX92" fmla="*/ 80963 w 304800"/>
                <a:gd name="connsiteY92" fmla="*/ 185738 h 331788"/>
                <a:gd name="connsiteX93" fmla="*/ 80962 w 304800"/>
                <a:gd name="connsiteY93" fmla="*/ 185738 h 331788"/>
                <a:gd name="connsiteX94" fmla="*/ 72209 w 304800"/>
                <a:gd name="connsiteY94" fmla="*/ 187116 h 331788"/>
                <a:gd name="connsiteX95" fmla="*/ 65088 w 304800"/>
                <a:gd name="connsiteY95" fmla="*/ 171450 h 331788"/>
                <a:gd name="connsiteX96" fmla="*/ 0 w 304800"/>
                <a:gd name="connsiteY96" fmla="*/ 171450 h 331788"/>
                <a:gd name="connsiteX97" fmla="*/ 174625 w 304800"/>
                <a:gd name="connsiteY97" fmla="*/ 82988 h 331788"/>
                <a:gd name="connsiteX98" fmla="*/ 174625 w 304800"/>
                <a:gd name="connsiteY98" fmla="*/ 98425 h 331788"/>
                <a:gd name="connsiteX99" fmla="*/ 168293 w 304800"/>
                <a:gd name="connsiteY99" fmla="*/ 83863 h 331788"/>
                <a:gd name="connsiteX100" fmla="*/ 177800 w 304800"/>
                <a:gd name="connsiteY100" fmla="*/ 76200 h 331788"/>
                <a:gd name="connsiteX101" fmla="*/ 241300 w 304800"/>
                <a:gd name="connsiteY101" fmla="*/ 100642 h 331788"/>
                <a:gd name="connsiteX102" fmla="*/ 241300 w 304800"/>
                <a:gd name="connsiteY102" fmla="*/ 126371 h 331788"/>
                <a:gd name="connsiteX103" fmla="*/ 177800 w 304800"/>
                <a:gd name="connsiteY103" fmla="*/ 150813 h 331788"/>
                <a:gd name="connsiteX104" fmla="*/ 114300 w 304800"/>
                <a:gd name="connsiteY104" fmla="*/ 126371 h 331788"/>
                <a:gd name="connsiteX105" fmla="*/ 114300 w 304800"/>
                <a:gd name="connsiteY105" fmla="*/ 100642 h 331788"/>
                <a:gd name="connsiteX106" fmla="*/ 132929 w 304800"/>
                <a:gd name="connsiteY106" fmla="*/ 83115 h 331788"/>
                <a:gd name="connsiteX107" fmla="*/ 165768 w 304800"/>
                <a:gd name="connsiteY107" fmla="*/ 78054 h 331788"/>
                <a:gd name="connsiteX108" fmla="*/ 168293 w 304800"/>
                <a:gd name="connsiteY108" fmla="*/ 83863 h 331788"/>
                <a:gd name="connsiteX109" fmla="*/ 137389 w 304800"/>
                <a:gd name="connsiteY109" fmla="*/ 88130 h 331788"/>
                <a:gd name="connsiteX110" fmla="*/ 120650 w 304800"/>
                <a:gd name="connsiteY110" fmla="*/ 101600 h 331788"/>
                <a:gd name="connsiteX111" fmla="*/ 177800 w 304800"/>
                <a:gd name="connsiteY111" fmla="*/ 120650 h 331788"/>
                <a:gd name="connsiteX112" fmla="*/ 234950 w 304800"/>
                <a:gd name="connsiteY112" fmla="*/ 101600 h 331788"/>
                <a:gd name="connsiteX113" fmla="*/ 177800 w 304800"/>
                <a:gd name="connsiteY113" fmla="*/ 82550 h 331788"/>
                <a:gd name="connsiteX114" fmla="*/ 174625 w 304800"/>
                <a:gd name="connsiteY114" fmla="*/ 82988 h 331788"/>
                <a:gd name="connsiteX115" fmla="*/ 174625 w 304800"/>
                <a:gd name="connsiteY115" fmla="*/ 76689 h 331788"/>
                <a:gd name="connsiteX116" fmla="*/ 92075 w 304800"/>
                <a:gd name="connsiteY116" fmla="*/ 0 h 331788"/>
                <a:gd name="connsiteX117" fmla="*/ 174625 w 304800"/>
                <a:gd name="connsiteY117" fmla="*/ 0 h 331788"/>
                <a:gd name="connsiteX118" fmla="*/ 174625 w 304800"/>
                <a:gd name="connsiteY118" fmla="*/ 76689 h 331788"/>
                <a:gd name="connsiteX119" fmla="*/ 165768 w 304800"/>
                <a:gd name="connsiteY119" fmla="*/ 78054 h 331788"/>
                <a:gd name="connsiteX120" fmla="*/ 158750 w 304800"/>
                <a:gd name="connsiteY120" fmla="*/ 61913 h 331788"/>
                <a:gd name="connsiteX121" fmla="*/ 92075 w 304800"/>
                <a:gd name="connsiteY121" fmla="*/ 61913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304800" h="331788">
                  <a:moveTo>
                    <a:pt x="141287" y="280988"/>
                  </a:moveTo>
                  <a:cubicBezTo>
                    <a:pt x="141287" y="295316"/>
                    <a:pt x="169797" y="305737"/>
                    <a:pt x="204787" y="305737"/>
                  </a:cubicBezTo>
                  <a:cubicBezTo>
                    <a:pt x="239777" y="305737"/>
                    <a:pt x="268287" y="295316"/>
                    <a:pt x="268287" y="280988"/>
                  </a:cubicBezTo>
                  <a:cubicBezTo>
                    <a:pt x="268287" y="280988"/>
                    <a:pt x="268287" y="280988"/>
                    <a:pt x="268287" y="305737"/>
                  </a:cubicBezTo>
                  <a:cubicBezTo>
                    <a:pt x="268287" y="320065"/>
                    <a:pt x="239777" y="331788"/>
                    <a:pt x="204787" y="331788"/>
                  </a:cubicBezTo>
                  <a:cubicBezTo>
                    <a:pt x="169797" y="331788"/>
                    <a:pt x="141287" y="320065"/>
                    <a:pt x="141287" y="305737"/>
                  </a:cubicBezTo>
                  <a:cubicBezTo>
                    <a:pt x="141287" y="305737"/>
                    <a:pt x="141287" y="305737"/>
                    <a:pt x="141287" y="280988"/>
                  </a:cubicBezTo>
                  <a:close/>
                  <a:moveTo>
                    <a:pt x="17462" y="249238"/>
                  </a:moveTo>
                  <a:cubicBezTo>
                    <a:pt x="17462" y="263208"/>
                    <a:pt x="46108" y="274638"/>
                    <a:pt x="81265" y="274638"/>
                  </a:cubicBezTo>
                  <a:cubicBezTo>
                    <a:pt x="103401" y="274638"/>
                    <a:pt x="121631" y="270828"/>
                    <a:pt x="133350" y="263208"/>
                  </a:cubicBezTo>
                  <a:lnTo>
                    <a:pt x="133350" y="288608"/>
                  </a:lnTo>
                  <a:cubicBezTo>
                    <a:pt x="121631" y="294958"/>
                    <a:pt x="103401" y="300038"/>
                    <a:pt x="81265" y="300038"/>
                  </a:cubicBezTo>
                  <a:cubicBezTo>
                    <a:pt x="46108" y="300038"/>
                    <a:pt x="17462" y="288608"/>
                    <a:pt x="17462" y="274638"/>
                  </a:cubicBezTo>
                  <a:cubicBezTo>
                    <a:pt x="17462" y="274638"/>
                    <a:pt x="17462" y="274638"/>
                    <a:pt x="17462" y="249238"/>
                  </a:cubicBezTo>
                  <a:close/>
                  <a:moveTo>
                    <a:pt x="223837" y="226394"/>
                  </a:moveTo>
                  <a:lnTo>
                    <a:pt x="236313" y="228141"/>
                  </a:lnTo>
                  <a:lnTo>
                    <a:pt x="223837" y="255588"/>
                  </a:lnTo>
                  <a:close/>
                  <a:moveTo>
                    <a:pt x="204787" y="217488"/>
                  </a:moveTo>
                  <a:lnTo>
                    <a:pt x="223837" y="220641"/>
                  </a:lnTo>
                  <a:lnTo>
                    <a:pt x="223837" y="226394"/>
                  </a:lnTo>
                  <a:lnTo>
                    <a:pt x="205582" y="223838"/>
                  </a:lnTo>
                  <a:cubicBezTo>
                    <a:pt x="174457" y="223838"/>
                    <a:pt x="149225" y="232367"/>
                    <a:pt x="149225" y="242888"/>
                  </a:cubicBezTo>
                  <a:cubicBezTo>
                    <a:pt x="149225" y="253409"/>
                    <a:pt x="174457" y="261938"/>
                    <a:pt x="205582" y="261938"/>
                  </a:cubicBezTo>
                  <a:cubicBezTo>
                    <a:pt x="236707" y="261938"/>
                    <a:pt x="261939" y="253409"/>
                    <a:pt x="261939" y="242888"/>
                  </a:cubicBezTo>
                  <a:cubicBezTo>
                    <a:pt x="261939" y="237628"/>
                    <a:pt x="255631" y="232865"/>
                    <a:pt x="245433" y="229418"/>
                  </a:cubicBezTo>
                  <a:lnTo>
                    <a:pt x="236313" y="228141"/>
                  </a:lnTo>
                  <a:lnTo>
                    <a:pt x="238611" y="223086"/>
                  </a:lnTo>
                  <a:lnTo>
                    <a:pt x="249659" y="224914"/>
                  </a:lnTo>
                  <a:cubicBezTo>
                    <a:pt x="261160" y="229435"/>
                    <a:pt x="268287" y="235569"/>
                    <a:pt x="268287" y="242027"/>
                  </a:cubicBezTo>
                  <a:cubicBezTo>
                    <a:pt x="268287" y="242027"/>
                    <a:pt x="268287" y="242027"/>
                    <a:pt x="268287" y="267858"/>
                  </a:cubicBezTo>
                  <a:cubicBezTo>
                    <a:pt x="268287" y="282064"/>
                    <a:pt x="239777" y="293688"/>
                    <a:pt x="204787" y="293688"/>
                  </a:cubicBezTo>
                  <a:cubicBezTo>
                    <a:pt x="169797" y="293688"/>
                    <a:pt x="141287" y="282064"/>
                    <a:pt x="141287" y="267858"/>
                  </a:cubicBezTo>
                  <a:cubicBezTo>
                    <a:pt x="141287" y="267858"/>
                    <a:pt x="141287" y="267858"/>
                    <a:pt x="141287" y="242027"/>
                  </a:cubicBezTo>
                  <a:cubicBezTo>
                    <a:pt x="141287" y="229112"/>
                    <a:pt x="169797" y="217488"/>
                    <a:pt x="204787" y="217488"/>
                  </a:cubicBezTo>
                  <a:close/>
                  <a:moveTo>
                    <a:pt x="223837" y="195310"/>
                  </a:moveTo>
                  <a:lnTo>
                    <a:pt x="223837" y="211770"/>
                  </a:lnTo>
                  <a:lnTo>
                    <a:pt x="192182" y="209562"/>
                  </a:lnTo>
                  <a:cubicBezTo>
                    <a:pt x="177431" y="210691"/>
                    <a:pt x="163490" y="213916"/>
                    <a:pt x="153115" y="219075"/>
                  </a:cubicBezTo>
                  <a:lnTo>
                    <a:pt x="153115" y="211336"/>
                  </a:lnTo>
                  <a:cubicBezTo>
                    <a:pt x="153115" y="207466"/>
                    <a:pt x="150522" y="203597"/>
                    <a:pt x="149225" y="199727"/>
                  </a:cubicBezTo>
                  <a:cubicBezTo>
                    <a:pt x="157006" y="202307"/>
                    <a:pt x="167380" y="203597"/>
                    <a:pt x="177755" y="203597"/>
                  </a:cubicBezTo>
                  <a:cubicBezTo>
                    <a:pt x="195262" y="203597"/>
                    <a:pt x="211148" y="200695"/>
                    <a:pt x="222658" y="196019"/>
                  </a:cubicBezTo>
                  <a:close/>
                  <a:moveTo>
                    <a:pt x="80962" y="192088"/>
                  </a:moveTo>
                  <a:lnTo>
                    <a:pt x="80963" y="192088"/>
                  </a:lnTo>
                  <a:lnTo>
                    <a:pt x="80963" y="206375"/>
                  </a:lnTo>
                  <a:lnTo>
                    <a:pt x="74852" y="192932"/>
                  </a:lnTo>
                  <a:close/>
                  <a:moveTo>
                    <a:pt x="80963" y="185738"/>
                  </a:moveTo>
                  <a:lnTo>
                    <a:pt x="125833" y="192800"/>
                  </a:lnTo>
                  <a:cubicBezTo>
                    <a:pt x="137334" y="197234"/>
                    <a:pt x="144462" y="203474"/>
                    <a:pt x="144462" y="210700"/>
                  </a:cubicBezTo>
                  <a:cubicBezTo>
                    <a:pt x="144462" y="210700"/>
                    <a:pt x="144462" y="210700"/>
                    <a:pt x="144462" y="223838"/>
                  </a:cubicBezTo>
                  <a:cubicBezTo>
                    <a:pt x="137982" y="229093"/>
                    <a:pt x="132798" y="235662"/>
                    <a:pt x="132798" y="242231"/>
                  </a:cubicBezTo>
                  <a:lnTo>
                    <a:pt x="132798" y="251428"/>
                  </a:lnTo>
                  <a:cubicBezTo>
                    <a:pt x="121135" y="257997"/>
                    <a:pt x="102992" y="261938"/>
                    <a:pt x="80962" y="261938"/>
                  </a:cubicBezTo>
                  <a:cubicBezTo>
                    <a:pt x="45972" y="261938"/>
                    <a:pt x="17462" y="251428"/>
                    <a:pt x="17462" y="236976"/>
                  </a:cubicBezTo>
                  <a:cubicBezTo>
                    <a:pt x="17462" y="236976"/>
                    <a:pt x="17462" y="236976"/>
                    <a:pt x="17462" y="210700"/>
                  </a:cubicBezTo>
                  <a:cubicBezTo>
                    <a:pt x="17462" y="203474"/>
                    <a:pt x="24589" y="197234"/>
                    <a:pt x="36091" y="192800"/>
                  </a:cubicBezTo>
                  <a:lnTo>
                    <a:pt x="72209" y="187116"/>
                  </a:lnTo>
                  <a:lnTo>
                    <a:pt x="74852" y="192932"/>
                  </a:lnTo>
                  <a:lnTo>
                    <a:pt x="40551" y="197668"/>
                  </a:lnTo>
                  <a:cubicBezTo>
                    <a:pt x="30209" y="201115"/>
                    <a:pt x="23812" y="205878"/>
                    <a:pt x="23812" y="211138"/>
                  </a:cubicBezTo>
                  <a:cubicBezTo>
                    <a:pt x="23812" y="221659"/>
                    <a:pt x="49399" y="230188"/>
                    <a:pt x="80962" y="230188"/>
                  </a:cubicBezTo>
                  <a:cubicBezTo>
                    <a:pt x="112525" y="230188"/>
                    <a:pt x="138112" y="221659"/>
                    <a:pt x="138112" y="211138"/>
                  </a:cubicBezTo>
                  <a:cubicBezTo>
                    <a:pt x="138112" y="205878"/>
                    <a:pt x="131715" y="201115"/>
                    <a:pt x="121373" y="197668"/>
                  </a:cubicBezTo>
                  <a:lnTo>
                    <a:pt x="80963" y="192088"/>
                  </a:lnTo>
                  <a:close/>
                  <a:moveTo>
                    <a:pt x="241300" y="157163"/>
                  </a:moveTo>
                  <a:lnTo>
                    <a:pt x="304800" y="157163"/>
                  </a:lnTo>
                  <a:lnTo>
                    <a:pt x="304800" y="220663"/>
                  </a:lnTo>
                  <a:lnTo>
                    <a:pt x="239712" y="220663"/>
                  </a:lnTo>
                  <a:lnTo>
                    <a:pt x="238611" y="223086"/>
                  </a:lnTo>
                  <a:lnTo>
                    <a:pt x="223837" y="220641"/>
                  </a:lnTo>
                  <a:lnTo>
                    <a:pt x="223837" y="211770"/>
                  </a:lnTo>
                  <a:lnTo>
                    <a:pt x="236113" y="212626"/>
                  </a:lnTo>
                  <a:cubicBezTo>
                    <a:pt x="238707" y="208756"/>
                    <a:pt x="241300" y="206177"/>
                    <a:pt x="241300" y="203597"/>
                  </a:cubicBezTo>
                  <a:cubicBezTo>
                    <a:pt x="241300" y="177800"/>
                    <a:pt x="241300" y="177800"/>
                    <a:pt x="241300" y="177800"/>
                  </a:cubicBezTo>
                  <a:cubicBezTo>
                    <a:pt x="241300" y="181347"/>
                    <a:pt x="239517" y="184733"/>
                    <a:pt x="236295" y="187816"/>
                  </a:cubicBezTo>
                  <a:lnTo>
                    <a:pt x="223837" y="195310"/>
                  </a:lnTo>
                  <a:lnTo>
                    <a:pt x="223837" y="182139"/>
                  </a:lnTo>
                  <a:lnTo>
                    <a:pt x="236299" y="174564"/>
                  </a:lnTo>
                  <a:cubicBezTo>
                    <a:pt x="239518" y="171450"/>
                    <a:pt x="241300" y="168031"/>
                    <a:pt x="241300" y="164449"/>
                  </a:cubicBezTo>
                  <a:close/>
                  <a:moveTo>
                    <a:pt x="114300" y="139700"/>
                  </a:moveTo>
                  <a:cubicBezTo>
                    <a:pt x="114300" y="152726"/>
                    <a:pt x="142810" y="164449"/>
                    <a:pt x="177800" y="164449"/>
                  </a:cubicBezTo>
                  <a:cubicBezTo>
                    <a:pt x="212790" y="164449"/>
                    <a:pt x="241300" y="152726"/>
                    <a:pt x="241300" y="139700"/>
                  </a:cubicBezTo>
                  <a:cubicBezTo>
                    <a:pt x="241300" y="139700"/>
                    <a:pt x="241300" y="139700"/>
                    <a:pt x="241300" y="150141"/>
                  </a:cubicBezTo>
                  <a:lnTo>
                    <a:pt x="241300" y="157163"/>
                  </a:lnTo>
                  <a:lnTo>
                    <a:pt x="223837" y="157163"/>
                  </a:lnTo>
                  <a:lnTo>
                    <a:pt x="223837" y="182139"/>
                  </a:lnTo>
                  <a:lnTo>
                    <a:pt x="222671" y="182847"/>
                  </a:lnTo>
                  <a:cubicBezTo>
                    <a:pt x="211170" y="187569"/>
                    <a:pt x="195295" y="190500"/>
                    <a:pt x="177800" y="190500"/>
                  </a:cubicBezTo>
                  <a:cubicBezTo>
                    <a:pt x="142810" y="190500"/>
                    <a:pt x="114300" y="178777"/>
                    <a:pt x="114300" y="164449"/>
                  </a:cubicBezTo>
                  <a:cubicBezTo>
                    <a:pt x="114300" y="164449"/>
                    <a:pt x="114300" y="164449"/>
                    <a:pt x="114300" y="139700"/>
                  </a:cubicBezTo>
                  <a:close/>
                  <a:moveTo>
                    <a:pt x="0" y="107950"/>
                  </a:moveTo>
                  <a:lnTo>
                    <a:pt x="80963" y="107950"/>
                  </a:lnTo>
                  <a:lnTo>
                    <a:pt x="80963" y="185738"/>
                  </a:lnTo>
                  <a:lnTo>
                    <a:pt x="80962" y="185738"/>
                  </a:lnTo>
                  <a:lnTo>
                    <a:pt x="72209" y="187116"/>
                  </a:lnTo>
                  <a:lnTo>
                    <a:pt x="65088" y="171450"/>
                  </a:lnTo>
                  <a:lnTo>
                    <a:pt x="0" y="171450"/>
                  </a:lnTo>
                  <a:close/>
                  <a:moveTo>
                    <a:pt x="174625" y="82988"/>
                  </a:moveTo>
                  <a:lnTo>
                    <a:pt x="174625" y="98425"/>
                  </a:lnTo>
                  <a:lnTo>
                    <a:pt x="168293" y="83863"/>
                  </a:lnTo>
                  <a:close/>
                  <a:moveTo>
                    <a:pt x="177800" y="76200"/>
                  </a:moveTo>
                  <a:cubicBezTo>
                    <a:pt x="212790" y="76200"/>
                    <a:pt x="241300" y="86491"/>
                    <a:pt x="241300" y="100642"/>
                  </a:cubicBezTo>
                  <a:cubicBezTo>
                    <a:pt x="241300" y="100642"/>
                    <a:pt x="241300" y="100642"/>
                    <a:pt x="241300" y="126371"/>
                  </a:cubicBezTo>
                  <a:cubicBezTo>
                    <a:pt x="241300" y="140522"/>
                    <a:pt x="212790" y="150813"/>
                    <a:pt x="177800" y="150813"/>
                  </a:cubicBezTo>
                  <a:cubicBezTo>
                    <a:pt x="142810" y="150813"/>
                    <a:pt x="114300" y="140522"/>
                    <a:pt x="114300" y="126371"/>
                  </a:cubicBezTo>
                  <a:cubicBezTo>
                    <a:pt x="114300" y="126371"/>
                    <a:pt x="114300" y="126371"/>
                    <a:pt x="114300" y="100642"/>
                  </a:cubicBezTo>
                  <a:cubicBezTo>
                    <a:pt x="114300" y="93567"/>
                    <a:pt x="121427" y="87456"/>
                    <a:pt x="132929" y="83115"/>
                  </a:cubicBezTo>
                  <a:lnTo>
                    <a:pt x="165768" y="78054"/>
                  </a:lnTo>
                  <a:lnTo>
                    <a:pt x="168293" y="83863"/>
                  </a:lnTo>
                  <a:lnTo>
                    <a:pt x="137389" y="88130"/>
                  </a:lnTo>
                  <a:cubicBezTo>
                    <a:pt x="127047" y="91577"/>
                    <a:pt x="120650" y="96340"/>
                    <a:pt x="120650" y="101600"/>
                  </a:cubicBezTo>
                  <a:cubicBezTo>
                    <a:pt x="120650" y="112121"/>
                    <a:pt x="146237" y="120650"/>
                    <a:pt x="177800" y="120650"/>
                  </a:cubicBezTo>
                  <a:cubicBezTo>
                    <a:pt x="209363" y="120650"/>
                    <a:pt x="234950" y="112121"/>
                    <a:pt x="234950" y="101600"/>
                  </a:cubicBezTo>
                  <a:cubicBezTo>
                    <a:pt x="234950" y="91079"/>
                    <a:pt x="209363" y="82550"/>
                    <a:pt x="177800" y="82550"/>
                  </a:cubicBezTo>
                  <a:lnTo>
                    <a:pt x="174625" y="82988"/>
                  </a:lnTo>
                  <a:lnTo>
                    <a:pt x="174625" y="76689"/>
                  </a:lnTo>
                  <a:close/>
                  <a:moveTo>
                    <a:pt x="92075" y="0"/>
                  </a:moveTo>
                  <a:lnTo>
                    <a:pt x="174625" y="0"/>
                  </a:lnTo>
                  <a:lnTo>
                    <a:pt x="174625" y="76689"/>
                  </a:lnTo>
                  <a:lnTo>
                    <a:pt x="165768" y="78054"/>
                  </a:lnTo>
                  <a:lnTo>
                    <a:pt x="158750" y="61913"/>
                  </a:lnTo>
                  <a:lnTo>
                    <a:pt x="92075" y="6191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25" name="矩形 24"/>
          <p:cNvSpPr/>
          <p:nvPr/>
        </p:nvSpPr>
        <p:spPr>
          <a:xfrm>
            <a:off x="1058590" y="4333708"/>
            <a:ext cx="1696923" cy="700192"/>
          </a:xfrm>
          <a:prstGeom prst="rect">
            <a:avLst/>
          </a:prstGeom>
        </p:spPr>
        <p:txBody>
          <a:bodyPr wrap="square">
            <a:spAutoFit/>
          </a:bodyPr>
          <a:lstStyle/>
          <a:p>
            <a:pPr algn="ctr">
              <a:lnSpc>
                <a:spcPct val="15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6" name="矩形 25"/>
          <p:cNvSpPr/>
          <p:nvPr/>
        </p:nvSpPr>
        <p:spPr>
          <a:xfrm>
            <a:off x="9413138" y="4333708"/>
            <a:ext cx="1696923" cy="700192"/>
          </a:xfrm>
          <a:prstGeom prst="rect">
            <a:avLst/>
          </a:prstGeom>
        </p:spPr>
        <p:txBody>
          <a:bodyPr wrap="square">
            <a:spAutoFit/>
          </a:bodyPr>
          <a:lstStyle/>
          <a:p>
            <a:pPr algn="ctr">
              <a:lnSpc>
                <a:spcPct val="15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7" name="矩形 26"/>
          <p:cNvSpPr/>
          <p:nvPr/>
        </p:nvSpPr>
        <p:spPr>
          <a:xfrm>
            <a:off x="6627041" y="4333708"/>
            <a:ext cx="1696923" cy="700192"/>
          </a:xfrm>
          <a:prstGeom prst="rect">
            <a:avLst/>
          </a:prstGeom>
        </p:spPr>
        <p:txBody>
          <a:bodyPr wrap="square">
            <a:spAutoFit/>
          </a:bodyPr>
          <a:lstStyle/>
          <a:p>
            <a:pPr algn="ctr">
              <a:lnSpc>
                <a:spcPct val="15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8" name="矩形 27"/>
          <p:cNvSpPr/>
          <p:nvPr/>
        </p:nvSpPr>
        <p:spPr>
          <a:xfrm>
            <a:off x="3810122" y="4333708"/>
            <a:ext cx="1696923" cy="738664"/>
          </a:xfrm>
          <a:prstGeom prst="rect">
            <a:avLst/>
          </a:prstGeom>
        </p:spPr>
        <p:txBody>
          <a:bodyPr wrap="square">
            <a:spAutoFit/>
          </a:bodyPr>
          <a:lstStyle/>
          <a:p>
            <a:pPr algn="ctr">
              <a:lnSpc>
                <a:spcPct val="15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1000"/>
                                        <p:tgtEl>
                                          <p:spTgt spid="27"/>
                                        </p:tgtEl>
                                      </p:cBhvr>
                                    </p:animEffect>
                                    <p:anim calcmode="lin" valueType="num">
                                      <p:cBhvr>
                                        <p:cTn id="23" dur="1000" fill="hold"/>
                                        <p:tgtEl>
                                          <p:spTgt spid="27"/>
                                        </p:tgtEl>
                                        <p:attrNameLst>
                                          <p:attrName>ppt_x</p:attrName>
                                        </p:attrNameLst>
                                      </p:cBhvr>
                                      <p:tavLst>
                                        <p:tav tm="0">
                                          <p:val>
                                            <p:strVal val="#ppt_x"/>
                                          </p:val>
                                        </p:tav>
                                        <p:tav tm="100000">
                                          <p:val>
                                            <p:strVal val="#ppt_x"/>
                                          </p:val>
                                        </p:tav>
                                      </p:tavLst>
                                    </p:anim>
                                    <p:anim calcmode="lin" valueType="num">
                                      <p:cBhvr>
                                        <p:cTn id="24" dur="1000" fill="hold"/>
                                        <p:tgtEl>
                                          <p:spTgt spid="2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1000"/>
                                        <p:tgtEl>
                                          <p:spTgt spid="26"/>
                                        </p:tgtEl>
                                      </p:cBhvr>
                                    </p:animEffect>
                                    <p:anim calcmode="lin" valueType="num">
                                      <p:cBhvr>
                                        <p:cTn id="28" dur="1000" fill="hold"/>
                                        <p:tgtEl>
                                          <p:spTgt spid="26"/>
                                        </p:tgtEl>
                                        <p:attrNameLst>
                                          <p:attrName>ppt_x</p:attrName>
                                        </p:attrNameLst>
                                      </p:cBhvr>
                                      <p:tavLst>
                                        <p:tav tm="0">
                                          <p:val>
                                            <p:strVal val="#ppt_x"/>
                                          </p:val>
                                        </p:tav>
                                        <p:tav tm="100000">
                                          <p:val>
                                            <p:strVal val="#ppt_x"/>
                                          </p:val>
                                        </p:tav>
                                      </p:tavLst>
                                    </p:anim>
                                    <p:anim calcmode="lin" valueType="num">
                                      <p:cBhvr>
                                        <p:cTn id="2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7" cstate="screen"/>
          <a:stretch>
            <a:fillRect/>
          </a:stretch>
        </p:blipFill>
        <p:spPr>
          <a:xfrm>
            <a:off x="535" y="4609250"/>
            <a:ext cx="12204834" cy="2926158"/>
          </a:xfrm>
          <a:prstGeom prst="rect">
            <a:avLst/>
          </a:prstGeom>
        </p:spPr>
      </p:pic>
      <p:pic>
        <p:nvPicPr>
          <p:cNvPr id="3" name="图片 2"/>
          <p:cNvPicPr>
            <a:picLocks noChangeAspect="1"/>
          </p:cNvPicPr>
          <p:nvPr/>
        </p:nvPicPr>
        <p:blipFill rotWithShape="1">
          <a:blip r:embed="rId8" cstate="screen"/>
          <a:srcRect/>
          <a:stretch>
            <a:fillRect/>
          </a:stretch>
        </p:blipFill>
        <p:spPr>
          <a:xfrm flipH="1" flipV="1">
            <a:off x="168974" y="121919"/>
            <a:ext cx="630364" cy="755051"/>
          </a:xfrm>
          <a:prstGeom prst="rect">
            <a:avLst/>
          </a:prstGeom>
        </p:spPr>
      </p:pic>
      <p:pic>
        <p:nvPicPr>
          <p:cNvPr id="4" name="图片 3"/>
          <p:cNvPicPr>
            <a:picLocks noChangeAspect="1"/>
          </p:cNvPicPr>
          <p:nvPr/>
        </p:nvPicPr>
        <p:blipFill rotWithShape="1">
          <a:blip r:embed="rId9" cstate="screen"/>
          <a:srcRect/>
          <a:stretch>
            <a:fillRect/>
          </a:stretch>
        </p:blipFill>
        <p:spPr>
          <a:xfrm flipH="1" flipV="1">
            <a:off x="2322894" y="265977"/>
            <a:ext cx="389826" cy="466934"/>
          </a:xfrm>
          <a:prstGeom prst="rect">
            <a:avLst/>
          </a:prstGeom>
        </p:spPr>
      </p:pic>
      <p:pic>
        <p:nvPicPr>
          <p:cNvPr id="5" name="图片 4"/>
          <p:cNvPicPr>
            <a:picLocks noChangeAspect="1"/>
          </p:cNvPicPr>
          <p:nvPr/>
        </p:nvPicPr>
        <p:blipFill rotWithShape="1">
          <a:blip r:embed="rId10" cstate="screen"/>
          <a:srcRect/>
          <a:stretch>
            <a:fillRect/>
          </a:stretch>
        </p:blipFill>
        <p:spPr>
          <a:xfrm flipH="1" flipV="1">
            <a:off x="1408494" y="965637"/>
            <a:ext cx="318706" cy="381747"/>
          </a:xfrm>
          <a:prstGeom prst="rect">
            <a:avLst/>
          </a:prstGeom>
        </p:spPr>
      </p:pic>
      <p:grpSp>
        <p:nvGrpSpPr>
          <p:cNvPr id="6" name="组合 5"/>
          <p:cNvGrpSpPr/>
          <p:nvPr/>
        </p:nvGrpSpPr>
        <p:grpSpPr>
          <a:xfrm>
            <a:off x="3963057" y="1713545"/>
            <a:ext cx="4277360" cy="700336"/>
            <a:chOff x="1036906" y="2154702"/>
            <a:chExt cx="4277360" cy="700336"/>
          </a:xfrm>
        </p:grpSpPr>
        <p:sp>
          <p:nvSpPr>
            <p:cNvPr id="7" name="MH_Number"/>
            <p:cNvSpPr/>
            <p:nvPr>
              <p:custDataLst>
                <p:tags r:id="rId3"/>
              </p:custDataLst>
            </p:nvPr>
          </p:nvSpPr>
          <p:spPr>
            <a:xfrm flipH="1">
              <a:off x="1036907" y="2369292"/>
              <a:ext cx="609000" cy="426438"/>
            </a:xfrm>
            <a:custGeom>
              <a:avLst/>
              <a:gdLst>
                <a:gd name="connsiteX0" fmla="*/ 73025 w 693737"/>
                <a:gd name="connsiteY0" fmla="*/ 0 h 384175"/>
                <a:gd name="connsiteX1" fmla="*/ 0 w 693737"/>
                <a:gd name="connsiteY1" fmla="*/ 0 h 384175"/>
                <a:gd name="connsiteX2" fmla="*/ 0 w 693737"/>
                <a:gd name="connsiteY2" fmla="*/ 384175 h 384175"/>
                <a:gd name="connsiteX3" fmla="*/ 73025 w 693737"/>
                <a:gd name="connsiteY3" fmla="*/ 384175 h 384175"/>
                <a:gd name="connsiteX4" fmla="*/ 693737 w 693737"/>
                <a:gd name="connsiteY4" fmla="*/ 0 h 384175"/>
                <a:gd name="connsiteX5" fmla="*/ 138112 w 693737"/>
                <a:gd name="connsiteY5" fmla="*/ 0 h 384175"/>
                <a:gd name="connsiteX6" fmla="*/ 138112 w 693737"/>
                <a:gd name="connsiteY6" fmla="*/ 384175 h 384175"/>
                <a:gd name="connsiteX7" fmla="*/ 693737 w 693737"/>
                <a:gd name="connsiteY7" fmla="*/ 384175 h 384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3737" h="384175">
                  <a:moveTo>
                    <a:pt x="73025" y="0"/>
                  </a:moveTo>
                  <a:lnTo>
                    <a:pt x="0" y="0"/>
                  </a:lnTo>
                  <a:lnTo>
                    <a:pt x="0" y="384175"/>
                  </a:lnTo>
                  <a:lnTo>
                    <a:pt x="73025" y="384175"/>
                  </a:lnTo>
                  <a:close/>
                  <a:moveTo>
                    <a:pt x="693737" y="0"/>
                  </a:moveTo>
                  <a:lnTo>
                    <a:pt x="138112" y="0"/>
                  </a:lnTo>
                  <a:lnTo>
                    <a:pt x="138112" y="384175"/>
                  </a:lnTo>
                  <a:lnTo>
                    <a:pt x="693737" y="384175"/>
                  </a:lnTo>
                  <a:close/>
                </a:path>
              </a:pathLst>
            </a:custGeom>
            <a:solidFill>
              <a:schemeClr val="accent1">
                <a:lumMod val="60000"/>
                <a:lumOff val="40000"/>
              </a:schemeClr>
            </a:solidFill>
            <a:ln w="25400" cap="flat" cmpd="sng" algn="ctr">
              <a:noFill/>
              <a:prstDash val="solid"/>
            </a:ln>
            <a:effectLst/>
          </p:spPr>
          <p:txBody>
            <a:bodyPr wrap="square" lIns="0" tIns="0" rIns="144000" bIns="0" anchor="ctr">
              <a:noAutofit/>
            </a:bodyPr>
            <a:lstStyle/>
            <a:p>
              <a:pPr algn="ctr">
                <a:defRPr/>
              </a:pPr>
              <a:r>
                <a:rPr lang="en-US" altLang="zh-CN" sz="2800" kern="0" dirty="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4</a:t>
              </a:r>
              <a:endParaRPr lang="zh-CN" altLang="en-US" sz="2800" kern="0" dirty="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8" name="MH_Title"/>
            <p:cNvSpPr/>
            <p:nvPr>
              <p:custDataLst>
                <p:tags r:id="rId4"/>
              </p:custDataLst>
            </p:nvPr>
          </p:nvSpPr>
          <p:spPr>
            <a:xfrm flipH="1">
              <a:off x="1036906" y="2154702"/>
              <a:ext cx="4277360" cy="70033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chemeClr val="accent1">
                  <a:lumMod val="40000"/>
                  <a:lumOff val="6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0" tIns="0" rIns="0" bIns="0" numCol="1" spcCol="0" rtlCol="0" fromWordArt="0" anchor="ctr" anchorCtr="0" forceAA="0" compatLnSpc="1">
              <a:noAutofit/>
            </a:bodyPr>
            <a:lstStyle/>
            <a:p>
              <a:pPr>
                <a:lnSpc>
                  <a:spcPct val="130000"/>
                </a:lnSpc>
              </a:pPr>
              <a:r>
                <a:rPr lang="zh-CN" altLang="en-US" sz="3200" b="1" spc="600" dirty="0">
                  <a:solidFill>
                    <a:schemeClr val="accent1">
                      <a:lumMod val="7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工作实践</a:t>
              </a:r>
              <a:endParaRPr lang="zh-CN" altLang="en-US" sz="3600" b="1" spc="600" dirty="0">
                <a:solidFill>
                  <a:schemeClr val="accent1">
                    <a:lumMod val="7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9" name="MH_Title"/>
          <p:cNvSpPr txBox="1">
            <a:spLocks noChangeArrowheads="1"/>
          </p:cNvSpPr>
          <p:nvPr>
            <p:custDataLst>
              <p:tags r:id="rId2"/>
            </p:custDataLst>
          </p:nvPr>
        </p:nvSpPr>
        <p:spPr bwMode="auto">
          <a:xfrm>
            <a:off x="3963057" y="2823617"/>
            <a:ext cx="4277360" cy="1740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gn="ctr">
              <a:lnSpc>
                <a:spcPct val="130000"/>
              </a:lnSpc>
            </a:pP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，点击此处更换文本点击此处更换文本点击此处更换文本点击此处更换文本</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工作实践</a:t>
            </a:r>
          </a:p>
        </p:txBody>
      </p:sp>
      <p:grpSp>
        <p:nvGrpSpPr>
          <p:cNvPr id="8" name="03ac4060-96e4-4bec-86be-e7291585589a"/>
          <p:cNvGrpSpPr>
            <a:grpSpLocks noChangeAspect="1"/>
          </p:cNvGrpSpPr>
          <p:nvPr/>
        </p:nvGrpSpPr>
        <p:grpSpPr>
          <a:xfrm>
            <a:off x="760848" y="2030303"/>
            <a:ext cx="10872352" cy="3799358"/>
            <a:chOff x="760848" y="1634063"/>
            <a:chExt cx="10872352" cy="3799358"/>
          </a:xfrm>
        </p:grpSpPr>
        <p:sp>
          <p:nvSpPr>
            <p:cNvPr id="9" name="íṩľíḍè-TextBox 2"/>
            <p:cNvSpPr txBox="1"/>
            <p:nvPr/>
          </p:nvSpPr>
          <p:spPr>
            <a:xfrm>
              <a:off x="8861929" y="2369005"/>
              <a:ext cx="2771271" cy="685284"/>
            </a:xfrm>
            <a:prstGeom prst="rect">
              <a:avLst/>
            </a:prstGeom>
          </p:spPr>
          <p:txBody>
            <a:bodyPr vert="horz" wrap="square" lIns="91440" tIns="45720" rIns="91440" bIns="45720">
              <a:noAutofit/>
            </a:bodyPr>
            <a:lstStyle/>
            <a:p>
              <a:pP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 name="íṩľíḍè-TextBox 3"/>
            <p:cNvSpPr txBox="1"/>
            <p:nvPr/>
          </p:nvSpPr>
          <p:spPr>
            <a:xfrm>
              <a:off x="8863725" y="2036477"/>
              <a:ext cx="1261884" cy="307777"/>
            </a:xfrm>
            <a:prstGeom prst="rect">
              <a:avLst/>
            </a:prstGeom>
            <a:noFill/>
          </p:spPr>
          <p:txBody>
            <a:bodyPr wrap="none">
              <a:noAutofit/>
            </a:bodyPr>
            <a:lstStyle/>
            <a:p>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11" name="íṩľíḍè-Oval 4"/>
            <p:cNvSpPr/>
            <p:nvPr/>
          </p:nvSpPr>
          <p:spPr>
            <a:xfrm>
              <a:off x="5515189" y="2868286"/>
              <a:ext cx="1161621" cy="116162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2" name="íṩľíḍè-Oval 5"/>
            <p:cNvSpPr/>
            <p:nvPr/>
          </p:nvSpPr>
          <p:spPr>
            <a:xfrm>
              <a:off x="5152182" y="2505279"/>
              <a:ext cx="1887635" cy="1887635"/>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3" name="íṩľíḍè-Oval 6"/>
            <p:cNvSpPr/>
            <p:nvPr/>
          </p:nvSpPr>
          <p:spPr>
            <a:xfrm>
              <a:off x="6751744" y="2892601"/>
              <a:ext cx="377527" cy="377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4" name="íṩľíḍè-Oval 7"/>
            <p:cNvSpPr/>
            <p:nvPr/>
          </p:nvSpPr>
          <p:spPr>
            <a:xfrm>
              <a:off x="4861777" y="2214874"/>
              <a:ext cx="2468446" cy="2468446"/>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5" name="íṩľíḍè-Oval 8"/>
            <p:cNvSpPr/>
            <p:nvPr/>
          </p:nvSpPr>
          <p:spPr>
            <a:xfrm>
              <a:off x="4571371" y="1924468"/>
              <a:ext cx="3049256" cy="3049256"/>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6" name="íṩľíḍè-Oval 9"/>
            <p:cNvSpPr/>
            <p:nvPr/>
          </p:nvSpPr>
          <p:spPr>
            <a:xfrm>
              <a:off x="4906032" y="2554379"/>
              <a:ext cx="377527" cy="37752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7" name="íṩľíḍè-Oval 10"/>
            <p:cNvSpPr/>
            <p:nvPr/>
          </p:nvSpPr>
          <p:spPr>
            <a:xfrm>
              <a:off x="6719230" y="4555541"/>
              <a:ext cx="377527" cy="3775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8" name="íṩľíḍè-Oval 11"/>
            <p:cNvSpPr/>
            <p:nvPr/>
          </p:nvSpPr>
          <p:spPr>
            <a:xfrm>
              <a:off x="4280966" y="1634063"/>
              <a:ext cx="3630067" cy="3630067"/>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9" name="íṩľíḍè-Oval 12"/>
            <p:cNvSpPr/>
            <p:nvPr/>
          </p:nvSpPr>
          <p:spPr>
            <a:xfrm>
              <a:off x="4575812" y="4467401"/>
              <a:ext cx="377527" cy="37752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0" name="íṩľíḍè-TextBox 13"/>
            <p:cNvSpPr txBox="1"/>
            <p:nvPr/>
          </p:nvSpPr>
          <p:spPr>
            <a:xfrm>
              <a:off x="6755527" y="2925476"/>
              <a:ext cx="383438" cy="307777"/>
            </a:xfrm>
            <a:prstGeom prst="rect">
              <a:avLst/>
            </a:prstGeom>
            <a:noFill/>
          </p:spPr>
          <p:txBody>
            <a:bodyPr wrap="none">
              <a:normAutofit/>
            </a:bodyPr>
            <a:lstStyle/>
            <a:p>
              <a:r>
                <a:rPr lang="id-ID" sz="1400" b="1">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01</a:t>
              </a:r>
            </a:p>
          </p:txBody>
        </p:sp>
        <p:sp>
          <p:nvSpPr>
            <p:cNvPr id="21" name="íṩľíḍè-TextBox 14"/>
            <p:cNvSpPr txBox="1"/>
            <p:nvPr/>
          </p:nvSpPr>
          <p:spPr>
            <a:xfrm>
              <a:off x="4901326" y="2586809"/>
              <a:ext cx="383438" cy="307777"/>
            </a:xfrm>
            <a:prstGeom prst="rect">
              <a:avLst/>
            </a:prstGeom>
            <a:noFill/>
          </p:spPr>
          <p:txBody>
            <a:bodyPr wrap="none">
              <a:normAutofit/>
            </a:bodyPr>
            <a:lstStyle/>
            <a:p>
              <a:r>
                <a:rPr lang="id-ID" sz="1400" b="1">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02</a:t>
              </a:r>
            </a:p>
          </p:txBody>
        </p:sp>
        <p:sp>
          <p:nvSpPr>
            <p:cNvPr id="22" name="íṩľíḍè-TextBox 15"/>
            <p:cNvSpPr txBox="1"/>
            <p:nvPr/>
          </p:nvSpPr>
          <p:spPr>
            <a:xfrm>
              <a:off x="6721661" y="4593410"/>
              <a:ext cx="383438" cy="307777"/>
            </a:xfrm>
            <a:prstGeom prst="rect">
              <a:avLst/>
            </a:prstGeom>
            <a:noFill/>
          </p:spPr>
          <p:txBody>
            <a:bodyPr wrap="none">
              <a:normAutofit/>
            </a:bodyPr>
            <a:lstStyle/>
            <a:p>
              <a:r>
                <a:rPr lang="id-ID" sz="1400" b="1">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03</a:t>
              </a:r>
            </a:p>
          </p:txBody>
        </p:sp>
        <p:sp>
          <p:nvSpPr>
            <p:cNvPr id="23" name="íṩľíḍè-TextBox 16"/>
            <p:cNvSpPr txBox="1"/>
            <p:nvPr/>
          </p:nvSpPr>
          <p:spPr>
            <a:xfrm>
              <a:off x="4579593" y="4500277"/>
              <a:ext cx="383438" cy="307777"/>
            </a:xfrm>
            <a:prstGeom prst="rect">
              <a:avLst/>
            </a:prstGeom>
            <a:noFill/>
          </p:spPr>
          <p:txBody>
            <a:bodyPr wrap="none">
              <a:normAutofit/>
            </a:bodyPr>
            <a:lstStyle/>
            <a:p>
              <a:r>
                <a:rPr lang="id-ID" sz="1400" b="1">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04</a:t>
              </a:r>
            </a:p>
          </p:txBody>
        </p:sp>
        <p:sp>
          <p:nvSpPr>
            <p:cNvPr id="24" name="íṩľíḍè-TextBox 17"/>
            <p:cNvSpPr txBox="1"/>
            <p:nvPr/>
          </p:nvSpPr>
          <p:spPr>
            <a:xfrm>
              <a:off x="8472466" y="4748137"/>
              <a:ext cx="2771271" cy="685284"/>
            </a:xfrm>
            <a:prstGeom prst="rect">
              <a:avLst/>
            </a:prstGeom>
          </p:spPr>
          <p:txBody>
            <a:bodyPr vert="horz" wrap="square" lIns="91440" tIns="45720" rIns="91440" bIns="45720">
              <a:noAutofit/>
            </a:bodyPr>
            <a:lstStyle/>
            <a:p>
              <a:pP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5" name="íṩľíḍè-TextBox 18"/>
            <p:cNvSpPr txBox="1"/>
            <p:nvPr/>
          </p:nvSpPr>
          <p:spPr>
            <a:xfrm>
              <a:off x="8474262" y="4415609"/>
              <a:ext cx="1261884" cy="307777"/>
            </a:xfrm>
            <a:prstGeom prst="rect">
              <a:avLst/>
            </a:prstGeom>
            <a:noFill/>
          </p:spPr>
          <p:txBody>
            <a:bodyPr wrap="none">
              <a:noAutofit/>
            </a:bodyPr>
            <a:lstStyle/>
            <a:p>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6" name="íṩľíḍè-TextBox 19"/>
            <p:cNvSpPr txBox="1"/>
            <p:nvPr/>
          </p:nvSpPr>
          <p:spPr>
            <a:xfrm>
              <a:off x="760848" y="2157337"/>
              <a:ext cx="2458361" cy="685284"/>
            </a:xfrm>
            <a:prstGeom prst="rect">
              <a:avLst/>
            </a:prstGeom>
          </p:spPr>
          <p:txBody>
            <a:bodyPr vert="horz" wrap="square" lIns="91440" tIns="45720" rIns="91440" bIns="45720">
              <a:noAutofit/>
            </a:bodyPr>
            <a:lstStyle/>
            <a:p>
              <a:pPr algn="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7" name="íṩľíḍè-TextBox 20"/>
            <p:cNvSpPr txBox="1"/>
            <p:nvPr/>
          </p:nvSpPr>
          <p:spPr>
            <a:xfrm>
              <a:off x="2020080" y="1824809"/>
              <a:ext cx="1261885" cy="307777"/>
            </a:xfrm>
            <a:prstGeom prst="rect">
              <a:avLst/>
            </a:prstGeom>
            <a:noFill/>
          </p:spPr>
          <p:txBody>
            <a:bodyPr wrap="none">
              <a:noAutofit/>
            </a:bodyPr>
            <a:lstStyle/>
            <a:p>
              <a:pPr algn="r"/>
              <a:r>
                <a:rPr lang="zh-CN" altLang="en-US" sz="2000" b="1"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8" name="íṩľíḍè-TextBox 21"/>
            <p:cNvSpPr txBox="1"/>
            <p:nvPr/>
          </p:nvSpPr>
          <p:spPr>
            <a:xfrm>
              <a:off x="798203" y="4671940"/>
              <a:ext cx="2458361" cy="685284"/>
            </a:xfrm>
            <a:prstGeom prst="rect">
              <a:avLst/>
            </a:prstGeom>
          </p:spPr>
          <p:txBody>
            <a:bodyPr vert="horz" wrap="square" lIns="91440" tIns="45720" rIns="91440" bIns="45720">
              <a:noAutofit/>
            </a:bodyPr>
            <a:lstStyle/>
            <a:p>
              <a:pPr algn="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9" name="íṩľíḍè-TextBox 22"/>
            <p:cNvSpPr txBox="1"/>
            <p:nvPr/>
          </p:nvSpPr>
          <p:spPr>
            <a:xfrm>
              <a:off x="1994680" y="4339412"/>
              <a:ext cx="1261884" cy="307777"/>
            </a:xfrm>
            <a:prstGeom prst="rect">
              <a:avLst/>
            </a:prstGeom>
            <a:noFill/>
          </p:spPr>
          <p:txBody>
            <a:bodyPr wrap="none">
              <a:noAutofit/>
            </a:bodyPr>
            <a:lstStyle/>
            <a:p>
              <a:pPr algn="r"/>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nvGrpSpPr>
            <p:cNvPr id="30" name="Group 23"/>
            <p:cNvGrpSpPr/>
            <p:nvPr/>
          </p:nvGrpSpPr>
          <p:grpSpPr>
            <a:xfrm>
              <a:off x="5900161" y="3110424"/>
              <a:ext cx="390522" cy="323848"/>
              <a:chOff x="6289676" y="3660775"/>
              <a:chExt cx="260350" cy="215900"/>
            </a:xfrm>
            <a:solidFill>
              <a:schemeClr val="bg1"/>
            </a:solidFill>
          </p:grpSpPr>
          <p:sp>
            <p:nvSpPr>
              <p:cNvPr id="55" name="íṩľíḍè-Oval 48"/>
              <p:cNvSpPr/>
              <p:nvPr/>
            </p:nvSpPr>
            <p:spPr bwMode="auto">
              <a:xfrm>
                <a:off x="6392864" y="3822700"/>
                <a:ext cx="53975" cy="539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6" name="íṩľíḍè-Freeform: Shape 49"/>
              <p:cNvSpPr/>
              <p:nvPr/>
            </p:nvSpPr>
            <p:spPr bwMode="auto">
              <a:xfrm>
                <a:off x="6348414" y="3762375"/>
                <a:ext cx="142875" cy="52388"/>
              </a:xfrm>
              <a:custGeom>
                <a:avLst/>
                <a:gdLst>
                  <a:gd name="T0" fmla="*/ 50 w 54"/>
                  <a:gd name="T1" fmla="*/ 20 h 20"/>
                  <a:gd name="T2" fmla="*/ 46 w 54"/>
                  <a:gd name="T3" fmla="*/ 18 h 20"/>
                  <a:gd name="T4" fmla="*/ 27 w 54"/>
                  <a:gd name="T5" fmla="*/ 8 h 20"/>
                  <a:gd name="T6" fmla="*/ 8 w 54"/>
                  <a:gd name="T7" fmla="*/ 18 h 20"/>
                  <a:gd name="T8" fmla="*/ 2 w 54"/>
                  <a:gd name="T9" fmla="*/ 19 h 20"/>
                  <a:gd name="T10" fmla="*/ 1 w 54"/>
                  <a:gd name="T11" fmla="*/ 13 h 20"/>
                  <a:gd name="T12" fmla="*/ 27 w 54"/>
                  <a:gd name="T13" fmla="*/ 0 h 20"/>
                  <a:gd name="T14" fmla="*/ 53 w 54"/>
                  <a:gd name="T15" fmla="*/ 13 h 20"/>
                  <a:gd name="T16" fmla="*/ 52 w 54"/>
                  <a:gd name="T17" fmla="*/ 19 h 20"/>
                  <a:gd name="T18" fmla="*/ 50 w 54"/>
                  <a:gd name="T1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50" y="20"/>
                    </a:moveTo>
                    <a:cubicBezTo>
                      <a:pt x="48" y="20"/>
                      <a:pt x="47" y="19"/>
                      <a:pt x="46" y="18"/>
                    </a:cubicBezTo>
                    <a:cubicBezTo>
                      <a:pt x="42" y="12"/>
                      <a:pt x="35" y="8"/>
                      <a:pt x="27" y="8"/>
                    </a:cubicBezTo>
                    <a:cubicBezTo>
                      <a:pt x="19" y="8"/>
                      <a:pt x="12" y="12"/>
                      <a:pt x="8" y="18"/>
                    </a:cubicBezTo>
                    <a:cubicBezTo>
                      <a:pt x="6" y="20"/>
                      <a:pt x="4" y="20"/>
                      <a:pt x="2" y="19"/>
                    </a:cubicBezTo>
                    <a:cubicBezTo>
                      <a:pt x="0" y="17"/>
                      <a:pt x="0" y="15"/>
                      <a:pt x="1" y="13"/>
                    </a:cubicBezTo>
                    <a:cubicBezTo>
                      <a:pt x="7" y="5"/>
                      <a:pt x="17" y="0"/>
                      <a:pt x="27" y="0"/>
                    </a:cubicBezTo>
                    <a:cubicBezTo>
                      <a:pt x="37" y="0"/>
                      <a:pt x="47" y="5"/>
                      <a:pt x="53" y="13"/>
                    </a:cubicBezTo>
                    <a:cubicBezTo>
                      <a:pt x="54" y="15"/>
                      <a:pt x="54" y="17"/>
                      <a:pt x="52" y="19"/>
                    </a:cubicBezTo>
                    <a:cubicBezTo>
                      <a:pt x="51" y="19"/>
                      <a:pt x="50" y="20"/>
                      <a:pt x="50"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7" name="íṩľíḍè-Freeform: Shape 50"/>
              <p:cNvSpPr/>
              <p:nvPr/>
            </p:nvSpPr>
            <p:spPr bwMode="auto">
              <a:xfrm>
                <a:off x="6289676" y="3660775"/>
                <a:ext cx="260350" cy="69850"/>
              </a:xfrm>
              <a:custGeom>
                <a:avLst/>
                <a:gdLst>
                  <a:gd name="T0" fmla="*/ 4 w 98"/>
                  <a:gd name="T1" fmla="*/ 26 h 26"/>
                  <a:gd name="T2" fmla="*/ 1 w 98"/>
                  <a:gd name="T3" fmla="*/ 25 h 26"/>
                  <a:gd name="T4" fmla="*/ 2 w 98"/>
                  <a:gd name="T5" fmla="*/ 19 h 26"/>
                  <a:gd name="T6" fmla="*/ 49 w 98"/>
                  <a:gd name="T7" fmla="*/ 0 h 26"/>
                  <a:gd name="T8" fmla="*/ 96 w 98"/>
                  <a:gd name="T9" fmla="*/ 19 h 26"/>
                  <a:gd name="T10" fmla="*/ 97 w 98"/>
                  <a:gd name="T11" fmla="*/ 25 h 26"/>
                  <a:gd name="T12" fmla="*/ 91 w 98"/>
                  <a:gd name="T13" fmla="*/ 25 h 26"/>
                  <a:gd name="T14" fmla="*/ 49 w 98"/>
                  <a:gd name="T15" fmla="*/ 8 h 26"/>
                  <a:gd name="T16" fmla="*/ 7 w 98"/>
                  <a:gd name="T17" fmla="*/ 25 h 26"/>
                  <a:gd name="T18" fmla="*/ 4 w 98"/>
                  <a:gd name="T1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26">
                    <a:moveTo>
                      <a:pt x="4" y="26"/>
                    </a:moveTo>
                    <a:cubicBezTo>
                      <a:pt x="3" y="26"/>
                      <a:pt x="2" y="25"/>
                      <a:pt x="1" y="25"/>
                    </a:cubicBezTo>
                    <a:cubicBezTo>
                      <a:pt x="0" y="23"/>
                      <a:pt x="0" y="20"/>
                      <a:pt x="2" y="19"/>
                    </a:cubicBezTo>
                    <a:cubicBezTo>
                      <a:pt x="15" y="7"/>
                      <a:pt x="31" y="0"/>
                      <a:pt x="49" y="0"/>
                    </a:cubicBezTo>
                    <a:cubicBezTo>
                      <a:pt x="67" y="0"/>
                      <a:pt x="83" y="7"/>
                      <a:pt x="96" y="19"/>
                    </a:cubicBezTo>
                    <a:cubicBezTo>
                      <a:pt x="98" y="20"/>
                      <a:pt x="98" y="23"/>
                      <a:pt x="97" y="25"/>
                    </a:cubicBezTo>
                    <a:cubicBezTo>
                      <a:pt x="95" y="26"/>
                      <a:pt x="93" y="26"/>
                      <a:pt x="91" y="25"/>
                    </a:cubicBezTo>
                    <a:cubicBezTo>
                      <a:pt x="79" y="14"/>
                      <a:pt x="65" y="8"/>
                      <a:pt x="49" y="8"/>
                    </a:cubicBezTo>
                    <a:cubicBezTo>
                      <a:pt x="33" y="8"/>
                      <a:pt x="19" y="14"/>
                      <a:pt x="7" y="25"/>
                    </a:cubicBezTo>
                    <a:cubicBezTo>
                      <a:pt x="6" y="26"/>
                      <a:pt x="5" y="26"/>
                      <a:pt x="4"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8" name="íṩľíḍè-Freeform: Shape 51"/>
              <p:cNvSpPr/>
              <p:nvPr/>
            </p:nvSpPr>
            <p:spPr bwMode="auto">
              <a:xfrm>
                <a:off x="6318251" y="3711575"/>
                <a:ext cx="203200" cy="60325"/>
              </a:xfrm>
              <a:custGeom>
                <a:avLst/>
                <a:gdLst>
                  <a:gd name="T0" fmla="*/ 72 w 76"/>
                  <a:gd name="T1" fmla="*/ 22 h 23"/>
                  <a:gd name="T2" fmla="*/ 69 w 76"/>
                  <a:gd name="T3" fmla="*/ 21 h 23"/>
                  <a:gd name="T4" fmla="*/ 38 w 76"/>
                  <a:gd name="T5" fmla="*/ 8 h 23"/>
                  <a:gd name="T6" fmla="*/ 7 w 76"/>
                  <a:gd name="T7" fmla="*/ 21 h 23"/>
                  <a:gd name="T8" fmla="*/ 1 w 76"/>
                  <a:gd name="T9" fmla="*/ 21 h 23"/>
                  <a:gd name="T10" fmla="*/ 1 w 76"/>
                  <a:gd name="T11" fmla="*/ 15 h 23"/>
                  <a:gd name="T12" fmla="*/ 38 w 76"/>
                  <a:gd name="T13" fmla="*/ 0 h 23"/>
                  <a:gd name="T14" fmla="*/ 75 w 76"/>
                  <a:gd name="T15" fmla="*/ 15 h 23"/>
                  <a:gd name="T16" fmla="*/ 75 w 76"/>
                  <a:gd name="T17" fmla="*/ 21 h 23"/>
                  <a:gd name="T18" fmla="*/ 72 w 76"/>
                  <a:gd name="T19"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23">
                    <a:moveTo>
                      <a:pt x="72" y="22"/>
                    </a:moveTo>
                    <a:cubicBezTo>
                      <a:pt x="71" y="22"/>
                      <a:pt x="70" y="22"/>
                      <a:pt x="69" y="21"/>
                    </a:cubicBezTo>
                    <a:cubicBezTo>
                      <a:pt x="61" y="13"/>
                      <a:pt x="50" y="8"/>
                      <a:pt x="38" y="8"/>
                    </a:cubicBezTo>
                    <a:cubicBezTo>
                      <a:pt x="26" y="8"/>
                      <a:pt x="15" y="13"/>
                      <a:pt x="7" y="21"/>
                    </a:cubicBezTo>
                    <a:cubicBezTo>
                      <a:pt x="5" y="23"/>
                      <a:pt x="3" y="23"/>
                      <a:pt x="1" y="21"/>
                    </a:cubicBezTo>
                    <a:cubicBezTo>
                      <a:pt x="0" y="19"/>
                      <a:pt x="0" y="17"/>
                      <a:pt x="1" y="15"/>
                    </a:cubicBezTo>
                    <a:cubicBezTo>
                      <a:pt x="11" y="6"/>
                      <a:pt x="24" y="0"/>
                      <a:pt x="38" y="0"/>
                    </a:cubicBezTo>
                    <a:cubicBezTo>
                      <a:pt x="52" y="0"/>
                      <a:pt x="65" y="6"/>
                      <a:pt x="75" y="15"/>
                    </a:cubicBezTo>
                    <a:cubicBezTo>
                      <a:pt x="76" y="17"/>
                      <a:pt x="76" y="19"/>
                      <a:pt x="75" y="21"/>
                    </a:cubicBezTo>
                    <a:cubicBezTo>
                      <a:pt x="74" y="22"/>
                      <a:pt x="73" y="22"/>
                      <a:pt x="7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31" name="íṩľíḍè-TextBox 24"/>
            <p:cNvSpPr txBox="1"/>
            <p:nvPr/>
          </p:nvSpPr>
          <p:spPr>
            <a:xfrm>
              <a:off x="5699897" y="3501211"/>
              <a:ext cx="792205" cy="307777"/>
            </a:xfrm>
            <a:prstGeom prst="rect">
              <a:avLst/>
            </a:prstGeom>
            <a:noFill/>
          </p:spPr>
          <p:txBody>
            <a:bodyPr wrap="none">
              <a:normAutofit/>
            </a:bodyPr>
            <a:lstStyle/>
            <a:p>
              <a:pPr algn="ctr"/>
              <a:r>
                <a:rPr lang="id-ID" sz="1400" b="1">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Source</a:t>
              </a:r>
            </a:p>
          </p:txBody>
        </p:sp>
        <p:grpSp>
          <p:nvGrpSpPr>
            <p:cNvPr id="32" name="Group 25"/>
            <p:cNvGrpSpPr/>
            <p:nvPr/>
          </p:nvGrpSpPr>
          <p:grpSpPr>
            <a:xfrm>
              <a:off x="8576731" y="2172759"/>
              <a:ext cx="214313" cy="341313"/>
              <a:chOff x="9728201" y="1546225"/>
              <a:chExt cx="214313" cy="341313"/>
            </a:xfrm>
            <a:solidFill>
              <a:schemeClr val="accent2"/>
            </a:solidFill>
          </p:grpSpPr>
          <p:sp>
            <p:nvSpPr>
              <p:cNvPr id="51" name="íṩľíḍè-Freeform: Shape 44"/>
              <p:cNvSpPr/>
              <p:nvPr/>
            </p:nvSpPr>
            <p:spPr bwMode="auto">
              <a:xfrm>
                <a:off x="9728201" y="1546225"/>
                <a:ext cx="214313" cy="341313"/>
              </a:xfrm>
              <a:custGeom>
                <a:avLst/>
                <a:gdLst>
                  <a:gd name="T0" fmla="*/ 68 w 80"/>
                  <a:gd name="T1" fmla="*/ 0 h 128"/>
                  <a:gd name="T2" fmla="*/ 11 w 80"/>
                  <a:gd name="T3" fmla="*/ 0 h 128"/>
                  <a:gd name="T4" fmla="*/ 0 w 80"/>
                  <a:gd name="T5" fmla="*/ 11 h 128"/>
                  <a:gd name="T6" fmla="*/ 0 w 80"/>
                  <a:gd name="T7" fmla="*/ 116 h 128"/>
                  <a:gd name="T8" fmla="*/ 11 w 80"/>
                  <a:gd name="T9" fmla="*/ 128 h 128"/>
                  <a:gd name="T10" fmla="*/ 68 w 80"/>
                  <a:gd name="T11" fmla="*/ 128 h 128"/>
                  <a:gd name="T12" fmla="*/ 80 w 80"/>
                  <a:gd name="T13" fmla="*/ 116 h 128"/>
                  <a:gd name="T14" fmla="*/ 80 w 80"/>
                  <a:gd name="T15" fmla="*/ 11 h 128"/>
                  <a:gd name="T16" fmla="*/ 68 w 80"/>
                  <a:gd name="T17" fmla="*/ 0 h 128"/>
                  <a:gd name="T18" fmla="*/ 72 w 80"/>
                  <a:gd name="T19" fmla="*/ 116 h 128"/>
                  <a:gd name="T20" fmla="*/ 68 w 80"/>
                  <a:gd name="T21" fmla="*/ 120 h 128"/>
                  <a:gd name="T22" fmla="*/ 11 w 80"/>
                  <a:gd name="T23" fmla="*/ 120 h 128"/>
                  <a:gd name="T24" fmla="*/ 8 w 80"/>
                  <a:gd name="T25" fmla="*/ 116 h 128"/>
                  <a:gd name="T26" fmla="*/ 8 w 80"/>
                  <a:gd name="T27" fmla="*/ 11 h 128"/>
                  <a:gd name="T28" fmla="*/ 11 w 80"/>
                  <a:gd name="T29" fmla="*/ 8 h 128"/>
                  <a:gd name="T30" fmla="*/ 68 w 80"/>
                  <a:gd name="T31" fmla="*/ 8 h 128"/>
                  <a:gd name="T32" fmla="*/ 72 w 80"/>
                  <a:gd name="T33" fmla="*/ 11 h 128"/>
                  <a:gd name="T34" fmla="*/ 72 w 80"/>
                  <a:gd name="T35" fmla="*/ 11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28">
                    <a:moveTo>
                      <a:pt x="68" y="0"/>
                    </a:moveTo>
                    <a:cubicBezTo>
                      <a:pt x="11" y="0"/>
                      <a:pt x="11" y="0"/>
                      <a:pt x="11" y="0"/>
                    </a:cubicBezTo>
                    <a:cubicBezTo>
                      <a:pt x="5" y="0"/>
                      <a:pt x="0" y="5"/>
                      <a:pt x="0" y="11"/>
                    </a:cubicBezTo>
                    <a:cubicBezTo>
                      <a:pt x="0" y="116"/>
                      <a:pt x="0" y="116"/>
                      <a:pt x="0" y="116"/>
                    </a:cubicBezTo>
                    <a:cubicBezTo>
                      <a:pt x="0" y="123"/>
                      <a:pt x="5" y="128"/>
                      <a:pt x="11" y="128"/>
                    </a:cubicBezTo>
                    <a:cubicBezTo>
                      <a:pt x="68" y="128"/>
                      <a:pt x="68" y="128"/>
                      <a:pt x="68" y="128"/>
                    </a:cubicBezTo>
                    <a:cubicBezTo>
                      <a:pt x="75" y="128"/>
                      <a:pt x="80" y="123"/>
                      <a:pt x="80" y="116"/>
                    </a:cubicBezTo>
                    <a:cubicBezTo>
                      <a:pt x="80" y="11"/>
                      <a:pt x="80" y="11"/>
                      <a:pt x="80" y="11"/>
                    </a:cubicBezTo>
                    <a:cubicBezTo>
                      <a:pt x="80" y="5"/>
                      <a:pt x="75" y="0"/>
                      <a:pt x="68" y="0"/>
                    </a:cubicBezTo>
                    <a:close/>
                    <a:moveTo>
                      <a:pt x="72" y="116"/>
                    </a:moveTo>
                    <a:cubicBezTo>
                      <a:pt x="72" y="118"/>
                      <a:pt x="70" y="120"/>
                      <a:pt x="68" y="120"/>
                    </a:cubicBezTo>
                    <a:cubicBezTo>
                      <a:pt x="11" y="120"/>
                      <a:pt x="11" y="120"/>
                      <a:pt x="11" y="120"/>
                    </a:cubicBezTo>
                    <a:cubicBezTo>
                      <a:pt x="9" y="120"/>
                      <a:pt x="8" y="118"/>
                      <a:pt x="8" y="116"/>
                    </a:cubicBezTo>
                    <a:cubicBezTo>
                      <a:pt x="8" y="11"/>
                      <a:pt x="8" y="11"/>
                      <a:pt x="8" y="11"/>
                    </a:cubicBezTo>
                    <a:cubicBezTo>
                      <a:pt x="8" y="9"/>
                      <a:pt x="9" y="8"/>
                      <a:pt x="11" y="8"/>
                    </a:cubicBezTo>
                    <a:cubicBezTo>
                      <a:pt x="68" y="8"/>
                      <a:pt x="68" y="8"/>
                      <a:pt x="68" y="8"/>
                    </a:cubicBezTo>
                    <a:cubicBezTo>
                      <a:pt x="70" y="8"/>
                      <a:pt x="72" y="9"/>
                      <a:pt x="72" y="11"/>
                    </a:cubicBezTo>
                    <a:lnTo>
                      <a:pt x="72" y="1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2" name="íṩľíḍè-Freeform: Shape 45"/>
              <p:cNvSpPr/>
              <p:nvPr/>
            </p:nvSpPr>
            <p:spPr bwMode="auto">
              <a:xfrm>
                <a:off x="9771064" y="1600200"/>
                <a:ext cx="128588" cy="223838"/>
              </a:xfrm>
              <a:custGeom>
                <a:avLst/>
                <a:gdLst>
                  <a:gd name="T0" fmla="*/ 40 w 48"/>
                  <a:gd name="T1" fmla="*/ 0 h 84"/>
                  <a:gd name="T2" fmla="*/ 7 w 48"/>
                  <a:gd name="T3" fmla="*/ 0 h 84"/>
                  <a:gd name="T4" fmla="*/ 7 w 48"/>
                  <a:gd name="T5" fmla="*/ 0 h 84"/>
                  <a:gd name="T6" fmla="*/ 7 w 48"/>
                  <a:gd name="T7" fmla="*/ 0 h 84"/>
                  <a:gd name="T8" fmla="*/ 0 w 48"/>
                  <a:gd name="T9" fmla="*/ 7 h 84"/>
                  <a:gd name="T10" fmla="*/ 0 w 48"/>
                  <a:gd name="T11" fmla="*/ 76 h 84"/>
                  <a:gd name="T12" fmla="*/ 7 w 48"/>
                  <a:gd name="T13" fmla="*/ 84 h 84"/>
                  <a:gd name="T14" fmla="*/ 40 w 48"/>
                  <a:gd name="T15" fmla="*/ 84 h 84"/>
                  <a:gd name="T16" fmla="*/ 48 w 48"/>
                  <a:gd name="T17" fmla="*/ 76 h 84"/>
                  <a:gd name="T18" fmla="*/ 48 w 48"/>
                  <a:gd name="T19" fmla="*/ 7 h 84"/>
                  <a:gd name="T20" fmla="*/ 40 w 48"/>
                  <a:gd name="T21" fmla="*/ 0 h 84"/>
                  <a:gd name="T22" fmla="*/ 44 w 48"/>
                  <a:gd name="T23" fmla="*/ 76 h 84"/>
                  <a:gd name="T24" fmla="*/ 40 w 48"/>
                  <a:gd name="T25" fmla="*/ 80 h 84"/>
                  <a:gd name="T26" fmla="*/ 7 w 48"/>
                  <a:gd name="T27" fmla="*/ 80 h 84"/>
                  <a:gd name="T28" fmla="*/ 4 w 48"/>
                  <a:gd name="T29" fmla="*/ 76 h 84"/>
                  <a:gd name="T30" fmla="*/ 4 w 48"/>
                  <a:gd name="T31" fmla="*/ 7 h 84"/>
                  <a:gd name="T32" fmla="*/ 7 w 48"/>
                  <a:gd name="T33" fmla="*/ 4 h 84"/>
                  <a:gd name="T34" fmla="*/ 40 w 48"/>
                  <a:gd name="T35" fmla="*/ 4 h 84"/>
                  <a:gd name="T36" fmla="*/ 44 w 48"/>
                  <a:gd name="T37" fmla="*/ 7 h 84"/>
                  <a:gd name="T38" fmla="*/ 44 w 48"/>
                  <a:gd name="T39" fmla="*/ 7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 h="84">
                    <a:moveTo>
                      <a:pt x="40" y="0"/>
                    </a:moveTo>
                    <a:cubicBezTo>
                      <a:pt x="7" y="0"/>
                      <a:pt x="7" y="0"/>
                      <a:pt x="7" y="0"/>
                    </a:cubicBezTo>
                    <a:cubicBezTo>
                      <a:pt x="7" y="0"/>
                      <a:pt x="7" y="0"/>
                      <a:pt x="7" y="0"/>
                    </a:cubicBezTo>
                    <a:cubicBezTo>
                      <a:pt x="7" y="0"/>
                      <a:pt x="7" y="0"/>
                      <a:pt x="7" y="0"/>
                    </a:cubicBezTo>
                    <a:cubicBezTo>
                      <a:pt x="3" y="0"/>
                      <a:pt x="0" y="3"/>
                      <a:pt x="0" y="7"/>
                    </a:cubicBezTo>
                    <a:cubicBezTo>
                      <a:pt x="0" y="76"/>
                      <a:pt x="0" y="76"/>
                      <a:pt x="0" y="76"/>
                    </a:cubicBezTo>
                    <a:cubicBezTo>
                      <a:pt x="0" y="80"/>
                      <a:pt x="3" y="84"/>
                      <a:pt x="7" y="84"/>
                    </a:cubicBezTo>
                    <a:cubicBezTo>
                      <a:pt x="40" y="84"/>
                      <a:pt x="40" y="84"/>
                      <a:pt x="40" y="84"/>
                    </a:cubicBezTo>
                    <a:cubicBezTo>
                      <a:pt x="44" y="84"/>
                      <a:pt x="48" y="80"/>
                      <a:pt x="48" y="76"/>
                    </a:cubicBezTo>
                    <a:cubicBezTo>
                      <a:pt x="48" y="7"/>
                      <a:pt x="48" y="7"/>
                      <a:pt x="48" y="7"/>
                    </a:cubicBezTo>
                    <a:cubicBezTo>
                      <a:pt x="48" y="3"/>
                      <a:pt x="44" y="0"/>
                      <a:pt x="40" y="0"/>
                    </a:cubicBezTo>
                    <a:close/>
                    <a:moveTo>
                      <a:pt x="44" y="76"/>
                    </a:moveTo>
                    <a:cubicBezTo>
                      <a:pt x="44" y="78"/>
                      <a:pt x="42" y="80"/>
                      <a:pt x="40" y="80"/>
                    </a:cubicBezTo>
                    <a:cubicBezTo>
                      <a:pt x="7" y="80"/>
                      <a:pt x="7" y="80"/>
                      <a:pt x="7" y="80"/>
                    </a:cubicBezTo>
                    <a:cubicBezTo>
                      <a:pt x="5" y="80"/>
                      <a:pt x="4" y="78"/>
                      <a:pt x="4" y="76"/>
                    </a:cubicBezTo>
                    <a:cubicBezTo>
                      <a:pt x="4" y="7"/>
                      <a:pt x="4" y="7"/>
                      <a:pt x="4" y="7"/>
                    </a:cubicBezTo>
                    <a:cubicBezTo>
                      <a:pt x="4" y="5"/>
                      <a:pt x="5" y="4"/>
                      <a:pt x="7" y="4"/>
                    </a:cubicBezTo>
                    <a:cubicBezTo>
                      <a:pt x="40" y="4"/>
                      <a:pt x="40" y="4"/>
                      <a:pt x="40" y="4"/>
                    </a:cubicBezTo>
                    <a:cubicBezTo>
                      <a:pt x="42" y="4"/>
                      <a:pt x="44" y="5"/>
                      <a:pt x="44" y="7"/>
                    </a:cubicBezTo>
                    <a:lnTo>
                      <a:pt x="44"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3" name="íṩľíḍè-Freeform: Shape 46"/>
              <p:cNvSpPr/>
              <p:nvPr/>
            </p:nvSpPr>
            <p:spPr bwMode="auto">
              <a:xfrm>
                <a:off x="9813926" y="1577975"/>
                <a:ext cx="42863" cy="11113"/>
              </a:xfrm>
              <a:custGeom>
                <a:avLst/>
                <a:gdLst>
                  <a:gd name="T0" fmla="*/ 2 w 16"/>
                  <a:gd name="T1" fmla="*/ 4 h 4"/>
                  <a:gd name="T2" fmla="*/ 14 w 16"/>
                  <a:gd name="T3" fmla="*/ 4 h 4"/>
                  <a:gd name="T4" fmla="*/ 16 w 16"/>
                  <a:gd name="T5" fmla="*/ 2 h 4"/>
                  <a:gd name="T6" fmla="*/ 14 w 16"/>
                  <a:gd name="T7" fmla="*/ 0 h 4"/>
                  <a:gd name="T8" fmla="*/ 2 w 16"/>
                  <a:gd name="T9" fmla="*/ 0 h 4"/>
                  <a:gd name="T10" fmla="*/ 0 w 16"/>
                  <a:gd name="T11" fmla="*/ 2 h 4"/>
                  <a:gd name="T12" fmla="*/ 2 w 1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2" y="4"/>
                    </a:moveTo>
                    <a:cubicBezTo>
                      <a:pt x="14" y="4"/>
                      <a:pt x="14" y="4"/>
                      <a:pt x="14" y="4"/>
                    </a:cubicBezTo>
                    <a:cubicBezTo>
                      <a:pt x="15" y="4"/>
                      <a:pt x="16" y="3"/>
                      <a:pt x="16" y="2"/>
                    </a:cubicBezTo>
                    <a:cubicBezTo>
                      <a:pt x="16" y="1"/>
                      <a:pt x="15" y="0"/>
                      <a:pt x="1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4" name="íṩľíḍè-Oval 47"/>
              <p:cNvSpPr/>
              <p:nvPr/>
            </p:nvSpPr>
            <p:spPr bwMode="auto">
              <a:xfrm>
                <a:off x="9825039" y="1835150"/>
                <a:ext cx="20638" cy="206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33" name="Group 26"/>
            <p:cNvGrpSpPr/>
            <p:nvPr/>
          </p:nvGrpSpPr>
          <p:grpSpPr>
            <a:xfrm>
              <a:off x="3371324" y="1994958"/>
              <a:ext cx="255588" cy="341313"/>
              <a:chOff x="10390189" y="1546225"/>
              <a:chExt cx="255588" cy="341313"/>
            </a:xfrm>
            <a:solidFill>
              <a:schemeClr val="accent3"/>
            </a:solidFill>
          </p:grpSpPr>
          <p:sp>
            <p:nvSpPr>
              <p:cNvPr id="48" name="íṩľíḍè-Freeform: Shape 41"/>
              <p:cNvSpPr/>
              <p:nvPr/>
            </p:nvSpPr>
            <p:spPr bwMode="auto">
              <a:xfrm>
                <a:off x="10390189" y="1546225"/>
                <a:ext cx="255588" cy="341313"/>
              </a:xfrm>
              <a:custGeom>
                <a:avLst/>
                <a:gdLst>
                  <a:gd name="T0" fmla="*/ 85 w 96"/>
                  <a:gd name="T1" fmla="*/ 8 h 128"/>
                  <a:gd name="T2" fmla="*/ 88 w 96"/>
                  <a:gd name="T3" fmla="*/ 11 h 128"/>
                  <a:gd name="T4" fmla="*/ 88 w 96"/>
                  <a:gd name="T5" fmla="*/ 117 h 128"/>
                  <a:gd name="T6" fmla="*/ 85 w 96"/>
                  <a:gd name="T7" fmla="*/ 120 h 128"/>
                  <a:gd name="T8" fmla="*/ 11 w 96"/>
                  <a:gd name="T9" fmla="*/ 120 h 128"/>
                  <a:gd name="T10" fmla="*/ 8 w 96"/>
                  <a:gd name="T11" fmla="*/ 117 h 128"/>
                  <a:gd name="T12" fmla="*/ 8 w 96"/>
                  <a:gd name="T13" fmla="*/ 11 h 128"/>
                  <a:gd name="T14" fmla="*/ 11 w 96"/>
                  <a:gd name="T15" fmla="*/ 8 h 128"/>
                  <a:gd name="T16" fmla="*/ 85 w 96"/>
                  <a:gd name="T17" fmla="*/ 8 h 128"/>
                  <a:gd name="T18" fmla="*/ 85 w 96"/>
                  <a:gd name="T19" fmla="*/ 0 h 128"/>
                  <a:gd name="T20" fmla="*/ 11 w 96"/>
                  <a:gd name="T21" fmla="*/ 0 h 128"/>
                  <a:gd name="T22" fmla="*/ 0 w 96"/>
                  <a:gd name="T23" fmla="*/ 11 h 128"/>
                  <a:gd name="T24" fmla="*/ 0 w 96"/>
                  <a:gd name="T25" fmla="*/ 117 h 128"/>
                  <a:gd name="T26" fmla="*/ 11 w 96"/>
                  <a:gd name="T27" fmla="*/ 128 h 128"/>
                  <a:gd name="T28" fmla="*/ 85 w 96"/>
                  <a:gd name="T29" fmla="*/ 128 h 128"/>
                  <a:gd name="T30" fmla="*/ 96 w 96"/>
                  <a:gd name="T31" fmla="*/ 117 h 128"/>
                  <a:gd name="T32" fmla="*/ 96 w 96"/>
                  <a:gd name="T33" fmla="*/ 11 h 128"/>
                  <a:gd name="T34" fmla="*/ 85 w 96"/>
                  <a:gd name="T3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128">
                    <a:moveTo>
                      <a:pt x="85" y="8"/>
                    </a:moveTo>
                    <a:cubicBezTo>
                      <a:pt x="86" y="8"/>
                      <a:pt x="88" y="9"/>
                      <a:pt x="88" y="11"/>
                    </a:cubicBezTo>
                    <a:cubicBezTo>
                      <a:pt x="88" y="117"/>
                      <a:pt x="88" y="117"/>
                      <a:pt x="88" y="117"/>
                    </a:cubicBezTo>
                    <a:cubicBezTo>
                      <a:pt x="88" y="118"/>
                      <a:pt x="86" y="120"/>
                      <a:pt x="85" y="120"/>
                    </a:cubicBezTo>
                    <a:cubicBezTo>
                      <a:pt x="11" y="120"/>
                      <a:pt x="11" y="120"/>
                      <a:pt x="11" y="120"/>
                    </a:cubicBezTo>
                    <a:cubicBezTo>
                      <a:pt x="9" y="120"/>
                      <a:pt x="8" y="118"/>
                      <a:pt x="8" y="117"/>
                    </a:cubicBezTo>
                    <a:cubicBezTo>
                      <a:pt x="8" y="11"/>
                      <a:pt x="8" y="11"/>
                      <a:pt x="8" y="11"/>
                    </a:cubicBezTo>
                    <a:cubicBezTo>
                      <a:pt x="8" y="9"/>
                      <a:pt x="9" y="8"/>
                      <a:pt x="11" y="8"/>
                    </a:cubicBezTo>
                    <a:cubicBezTo>
                      <a:pt x="85" y="8"/>
                      <a:pt x="85" y="8"/>
                      <a:pt x="85" y="8"/>
                    </a:cubicBezTo>
                    <a:moveTo>
                      <a:pt x="85" y="0"/>
                    </a:moveTo>
                    <a:cubicBezTo>
                      <a:pt x="11" y="0"/>
                      <a:pt x="11" y="0"/>
                      <a:pt x="11" y="0"/>
                    </a:cubicBezTo>
                    <a:cubicBezTo>
                      <a:pt x="5" y="0"/>
                      <a:pt x="0" y="5"/>
                      <a:pt x="0" y="11"/>
                    </a:cubicBezTo>
                    <a:cubicBezTo>
                      <a:pt x="0" y="117"/>
                      <a:pt x="0" y="117"/>
                      <a:pt x="0" y="117"/>
                    </a:cubicBezTo>
                    <a:cubicBezTo>
                      <a:pt x="0" y="123"/>
                      <a:pt x="5" y="128"/>
                      <a:pt x="11" y="128"/>
                    </a:cubicBezTo>
                    <a:cubicBezTo>
                      <a:pt x="85" y="128"/>
                      <a:pt x="85" y="128"/>
                      <a:pt x="85" y="128"/>
                    </a:cubicBezTo>
                    <a:cubicBezTo>
                      <a:pt x="91" y="128"/>
                      <a:pt x="96" y="123"/>
                      <a:pt x="96" y="117"/>
                    </a:cubicBezTo>
                    <a:cubicBezTo>
                      <a:pt x="96" y="11"/>
                      <a:pt x="96" y="11"/>
                      <a:pt x="96" y="11"/>
                    </a:cubicBezTo>
                    <a:cubicBezTo>
                      <a:pt x="96" y="5"/>
                      <a:pt x="91" y="0"/>
                      <a:pt x="8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9" name="íṩľíḍè-Freeform: Shape 42"/>
              <p:cNvSpPr/>
              <p:nvPr/>
            </p:nvSpPr>
            <p:spPr bwMode="auto">
              <a:xfrm>
                <a:off x="10433051" y="1589088"/>
                <a:ext cx="169863" cy="234950"/>
              </a:xfrm>
              <a:custGeom>
                <a:avLst/>
                <a:gdLst>
                  <a:gd name="T0" fmla="*/ 57 w 64"/>
                  <a:gd name="T1" fmla="*/ 4 h 88"/>
                  <a:gd name="T2" fmla="*/ 60 w 64"/>
                  <a:gd name="T3" fmla="*/ 7 h 88"/>
                  <a:gd name="T4" fmla="*/ 60 w 64"/>
                  <a:gd name="T5" fmla="*/ 81 h 88"/>
                  <a:gd name="T6" fmla="*/ 57 w 64"/>
                  <a:gd name="T7" fmla="*/ 84 h 88"/>
                  <a:gd name="T8" fmla="*/ 7 w 64"/>
                  <a:gd name="T9" fmla="*/ 84 h 88"/>
                  <a:gd name="T10" fmla="*/ 4 w 64"/>
                  <a:gd name="T11" fmla="*/ 81 h 88"/>
                  <a:gd name="T12" fmla="*/ 4 w 64"/>
                  <a:gd name="T13" fmla="*/ 7 h 88"/>
                  <a:gd name="T14" fmla="*/ 7 w 64"/>
                  <a:gd name="T15" fmla="*/ 4 h 88"/>
                  <a:gd name="T16" fmla="*/ 57 w 64"/>
                  <a:gd name="T17" fmla="*/ 4 h 88"/>
                  <a:gd name="T18" fmla="*/ 57 w 64"/>
                  <a:gd name="T19" fmla="*/ 0 h 88"/>
                  <a:gd name="T20" fmla="*/ 7 w 64"/>
                  <a:gd name="T21" fmla="*/ 0 h 88"/>
                  <a:gd name="T22" fmla="*/ 0 w 64"/>
                  <a:gd name="T23" fmla="*/ 7 h 88"/>
                  <a:gd name="T24" fmla="*/ 0 w 64"/>
                  <a:gd name="T25" fmla="*/ 81 h 88"/>
                  <a:gd name="T26" fmla="*/ 7 w 64"/>
                  <a:gd name="T27" fmla="*/ 88 h 88"/>
                  <a:gd name="T28" fmla="*/ 57 w 64"/>
                  <a:gd name="T29" fmla="*/ 88 h 88"/>
                  <a:gd name="T30" fmla="*/ 64 w 64"/>
                  <a:gd name="T31" fmla="*/ 81 h 88"/>
                  <a:gd name="T32" fmla="*/ 64 w 64"/>
                  <a:gd name="T33" fmla="*/ 7 h 88"/>
                  <a:gd name="T34" fmla="*/ 57 w 64"/>
                  <a:gd name="T35"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 h="88">
                    <a:moveTo>
                      <a:pt x="57" y="4"/>
                    </a:moveTo>
                    <a:cubicBezTo>
                      <a:pt x="58" y="4"/>
                      <a:pt x="60" y="5"/>
                      <a:pt x="60" y="7"/>
                    </a:cubicBezTo>
                    <a:cubicBezTo>
                      <a:pt x="60" y="81"/>
                      <a:pt x="60" y="81"/>
                      <a:pt x="60" y="81"/>
                    </a:cubicBezTo>
                    <a:cubicBezTo>
                      <a:pt x="60" y="82"/>
                      <a:pt x="58" y="84"/>
                      <a:pt x="57" y="84"/>
                    </a:cubicBezTo>
                    <a:cubicBezTo>
                      <a:pt x="7" y="84"/>
                      <a:pt x="7" y="84"/>
                      <a:pt x="7" y="84"/>
                    </a:cubicBezTo>
                    <a:cubicBezTo>
                      <a:pt x="5" y="84"/>
                      <a:pt x="4" y="82"/>
                      <a:pt x="4" y="81"/>
                    </a:cubicBezTo>
                    <a:cubicBezTo>
                      <a:pt x="4" y="7"/>
                      <a:pt x="4" y="7"/>
                      <a:pt x="4" y="7"/>
                    </a:cubicBezTo>
                    <a:cubicBezTo>
                      <a:pt x="4" y="5"/>
                      <a:pt x="5" y="4"/>
                      <a:pt x="7" y="4"/>
                    </a:cubicBezTo>
                    <a:cubicBezTo>
                      <a:pt x="57" y="4"/>
                      <a:pt x="57" y="4"/>
                      <a:pt x="57" y="4"/>
                    </a:cubicBezTo>
                    <a:moveTo>
                      <a:pt x="57" y="0"/>
                    </a:moveTo>
                    <a:cubicBezTo>
                      <a:pt x="7" y="0"/>
                      <a:pt x="7" y="0"/>
                      <a:pt x="7" y="0"/>
                    </a:cubicBezTo>
                    <a:cubicBezTo>
                      <a:pt x="3" y="0"/>
                      <a:pt x="0" y="3"/>
                      <a:pt x="0" y="7"/>
                    </a:cubicBezTo>
                    <a:cubicBezTo>
                      <a:pt x="0" y="81"/>
                      <a:pt x="0" y="81"/>
                      <a:pt x="0" y="81"/>
                    </a:cubicBezTo>
                    <a:cubicBezTo>
                      <a:pt x="0" y="85"/>
                      <a:pt x="3" y="88"/>
                      <a:pt x="7" y="88"/>
                    </a:cubicBezTo>
                    <a:cubicBezTo>
                      <a:pt x="57" y="88"/>
                      <a:pt x="57" y="88"/>
                      <a:pt x="57" y="88"/>
                    </a:cubicBezTo>
                    <a:cubicBezTo>
                      <a:pt x="61" y="88"/>
                      <a:pt x="64" y="85"/>
                      <a:pt x="64" y="81"/>
                    </a:cubicBezTo>
                    <a:cubicBezTo>
                      <a:pt x="64" y="7"/>
                      <a:pt x="64" y="7"/>
                      <a:pt x="64" y="7"/>
                    </a:cubicBezTo>
                    <a:cubicBezTo>
                      <a:pt x="64" y="3"/>
                      <a:pt x="61" y="0"/>
                      <a:pt x="5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0" name="íṩľíḍè-Oval 43"/>
              <p:cNvSpPr/>
              <p:nvPr/>
            </p:nvSpPr>
            <p:spPr bwMode="auto">
              <a:xfrm>
                <a:off x="10507664" y="1835150"/>
                <a:ext cx="20638" cy="206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34" name="Group 27"/>
            <p:cNvGrpSpPr/>
            <p:nvPr/>
          </p:nvGrpSpPr>
          <p:grpSpPr>
            <a:xfrm>
              <a:off x="7068492" y="2332624"/>
              <a:ext cx="1338908" cy="649565"/>
              <a:chOff x="7068492" y="2332624"/>
              <a:chExt cx="1338908" cy="649565"/>
            </a:xfrm>
          </p:grpSpPr>
          <p:cxnSp>
            <p:nvCxnSpPr>
              <p:cNvPr id="46" name="íṩľíḍè-Straight Connector 39"/>
              <p:cNvCxnSpPr/>
              <p:nvPr/>
            </p:nvCxnSpPr>
            <p:spPr>
              <a:xfrm flipV="1">
                <a:off x="7068492" y="2336800"/>
                <a:ext cx="640808" cy="64538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7" name="íṩľíḍè-Straight Connector 40"/>
              <p:cNvCxnSpPr/>
              <p:nvPr/>
            </p:nvCxnSpPr>
            <p:spPr>
              <a:xfrm>
                <a:off x="7710671" y="2332624"/>
                <a:ext cx="696729" cy="0"/>
              </a:xfrm>
              <a:prstGeom prst="line">
                <a:avLst/>
              </a:prstGeom>
              <a:ln w="19050">
                <a:solidFill>
                  <a:schemeClr val="accent2"/>
                </a:solidFill>
                <a:tailEnd type="diamond"/>
              </a:ln>
            </p:spPr>
            <p:style>
              <a:lnRef idx="1">
                <a:schemeClr val="accent1"/>
              </a:lnRef>
              <a:fillRef idx="0">
                <a:schemeClr val="accent1"/>
              </a:fillRef>
              <a:effectRef idx="0">
                <a:schemeClr val="accent1"/>
              </a:effectRef>
              <a:fontRef idx="minor">
                <a:schemeClr val="tx1"/>
              </a:fontRef>
            </p:style>
          </p:cxnSp>
        </p:grpSp>
        <p:grpSp>
          <p:nvGrpSpPr>
            <p:cNvPr id="35" name="Group 28"/>
            <p:cNvGrpSpPr/>
            <p:nvPr/>
          </p:nvGrpSpPr>
          <p:grpSpPr>
            <a:xfrm>
              <a:off x="3776133" y="2150533"/>
              <a:ext cx="1191156" cy="533206"/>
              <a:chOff x="3776133" y="2150533"/>
              <a:chExt cx="1191156" cy="533206"/>
            </a:xfrm>
          </p:grpSpPr>
          <p:cxnSp>
            <p:nvCxnSpPr>
              <p:cNvPr id="44" name="íṩľíḍè-Straight Connector 37"/>
              <p:cNvCxnSpPr/>
              <p:nvPr/>
            </p:nvCxnSpPr>
            <p:spPr>
              <a:xfrm flipH="1" flipV="1">
                <a:off x="4437866" y="2150533"/>
                <a:ext cx="529423" cy="533206"/>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5" name="íṩľíḍè-Straight Connector 38"/>
              <p:cNvCxnSpPr/>
              <p:nvPr/>
            </p:nvCxnSpPr>
            <p:spPr>
              <a:xfrm flipH="1">
                <a:off x="3776133" y="2162507"/>
                <a:ext cx="659714" cy="0"/>
              </a:xfrm>
              <a:prstGeom prst="line">
                <a:avLst/>
              </a:prstGeom>
              <a:ln w="19050">
                <a:solidFill>
                  <a:schemeClr val="accent3"/>
                </a:solidFill>
                <a:tailEnd type="diamond"/>
              </a:ln>
            </p:spPr>
            <p:style>
              <a:lnRef idx="1">
                <a:schemeClr val="accent1"/>
              </a:lnRef>
              <a:fillRef idx="0">
                <a:schemeClr val="accent1"/>
              </a:fillRef>
              <a:effectRef idx="0">
                <a:schemeClr val="accent1"/>
              </a:effectRef>
              <a:fontRef idx="minor">
                <a:schemeClr val="tx1"/>
              </a:fontRef>
            </p:style>
          </p:cxnSp>
        </p:grpSp>
        <p:grpSp>
          <p:nvGrpSpPr>
            <p:cNvPr id="36" name="Group 29"/>
            <p:cNvGrpSpPr/>
            <p:nvPr/>
          </p:nvGrpSpPr>
          <p:grpSpPr>
            <a:xfrm>
              <a:off x="3312122" y="4483242"/>
              <a:ext cx="400024" cy="374940"/>
              <a:chOff x="4836122" y="1968640"/>
              <a:chExt cx="400024" cy="374940"/>
            </a:xfrm>
            <a:solidFill>
              <a:schemeClr val="accent5"/>
            </a:solidFill>
          </p:grpSpPr>
          <p:sp>
            <p:nvSpPr>
              <p:cNvPr id="42" name="íṩľíḍè-Freeform: Shape 35"/>
              <p:cNvSpPr/>
              <p:nvPr/>
            </p:nvSpPr>
            <p:spPr bwMode="auto">
              <a:xfrm>
                <a:off x="4886290" y="2018808"/>
                <a:ext cx="301008" cy="199352"/>
              </a:xfrm>
              <a:custGeom>
                <a:avLst/>
                <a:gdLst>
                  <a:gd name="T0" fmla="*/ 92 w 96"/>
                  <a:gd name="T1" fmla="*/ 0 h 64"/>
                  <a:gd name="T2" fmla="*/ 4 w 96"/>
                  <a:gd name="T3" fmla="*/ 0 h 64"/>
                  <a:gd name="T4" fmla="*/ 0 w 96"/>
                  <a:gd name="T5" fmla="*/ 4 h 64"/>
                  <a:gd name="T6" fmla="*/ 0 w 96"/>
                  <a:gd name="T7" fmla="*/ 60 h 64"/>
                  <a:gd name="T8" fmla="*/ 4 w 96"/>
                  <a:gd name="T9" fmla="*/ 64 h 64"/>
                  <a:gd name="T10" fmla="*/ 92 w 96"/>
                  <a:gd name="T11" fmla="*/ 64 h 64"/>
                  <a:gd name="T12" fmla="*/ 96 w 96"/>
                  <a:gd name="T13" fmla="*/ 60 h 64"/>
                  <a:gd name="T14" fmla="*/ 96 w 96"/>
                  <a:gd name="T15" fmla="*/ 4 h 64"/>
                  <a:gd name="T16" fmla="*/ 92 w 96"/>
                  <a:gd name="T17" fmla="*/ 0 h 64"/>
                  <a:gd name="T18" fmla="*/ 92 w 96"/>
                  <a:gd name="T19" fmla="*/ 60 h 64"/>
                  <a:gd name="T20" fmla="*/ 4 w 96"/>
                  <a:gd name="T21" fmla="*/ 60 h 64"/>
                  <a:gd name="T22" fmla="*/ 4 w 96"/>
                  <a:gd name="T23" fmla="*/ 4 h 64"/>
                  <a:gd name="T24" fmla="*/ 92 w 96"/>
                  <a:gd name="T25" fmla="*/ 4 h 64"/>
                  <a:gd name="T26" fmla="*/ 92 w 96"/>
                  <a:gd name="T2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64">
                    <a:moveTo>
                      <a:pt x="92" y="0"/>
                    </a:moveTo>
                    <a:cubicBezTo>
                      <a:pt x="4" y="0"/>
                      <a:pt x="4" y="0"/>
                      <a:pt x="4" y="0"/>
                    </a:cubicBezTo>
                    <a:cubicBezTo>
                      <a:pt x="2" y="0"/>
                      <a:pt x="0" y="2"/>
                      <a:pt x="0" y="4"/>
                    </a:cubicBezTo>
                    <a:cubicBezTo>
                      <a:pt x="0" y="60"/>
                      <a:pt x="0" y="60"/>
                      <a:pt x="0" y="60"/>
                    </a:cubicBezTo>
                    <a:cubicBezTo>
                      <a:pt x="0" y="62"/>
                      <a:pt x="2" y="64"/>
                      <a:pt x="4" y="64"/>
                    </a:cubicBezTo>
                    <a:cubicBezTo>
                      <a:pt x="92" y="64"/>
                      <a:pt x="92" y="64"/>
                      <a:pt x="92" y="64"/>
                    </a:cubicBezTo>
                    <a:cubicBezTo>
                      <a:pt x="94" y="64"/>
                      <a:pt x="96" y="62"/>
                      <a:pt x="96" y="60"/>
                    </a:cubicBezTo>
                    <a:cubicBezTo>
                      <a:pt x="96" y="4"/>
                      <a:pt x="96" y="4"/>
                      <a:pt x="96" y="4"/>
                    </a:cubicBezTo>
                    <a:cubicBezTo>
                      <a:pt x="96" y="2"/>
                      <a:pt x="94" y="0"/>
                      <a:pt x="92" y="0"/>
                    </a:cubicBezTo>
                    <a:close/>
                    <a:moveTo>
                      <a:pt x="92" y="60"/>
                    </a:moveTo>
                    <a:cubicBezTo>
                      <a:pt x="4" y="60"/>
                      <a:pt x="4" y="60"/>
                      <a:pt x="4" y="60"/>
                    </a:cubicBezTo>
                    <a:cubicBezTo>
                      <a:pt x="4" y="4"/>
                      <a:pt x="4" y="4"/>
                      <a:pt x="4" y="4"/>
                    </a:cubicBezTo>
                    <a:cubicBezTo>
                      <a:pt x="92" y="4"/>
                      <a:pt x="92" y="4"/>
                      <a:pt x="92" y="4"/>
                    </a:cubicBezTo>
                    <a:lnTo>
                      <a:pt x="92" y="6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3" name="íṩľíḍè-Freeform: Shape 36"/>
              <p:cNvSpPr/>
              <p:nvPr/>
            </p:nvSpPr>
            <p:spPr bwMode="auto">
              <a:xfrm>
                <a:off x="4836122" y="1968640"/>
                <a:ext cx="400024" cy="374940"/>
              </a:xfrm>
              <a:custGeom>
                <a:avLst/>
                <a:gdLst>
                  <a:gd name="T0" fmla="*/ 116 w 128"/>
                  <a:gd name="T1" fmla="*/ 0 h 120"/>
                  <a:gd name="T2" fmla="*/ 12 w 128"/>
                  <a:gd name="T3" fmla="*/ 0 h 120"/>
                  <a:gd name="T4" fmla="*/ 0 w 128"/>
                  <a:gd name="T5" fmla="*/ 12 h 120"/>
                  <a:gd name="T6" fmla="*/ 0 w 128"/>
                  <a:gd name="T7" fmla="*/ 92 h 120"/>
                  <a:gd name="T8" fmla="*/ 12 w 128"/>
                  <a:gd name="T9" fmla="*/ 104 h 120"/>
                  <a:gd name="T10" fmla="*/ 52 w 128"/>
                  <a:gd name="T11" fmla="*/ 104 h 120"/>
                  <a:gd name="T12" fmla="*/ 52 w 128"/>
                  <a:gd name="T13" fmla="*/ 109 h 120"/>
                  <a:gd name="T14" fmla="*/ 27 w 128"/>
                  <a:gd name="T15" fmla="*/ 112 h 120"/>
                  <a:gd name="T16" fmla="*/ 24 w 128"/>
                  <a:gd name="T17" fmla="*/ 116 h 120"/>
                  <a:gd name="T18" fmla="*/ 28 w 128"/>
                  <a:gd name="T19" fmla="*/ 120 h 120"/>
                  <a:gd name="T20" fmla="*/ 100 w 128"/>
                  <a:gd name="T21" fmla="*/ 120 h 120"/>
                  <a:gd name="T22" fmla="*/ 104 w 128"/>
                  <a:gd name="T23" fmla="*/ 116 h 120"/>
                  <a:gd name="T24" fmla="*/ 101 w 128"/>
                  <a:gd name="T25" fmla="*/ 112 h 120"/>
                  <a:gd name="T26" fmla="*/ 76 w 128"/>
                  <a:gd name="T27" fmla="*/ 109 h 120"/>
                  <a:gd name="T28" fmla="*/ 76 w 128"/>
                  <a:gd name="T29" fmla="*/ 104 h 120"/>
                  <a:gd name="T30" fmla="*/ 116 w 128"/>
                  <a:gd name="T31" fmla="*/ 104 h 120"/>
                  <a:gd name="T32" fmla="*/ 128 w 128"/>
                  <a:gd name="T33" fmla="*/ 92 h 120"/>
                  <a:gd name="T34" fmla="*/ 128 w 128"/>
                  <a:gd name="T35" fmla="*/ 12 h 120"/>
                  <a:gd name="T36" fmla="*/ 116 w 128"/>
                  <a:gd name="T37" fmla="*/ 0 h 120"/>
                  <a:gd name="T38" fmla="*/ 120 w 128"/>
                  <a:gd name="T39" fmla="*/ 92 h 120"/>
                  <a:gd name="T40" fmla="*/ 116 w 128"/>
                  <a:gd name="T41" fmla="*/ 96 h 120"/>
                  <a:gd name="T42" fmla="*/ 80 w 128"/>
                  <a:gd name="T43" fmla="*/ 96 h 120"/>
                  <a:gd name="T44" fmla="*/ 48 w 128"/>
                  <a:gd name="T45" fmla="*/ 96 h 120"/>
                  <a:gd name="T46" fmla="*/ 12 w 128"/>
                  <a:gd name="T47" fmla="*/ 96 h 120"/>
                  <a:gd name="T48" fmla="*/ 8 w 128"/>
                  <a:gd name="T49" fmla="*/ 92 h 120"/>
                  <a:gd name="T50" fmla="*/ 8 w 128"/>
                  <a:gd name="T51" fmla="*/ 12 h 120"/>
                  <a:gd name="T52" fmla="*/ 12 w 128"/>
                  <a:gd name="T53" fmla="*/ 8 h 120"/>
                  <a:gd name="T54" fmla="*/ 116 w 128"/>
                  <a:gd name="T55" fmla="*/ 8 h 120"/>
                  <a:gd name="T56" fmla="*/ 120 w 128"/>
                  <a:gd name="T57" fmla="*/ 12 h 120"/>
                  <a:gd name="T58" fmla="*/ 120 w 128"/>
                  <a:gd name="T59" fmla="*/ 9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 h="120">
                    <a:moveTo>
                      <a:pt x="116" y="0"/>
                    </a:moveTo>
                    <a:cubicBezTo>
                      <a:pt x="12" y="0"/>
                      <a:pt x="12" y="0"/>
                      <a:pt x="12" y="0"/>
                    </a:cubicBezTo>
                    <a:cubicBezTo>
                      <a:pt x="5" y="0"/>
                      <a:pt x="0" y="5"/>
                      <a:pt x="0" y="12"/>
                    </a:cubicBezTo>
                    <a:cubicBezTo>
                      <a:pt x="0" y="92"/>
                      <a:pt x="0" y="92"/>
                      <a:pt x="0" y="92"/>
                    </a:cubicBezTo>
                    <a:cubicBezTo>
                      <a:pt x="0" y="99"/>
                      <a:pt x="5" y="104"/>
                      <a:pt x="12" y="104"/>
                    </a:cubicBezTo>
                    <a:cubicBezTo>
                      <a:pt x="52" y="104"/>
                      <a:pt x="52" y="104"/>
                      <a:pt x="52" y="104"/>
                    </a:cubicBezTo>
                    <a:cubicBezTo>
                      <a:pt x="52" y="109"/>
                      <a:pt x="52" y="109"/>
                      <a:pt x="52" y="109"/>
                    </a:cubicBezTo>
                    <a:cubicBezTo>
                      <a:pt x="27" y="112"/>
                      <a:pt x="27" y="112"/>
                      <a:pt x="27" y="112"/>
                    </a:cubicBezTo>
                    <a:cubicBezTo>
                      <a:pt x="25" y="113"/>
                      <a:pt x="24" y="114"/>
                      <a:pt x="24" y="116"/>
                    </a:cubicBezTo>
                    <a:cubicBezTo>
                      <a:pt x="24" y="118"/>
                      <a:pt x="26" y="120"/>
                      <a:pt x="28" y="120"/>
                    </a:cubicBezTo>
                    <a:cubicBezTo>
                      <a:pt x="100" y="120"/>
                      <a:pt x="100" y="120"/>
                      <a:pt x="100" y="120"/>
                    </a:cubicBezTo>
                    <a:cubicBezTo>
                      <a:pt x="102" y="120"/>
                      <a:pt x="104" y="118"/>
                      <a:pt x="104" y="116"/>
                    </a:cubicBezTo>
                    <a:cubicBezTo>
                      <a:pt x="104" y="114"/>
                      <a:pt x="103" y="113"/>
                      <a:pt x="101" y="112"/>
                    </a:cubicBezTo>
                    <a:cubicBezTo>
                      <a:pt x="76" y="109"/>
                      <a:pt x="76" y="109"/>
                      <a:pt x="76" y="109"/>
                    </a:cubicBezTo>
                    <a:cubicBezTo>
                      <a:pt x="76" y="104"/>
                      <a:pt x="76" y="104"/>
                      <a:pt x="76" y="104"/>
                    </a:cubicBezTo>
                    <a:cubicBezTo>
                      <a:pt x="116" y="104"/>
                      <a:pt x="116" y="104"/>
                      <a:pt x="116" y="104"/>
                    </a:cubicBezTo>
                    <a:cubicBezTo>
                      <a:pt x="123" y="104"/>
                      <a:pt x="128" y="99"/>
                      <a:pt x="128" y="92"/>
                    </a:cubicBezTo>
                    <a:cubicBezTo>
                      <a:pt x="128" y="12"/>
                      <a:pt x="128" y="12"/>
                      <a:pt x="128" y="12"/>
                    </a:cubicBezTo>
                    <a:cubicBezTo>
                      <a:pt x="128" y="5"/>
                      <a:pt x="123" y="0"/>
                      <a:pt x="116" y="0"/>
                    </a:cubicBezTo>
                    <a:close/>
                    <a:moveTo>
                      <a:pt x="120" y="92"/>
                    </a:moveTo>
                    <a:cubicBezTo>
                      <a:pt x="120" y="94"/>
                      <a:pt x="118" y="96"/>
                      <a:pt x="116" y="96"/>
                    </a:cubicBezTo>
                    <a:cubicBezTo>
                      <a:pt x="80" y="96"/>
                      <a:pt x="80" y="96"/>
                      <a:pt x="80" y="96"/>
                    </a:cubicBezTo>
                    <a:cubicBezTo>
                      <a:pt x="48" y="96"/>
                      <a:pt x="48" y="96"/>
                      <a:pt x="48" y="96"/>
                    </a:cubicBezTo>
                    <a:cubicBezTo>
                      <a:pt x="12" y="96"/>
                      <a:pt x="12" y="96"/>
                      <a:pt x="12" y="96"/>
                    </a:cubicBezTo>
                    <a:cubicBezTo>
                      <a:pt x="10" y="96"/>
                      <a:pt x="8" y="94"/>
                      <a:pt x="8" y="92"/>
                    </a:cubicBezTo>
                    <a:cubicBezTo>
                      <a:pt x="8" y="12"/>
                      <a:pt x="8" y="12"/>
                      <a:pt x="8" y="12"/>
                    </a:cubicBezTo>
                    <a:cubicBezTo>
                      <a:pt x="8" y="10"/>
                      <a:pt x="10" y="8"/>
                      <a:pt x="12" y="8"/>
                    </a:cubicBezTo>
                    <a:cubicBezTo>
                      <a:pt x="116" y="8"/>
                      <a:pt x="116" y="8"/>
                      <a:pt x="116" y="8"/>
                    </a:cubicBezTo>
                    <a:cubicBezTo>
                      <a:pt x="118" y="8"/>
                      <a:pt x="120" y="10"/>
                      <a:pt x="120" y="12"/>
                    </a:cubicBezTo>
                    <a:lnTo>
                      <a:pt x="120" y="9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cxnSp>
          <p:nvCxnSpPr>
            <p:cNvPr id="37" name="íṩľíḍè-Straight Connector 30"/>
            <p:cNvCxnSpPr/>
            <p:nvPr/>
          </p:nvCxnSpPr>
          <p:spPr>
            <a:xfrm flipH="1">
              <a:off x="3877733" y="4677107"/>
              <a:ext cx="710514" cy="0"/>
            </a:xfrm>
            <a:prstGeom prst="line">
              <a:avLst/>
            </a:prstGeom>
            <a:ln w="19050">
              <a:solidFill>
                <a:schemeClr val="accent5"/>
              </a:solidFill>
              <a:tailEnd type="diamond"/>
            </a:ln>
          </p:spPr>
          <p:style>
            <a:lnRef idx="1">
              <a:schemeClr val="accent1"/>
            </a:lnRef>
            <a:fillRef idx="0">
              <a:schemeClr val="accent1"/>
            </a:fillRef>
            <a:effectRef idx="0">
              <a:schemeClr val="accent1"/>
            </a:effectRef>
            <a:fontRef idx="minor">
              <a:schemeClr val="tx1"/>
            </a:fontRef>
          </p:style>
        </p:cxnSp>
        <p:cxnSp>
          <p:nvCxnSpPr>
            <p:cNvPr id="38" name="íṩľíḍè-Straight Connector 31"/>
            <p:cNvCxnSpPr/>
            <p:nvPr/>
          </p:nvCxnSpPr>
          <p:spPr>
            <a:xfrm>
              <a:off x="7092604" y="4728691"/>
              <a:ext cx="882996" cy="0"/>
            </a:xfrm>
            <a:prstGeom prst="line">
              <a:avLst/>
            </a:prstGeom>
            <a:ln w="19050">
              <a:solidFill>
                <a:schemeClr val="accent4"/>
              </a:solidFill>
              <a:tailEnd type="diamond"/>
            </a:ln>
          </p:spPr>
          <p:style>
            <a:lnRef idx="1">
              <a:schemeClr val="accent1"/>
            </a:lnRef>
            <a:fillRef idx="0">
              <a:schemeClr val="accent1"/>
            </a:fillRef>
            <a:effectRef idx="0">
              <a:schemeClr val="accent1"/>
            </a:effectRef>
            <a:fontRef idx="minor">
              <a:schemeClr val="tx1"/>
            </a:fontRef>
          </p:style>
        </p:cxnSp>
        <p:grpSp>
          <p:nvGrpSpPr>
            <p:cNvPr id="39" name="Group 32"/>
            <p:cNvGrpSpPr/>
            <p:nvPr/>
          </p:nvGrpSpPr>
          <p:grpSpPr>
            <a:xfrm>
              <a:off x="8071381" y="4574999"/>
              <a:ext cx="437620" cy="291747"/>
              <a:chOff x="9358313" y="3649663"/>
              <a:chExt cx="581025" cy="387350"/>
            </a:xfrm>
            <a:solidFill>
              <a:schemeClr val="accent4"/>
            </a:solidFill>
          </p:grpSpPr>
          <p:sp>
            <p:nvSpPr>
              <p:cNvPr id="40" name="íṩľíḍè-Freeform: Shape 33"/>
              <p:cNvSpPr/>
              <p:nvPr/>
            </p:nvSpPr>
            <p:spPr bwMode="auto">
              <a:xfrm>
                <a:off x="9436101" y="3649663"/>
                <a:ext cx="425450" cy="309563"/>
              </a:xfrm>
              <a:custGeom>
                <a:avLst/>
                <a:gdLst>
                  <a:gd name="T0" fmla="*/ 41 w 367"/>
                  <a:gd name="T1" fmla="*/ 267 h 267"/>
                  <a:gd name="T2" fmla="*/ 325 w 367"/>
                  <a:gd name="T3" fmla="*/ 267 h 267"/>
                  <a:gd name="T4" fmla="*/ 355 w 367"/>
                  <a:gd name="T5" fmla="*/ 255 h 267"/>
                  <a:gd name="T6" fmla="*/ 367 w 367"/>
                  <a:gd name="T7" fmla="*/ 225 h 267"/>
                  <a:gd name="T8" fmla="*/ 367 w 367"/>
                  <a:gd name="T9" fmla="*/ 42 h 267"/>
                  <a:gd name="T10" fmla="*/ 355 w 367"/>
                  <a:gd name="T11" fmla="*/ 12 h 267"/>
                  <a:gd name="T12" fmla="*/ 325 w 367"/>
                  <a:gd name="T13" fmla="*/ 0 h 267"/>
                  <a:gd name="T14" fmla="*/ 41 w 367"/>
                  <a:gd name="T15" fmla="*/ 0 h 267"/>
                  <a:gd name="T16" fmla="*/ 12 w 367"/>
                  <a:gd name="T17" fmla="*/ 12 h 267"/>
                  <a:gd name="T18" fmla="*/ 0 w 367"/>
                  <a:gd name="T19" fmla="*/ 42 h 267"/>
                  <a:gd name="T20" fmla="*/ 0 w 367"/>
                  <a:gd name="T21" fmla="*/ 225 h 267"/>
                  <a:gd name="T22" fmla="*/ 12 w 367"/>
                  <a:gd name="T23" fmla="*/ 255 h 267"/>
                  <a:gd name="T24" fmla="*/ 41 w 367"/>
                  <a:gd name="T25" fmla="*/ 267 h 267"/>
                  <a:gd name="T26" fmla="*/ 33 w 367"/>
                  <a:gd name="T27" fmla="*/ 42 h 267"/>
                  <a:gd name="T28" fmla="*/ 36 w 367"/>
                  <a:gd name="T29" fmla="*/ 36 h 267"/>
                  <a:gd name="T30" fmla="*/ 41 w 367"/>
                  <a:gd name="T31" fmla="*/ 33 h 267"/>
                  <a:gd name="T32" fmla="*/ 325 w 367"/>
                  <a:gd name="T33" fmla="*/ 33 h 267"/>
                  <a:gd name="T34" fmla="*/ 331 w 367"/>
                  <a:gd name="T35" fmla="*/ 36 h 267"/>
                  <a:gd name="T36" fmla="*/ 333 w 367"/>
                  <a:gd name="T37" fmla="*/ 42 h 267"/>
                  <a:gd name="T38" fmla="*/ 333 w 367"/>
                  <a:gd name="T39" fmla="*/ 225 h 267"/>
                  <a:gd name="T40" fmla="*/ 331 w 367"/>
                  <a:gd name="T41" fmla="*/ 231 h 267"/>
                  <a:gd name="T42" fmla="*/ 325 w 367"/>
                  <a:gd name="T43" fmla="*/ 234 h 267"/>
                  <a:gd name="T44" fmla="*/ 41 w 367"/>
                  <a:gd name="T45" fmla="*/ 234 h 267"/>
                  <a:gd name="T46" fmla="*/ 36 w 367"/>
                  <a:gd name="T47" fmla="*/ 231 h 267"/>
                  <a:gd name="T48" fmla="*/ 33 w 367"/>
                  <a:gd name="T49" fmla="*/ 225 h 267"/>
                  <a:gd name="T50" fmla="*/ 33 w 367"/>
                  <a:gd name="T51" fmla="*/ 42 h 267"/>
                  <a:gd name="T52" fmla="*/ 33 w 367"/>
                  <a:gd name="T53" fmla="*/ 42 h 267"/>
                  <a:gd name="T54" fmla="*/ 33 w 367"/>
                  <a:gd name="T55" fmla="*/ 4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7" h="267">
                    <a:moveTo>
                      <a:pt x="41" y="267"/>
                    </a:moveTo>
                    <a:cubicBezTo>
                      <a:pt x="325" y="267"/>
                      <a:pt x="325" y="267"/>
                      <a:pt x="325" y="267"/>
                    </a:cubicBezTo>
                    <a:cubicBezTo>
                      <a:pt x="337" y="267"/>
                      <a:pt x="346" y="263"/>
                      <a:pt x="355" y="255"/>
                    </a:cubicBezTo>
                    <a:cubicBezTo>
                      <a:pt x="363" y="247"/>
                      <a:pt x="367" y="237"/>
                      <a:pt x="367" y="225"/>
                    </a:cubicBezTo>
                    <a:cubicBezTo>
                      <a:pt x="367" y="42"/>
                      <a:pt x="367" y="42"/>
                      <a:pt x="367" y="42"/>
                    </a:cubicBezTo>
                    <a:cubicBezTo>
                      <a:pt x="367" y="30"/>
                      <a:pt x="363" y="20"/>
                      <a:pt x="355" y="12"/>
                    </a:cubicBezTo>
                    <a:cubicBezTo>
                      <a:pt x="346" y="4"/>
                      <a:pt x="337" y="0"/>
                      <a:pt x="325" y="0"/>
                    </a:cubicBezTo>
                    <a:cubicBezTo>
                      <a:pt x="41" y="0"/>
                      <a:pt x="41" y="0"/>
                      <a:pt x="41" y="0"/>
                    </a:cubicBezTo>
                    <a:cubicBezTo>
                      <a:pt x="30" y="0"/>
                      <a:pt x="20" y="4"/>
                      <a:pt x="12" y="12"/>
                    </a:cubicBezTo>
                    <a:cubicBezTo>
                      <a:pt x="4" y="20"/>
                      <a:pt x="0" y="30"/>
                      <a:pt x="0" y="42"/>
                    </a:cubicBezTo>
                    <a:cubicBezTo>
                      <a:pt x="0" y="225"/>
                      <a:pt x="0" y="225"/>
                      <a:pt x="0" y="225"/>
                    </a:cubicBezTo>
                    <a:cubicBezTo>
                      <a:pt x="0" y="237"/>
                      <a:pt x="4" y="247"/>
                      <a:pt x="12" y="255"/>
                    </a:cubicBezTo>
                    <a:cubicBezTo>
                      <a:pt x="20" y="263"/>
                      <a:pt x="30" y="267"/>
                      <a:pt x="41" y="267"/>
                    </a:cubicBezTo>
                    <a:close/>
                    <a:moveTo>
                      <a:pt x="33" y="42"/>
                    </a:moveTo>
                    <a:cubicBezTo>
                      <a:pt x="33" y="39"/>
                      <a:pt x="34" y="37"/>
                      <a:pt x="36" y="36"/>
                    </a:cubicBezTo>
                    <a:cubicBezTo>
                      <a:pt x="37" y="34"/>
                      <a:pt x="39" y="33"/>
                      <a:pt x="41" y="33"/>
                    </a:cubicBezTo>
                    <a:cubicBezTo>
                      <a:pt x="325" y="33"/>
                      <a:pt x="325" y="33"/>
                      <a:pt x="325" y="33"/>
                    </a:cubicBezTo>
                    <a:cubicBezTo>
                      <a:pt x="327" y="33"/>
                      <a:pt x="329" y="34"/>
                      <a:pt x="331" y="36"/>
                    </a:cubicBezTo>
                    <a:cubicBezTo>
                      <a:pt x="333" y="37"/>
                      <a:pt x="333" y="39"/>
                      <a:pt x="333" y="42"/>
                    </a:cubicBezTo>
                    <a:cubicBezTo>
                      <a:pt x="333" y="225"/>
                      <a:pt x="333" y="225"/>
                      <a:pt x="333" y="225"/>
                    </a:cubicBezTo>
                    <a:cubicBezTo>
                      <a:pt x="333" y="228"/>
                      <a:pt x="333" y="229"/>
                      <a:pt x="331" y="231"/>
                    </a:cubicBezTo>
                    <a:cubicBezTo>
                      <a:pt x="329" y="233"/>
                      <a:pt x="327" y="234"/>
                      <a:pt x="325" y="234"/>
                    </a:cubicBezTo>
                    <a:cubicBezTo>
                      <a:pt x="41" y="234"/>
                      <a:pt x="41" y="234"/>
                      <a:pt x="41" y="234"/>
                    </a:cubicBezTo>
                    <a:cubicBezTo>
                      <a:pt x="39" y="234"/>
                      <a:pt x="37" y="233"/>
                      <a:pt x="36" y="231"/>
                    </a:cubicBezTo>
                    <a:cubicBezTo>
                      <a:pt x="34" y="229"/>
                      <a:pt x="33" y="228"/>
                      <a:pt x="33" y="225"/>
                    </a:cubicBezTo>
                    <a:lnTo>
                      <a:pt x="33" y="42"/>
                    </a:lnTo>
                    <a:close/>
                    <a:moveTo>
                      <a:pt x="33" y="42"/>
                    </a:moveTo>
                    <a:cubicBezTo>
                      <a:pt x="33" y="42"/>
                      <a:pt x="33" y="42"/>
                      <a:pt x="33" y="4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1" name="íṩľíḍè-Freeform: Shape 34"/>
              <p:cNvSpPr/>
              <p:nvPr/>
            </p:nvSpPr>
            <p:spPr bwMode="auto">
              <a:xfrm>
                <a:off x="9358313" y="3979863"/>
                <a:ext cx="581025" cy="57150"/>
              </a:xfrm>
              <a:custGeom>
                <a:avLst/>
                <a:gdLst>
                  <a:gd name="T0" fmla="*/ 459 w 501"/>
                  <a:gd name="T1" fmla="*/ 0 h 50"/>
                  <a:gd name="T2" fmla="*/ 0 w 501"/>
                  <a:gd name="T3" fmla="*/ 0 h 50"/>
                  <a:gd name="T4" fmla="*/ 0 w 501"/>
                  <a:gd name="T5" fmla="*/ 25 h 50"/>
                  <a:gd name="T6" fmla="*/ 12 w 501"/>
                  <a:gd name="T7" fmla="*/ 42 h 50"/>
                  <a:gd name="T8" fmla="*/ 42 w 501"/>
                  <a:gd name="T9" fmla="*/ 50 h 50"/>
                  <a:gd name="T10" fmla="*/ 459 w 501"/>
                  <a:gd name="T11" fmla="*/ 50 h 50"/>
                  <a:gd name="T12" fmla="*/ 488 w 501"/>
                  <a:gd name="T13" fmla="*/ 42 h 50"/>
                  <a:gd name="T14" fmla="*/ 501 w 501"/>
                  <a:gd name="T15" fmla="*/ 25 h 50"/>
                  <a:gd name="T16" fmla="*/ 501 w 501"/>
                  <a:gd name="T17" fmla="*/ 0 h 50"/>
                  <a:gd name="T18" fmla="*/ 459 w 501"/>
                  <a:gd name="T19" fmla="*/ 0 h 50"/>
                  <a:gd name="T20" fmla="*/ 271 w 501"/>
                  <a:gd name="T21" fmla="*/ 25 h 50"/>
                  <a:gd name="T22" fmla="*/ 229 w 501"/>
                  <a:gd name="T23" fmla="*/ 25 h 50"/>
                  <a:gd name="T24" fmla="*/ 225 w 501"/>
                  <a:gd name="T25" fmla="*/ 21 h 50"/>
                  <a:gd name="T26" fmla="*/ 229 w 501"/>
                  <a:gd name="T27" fmla="*/ 16 h 50"/>
                  <a:gd name="T28" fmla="*/ 271 w 501"/>
                  <a:gd name="T29" fmla="*/ 16 h 50"/>
                  <a:gd name="T30" fmla="*/ 275 w 501"/>
                  <a:gd name="T31" fmla="*/ 21 h 50"/>
                  <a:gd name="T32" fmla="*/ 271 w 501"/>
                  <a:gd name="T33" fmla="*/ 25 h 50"/>
                  <a:gd name="T34" fmla="*/ 271 w 501"/>
                  <a:gd name="T35" fmla="*/ 25 h 50"/>
                  <a:gd name="T36" fmla="*/ 271 w 501"/>
                  <a:gd name="T37"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1" h="50">
                    <a:moveTo>
                      <a:pt x="459" y="0"/>
                    </a:moveTo>
                    <a:cubicBezTo>
                      <a:pt x="0" y="0"/>
                      <a:pt x="0" y="0"/>
                      <a:pt x="0" y="0"/>
                    </a:cubicBezTo>
                    <a:cubicBezTo>
                      <a:pt x="0" y="25"/>
                      <a:pt x="0" y="25"/>
                      <a:pt x="0" y="25"/>
                    </a:cubicBezTo>
                    <a:cubicBezTo>
                      <a:pt x="0" y="32"/>
                      <a:pt x="4" y="38"/>
                      <a:pt x="12" y="42"/>
                    </a:cubicBezTo>
                    <a:cubicBezTo>
                      <a:pt x="20" y="47"/>
                      <a:pt x="30" y="50"/>
                      <a:pt x="42" y="50"/>
                    </a:cubicBezTo>
                    <a:cubicBezTo>
                      <a:pt x="459" y="50"/>
                      <a:pt x="459" y="50"/>
                      <a:pt x="459" y="50"/>
                    </a:cubicBezTo>
                    <a:cubicBezTo>
                      <a:pt x="470" y="50"/>
                      <a:pt x="480" y="47"/>
                      <a:pt x="488" y="42"/>
                    </a:cubicBezTo>
                    <a:cubicBezTo>
                      <a:pt x="496" y="38"/>
                      <a:pt x="501" y="32"/>
                      <a:pt x="501" y="25"/>
                    </a:cubicBezTo>
                    <a:cubicBezTo>
                      <a:pt x="501" y="0"/>
                      <a:pt x="501" y="0"/>
                      <a:pt x="501" y="0"/>
                    </a:cubicBezTo>
                    <a:lnTo>
                      <a:pt x="459" y="0"/>
                    </a:lnTo>
                    <a:close/>
                    <a:moveTo>
                      <a:pt x="271" y="25"/>
                    </a:moveTo>
                    <a:cubicBezTo>
                      <a:pt x="229" y="25"/>
                      <a:pt x="229" y="25"/>
                      <a:pt x="229" y="25"/>
                    </a:cubicBezTo>
                    <a:cubicBezTo>
                      <a:pt x="227" y="25"/>
                      <a:pt x="225" y="23"/>
                      <a:pt x="225" y="21"/>
                    </a:cubicBezTo>
                    <a:cubicBezTo>
                      <a:pt x="225" y="18"/>
                      <a:pt x="227" y="16"/>
                      <a:pt x="229" y="16"/>
                    </a:cubicBezTo>
                    <a:cubicBezTo>
                      <a:pt x="271" y="16"/>
                      <a:pt x="271" y="16"/>
                      <a:pt x="271" y="16"/>
                    </a:cubicBezTo>
                    <a:cubicBezTo>
                      <a:pt x="274" y="16"/>
                      <a:pt x="275" y="18"/>
                      <a:pt x="275" y="21"/>
                    </a:cubicBezTo>
                    <a:cubicBezTo>
                      <a:pt x="275" y="23"/>
                      <a:pt x="274" y="25"/>
                      <a:pt x="271" y="25"/>
                    </a:cubicBezTo>
                    <a:close/>
                    <a:moveTo>
                      <a:pt x="271" y="25"/>
                    </a:moveTo>
                    <a:cubicBezTo>
                      <a:pt x="271" y="25"/>
                      <a:pt x="271" y="25"/>
                      <a:pt x="271" y="2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6" cstate="screen"/>
          <a:srcRect/>
          <a:stretch>
            <a:fillRect/>
          </a:stretch>
        </p:blipFill>
        <p:spPr>
          <a:xfrm rot="2340000" flipV="1">
            <a:off x="10850354" y="-710735"/>
            <a:ext cx="1497260" cy="2404071"/>
          </a:xfrm>
          <a:prstGeom prst="rect">
            <a:avLst/>
          </a:prstGeom>
        </p:spPr>
      </p:pic>
      <p:grpSp>
        <p:nvGrpSpPr>
          <p:cNvPr id="3" name="组合 2"/>
          <p:cNvGrpSpPr/>
          <p:nvPr/>
        </p:nvGrpSpPr>
        <p:grpSpPr>
          <a:xfrm>
            <a:off x="2314923" y="1265112"/>
            <a:ext cx="5368189" cy="4331257"/>
            <a:chOff x="2952848" y="1652381"/>
            <a:chExt cx="4425276" cy="3570478"/>
          </a:xfrm>
        </p:grpSpPr>
        <p:sp>
          <p:nvSpPr>
            <p:cNvPr id="4" name="MH_Number_1">
              <a:hlinkClick r:id="rId17" action="ppaction://hlinksldjump"/>
            </p:cNvPr>
            <p:cNvSpPr/>
            <p:nvPr>
              <p:custDataLst>
                <p:tags r:id="rId4"/>
              </p:custDataLst>
            </p:nvPr>
          </p:nvSpPr>
          <p:spPr>
            <a:xfrm flipH="1">
              <a:off x="2952848" y="1741569"/>
              <a:ext cx="609000" cy="337250"/>
            </a:xfrm>
            <a:custGeom>
              <a:avLst/>
              <a:gdLst>
                <a:gd name="connsiteX0" fmla="*/ 73025 w 693737"/>
                <a:gd name="connsiteY0" fmla="*/ 0 h 384175"/>
                <a:gd name="connsiteX1" fmla="*/ 0 w 693737"/>
                <a:gd name="connsiteY1" fmla="*/ 0 h 384175"/>
                <a:gd name="connsiteX2" fmla="*/ 0 w 693737"/>
                <a:gd name="connsiteY2" fmla="*/ 384175 h 384175"/>
                <a:gd name="connsiteX3" fmla="*/ 73025 w 693737"/>
                <a:gd name="connsiteY3" fmla="*/ 384175 h 384175"/>
                <a:gd name="connsiteX4" fmla="*/ 693737 w 693737"/>
                <a:gd name="connsiteY4" fmla="*/ 0 h 384175"/>
                <a:gd name="connsiteX5" fmla="*/ 138112 w 693737"/>
                <a:gd name="connsiteY5" fmla="*/ 0 h 384175"/>
                <a:gd name="connsiteX6" fmla="*/ 138112 w 693737"/>
                <a:gd name="connsiteY6" fmla="*/ 384175 h 384175"/>
                <a:gd name="connsiteX7" fmla="*/ 693737 w 693737"/>
                <a:gd name="connsiteY7" fmla="*/ 384175 h 384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3737" h="384175">
                  <a:moveTo>
                    <a:pt x="73025" y="0"/>
                  </a:moveTo>
                  <a:lnTo>
                    <a:pt x="0" y="0"/>
                  </a:lnTo>
                  <a:lnTo>
                    <a:pt x="0" y="384175"/>
                  </a:lnTo>
                  <a:lnTo>
                    <a:pt x="73025" y="384175"/>
                  </a:lnTo>
                  <a:close/>
                  <a:moveTo>
                    <a:pt x="693737" y="0"/>
                  </a:moveTo>
                  <a:lnTo>
                    <a:pt x="138112" y="0"/>
                  </a:lnTo>
                  <a:lnTo>
                    <a:pt x="138112" y="384175"/>
                  </a:lnTo>
                  <a:lnTo>
                    <a:pt x="693737" y="384175"/>
                  </a:lnTo>
                  <a:close/>
                </a:path>
              </a:pathLst>
            </a:custGeom>
            <a:solidFill>
              <a:schemeClr val="accent1"/>
            </a:solidFill>
            <a:ln w="25400" cap="flat" cmpd="sng" algn="ctr">
              <a:noFill/>
              <a:prstDash val="solid"/>
            </a:ln>
            <a:effectLst/>
          </p:spPr>
          <p:txBody>
            <a:bodyPr wrap="square" lIns="0" tIns="0" rIns="144000" bIns="0" anchor="ctr">
              <a:noAutofit/>
            </a:bodyPr>
            <a:lstStyle/>
            <a:p>
              <a:pPr algn="ctr">
                <a:defRPr/>
              </a:pPr>
              <a:r>
                <a:rPr lang="en-US" altLang="zh-CN" sz="2000" kern="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1</a:t>
              </a:r>
              <a:endParaRPr lang="zh-CN" altLang="en-US" sz="2000" kern="0" dirty="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 name="MH_Entry_1">
              <a:hlinkClick r:id="rId17" action="ppaction://hlinksldjump"/>
            </p:cNvPr>
            <p:cNvSpPr/>
            <p:nvPr>
              <p:custDataLst>
                <p:tags r:id="rId5"/>
              </p:custDataLst>
            </p:nvPr>
          </p:nvSpPr>
          <p:spPr>
            <a:xfrm flipH="1">
              <a:off x="2952850" y="1652381"/>
              <a:ext cx="3656787" cy="48574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chemeClr val="accent1">
                  <a:lumMod val="40000"/>
                  <a:lumOff val="6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0" tIns="0" rIns="0" bIns="0" numCol="1" spcCol="0" rtlCol="0" fromWordArt="0" anchor="ctr" anchorCtr="0" forceAA="0" compatLnSpc="1">
              <a:noAutofit/>
            </a:bodyPr>
            <a:lstStyle/>
            <a:p>
              <a:pPr>
                <a:lnSpc>
                  <a:spcPct val="130000"/>
                </a:lnSpc>
              </a:pPr>
              <a:r>
                <a:rPr lang="zh-CN" altLang="en-US" sz="2800" spc="600" dirty="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个人信息</a:t>
              </a:r>
              <a:endParaRPr lang="zh-CN" altLang="en-US" sz="3200" spc="600" dirty="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MH_Number_2">
              <a:hlinkClick r:id="rId18" action="ppaction://hlinksldjump"/>
            </p:cNvPr>
            <p:cNvSpPr/>
            <p:nvPr>
              <p:custDataLst>
                <p:tags r:id="rId6"/>
              </p:custDataLst>
            </p:nvPr>
          </p:nvSpPr>
          <p:spPr>
            <a:xfrm>
              <a:off x="6769124" y="2512752"/>
              <a:ext cx="609000" cy="337250"/>
            </a:xfrm>
            <a:custGeom>
              <a:avLst/>
              <a:gdLst>
                <a:gd name="connsiteX0" fmla="*/ 73025 w 693737"/>
                <a:gd name="connsiteY0" fmla="*/ 0 h 384175"/>
                <a:gd name="connsiteX1" fmla="*/ 0 w 693737"/>
                <a:gd name="connsiteY1" fmla="*/ 0 h 384175"/>
                <a:gd name="connsiteX2" fmla="*/ 0 w 693737"/>
                <a:gd name="connsiteY2" fmla="*/ 384175 h 384175"/>
                <a:gd name="connsiteX3" fmla="*/ 73025 w 693737"/>
                <a:gd name="connsiteY3" fmla="*/ 384175 h 384175"/>
                <a:gd name="connsiteX4" fmla="*/ 693737 w 693737"/>
                <a:gd name="connsiteY4" fmla="*/ 0 h 384175"/>
                <a:gd name="connsiteX5" fmla="*/ 138112 w 693737"/>
                <a:gd name="connsiteY5" fmla="*/ 0 h 384175"/>
                <a:gd name="connsiteX6" fmla="*/ 138112 w 693737"/>
                <a:gd name="connsiteY6" fmla="*/ 384175 h 384175"/>
                <a:gd name="connsiteX7" fmla="*/ 693737 w 693737"/>
                <a:gd name="connsiteY7" fmla="*/ 384175 h 384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3737" h="384175">
                  <a:moveTo>
                    <a:pt x="73025" y="0"/>
                  </a:moveTo>
                  <a:lnTo>
                    <a:pt x="0" y="0"/>
                  </a:lnTo>
                  <a:lnTo>
                    <a:pt x="0" y="384175"/>
                  </a:lnTo>
                  <a:lnTo>
                    <a:pt x="73025" y="384175"/>
                  </a:lnTo>
                  <a:close/>
                  <a:moveTo>
                    <a:pt x="693737" y="0"/>
                  </a:moveTo>
                  <a:lnTo>
                    <a:pt x="138112" y="0"/>
                  </a:lnTo>
                  <a:lnTo>
                    <a:pt x="138112" y="384175"/>
                  </a:lnTo>
                  <a:lnTo>
                    <a:pt x="693737" y="384175"/>
                  </a:lnTo>
                  <a:close/>
                </a:path>
              </a:pathLst>
            </a:custGeom>
            <a:solidFill>
              <a:schemeClr val="accent1"/>
            </a:solidFill>
            <a:ln w="25400" cap="flat" cmpd="sng" algn="ctr">
              <a:noFill/>
              <a:prstDash val="solid"/>
            </a:ln>
            <a:effectLst/>
          </p:spPr>
          <p:txBody>
            <a:bodyPr wrap="square" lIns="144000" tIns="0" rIns="0" bIns="0" anchor="ctr">
              <a:noAutofit/>
            </a:bodyPr>
            <a:lstStyle/>
            <a:p>
              <a:pPr algn="ctr">
                <a:defRPr/>
              </a:pPr>
              <a:r>
                <a:rPr lang="en-US" altLang="zh-CN" sz="2000" kern="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2</a:t>
              </a:r>
              <a:endParaRPr lang="zh-CN" altLang="en-US" sz="2000" kern="0" dirty="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7" name="MH_Entry_2">
              <a:hlinkClick r:id="rId18" action="ppaction://hlinksldjump"/>
            </p:cNvPr>
            <p:cNvSpPr/>
            <p:nvPr>
              <p:custDataLst>
                <p:tags r:id="rId7"/>
              </p:custDataLst>
            </p:nvPr>
          </p:nvSpPr>
          <p:spPr>
            <a:xfrm>
              <a:off x="3587331" y="2423564"/>
              <a:ext cx="3656787" cy="48574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chemeClr val="accent1">
                  <a:lumMod val="40000"/>
                  <a:lumOff val="6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720000" bIns="0" numCol="1" spcCol="0" rtlCol="0" fromWordArt="0" anchor="ctr" anchorCtr="0" forceAA="0" compatLnSpc="1">
              <a:noAutofit/>
            </a:bodyPr>
            <a:lstStyle/>
            <a:p>
              <a:pPr algn="r">
                <a:lnSpc>
                  <a:spcPct val="130000"/>
                </a:lnSpc>
              </a:pPr>
              <a:r>
                <a:rPr lang="zh-CN" altLang="en-US" sz="2800" spc="600" dirty="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教育经历  </a:t>
              </a:r>
              <a:endParaRPr lang="zh-CN" altLang="en-US" sz="3200" spc="600" dirty="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8" name="MH_Number_3">
              <a:hlinkClick r:id="rId19" action="ppaction://hlinksldjump"/>
            </p:cNvPr>
            <p:cNvSpPr/>
            <p:nvPr>
              <p:custDataLst>
                <p:tags r:id="rId8"/>
              </p:custDataLst>
            </p:nvPr>
          </p:nvSpPr>
          <p:spPr>
            <a:xfrm flipH="1">
              <a:off x="2952848" y="3283935"/>
              <a:ext cx="609000" cy="337250"/>
            </a:xfrm>
            <a:custGeom>
              <a:avLst/>
              <a:gdLst>
                <a:gd name="connsiteX0" fmla="*/ 73025 w 693737"/>
                <a:gd name="connsiteY0" fmla="*/ 0 h 384175"/>
                <a:gd name="connsiteX1" fmla="*/ 0 w 693737"/>
                <a:gd name="connsiteY1" fmla="*/ 0 h 384175"/>
                <a:gd name="connsiteX2" fmla="*/ 0 w 693737"/>
                <a:gd name="connsiteY2" fmla="*/ 384175 h 384175"/>
                <a:gd name="connsiteX3" fmla="*/ 73025 w 693737"/>
                <a:gd name="connsiteY3" fmla="*/ 384175 h 384175"/>
                <a:gd name="connsiteX4" fmla="*/ 693737 w 693737"/>
                <a:gd name="connsiteY4" fmla="*/ 0 h 384175"/>
                <a:gd name="connsiteX5" fmla="*/ 138112 w 693737"/>
                <a:gd name="connsiteY5" fmla="*/ 0 h 384175"/>
                <a:gd name="connsiteX6" fmla="*/ 138112 w 693737"/>
                <a:gd name="connsiteY6" fmla="*/ 384175 h 384175"/>
                <a:gd name="connsiteX7" fmla="*/ 693737 w 693737"/>
                <a:gd name="connsiteY7" fmla="*/ 384175 h 384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3737" h="384175">
                  <a:moveTo>
                    <a:pt x="73025" y="0"/>
                  </a:moveTo>
                  <a:lnTo>
                    <a:pt x="0" y="0"/>
                  </a:lnTo>
                  <a:lnTo>
                    <a:pt x="0" y="384175"/>
                  </a:lnTo>
                  <a:lnTo>
                    <a:pt x="73025" y="384175"/>
                  </a:lnTo>
                  <a:close/>
                  <a:moveTo>
                    <a:pt x="693737" y="0"/>
                  </a:moveTo>
                  <a:lnTo>
                    <a:pt x="138112" y="0"/>
                  </a:lnTo>
                  <a:lnTo>
                    <a:pt x="138112" y="384175"/>
                  </a:lnTo>
                  <a:lnTo>
                    <a:pt x="693737" y="384175"/>
                  </a:lnTo>
                  <a:close/>
                </a:path>
              </a:pathLst>
            </a:custGeom>
            <a:solidFill>
              <a:schemeClr val="accent1"/>
            </a:solidFill>
            <a:ln w="25400" cap="flat" cmpd="sng" algn="ctr">
              <a:noFill/>
              <a:prstDash val="solid"/>
            </a:ln>
            <a:effectLst/>
          </p:spPr>
          <p:txBody>
            <a:bodyPr wrap="square" lIns="0" tIns="0" rIns="144000" bIns="0" anchor="ctr">
              <a:noAutofit/>
            </a:bodyPr>
            <a:lstStyle/>
            <a:p>
              <a:pPr algn="ctr">
                <a:defRPr/>
              </a:pPr>
              <a:r>
                <a:rPr lang="en-US" altLang="zh-CN" sz="2000" kern="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3</a:t>
              </a:r>
              <a:endParaRPr lang="zh-CN" altLang="en-US" sz="2000" kern="0" dirty="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9" name="MH_Entry_3">
              <a:hlinkClick r:id="rId19" action="ppaction://hlinksldjump"/>
            </p:cNvPr>
            <p:cNvSpPr/>
            <p:nvPr>
              <p:custDataLst>
                <p:tags r:id="rId9"/>
              </p:custDataLst>
            </p:nvPr>
          </p:nvSpPr>
          <p:spPr>
            <a:xfrm flipH="1">
              <a:off x="2952850" y="3194747"/>
              <a:ext cx="3656787" cy="48574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chemeClr val="accent1">
                  <a:lumMod val="40000"/>
                  <a:lumOff val="6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0" tIns="0" rIns="0" bIns="0" numCol="1" spcCol="0" rtlCol="0" fromWordArt="0" anchor="ctr" anchorCtr="0" forceAA="0" compatLnSpc="1">
              <a:noAutofit/>
            </a:bodyPr>
            <a:lstStyle/>
            <a:p>
              <a:pPr>
                <a:lnSpc>
                  <a:spcPct val="130000"/>
                </a:lnSpc>
              </a:pPr>
              <a:r>
                <a:rPr lang="zh-CN" altLang="en-US" sz="2800" spc="600" dirty="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荣誉奖励</a:t>
              </a:r>
              <a:endParaRPr lang="zh-CN" altLang="en-US" sz="3200" spc="600" dirty="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 name="MH_Number_4">
              <a:hlinkClick r:id="rId20" action="ppaction://hlinksldjump"/>
            </p:cNvPr>
            <p:cNvSpPr/>
            <p:nvPr>
              <p:custDataLst>
                <p:tags r:id="rId10"/>
              </p:custDataLst>
            </p:nvPr>
          </p:nvSpPr>
          <p:spPr>
            <a:xfrm>
              <a:off x="6769124" y="4055118"/>
              <a:ext cx="609000" cy="337250"/>
            </a:xfrm>
            <a:custGeom>
              <a:avLst/>
              <a:gdLst>
                <a:gd name="connsiteX0" fmla="*/ 73025 w 693737"/>
                <a:gd name="connsiteY0" fmla="*/ 0 h 384175"/>
                <a:gd name="connsiteX1" fmla="*/ 0 w 693737"/>
                <a:gd name="connsiteY1" fmla="*/ 0 h 384175"/>
                <a:gd name="connsiteX2" fmla="*/ 0 w 693737"/>
                <a:gd name="connsiteY2" fmla="*/ 384175 h 384175"/>
                <a:gd name="connsiteX3" fmla="*/ 73025 w 693737"/>
                <a:gd name="connsiteY3" fmla="*/ 384175 h 384175"/>
                <a:gd name="connsiteX4" fmla="*/ 693737 w 693737"/>
                <a:gd name="connsiteY4" fmla="*/ 0 h 384175"/>
                <a:gd name="connsiteX5" fmla="*/ 138112 w 693737"/>
                <a:gd name="connsiteY5" fmla="*/ 0 h 384175"/>
                <a:gd name="connsiteX6" fmla="*/ 138112 w 693737"/>
                <a:gd name="connsiteY6" fmla="*/ 384175 h 384175"/>
                <a:gd name="connsiteX7" fmla="*/ 693737 w 693737"/>
                <a:gd name="connsiteY7" fmla="*/ 384175 h 384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3737" h="384175">
                  <a:moveTo>
                    <a:pt x="73025" y="0"/>
                  </a:moveTo>
                  <a:lnTo>
                    <a:pt x="0" y="0"/>
                  </a:lnTo>
                  <a:lnTo>
                    <a:pt x="0" y="384175"/>
                  </a:lnTo>
                  <a:lnTo>
                    <a:pt x="73025" y="384175"/>
                  </a:lnTo>
                  <a:close/>
                  <a:moveTo>
                    <a:pt x="693737" y="0"/>
                  </a:moveTo>
                  <a:lnTo>
                    <a:pt x="138112" y="0"/>
                  </a:lnTo>
                  <a:lnTo>
                    <a:pt x="138112" y="384175"/>
                  </a:lnTo>
                  <a:lnTo>
                    <a:pt x="693737" y="384175"/>
                  </a:lnTo>
                  <a:close/>
                </a:path>
              </a:pathLst>
            </a:custGeom>
            <a:solidFill>
              <a:schemeClr val="accent1"/>
            </a:solidFill>
            <a:ln w="25400" cap="flat" cmpd="sng" algn="ctr">
              <a:noFill/>
              <a:prstDash val="solid"/>
            </a:ln>
            <a:effectLst/>
          </p:spPr>
          <p:txBody>
            <a:bodyPr wrap="square" lIns="144000" tIns="0" rIns="0" bIns="0" anchor="ctr">
              <a:noAutofit/>
            </a:bodyPr>
            <a:lstStyle/>
            <a:p>
              <a:pPr algn="ctr">
                <a:defRPr/>
              </a:pPr>
              <a:r>
                <a:rPr lang="en-US" altLang="zh-CN" sz="2000" kern="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4</a:t>
              </a:r>
              <a:endParaRPr lang="zh-CN" altLang="en-US" sz="2000" kern="0" dirty="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1" name="MH_Entry_4">
              <a:hlinkClick r:id="rId20" action="ppaction://hlinksldjump"/>
            </p:cNvPr>
            <p:cNvSpPr/>
            <p:nvPr>
              <p:custDataLst>
                <p:tags r:id="rId11"/>
              </p:custDataLst>
            </p:nvPr>
          </p:nvSpPr>
          <p:spPr>
            <a:xfrm>
              <a:off x="3587331" y="3965930"/>
              <a:ext cx="3656787" cy="48574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chemeClr val="accent1">
                  <a:lumMod val="40000"/>
                  <a:lumOff val="6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720000" bIns="0" numCol="1" spcCol="0" rtlCol="0" fromWordArt="0" anchor="ctr" anchorCtr="0" forceAA="0" compatLnSpc="1">
              <a:noAutofit/>
            </a:bodyPr>
            <a:lstStyle/>
            <a:p>
              <a:pPr algn="r">
                <a:lnSpc>
                  <a:spcPct val="130000"/>
                </a:lnSpc>
              </a:pPr>
              <a:r>
                <a:rPr lang="zh-CN" altLang="en-US" sz="2800" spc="60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工作实践</a:t>
              </a:r>
              <a:endParaRPr lang="zh-CN" altLang="en-US" sz="3200" spc="60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2" name="MH_Number_5">
              <a:hlinkClick r:id="" action="ppaction://noaction"/>
            </p:cNvPr>
            <p:cNvSpPr/>
            <p:nvPr>
              <p:custDataLst>
                <p:tags r:id="rId12"/>
              </p:custDataLst>
            </p:nvPr>
          </p:nvSpPr>
          <p:spPr>
            <a:xfrm flipH="1">
              <a:off x="2952848" y="4826301"/>
              <a:ext cx="609000" cy="337250"/>
            </a:xfrm>
            <a:custGeom>
              <a:avLst/>
              <a:gdLst>
                <a:gd name="connsiteX0" fmla="*/ 73025 w 693737"/>
                <a:gd name="connsiteY0" fmla="*/ 0 h 384175"/>
                <a:gd name="connsiteX1" fmla="*/ 0 w 693737"/>
                <a:gd name="connsiteY1" fmla="*/ 0 h 384175"/>
                <a:gd name="connsiteX2" fmla="*/ 0 w 693737"/>
                <a:gd name="connsiteY2" fmla="*/ 384175 h 384175"/>
                <a:gd name="connsiteX3" fmla="*/ 73025 w 693737"/>
                <a:gd name="connsiteY3" fmla="*/ 384175 h 384175"/>
                <a:gd name="connsiteX4" fmla="*/ 693737 w 693737"/>
                <a:gd name="connsiteY4" fmla="*/ 0 h 384175"/>
                <a:gd name="connsiteX5" fmla="*/ 138112 w 693737"/>
                <a:gd name="connsiteY5" fmla="*/ 0 h 384175"/>
                <a:gd name="connsiteX6" fmla="*/ 138112 w 693737"/>
                <a:gd name="connsiteY6" fmla="*/ 384175 h 384175"/>
                <a:gd name="connsiteX7" fmla="*/ 693737 w 693737"/>
                <a:gd name="connsiteY7" fmla="*/ 384175 h 384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3737" h="384175">
                  <a:moveTo>
                    <a:pt x="73025" y="0"/>
                  </a:moveTo>
                  <a:lnTo>
                    <a:pt x="0" y="0"/>
                  </a:lnTo>
                  <a:lnTo>
                    <a:pt x="0" y="384175"/>
                  </a:lnTo>
                  <a:lnTo>
                    <a:pt x="73025" y="384175"/>
                  </a:lnTo>
                  <a:close/>
                  <a:moveTo>
                    <a:pt x="693737" y="0"/>
                  </a:moveTo>
                  <a:lnTo>
                    <a:pt x="138112" y="0"/>
                  </a:lnTo>
                  <a:lnTo>
                    <a:pt x="138112" y="384175"/>
                  </a:lnTo>
                  <a:lnTo>
                    <a:pt x="693737" y="384175"/>
                  </a:lnTo>
                  <a:close/>
                </a:path>
              </a:pathLst>
            </a:custGeom>
            <a:solidFill>
              <a:schemeClr val="accent1"/>
            </a:solidFill>
            <a:ln w="25400" cap="flat" cmpd="sng" algn="ctr">
              <a:noFill/>
              <a:prstDash val="solid"/>
            </a:ln>
            <a:effectLst/>
          </p:spPr>
          <p:txBody>
            <a:bodyPr wrap="square" lIns="0" tIns="0" rIns="144000" bIns="0" anchor="ctr">
              <a:noAutofit/>
            </a:bodyPr>
            <a:lstStyle/>
            <a:p>
              <a:pPr algn="ctr">
                <a:defRPr/>
              </a:pPr>
              <a:r>
                <a:rPr lang="en-US" altLang="zh-CN" sz="2000" kern="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5</a:t>
              </a:r>
              <a:endParaRPr lang="zh-CN" altLang="en-US" sz="2000" kern="0" dirty="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3" name="MH_Entry_5">
              <a:hlinkClick r:id="" action="ppaction://noaction"/>
            </p:cNvPr>
            <p:cNvSpPr/>
            <p:nvPr>
              <p:custDataLst>
                <p:tags r:id="rId13"/>
              </p:custDataLst>
            </p:nvPr>
          </p:nvSpPr>
          <p:spPr>
            <a:xfrm flipH="1">
              <a:off x="2952850" y="4737113"/>
              <a:ext cx="3656787" cy="48574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chemeClr val="accent1">
                  <a:lumMod val="40000"/>
                  <a:lumOff val="6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0" tIns="0" rIns="0" bIns="0" numCol="1" spcCol="0" rtlCol="0" fromWordArt="0" anchor="ctr" anchorCtr="0" forceAA="0" compatLnSpc="1">
              <a:noAutofit/>
            </a:bodyPr>
            <a:lstStyle/>
            <a:p>
              <a:pPr>
                <a:lnSpc>
                  <a:spcPct val="130000"/>
                </a:lnSpc>
              </a:pPr>
              <a:r>
                <a:rPr lang="zh-CN" altLang="en-US" sz="2800" spc="600" dirty="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未来展望</a:t>
              </a:r>
              <a:endParaRPr lang="zh-CN" altLang="en-US" sz="3200" spc="600" dirty="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14" name="MH_Others_1"/>
          <p:cNvSpPr/>
          <p:nvPr>
            <p:custDataLst>
              <p:tags r:id="rId2"/>
            </p:custDataLst>
          </p:nvPr>
        </p:nvSpPr>
        <p:spPr>
          <a:xfrm rot="16200000">
            <a:off x="8114030" y="2928995"/>
            <a:ext cx="2996333" cy="1012835"/>
          </a:xfrm>
          <a:prstGeom prst="rect">
            <a:avLst/>
          </a:prstGeom>
        </p:spPr>
        <p:txBody>
          <a:bodyPr wrap="none" anchor="ctr" anchorCtr="0">
            <a:noAutofit/>
          </a:bodyPr>
          <a:lstStyle/>
          <a:p>
            <a:pPr algn="ctr">
              <a:defRPr/>
            </a:pPr>
            <a:endParaRPr lang="en-US" altLang="zh-CN" sz="2800" spc="500" dirty="0">
              <a:solidFill>
                <a:schemeClr val="accent1">
                  <a:lumMod val="20000"/>
                  <a:lumOff val="8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a:p>
            <a:pPr algn="ctr">
              <a:defRPr/>
            </a:pPr>
            <a:r>
              <a:rPr lang="en-US" altLang="zh-CN" sz="2800" spc="500">
                <a:solidFill>
                  <a:schemeClr val="accent1">
                    <a:lumMod val="20000"/>
                    <a:lumOff val="8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CONTENTS</a:t>
            </a:r>
            <a:endParaRPr lang="zh-CN" altLang="en-US" sz="2800" spc="500" dirty="0">
              <a:solidFill>
                <a:schemeClr val="accent1">
                  <a:lumMod val="20000"/>
                  <a:lumOff val="8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5" name="MH_Others_2"/>
          <p:cNvSpPr txBox="1">
            <a:spLocks noChangeArrowheads="1"/>
          </p:cNvSpPr>
          <p:nvPr>
            <p:custDataLst>
              <p:tags r:id="rId3"/>
            </p:custDataLst>
          </p:nvPr>
        </p:nvSpPr>
        <p:spPr bwMode="auto">
          <a:xfrm>
            <a:off x="9977316" y="2830577"/>
            <a:ext cx="55721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6000" b="1">
                <a:solidFill>
                  <a:schemeClr val="accent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目录</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out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工作实践</a:t>
            </a:r>
          </a:p>
        </p:txBody>
      </p:sp>
      <p:grpSp>
        <p:nvGrpSpPr>
          <p:cNvPr id="8" name="组合 7"/>
          <p:cNvGrpSpPr/>
          <p:nvPr/>
        </p:nvGrpSpPr>
        <p:grpSpPr>
          <a:xfrm>
            <a:off x="1838566" y="2009155"/>
            <a:ext cx="3886345" cy="3454009"/>
            <a:chOff x="1658902" y="2218103"/>
            <a:chExt cx="3420187" cy="3039708"/>
          </a:xfrm>
        </p:grpSpPr>
        <p:sp>
          <p:nvSpPr>
            <p:cNvPr id="9" name="椭圆 8"/>
            <p:cNvSpPr/>
            <p:nvPr/>
          </p:nvSpPr>
          <p:spPr>
            <a:xfrm>
              <a:off x="1658902" y="2218103"/>
              <a:ext cx="2977116" cy="2977116"/>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 name="椭圆 9"/>
            <p:cNvSpPr/>
            <p:nvPr/>
          </p:nvSpPr>
          <p:spPr>
            <a:xfrm>
              <a:off x="1841428" y="2400629"/>
              <a:ext cx="2612065" cy="2612065"/>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1" name="椭圆 10"/>
            <p:cNvSpPr/>
            <p:nvPr/>
          </p:nvSpPr>
          <p:spPr>
            <a:xfrm>
              <a:off x="2022748" y="2581949"/>
              <a:ext cx="2249424" cy="2249424"/>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2" name="椭圆 11"/>
            <p:cNvSpPr/>
            <p:nvPr/>
          </p:nvSpPr>
          <p:spPr>
            <a:xfrm>
              <a:off x="2205628" y="2764829"/>
              <a:ext cx="1883664" cy="1883664"/>
            </a:xfrm>
            <a:prstGeom prst="ellipse">
              <a:avLst/>
            </a:prstGeom>
            <a:noFill/>
            <a:ln w="127000" cap="rnd">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3" name="弧形 12"/>
            <p:cNvSpPr/>
            <p:nvPr/>
          </p:nvSpPr>
          <p:spPr>
            <a:xfrm>
              <a:off x="1658902" y="2218103"/>
              <a:ext cx="2977116" cy="2977116"/>
            </a:xfrm>
            <a:prstGeom prst="arc">
              <a:avLst>
                <a:gd name="adj1" fmla="val 16200000"/>
                <a:gd name="adj2" fmla="val 19807030"/>
              </a:avLst>
            </a:prstGeom>
            <a:noFill/>
            <a:ln w="127000" cap="rnd">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4" name="弧形 13"/>
            <p:cNvSpPr/>
            <p:nvPr/>
          </p:nvSpPr>
          <p:spPr>
            <a:xfrm>
              <a:off x="1841428" y="2400628"/>
              <a:ext cx="2612065" cy="2612065"/>
            </a:xfrm>
            <a:prstGeom prst="arc">
              <a:avLst/>
            </a:prstGeom>
            <a:noFill/>
            <a:ln w="127000" cap="rnd">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5" name="弧形 14"/>
            <p:cNvSpPr/>
            <p:nvPr/>
          </p:nvSpPr>
          <p:spPr>
            <a:xfrm>
              <a:off x="2022748" y="2581949"/>
              <a:ext cx="2249424" cy="2249424"/>
            </a:xfrm>
            <a:prstGeom prst="arc">
              <a:avLst>
                <a:gd name="adj1" fmla="val 16200000"/>
                <a:gd name="adj2" fmla="val 1964076"/>
              </a:avLst>
            </a:prstGeom>
            <a:noFill/>
            <a:ln w="127000"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6" name="弧形 15"/>
            <p:cNvSpPr/>
            <p:nvPr/>
          </p:nvSpPr>
          <p:spPr>
            <a:xfrm>
              <a:off x="2205628" y="2764829"/>
              <a:ext cx="1883664" cy="1883664"/>
            </a:xfrm>
            <a:prstGeom prst="arc">
              <a:avLst>
                <a:gd name="adj1" fmla="val 16200000"/>
                <a:gd name="adj2" fmla="val 7010434"/>
              </a:avLst>
            </a:prstGeom>
            <a:noFill/>
            <a:ln w="1270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7" name="任意多边形: 形状 10"/>
            <p:cNvSpPr/>
            <p:nvPr/>
          </p:nvSpPr>
          <p:spPr bwMode="auto">
            <a:xfrm flipH="1">
              <a:off x="1658902" y="3417167"/>
              <a:ext cx="1727127" cy="1840644"/>
            </a:xfrm>
            <a:custGeom>
              <a:avLst/>
              <a:gdLst>
                <a:gd name="T0" fmla="*/ 743 w 957"/>
                <a:gd name="T1" fmla="*/ 313 h 1020"/>
                <a:gd name="T2" fmla="*/ 756 w 957"/>
                <a:gd name="T3" fmla="*/ 428 h 1020"/>
                <a:gd name="T4" fmla="*/ 704 w 957"/>
                <a:gd name="T5" fmla="*/ 513 h 1020"/>
                <a:gd name="T6" fmla="*/ 724 w 957"/>
                <a:gd name="T7" fmla="*/ 341 h 1020"/>
                <a:gd name="T8" fmla="*/ 704 w 957"/>
                <a:gd name="T9" fmla="*/ 152 h 1020"/>
                <a:gd name="T10" fmla="*/ 953 w 957"/>
                <a:gd name="T11" fmla="*/ 925 h 1020"/>
                <a:gd name="T12" fmla="*/ 704 w 957"/>
                <a:gd name="T13" fmla="*/ 1020 h 1020"/>
                <a:gd name="T14" fmla="*/ 478 w 957"/>
                <a:gd name="T15" fmla="*/ 16 h 1020"/>
                <a:gd name="T16" fmla="*/ 704 w 957"/>
                <a:gd name="T17" fmla="*/ 308 h 1020"/>
                <a:gd name="T18" fmla="*/ 679 w 957"/>
                <a:gd name="T19" fmla="*/ 494 h 1020"/>
                <a:gd name="T20" fmla="*/ 704 w 957"/>
                <a:gd name="T21" fmla="*/ 513 h 1020"/>
                <a:gd name="T22" fmla="*/ 665 w 957"/>
                <a:gd name="T23" fmla="*/ 566 h 1020"/>
                <a:gd name="T24" fmla="*/ 684 w 957"/>
                <a:gd name="T25" fmla="*/ 723 h 1020"/>
                <a:gd name="T26" fmla="*/ 704 w 957"/>
                <a:gd name="T27" fmla="*/ 1020 h 1020"/>
                <a:gd name="T28" fmla="*/ 478 w 957"/>
                <a:gd name="T29" fmla="*/ 984 h 1020"/>
                <a:gd name="T30" fmla="*/ 493 w 957"/>
                <a:gd name="T31" fmla="*/ 969 h 1020"/>
                <a:gd name="T32" fmla="*/ 478 w 957"/>
                <a:gd name="T33" fmla="*/ 955 h 1020"/>
                <a:gd name="T34" fmla="*/ 480 w 957"/>
                <a:gd name="T35" fmla="*/ 945 h 1020"/>
                <a:gd name="T36" fmla="*/ 480 w 957"/>
                <a:gd name="T37" fmla="*/ 916 h 1020"/>
                <a:gd name="T38" fmla="*/ 478 w 957"/>
                <a:gd name="T39" fmla="*/ 901 h 1020"/>
                <a:gd name="T40" fmla="*/ 589 w 957"/>
                <a:gd name="T41" fmla="*/ 663 h 1020"/>
                <a:gd name="T42" fmla="*/ 479 w 957"/>
                <a:gd name="T43" fmla="*/ 709 h 1020"/>
                <a:gd name="T44" fmla="*/ 478 w 957"/>
                <a:gd name="T45" fmla="*/ 613 h 1020"/>
                <a:gd name="T46" fmla="*/ 519 w 957"/>
                <a:gd name="T47" fmla="*/ 628 h 1020"/>
                <a:gd name="T48" fmla="*/ 478 w 957"/>
                <a:gd name="T49" fmla="*/ 512 h 1020"/>
                <a:gd name="T50" fmla="*/ 587 w 957"/>
                <a:gd name="T51" fmla="*/ 502 h 1020"/>
                <a:gd name="T52" fmla="*/ 664 w 957"/>
                <a:gd name="T53" fmla="*/ 319 h 1020"/>
                <a:gd name="T54" fmla="*/ 478 w 957"/>
                <a:gd name="T55" fmla="*/ 16 h 1020"/>
                <a:gd name="T56" fmla="*/ 395 w 957"/>
                <a:gd name="T57" fmla="*/ 35 h 1020"/>
                <a:gd name="T58" fmla="*/ 478 w 957"/>
                <a:gd name="T59" fmla="*/ 16 h 1020"/>
                <a:gd name="T60" fmla="*/ 425 w 957"/>
                <a:gd name="T61" fmla="*/ 204 h 1020"/>
                <a:gd name="T62" fmla="*/ 294 w 957"/>
                <a:gd name="T63" fmla="*/ 284 h 1020"/>
                <a:gd name="T64" fmla="*/ 362 w 957"/>
                <a:gd name="T65" fmla="*/ 506 h 1020"/>
                <a:gd name="T66" fmla="*/ 477 w 957"/>
                <a:gd name="T67" fmla="*/ 478 h 1020"/>
                <a:gd name="T68" fmla="*/ 478 w 957"/>
                <a:gd name="T69" fmla="*/ 512 h 1020"/>
                <a:gd name="T70" fmla="*/ 438 w 957"/>
                <a:gd name="T71" fmla="*/ 628 h 1020"/>
                <a:gd name="T72" fmla="*/ 478 w 957"/>
                <a:gd name="T73" fmla="*/ 709 h 1020"/>
                <a:gd name="T74" fmla="*/ 370 w 957"/>
                <a:gd name="T75" fmla="*/ 665 h 1020"/>
                <a:gd name="T76" fmla="*/ 478 w 957"/>
                <a:gd name="T77" fmla="*/ 901 h 1020"/>
                <a:gd name="T78" fmla="*/ 478 w 957"/>
                <a:gd name="T79" fmla="*/ 916 h 1020"/>
                <a:gd name="T80" fmla="*/ 478 w 957"/>
                <a:gd name="T81" fmla="*/ 945 h 1020"/>
                <a:gd name="T82" fmla="*/ 466 w 957"/>
                <a:gd name="T83" fmla="*/ 969 h 1020"/>
                <a:gd name="T84" fmla="*/ 478 w 957"/>
                <a:gd name="T85" fmla="*/ 1020 h 1020"/>
                <a:gd name="T86" fmla="*/ 253 w 957"/>
                <a:gd name="T87" fmla="*/ 730 h 1020"/>
                <a:gd name="T88" fmla="*/ 342 w 957"/>
                <a:gd name="T89" fmla="*/ 640 h 1020"/>
                <a:gd name="T90" fmla="*/ 265 w 957"/>
                <a:gd name="T91" fmla="*/ 519 h 1020"/>
                <a:gd name="T92" fmla="*/ 253 w 957"/>
                <a:gd name="T93" fmla="*/ 477 h 1020"/>
                <a:gd name="T94" fmla="*/ 276 w 957"/>
                <a:gd name="T95" fmla="*/ 341 h 1020"/>
                <a:gd name="T96" fmla="*/ 253 w 957"/>
                <a:gd name="T97" fmla="*/ 143 h 1020"/>
                <a:gd name="T98" fmla="*/ 214 w 957"/>
                <a:gd name="T99" fmla="*/ 313 h 1020"/>
                <a:gd name="T100" fmla="*/ 253 w 957"/>
                <a:gd name="T101" fmla="*/ 310 h 1020"/>
                <a:gd name="T102" fmla="*/ 253 w 957"/>
                <a:gd name="T103" fmla="*/ 477 h 1020"/>
                <a:gd name="T104" fmla="*/ 227 w 957"/>
                <a:gd name="T105" fmla="*/ 490 h 1020"/>
                <a:gd name="T106" fmla="*/ 199 w 957"/>
                <a:gd name="T107" fmla="*/ 359 h 1020"/>
                <a:gd name="T108" fmla="*/ 253 w 957"/>
                <a:gd name="T109" fmla="*/ 1020 h 1020"/>
                <a:gd name="T110" fmla="*/ 3 w 957"/>
                <a:gd name="T111" fmla="*/ 925 h 1020"/>
                <a:gd name="T112" fmla="*/ 253 w 957"/>
                <a:gd name="T113" fmla="*/ 1020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57" h="1020">
                  <a:moveTo>
                    <a:pt x="704" y="152"/>
                  </a:moveTo>
                  <a:cubicBezTo>
                    <a:pt x="723" y="197"/>
                    <a:pt x="736" y="251"/>
                    <a:pt x="743" y="313"/>
                  </a:cubicBezTo>
                  <a:cubicBezTo>
                    <a:pt x="750" y="327"/>
                    <a:pt x="755" y="342"/>
                    <a:pt x="757" y="359"/>
                  </a:cubicBezTo>
                  <a:cubicBezTo>
                    <a:pt x="761" y="381"/>
                    <a:pt x="760" y="406"/>
                    <a:pt x="756" y="428"/>
                  </a:cubicBezTo>
                  <a:cubicBezTo>
                    <a:pt x="751" y="452"/>
                    <a:pt x="742" y="473"/>
                    <a:pt x="729" y="490"/>
                  </a:cubicBezTo>
                  <a:cubicBezTo>
                    <a:pt x="722" y="500"/>
                    <a:pt x="713" y="508"/>
                    <a:pt x="704" y="513"/>
                  </a:cubicBezTo>
                  <a:cubicBezTo>
                    <a:pt x="704" y="476"/>
                    <a:pt x="704" y="476"/>
                    <a:pt x="704" y="476"/>
                  </a:cubicBezTo>
                  <a:cubicBezTo>
                    <a:pt x="730" y="445"/>
                    <a:pt x="739" y="384"/>
                    <a:pt x="724" y="341"/>
                  </a:cubicBezTo>
                  <a:cubicBezTo>
                    <a:pt x="718" y="320"/>
                    <a:pt x="710" y="310"/>
                    <a:pt x="704" y="308"/>
                  </a:cubicBezTo>
                  <a:lnTo>
                    <a:pt x="704" y="152"/>
                  </a:lnTo>
                  <a:close/>
                  <a:moveTo>
                    <a:pt x="704" y="731"/>
                  </a:moveTo>
                  <a:cubicBezTo>
                    <a:pt x="815" y="772"/>
                    <a:pt x="957" y="791"/>
                    <a:pt x="953" y="925"/>
                  </a:cubicBezTo>
                  <a:cubicBezTo>
                    <a:pt x="952" y="956"/>
                    <a:pt x="940" y="988"/>
                    <a:pt x="921" y="1020"/>
                  </a:cubicBezTo>
                  <a:cubicBezTo>
                    <a:pt x="704" y="1020"/>
                    <a:pt x="704" y="1020"/>
                    <a:pt x="704" y="1020"/>
                  </a:cubicBezTo>
                  <a:lnTo>
                    <a:pt x="704" y="731"/>
                  </a:lnTo>
                  <a:close/>
                  <a:moveTo>
                    <a:pt x="478" y="16"/>
                  </a:moveTo>
                  <a:cubicBezTo>
                    <a:pt x="588" y="0"/>
                    <a:pt x="661" y="52"/>
                    <a:pt x="704" y="152"/>
                  </a:cubicBezTo>
                  <a:cubicBezTo>
                    <a:pt x="704" y="308"/>
                    <a:pt x="704" y="308"/>
                    <a:pt x="704" y="308"/>
                  </a:cubicBezTo>
                  <a:cubicBezTo>
                    <a:pt x="693" y="305"/>
                    <a:pt x="684" y="321"/>
                    <a:pt x="680" y="350"/>
                  </a:cubicBezTo>
                  <a:cubicBezTo>
                    <a:pt x="675" y="381"/>
                    <a:pt x="674" y="429"/>
                    <a:pt x="679" y="494"/>
                  </a:cubicBezTo>
                  <a:cubicBezTo>
                    <a:pt x="688" y="491"/>
                    <a:pt x="697" y="484"/>
                    <a:pt x="704" y="476"/>
                  </a:cubicBezTo>
                  <a:cubicBezTo>
                    <a:pt x="704" y="513"/>
                    <a:pt x="704" y="513"/>
                    <a:pt x="704" y="513"/>
                  </a:cubicBezTo>
                  <a:cubicBezTo>
                    <a:pt x="700" y="515"/>
                    <a:pt x="696" y="517"/>
                    <a:pt x="692" y="519"/>
                  </a:cubicBezTo>
                  <a:cubicBezTo>
                    <a:pt x="684" y="535"/>
                    <a:pt x="675" y="552"/>
                    <a:pt x="665" y="566"/>
                  </a:cubicBezTo>
                  <a:cubicBezTo>
                    <a:pt x="654" y="594"/>
                    <a:pt x="635" y="619"/>
                    <a:pt x="614" y="640"/>
                  </a:cubicBezTo>
                  <a:cubicBezTo>
                    <a:pt x="621" y="675"/>
                    <a:pt x="640" y="705"/>
                    <a:pt x="684" y="723"/>
                  </a:cubicBezTo>
                  <a:cubicBezTo>
                    <a:pt x="690" y="726"/>
                    <a:pt x="697" y="728"/>
                    <a:pt x="704" y="731"/>
                  </a:cubicBezTo>
                  <a:cubicBezTo>
                    <a:pt x="704" y="1020"/>
                    <a:pt x="704" y="1020"/>
                    <a:pt x="704" y="1020"/>
                  </a:cubicBezTo>
                  <a:cubicBezTo>
                    <a:pt x="478" y="1020"/>
                    <a:pt x="478" y="1020"/>
                    <a:pt x="478" y="1020"/>
                  </a:cubicBezTo>
                  <a:cubicBezTo>
                    <a:pt x="478" y="984"/>
                    <a:pt x="478" y="984"/>
                    <a:pt x="478" y="984"/>
                  </a:cubicBezTo>
                  <a:cubicBezTo>
                    <a:pt x="479" y="984"/>
                    <a:pt x="479" y="984"/>
                    <a:pt x="480" y="984"/>
                  </a:cubicBezTo>
                  <a:cubicBezTo>
                    <a:pt x="487" y="984"/>
                    <a:pt x="493" y="977"/>
                    <a:pt x="493" y="969"/>
                  </a:cubicBezTo>
                  <a:cubicBezTo>
                    <a:pt x="493" y="961"/>
                    <a:pt x="487" y="955"/>
                    <a:pt x="480" y="955"/>
                  </a:cubicBezTo>
                  <a:cubicBezTo>
                    <a:pt x="479" y="955"/>
                    <a:pt x="479" y="955"/>
                    <a:pt x="478" y="955"/>
                  </a:cubicBezTo>
                  <a:cubicBezTo>
                    <a:pt x="478" y="945"/>
                    <a:pt x="478" y="945"/>
                    <a:pt x="478" y="945"/>
                  </a:cubicBezTo>
                  <a:cubicBezTo>
                    <a:pt x="479" y="945"/>
                    <a:pt x="479" y="945"/>
                    <a:pt x="480" y="945"/>
                  </a:cubicBezTo>
                  <a:cubicBezTo>
                    <a:pt x="487" y="945"/>
                    <a:pt x="493" y="938"/>
                    <a:pt x="493" y="930"/>
                  </a:cubicBezTo>
                  <a:cubicBezTo>
                    <a:pt x="493" y="922"/>
                    <a:pt x="487" y="916"/>
                    <a:pt x="480" y="916"/>
                  </a:cubicBezTo>
                  <a:cubicBezTo>
                    <a:pt x="479" y="916"/>
                    <a:pt x="479" y="916"/>
                    <a:pt x="478" y="916"/>
                  </a:cubicBezTo>
                  <a:cubicBezTo>
                    <a:pt x="478" y="901"/>
                    <a:pt x="478" y="901"/>
                    <a:pt x="478" y="901"/>
                  </a:cubicBezTo>
                  <a:cubicBezTo>
                    <a:pt x="556" y="871"/>
                    <a:pt x="598" y="831"/>
                    <a:pt x="661" y="751"/>
                  </a:cubicBezTo>
                  <a:cubicBezTo>
                    <a:pt x="625" y="737"/>
                    <a:pt x="602" y="703"/>
                    <a:pt x="589" y="663"/>
                  </a:cubicBezTo>
                  <a:cubicBezTo>
                    <a:pt x="553" y="691"/>
                    <a:pt x="514" y="709"/>
                    <a:pt x="485" y="709"/>
                  </a:cubicBezTo>
                  <a:cubicBezTo>
                    <a:pt x="483" y="709"/>
                    <a:pt x="481" y="709"/>
                    <a:pt x="479" y="709"/>
                  </a:cubicBezTo>
                  <a:cubicBezTo>
                    <a:pt x="478" y="709"/>
                    <a:pt x="478" y="709"/>
                    <a:pt x="478" y="709"/>
                  </a:cubicBezTo>
                  <a:cubicBezTo>
                    <a:pt x="478" y="613"/>
                    <a:pt x="478" y="613"/>
                    <a:pt x="478" y="613"/>
                  </a:cubicBezTo>
                  <a:cubicBezTo>
                    <a:pt x="479" y="613"/>
                    <a:pt x="479" y="613"/>
                    <a:pt x="479" y="613"/>
                  </a:cubicBezTo>
                  <a:cubicBezTo>
                    <a:pt x="493" y="613"/>
                    <a:pt x="503" y="634"/>
                    <a:pt x="519" y="628"/>
                  </a:cubicBezTo>
                  <a:cubicBezTo>
                    <a:pt x="555" y="615"/>
                    <a:pt x="571" y="591"/>
                    <a:pt x="571" y="565"/>
                  </a:cubicBezTo>
                  <a:cubicBezTo>
                    <a:pt x="571" y="529"/>
                    <a:pt x="525" y="512"/>
                    <a:pt x="478" y="512"/>
                  </a:cubicBezTo>
                  <a:cubicBezTo>
                    <a:pt x="478" y="478"/>
                    <a:pt x="478" y="478"/>
                    <a:pt x="478" y="478"/>
                  </a:cubicBezTo>
                  <a:cubicBezTo>
                    <a:pt x="531" y="470"/>
                    <a:pt x="566" y="485"/>
                    <a:pt x="587" y="502"/>
                  </a:cubicBezTo>
                  <a:cubicBezTo>
                    <a:pt x="588" y="503"/>
                    <a:pt x="590" y="504"/>
                    <a:pt x="591" y="506"/>
                  </a:cubicBezTo>
                  <a:cubicBezTo>
                    <a:pt x="644" y="538"/>
                    <a:pt x="663" y="405"/>
                    <a:pt x="664" y="319"/>
                  </a:cubicBezTo>
                  <a:cubicBezTo>
                    <a:pt x="580" y="314"/>
                    <a:pt x="531" y="271"/>
                    <a:pt x="478" y="235"/>
                  </a:cubicBezTo>
                  <a:lnTo>
                    <a:pt x="478" y="16"/>
                  </a:lnTo>
                  <a:close/>
                  <a:moveTo>
                    <a:pt x="253" y="143"/>
                  </a:moveTo>
                  <a:cubicBezTo>
                    <a:pt x="281" y="83"/>
                    <a:pt x="325" y="38"/>
                    <a:pt x="395" y="35"/>
                  </a:cubicBezTo>
                  <a:cubicBezTo>
                    <a:pt x="408" y="31"/>
                    <a:pt x="422" y="27"/>
                    <a:pt x="437" y="25"/>
                  </a:cubicBezTo>
                  <a:cubicBezTo>
                    <a:pt x="451" y="21"/>
                    <a:pt x="465" y="18"/>
                    <a:pt x="478" y="16"/>
                  </a:cubicBezTo>
                  <a:cubicBezTo>
                    <a:pt x="478" y="235"/>
                    <a:pt x="478" y="235"/>
                    <a:pt x="478" y="235"/>
                  </a:cubicBezTo>
                  <a:cubicBezTo>
                    <a:pt x="461" y="223"/>
                    <a:pt x="444" y="212"/>
                    <a:pt x="425" y="204"/>
                  </a:cubicBezTo>
                  <a:cubicBezTo>
                    <a:pt x="378" y="183"/>
                    <a:pt x="333" y="179"/>
                    <a:pt x="316" y="207"/>
                  </a:cubicBezTo>
                  <a:cubicBezTo>
                    <a:pt x="303" y="228"/>
                    <a:pt x="296" y="254"/>
                    <a:pt x="294" y="284"/>
                  </a:cubicBezTo>
                  <a:cubicBezTo>
                    <a:pt x="294" y="285"/>
                    <a:pt x="294" y="287"/>
                    <a:pt x="294" y="289"/>
                  </a:cubicBezTo>
                  <a:cubicBezTo>
                    <a:pt x="290" y="370"/>
                    <a:pt x="303" y="542"/>
                    <a:pt x="362" y="506"/>
                  </a:cubicBezTo>
                  <a:cubicBezTo>
                    <a:pt x="364" y="504"/>
                    <a:pt x="365" y="503"/>
                    <a:pt x="367" y="502"/>
                  </a:cubicBezTo>
                  <a:cubicBezTo>
                    <a:pt x="388" y="485"/>
                    <a:pt x="423" y="469"/>
                    <a:pt x="477" y="478"/>
                  </a:cubicBezTo>
                  <a:cubicBezTo>
                    <a:pt x="478" y="478"/>
                    <a:pt x="478" y="478"/>
                    <a:pt x="478" y="478"/>
                  </a:cubicBezTo>
                  <a:cubicBezTo>
                    <a:pt x="478" y="512"/>
                    <a:pt x="478" y="512"/>
                    <a:pt x="478" y="512"/>
                  </a:cubicBezTo>
                  <a:cubicBezTo>
                    <a:pt x="432" y="512"/>
                    <a:pt x="384" y="529"/>
                    <a:pt x="382" y="561"/>
                  </a:cubicBezTo>
                  <a:cubicBezTo>
                    <a:pt x="380" y="588"/>
                    <a:pt x="400" y="615"/>
                    <a:pt x="438" y="628"/>
                  </a:cubicBezTo>
                  <a:cubicBezTo>
                    <a:pt x="454" y="634"/>
                    <a:pt x="464" y="613"/>
                    <a:pt x="478" y="613"/>
                  </a:cubicBezTo>
                  <a:cubicBezTo>
                    <a:pt x="478" y="709"/>
                    <a:pt x="478" y="709"/>
                    <a:pt x="478" y="709"/>
                  </a:cubicBezTo>
                  <a:cubicBezTo>
                    <a:pt x="477" y="709"/>
                    <a:pt x="475" y="709"/>
                    <a:pt x="472" y="709"/>
                  </a:cubicBezTo>
                  <a:cubicBezTo>
                    <a:pt x="444" y="709"/>
                    <a:pt x="405" y="692"/>
                    <a:pt x="370" y="665"/>
                  </a:cubicBezTo>
                  <a:cubicBezTo>
                    <a:pt x="357" y="704"/>
                    <a:pt x="334" y="737"/>
                    <a:pt x="298" y="751"/>
                  </a:cubicBezTo>
                  <a:cubicBezTo>
                    <a:pt x="358" y="841"/>
                    <a:pt x="407" y="878"/>
                    <a:pt x="478" y="901"/>
                  </a:cubicBezTo>
                  <a:cubicBezTo>
                    <a:pt x="478" y="901"/>
                    <a:pt x="478" y="901"/>
                    <a:pt x="478" y="901"/>
                  </a:cubicBezTo>
                  <a:cubicBezTo>
                    <a:pt x="478" y="916"/>
                    <a:pt x="478" y="916"/>
                    <a:pt x="478" y="916"/>
                  </a:cubicBezTo>
                  <a:cubicBezTo>
                    <a:pt x="471" y="916"/>
                    <a:pt x="466" y="923"/>
                    <a:pt x="466" y="930"/>
                  </a:cubicBezTo>
                  <a:cubicBezTo>
                    <a:pt x="466" y="938"/>
                    <a:pt x="471" y="944"/>
                    <a:pt x="478" y="945"/>
                  </a:cubicBezTo>
                  <a:cubicBezTo>
                    <a:pt x="478" y="955"/>
                    <a:pt x="478" y="955"/>
                    <a:pt x="478" y="955"/>
                  </a:cubicBezTo>
                  <a:cubicBezTo>
                    <a:pt x="471" y="956"/>
                    <a:pt x="466" y="962"/>
                    <a:pt x="466" y="969"/>
                  </a:cubicBezTo>
                  <a:cubicBezTo>
                    <a:pt x="466" y="977"/>
                    <a:pt x="471" y="983"/>
                    <a:pt x="478" y="984"/>
                  </a:cubicBezTo>
                  <a:cubicBezTo>
                    <a:pt x="478" y="1020"/>
                    <a:pt x="478" y="1020"/>
                    <a:pt x="478" y="1020"/>
                  </a:cubicBezTo>
                  <a:cubicBezTo>
                    <a:pt x="253" y="1020"/>
                    <a:pt x="253" y="1020"/>
                    <a:pt x="253" y="1020"/>
                  </a:cubicBezTo>
                  <a:cubicBezTo>
                    <a:pt x="253" y="730"/>
                    <a:pt x="253" y="730"/>
                    <a:pt x="253" y="730"/>
                  </a:cubicBezTo>
                  <a:cubicBezTo>
                    <a:pt x="260" y="728"/>
                    <a:pt x="266" y="726"/>
                    <a:pt x="272" y="723"/>
                  </a:cubicBezTo>
                  <a:cubicBezTo>
                    <a:pt x="317" y="704"/>
                    <a:pt x="336" y="675"/>
                    <a:pt x="342" y="640"/>
                  </a:cubicBezTo>
                  <a:cubicBezTo>
                    <a:pt x="322" y="619"/>
                    <a:pt x="304" y="595"/>
                    <a:pt x="293" y="569"/>
                  </a:cubicBezTo>
                  <a:cubicBezTo>
                    <a:pt x="282" y="554"/>
                    <a:pt x="273" y="537"/>
                    <a:pt x="265" y="519"/>
                  </a:cubicBezTo>
                  <a:cubicBezTo>
                    <a:pt x="261" y="517"/>
                    <a:pt x="257" y="516"/>
                    <a:pt x="253" y="513"/>
                  </a:cubicBezTo>
                  <a:cubicBezTo>
                    <a:pt x="253" y="477"/>
                    <a:pt x="253" y="477"/>
                    <a:pt x="253" y="477"/>
                  </a:cubicBezTo>
                  <a:cubicBezTo>
                    <a:pt x="260" y="485"/>
                    <a:pt x="269" y="491"/>
                    <a:pt x="278" y="494"/>
                  </a:cubicBezTo>
                  <a:cubicBezTo>
                    <a:pt x="283" y="431"/>
                    <a:pt x="283" y="374"/>
                    <a:pt x="276" y="341"/>
                  </a:cubicBezTo>
                  <a:cubicBezTo>
                    <a:pt x="271" y="317"/>
                    <a:pt x="262" y="308"/>
                    <a:pt x="253" y="310"/>
                  </a:cubicBezTo>
                  <a:lnTo>
                    <a:pt x="253" y="143"/>
                  </a:lnTo>
                  <a:close/>
                  <a:moveTo>
                    <a:pt x="214" y="313"/>
                  </a:moveTo>
                  <a:cubicBezTo>
                    <a:pt x="214" y="313"/>
                    <a:pt x="214" y="313"/>
                    <a:pt x="214" y="313"/>
                  </a:cubicBezTo>
                  <a:cubicBezTo>
                    <a:pt x="218" y="258"/>
                    <a:pt x="229" y="195"/>
                    <a:pt x="253" y="143"/>
                  </a:cubicBezTo>
                  <a:cubicBezTo>
                    <a:pt x="253" y="310"/>
                    <a:pt x="253" y="310"/>
                    <a:pt x="253" y="310"/>
                  </a:cubicBezTo>
                  <a:cubicBezTo>
                    <a:pt x="246" y="312"/>
                    <a:pt x="238" y="323"/>
                    <a:pt x="233" y="339"/>
                  </a:cubicBezTo>
                  <a:cubicBezTo>
                    <a:pt x="217" y="383"/>
                    <a:pt x="226" y="445"/>
                    <a:pt x="253" y="477"/>
                  </a:cubicBezTo>
                  <a:cubicBezTo>
                    <a:pt x="253" y="513"/>
                    <a:pt x="253" y="513"/>
                    <a:pt x="253" y="513"/>
                  </a:cubicBezTo>
                  <a:cubicBezTo>
                    <a:pt x="243" y="508"/>
                    <a:pt x="235" y="500"/>
                    <a:pt x="227" y="490"/>
                  </a:cubicBezTo>
                  <a:cubicBezTo>
                    <a:pt x="214" y="473"/>
                    <a:pt x="206" y="452"/>
                    <a:pt x="201" y="428"/>
                  </a:cubicBezTo>
                  <a:cubicBezTo>
                    <a:pt x="196" y="406"/>
                    <a:pt x="195" y="381"/>
                    <a:pt x="199" y="359"/>
                  </a:cubicBezTo>
                  <a:cubicBezTo>
                    <a:pt x="202" y="342"/>
                    <a:pt x="206" y="326"/>
                    <a:pt x="214" y="313"/>
                  </a:cubicBezTo>
                  <a:moveTo>
                    <a:pt x="253" y="1020"/>
                  </a:moveTo>
                  <a:cubicBezTo>
                    <a:pt x="35" y="1020"/>
                    <a:pt x="35" y="1020"/>
                    <a:pt x="35" y="1020"/>
                  </a:cubicBezTo>
                  <a:cubicBezTo>
                    <a:pt x="16" y="988"/>
                    <a:pt x="4" y="956"/>
                    <a:pt x="3" y="925"/>
                  </a:cubicBezTo>
                  <a:cubicBezTo>
                    <a:pt x="0" y="791"/>
                    <a:pt x="142" y="772"/>
                    <a:pt x="253" y="730"/>
                  </a:cubicBezTo>
                  <a:lnTo>
                    <a:pt x="253" y="1020"/>
                  </a:lnTo>
                  <a:close/>
                </a:path>
              </a:pathLst>
            </a:custGeom>
            <a:solidFill>
              <a:schemeClr val="dk2">
                <a:lumMod val="100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8" name="椭圆 17"/>
            <p:cNvSpPr/>
            <p:nvPr/>
          </p:nvSpPr>
          <p:spPr>
            <a:xfrm>
              <a:off x="4272172" y="2367900"/>
              <a:ext cx="692328" cy="692328"/>
            </a:xfrm>
            <a:prstGeom prst="ellipse">
              <a:avLst/>
            </a:prstGeom>
            <a:solidFill>
              <a:schemeClr val="bg1"/>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en-US" sz="1200">
                  <a:solidFill>
                    <a:schemeClr val="accent4">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35%</a:t>
              </a:r>
            </a:p>
          </p:txBody>
        </p:sp>
        <p:sp>
          <p:nvSpPr>
            <p:cNvPr id="19" name="椭圆 18"/>
            <p:cNvSpPr/>
            <p:nvPr/>
          </p:nvSpPr>
          <p:spPr>
            <a:xfrm>
              <a:off x="4386761" y="3243408"/>
              <a:ext cx="692328" cy="692328"/>
            </a:xfrm>
            <a:prstGeom prst="ellipse">
              <a:avLst/>
            </a:prstGeom>
            <a:solidFill>
              <a:schemeClr val="bg1"/>
            </a:solid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en-US" sz="1200">
                  <a:solidFill>
                    <a:schemeClr val="accent3">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50%</a:t>
              </a:r>
            </a:p>
          </p:txBody>
        </p:sp>
        <p:sp>
          <p:nvSpPr>
            <p:cNvPr id="20" name="椭圆 19"/>
            <p:cNvSpPr/>
            <p:nvPr/>
          </p:nvSpPr>
          <p:spPr>
            <a:xfrm>
              <a:off x="4034351" y="4047954"/>
              <a:ext cx="692328" cy="692328"/>
            </a:xfrm>
            <a:prstGeom prst="ellipse">
              <a:avLst/>
            </a:prstGeom>
            <a:solidFill>
              <a:schemeClr val="bg1"/>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en-US" sz="1200">
                  <a:solidFill>
                    <a:schemeClr val="accent2">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65%</a:t>
              </a:r>
            </a:p>
          </p:txBody>
        </p:sp>
        <p:sp>
          <p:nvSpPr>
            <p:cNvPr id="21" name="椭圆 20"/>
            <p:cNvSpPr/>
            <p:nvPr/>
          </p:nvSpPr>
          <p:spPr>
            <a:xfrm>
              <a:off x="3261401" y="4531104"/>
              <a:ext cx="692328" cy="692328"/>
            </a:xfrm>
            <a:prstGeom prst="ellipse">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en-US" sz="1200">
                  <a:solidFill>
                    <a:schemeClr val="accent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90%</a:t>
              </a:r>
            </a:p>
          </p:txBody>
        </p:sp>
      </p:grpSp>
      <p:grpSp>
        <p:nvGrpSpPr>
          <p:cNvPr id="22" name="组合 21"/>
          <p:cNvGrpSpPr/>
          <p:nvPr/>
        </p:nvGrpSpPr>
        <p:grpSpPr>
          <a:xfrm>
            <a:off x="6415777" y="1421452"/>
            <a:ext cx="3957581" cy="733034"/>
            <a:chOff x="6632065" y="1190017"/>
            <a:chExt cx="3482878" cy="645108"/>
          </a:xfrm>
        </p:grpSpPr>
        <p:sp>
          <p:nvSpPr>
            <p:cNvPr id="23" name="矩形 22"/>
            <p:cNvSpPr/>
            <p:nvPr/>
          </p:nvSpPr>
          <p:spPr>
            <a:xfrm>
              <a:off x="7072328" y="1190017"/>
              <a:ext cx="3042615" cy="237183"/>
            </a:xfrm>
            <a:prstGeom prst="rect">
              <a:avLst/>
            </a:prstGeom>
          </p:spPr>
          <p:txBody>
            <a:bodyPr wrap="none" lIns="0" tIns="0" rIns="0" bIns="0">
              <a:normAutofit/>
            </a:bodyPr>
            <a:lstStyle/>
            <a:p>
              <a:r>
                <a:rPr lang="zh-CN" altLang="en-US" sz="1600" b="1" dirty="0">
                  <a:solidFill>
                    <a:schemeClr val="dk1">
                      <a:lumMod val="100000"/>
                    </a:schemeClr>
                  </a:solidFill>
                  <a:effectLst/>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24" name="矩形 23"/>
            <p:cNvSpPr/>
            <p:nvPr/>
          </p:nvSpPr>
          <p:spPr>
            <a:xfrm>
              <a:off x="6632065" y="1242334"/>
              <a:ext cx="654856" cy="592791"/>
            </a:xfrm>
            <a:prstGeom prst="rect">
              <a:avLst/>
            </a:prstGeom>
          </p:spPr>
          <p:txBody>
            <a:bodyPr wrap="square" lIns="0" tIns="0" rIns="0" bIns="0" anchor="b" anchorCtr="0">
              <a:normAutofit/>
            </a:bodyPr>
            <a:lstStyle/>
            <a:p>
              <a:r>
                <a:rPr lang="en-US" sz="3600" dirty="0">
                  <a:solidFill>
                    <a:schemeClr val="accent1">
                      <a:lumMod val="100000"/>
                    </a:schemeClr>
                  </a:solidFill>
                  <a:effectLst/>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01</a:t>
              </a:r>
            </a:p>
          </p:txBody>
        </p:sp>
      </p:grpSp>
      <p:grpSp>
        <p:nvGrpSpPr>
          <p:cNvPr id="25" name="组合 24"/>
          <p:cNvGrpSpPr/>
          <p:nvPr/>
        </p:nvGrpSpPr>
        <p:grpSpPr>
          <a:xfrm>
            <a:off x="6415777" y="2887569"/>
            <a:ext cx="3957581" cy="733034"/>
            <a:chOff x="6632065" y="2480276"/>
            <a:chExt cx="3482878" cy="645108"/>
          </a:xfrm>
        </p:grpSpPr>
        <p:sp>
          <p:nvSpPr>
            <p:cNvPr id="26" name="矩形 25"/>
            <p:cNvSpPr/>
            <p:nvPr/>
          </p:nvSpPr>
          <p:spPr>
            <a:xfrm>
              <a:off x="7072328" y="2480276"/>
              <a:ext cx="3042615" cy="237183"/>
            </a:xfrm>
            <a:prstGeom prst="rect">
              <a:avLst/>
            </a:prstGeom>
          </p:spPr>
          <p:txBody>
            <a:bodyPr wrap="none" lIns="0" tIns="0" rIns="0" bIns="0">
              <a:normAutofit/>
            </a:bodyPr>
            <a:lstStyle/>
            <a:p>
              <a:r>
                <a:rPr lang="zh-CN" altLang="en-US" sz="1600" b="1">
                  <a:solidFill>
                    <a:schemeClr val="dk1">
                      <a:lumMod val="100000"/>
                    </a:schemeClr>
                  </a:solidFill>
                  <a:effectLst/>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27" name="矩形 26"/>
            <p:cNvSpPr/>
            <p:nvPr/>
          </p:nvSpPr>
          <p:spPr>
            <a:xfrm>
              <a:off x="6632065" y="2532593"/>
              <a:ext cx="654856" cy="592791"/>
            </a:xfrm>
            <a:prstGeom prst="rect">
              <a:avLst/>
            </a:prstGeom>
          </p:spPr>
          <p:txBody>
            <a:bodyPr wrap="square" lIns="0" tIns="0" rIns="0" bIns="0" anchor="b" anchorCtr="0">
              <a:normAutofit/>
            </a:bodyPr>
            <a:lstStyle/>
            <a:p>
              <a:r>
                <a:rPr lang="en-US" sz="3600">
                  <a:solidFill>
                    <a:schemeClr val="accent2">
                      <a:lumMod val="100000"/>
                    </a:schemeClr>
                  </a:solidFill>
                  <a:effectLst/>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02</a:t>
              </a:r>
            </a:p>
          </p:txBody>
        </p:sp>
      </p:grpSp>
      <p:grpSp>
        <p:nvGrpSpPr>
          <p:cNvPr id="28" name="组合 27"/>
          <p:cNvGrpSpPr/>
          <p:nvPr/>
        </p:nvGrpSpPr>
        <p:grpSpPr>
          <a:xfrm>
            <a:off x="6415777" y="4157671"/>
            <a:ext cx="3957581" cy="733034"/>
            <a:chOff x="6632065" y="3598032"/>
            <a:chExt cx="3482878" cy="645108"/>
          </a:xfrm>
        </p:grpSpPr>
        <p:sp>
          <p:nvSpPr>
            <p:cNvPr id="29" name="矩形 28"/>
            <p:cNvSpPr/>
            <p:nvPr/>
          </p:nvSpPr>
          <p:spPr>
            <a:xfrm>
              <a:off x="7072328" y="3598032"/>
              <a:ext cx="3042615" cy="237183"/>
            </a:xfrm>
            <a:prstGeom prst="rect">
              <a:avLst/>
            </a:prstGeom>
          </p:spPr>
          <p:txBody>
            <a:bodyPr wrap="none" lIns="0" tIns="0" rIns="0" bIns="0">
              <a:normAutofit/>
            </a:bodyPr>
            <a:lstStyle/>
            <a:p>
              <a:r>
                <a:rPr lang="zh-CN" altLang="en-US" sz="1600" b="1">
                  <a:solidFill>
                    <a:schemeClr val="dk1">
                      <a:lumMod val="100000"/>
                    </a:schemeClr>
                  </a:solidFill>
                  <a:effectLst/>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30" name="矩形 29"/>
            <p:cNvSpPr/>
            <p:nvPr/>
          </p:nvSpPr>
          <p:spPr>
            <a:xfrm>
              <a:off x="6632065" y="3650349"/>
              <a:ext cx="654856" cy="592791"/>
            </a:xfrm>
            <a:prstGeom prst="rect">
              <a:avLst/>
            </a:prstGeom>
          </p:spPr>
          <p:txBody>
            <a:bodyPr wrap="square" lIns="0" tIns="0" rIns="0" bIns="0" anchor="b" anchorCtr="0">
              <a:normAutofit/>
            </a:bodyPr>
            <a:lstStyle/>
            <a:p>
              <a:r>
                <a:rPr lang="en-US" sz="3600">
                  <a:solidFill>
                    <a:schemeClr val="accent3">
                      <a:lumMod val="100000"/>
                    </a:schemeClr>
                  </a:solidFill>
                  <a:effectLst/>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03</a:t>
              </a:r>
            </a:p>
          </p:txBody>
        </p:sp>
      </p:grpSp>
      <p:grpSp>
        <p:nvGrpSpPr>
          <p:cNvPr id="31" name="组合 30"/>
          <p:cNvGrpSpPr/>
          <p:nvPr/>
        </p:nvGrpSpPr>
        <p:grpSpPr>
          <a:xfrm>
            <a:off x="6415777" y="5470999"/>
            <a:ext cx="3957581" cy="733034"/>
            <a:chOff x="6632065" y="4753830"/>
            <a:chExt cx="3482878" cy="645108"/>
          </a:xfrm>
        </p:grpSpPr>
        <p:sp>
          <p:nvSpPr>
            <p:cNvPr id="32" name="矩形 31"/>
            <p:cNvSpPr/>
            <p:nvPr/>
          </p:nvSpPr>
          <p:spPr>
            <a:xfrm>
              <a:off x="7072328" y="4753830"/>
              <a:ext cx="3042615" cy="237183"/>
            </a:xfrm>
            <a:prstGeom prst="rect">
              <a:avLst/>
            </a:prstGeom>
          </p:spPr>
          <p:txBody>
            <a:bodyPr wrap="none" lIns="0" tIns="0" rIns="0" bIns="0">
              <a:normAutofit/>
            </a:bodyPr>
            <a:lstStyle/>
            <a:p>
              <a:r>
                <a:rPr lang="zh-CN" altLang="en-US" sz="1600" b="1" dirty="0">
                  <a:solidFill>
                    <a:schemeClr val="dk1">
                      <a:lumMod val="100000"/>
                    </a:schemeClr>
                  </a:solidFill>
                  <a:effectLst/>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33" name="矩形 32"/>
            <p:cNvSpPr/>
            <p:nvPr/>
          </p:nvSpPr>
          <p:spPr>
            <a:xfrm>
              <a:off x="6632065" y="4806147"/>
              <a:ext cx="654856" cy="592791"/>
            </a:xfrm>
            <a:prstGeom prst="rect">
              <a:avLst/>
            </a:prstGeom>
          </p:spPr>
          <p:txBody>
            <a:bodyPr wrap="square" lIns="0" tIns="0" rIns="0" bIns="0" anchor="b" anchorCtr="0">
              <a:normAutofit/>
            </a:bodyPr>
            <a:lstStyle/>
            <a:p>
              <a:r>
                <a:rPr lang="en-US" sz="3600">
                  <a:solidFill>
                    <a:schemeClr val="accent4">
                      <a:lumMod val="100000"/>
                    </a:schemeClr>
                  </a:solidFill>
                  <a:effectLst/>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04</a:t>
              </a:r>
            </a:p>
          </p:txBody>
        </p:sp>
      </p:grpSp>
      <p:sp>
        <p:nvSpPr>
          <p:cNvPr id="34" name="矩形 33"/>
          <p:cNvSpPr/>
          <p:nvPr/>
        </p:nvSpPr>
        <p:spPr>
          <a:xfrm>
            <a:off x="6916046" y="1672366"/>
            <a:ext cx="4585967" cy="385298"/>
          </a:xfrm>
          <a:prstGeom prst="rect">
            <a:avLst/>
          </a:prstGeom>
        </p:spPr>
        <p:txBody>
          <a:bodyPr wrap="square">
            <a:spAutoFit/>
          </a:bodyPr>
          <a:lstStyle/>
          <a:p>
            <a:pPr>
              <a:lnSpc>
                <a:spcPct val="15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p>
        </p:txBody>
      </p:sp>
      <p:sp>
        <p:nvSpPr>
          <p:cNvPr id="35" name="矩形 34"/>
          <p:cNvSpPr/>
          <p:nvPr/>
        </p:nvSpPr>
        <p:spPr>
          <a:xfrm>
            <a:off x="6997565" y="3131427"/>
            <a:ext cx="4585967" cy="385298"/>
          </a:xfrm>
          <a:prstGeom prst="rect">
            <a:avLst/>
          </a:prstGeom>
        </p:spPr>
        <p:txBody>
          <a:bodyPr wrap="square">
            <a:spAutoFit/>
          </a:bodyPr>
          <a:lstStyle/>
          <a:p>
            <a:pPr>
              <a:lnSpc>
                <a:spcPct val="15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p>
        </p:txBody>
      </p:sp>
      <p:sp>
        <p:nvSpPr>
          <p:cNvPr id="36" name="矩形 35"/>
          <p:cNvSpPr/>
          <p:nvPr/>
        </p:nvSpPr>
        <p:spPr>
          <a:xfrm>
            <a:off x="6997564" y="4406077"/>
            <a:ext cx="4585967" cy="415498"/>
          </a:xfrm>
          <a:prstGeom prst="rect">
            <a:avLst/>
          </a:prstGeom>
        </p:spPr>
        <p:txBody>
          <a:bodyPr wrap="square">
            <a:spAutoFit/>
          </a:bodyPr>
          <a:lstStyle/>
          <a:p>
            <a:pPr>
              <a:lnSpc>
                <a:spcPct val="15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p>
        </p:txBody>
      </p:sp>
      <p:sp>
        <p:nvSpPr>
          <p:cNvPr id="37" name="矩形 36"/>
          <p:cNvSpPr/>
          <p:nvPr/>
        </p:nvSpPr>
        <p:spPr>
          <a:xfrm>
            <a:off x="7159887" y="5742368"/>
            <a:ext cx="4585967" cy="415498"/>
          </a:xfrm>
          <a:prstGeom prst="rect">
            <a:avLst/>
          </a:prstGeom>
        </p:spPr>
        <p:txBody>
          <a:bodyPr wrap="square">
            <a:spAutoFit/>
          </a:bodyPr>
          <a:lstStyle/>
          <a:p>
            <a:pPr>
              <a:lnSpc>
                <a:spcPct val="15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anim calcmode="lin" valueType="num">
                                      <p:cBhvr>
                                        <p:cTn id="13" dur="1000" fill="hold"/>
                                        <p:tgtEl>
                                          <p:spTgt spid="22"/>
                                        </p:tgtEl>
                                        <p:attrNameLst>
                                          <p:attrName>ppt_x</p:attrName>
                                        </p:attrNameLst>
                                      </p:cBhvr>
                                      <p:tavLst>
                                        <p:tav tm="0">
                                          <p:val>
                                            <p:strVal val="#ppt_x"/>
                                          </p:val>
                                        </p:tav>
                                        <p:tav tm="100000">
                                          <p:val>
                                            <p:strVal val="#ppt_x"/>
                                          </p:val>
                                        </p:tav>
                                      </p:tavLst>
                                    </p:anim>
                                    <p:anim calcmode="lin" valueType="num">
                                      <p:cBhvr>
                                        <p:cTn id="14" dur="1000" fill="hold"/>
                                        <p:tgtEl>
                                          <p:spTgt spid="2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1000"/>
                                        <p:tgtEl>
                                          <p:spTgt spid="25"/>
                                        </p:tgtEl>
                                      </p:cBhvr>
                                    </p:animEffect>
                                    <p:anim calcmode="lin" valueType="num">
                                      <p:cBhvr>
                                        <p:cTn id="23" dur="1000" fill="hold"/>
                                        <p:tgtEl>
                                          <p:spTgt spid="25"/>
                                        </p:tgtEl>
                                        <p:attrNameLst>
                                          <p:attrName>ppt_x</p:attrName>
                                        </p:attrNameLst>
                                      </p:cBhvr>
                                      <p:tavLst>
                                        <p:tav tm="0">
                                          <p:val>
                                            <p:strVal val="#ppt_x"/>
                                          </p:val>
                                        </p:tav>
                                        <p:tav tm="100000">
                                          <p:val>
                                            <p:strVal val="#ppt_x"/>
                                          </p:val>
                                        </p:tav>
                                      </p:tavLst>
                                    </p:anim>
                                    <p:anim calcmode="lin" valueType="num">
                                      <p:cBhvr>
                                        <p:cTn id="24" dur="1000" fill="hold"/>
                                        <p:tgtEl>
                                          <p:spTgt spid="2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1000"/>
                                        <p:tgtEl>
                                          <p:spTgt spid="35"/>
                                        </p:tgtEl>
                                      </p:cBhvr>
                                    </p:animEffect>
                                    <p:anim calcmode="lin" valueType="num">
                                      <p:cBhvr>
                                        <p:cTn id="28" dur="1000" fill="hold"/>
                                        <p:tgtEl>
                                          <p:spTgt spid="35"/>
                                        </p:tgtEl>
                                        <p:attrNameLst>
                                          <p:attrName>ppt_x</p:attrName>
                                        </p:attrNameLst>
                                      </p:cBhvr>
                                      <p:tavLst>
                                        <p:tav tm="0">
                                          <p:val>
                                            <p:strVal val="#ppt_x"/>
                                          </p:val>
                                        </p:tav>
                                        <p:tav tm="100000">
                                          <p:val>
                                            <p:strVal val="#ppt_x"/>
                                          </p:val>
                                        </p:tav>
                                      </p:tavLst>
                                    </p:anim>
                                    <p:anim calcmode="lin" valueType="num">
                                      <p:cBhvr>
                                        <p:cTn id="29" dur="1000" fill="hold"/>
                                        <p:tgtEl>
                                          <p:spTgt spid="35"/>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1000"/>
                                        <p:tgtEl>
                                          <p:spTgt spid="28"/>
                                        </p:tgtEl>
                                      </p:cBhvr>
                                    </p:animEffect>
                                    <p:anim calcmode="lin" valueType="num">
                                      <p:cBhvr>
                                        <p:cTn id="33" dur="1000" fill="hold"/>
                                        <p:tgtEl>
                                          <p:spTgt spid="28"/>
                                        </p:tgtEl>
                                        <p:attrNameLst>
                                          <p:attrName>ppt_x</p:attrName>
                                        </p:attrNameLst>
                                      </p:cBhvr>
                                      <p:tavLst>
                                        <p:tav tm="0">
                                          <p:val>
                                            <p:strVal val="#ppt_x"/>
                                          </p:val>
                                        </p:tav>
                                        <p:tav tm="100000">
                                          <p:val>
                                            <p:strVal val="#ppt_x"/>
                                          </p:val>
                                        </p:tav>
                                      </p:tavLst>
                                    </p:anim>
                                    <p:anim calcmode="lin" valueType="num">
                                      <p:cBhvr>
                                        <p:cTn id="34" dur="1000" fill="hold"/>
                                        <p:tgtEl>
                                          <p:spTgt spid="28"/>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1000"/>
                                        <p:tgtEl>
                                          <p:spTgt spid="36"/>
                                        </p:tgtEl>
                                      </p:cBhvr>
                                    </p:animEffect>
                                    <p:anim calcmode="lin" valueType="num">
                                      <p:cBhvr>
                                        <p:cTn id="38" dur="1000" fill="hold"/>
                                        <p:tgtEl>
                                          <p:spTgt spid="36"/>
                                        </p:tgtEl>
                                        <p:attrNameLst>
                                          <p:attrName>ppt_x</p:attrName>
                                        </p:attrNameLst>
                                      </p:cBhvr>
                                      <p:tavLst>
                                        <p:tav tm="0">
                                          <p:val>
                                            <p:strVal val="#ppt_x"/>
                                          </p:val>
                                        </p:tav>
                                        <p:tav tm="100000">
                                          <p:val>
                                            <p:strVal val="#ppt_x"/>
                                          </p:val>
                                        </p:tav>
                                      </p:tavLst>
                                    </p:anim>
                                    <p:anim calcmode="lin" valueType="num">
                                      <p:cBhvr>
                                        <p:cTn id="39" dur="1000" fill="hold"/>
                                        <p:tgtEl>
                                          <p:spTgt spid="3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1000"/>
                                        <p:tgtEl>
                                          <p:spTgt spid="37"/>
                                        </p:tgtEl>
                                      </p:cBhvr>
                                    </p:animEffect>
                                    <p:anim calcmode="lin" valueType="num">
                                      <p:cBhvr>
                                        <p:cTn id="43" dur="1000" fill="hold"/>
                                        <p:tgtEl>
                                          <p:spTgt spid="37"/>
                                        </p:tgtEl>
                                        <p:attrNameLst>
                                          <p:attrName>ppt_x</p:attrName>
                                        </p:attrNameLst>
                                      </p:cBhvr>
                                      <p:tavLst>
                                        <p:tav tm="0">
                                          <p:val>
                                            <p:strVal val="#ppt_x"/>
                                          </p:val>
                                        </p:tav>
                                        <p:tav tm="100000">
                                          <p:val>
                                            <p:strVal val="#ppt_x"/>
                                          </p:val>
                                        </p:tav>
                                      </p:tavLst>
                                    </p:anim>
                                    <p:anim calcmode="lin" valueType="num">
                                      <p:cBhvr>
                                        <p:cTn id="44" dur="1000" fill="hold"/>
                                        <p:tgtEl>
                                          <p:spTgt spid="37"/>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1000"/>
                                        <p:tgtEl>
                                          <p:spTgt spid="31"/>
                                        </p:tgtEl>
                                      </p:cBhvr>
                                    </p:animEffect>
                                    <p:anim calcmode="lin" valueType="num">
                                      <p:cBhvr>
                                        <p:cTn id="48" dur="1000" fill="hold"/>
                                        <p:tgtEl>
                                          <p:spTgt spid="31"/>
                                        </p:tgtEl>
                                        <p:attrNameLst>
                                          <p:attrName>ppt_x</p:attrName>
                                        </p:attrNameLst>
                                      </p:cBhvr>
                                      <p:tavLst>
                                        <p:tav tm="0">
                                          <p:val>
                                            <p:strVal val="#ppt_x"/>
                                          </p:val>
                                        </p:tav>
                                        <p:tav tm="100000">
                                          <p:val>
                                            <p:strVal val="#ppt_x"/>
                                          </p:val>
                                        </p:tav>
                                      </p:tavLst>
                                    </p:anim>
                                    <p:anim calcmode="lin" valueType="num">
                                      <p:cBhvr>
                                        <p:cTn id="4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工作实践</a:t>
            </a:r>
          </a:p>
        </p:txBody>
      </p:sp>
      <p:grpSp>
        <p:nvGrpSpPr>
          <p:cNvPr id="8" name="13fa3d88-b331-4df6-98b3-a46e227b9670"/>
          <p:cNvGrpSpPr>
            <a:grpSpLocks noChangeAspect="1"/>
          </p:cNvGrpSpPr>
          <p:nvPr/>
        </p:nvGrpSpPr>
        <p:grpSpPr>
          <a:xfrm>
            <a:off x="719666" y="1190625"/>
            <a:ext cx="10753197" cy="4984392"/>
            <a:chOff x="719667" y="1190625"/>
            <a:chExt cx="10753197" cy="4984392"/>
          </a:xfrm>
        </p:grpSpPr>
        <p:sp>
          <p:nvSpPr>
            <p:cNvPr id="9" name="Partial Circle 29"/>
            <p:cNvSpPr/>
            <p:nvPr/>
          </p:nvSpPr>
          <p:spPr>
            <a:xfrm>
              <a:off x="4089816" y="1597951"/>
              <a:ext cx="4315855" cy="4315855"/>
            </a:xfrm>
            <a:prstGeom prst="pie">
              <a:avLst>
                <a:gd name="adj1" fmla="val 7281410"/>
                <a:gd name="adj2" fmla="val 907071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 name="Partial Circle 30"/>
            <p:cNvSpPr/>
            <p:nvPr/>
          </p:nvSpPr>
          <p:spPr>
            <a:xfrm rot="6734800">
              <a:off x="4574249" y="2082383"/>
              <a:ext cx="3346989" cy="3346989"/>
            </a:xfrm>
            <a:prstGeom prst="pie">
              <a:avLst>
                <a:gd name="adj1" fmla="val 7871380"/>
                <a:gd name="adj2" fmla="val 1898657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1" name="Partial Circle 46"/>
            <p:cNvSpPr/>
            <p:nvPr/>
          </p:nvSpPr>
          <p:spPr>
            <a:xfrm>
              <a:off x="4221934" y="1730069"/>
              <a:ext cx="4051619" cy="4051619"/>
            </a:xfrm>
            <a:prstGeom prst="pie">
              <a:avLst>
                <a:gd name="adj1" fmla="val 11099129"/>
                <a:gd name="adj2" fmla="val 1459876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12" name="Group 47"/>
            <p:cNvGrpSpPr/>
            <p:nvPr/>
          </p:nvGrpSpPr>
          <p:grpSpPr>
            <a:xfrm flipH="1" flipV="1">
              <a:off x="6521719" y="5221463"/>
              <a:ext cx="893798" cy="250365"/>
              <a:chOff x="2901397" y="1460250"/>
              <a:chExt cx="930338" cy="220268"/>
            </a:xfrm>
          </p:grpSpPr>
          <p:cxnSp>
            <p:nvCxnSpPr>
              <p:cNvPr id="48" name="Straight Connector 48"/>
              <p:cNvCxnSpPr/>
              <p:nvPr/>
            </p:nvCxnSpPr>
            <p:spPr>
              <a:xfrm flipH="1" flipV="1">
                <a:off x="3592681" y="1460250"/>
                <a:ext cx="239054" cy="220268"/>
              </a:xfrm>
              <a:prstGeom prst="line">
                <a:avLst/>
              </a:prstGeom>
              <a:ln w="19050" cap="rnd">
                <a:solidFill>
                  <a:schemeClr val="accent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49"/>
              <p:cNvCxnSpPr/>
              <p:nvPr/>
            </p:nvCxnSpPr>
            <p:spPr>
              <a:xfrm flipH="1">
                <a:off x="2901397" y="1463917"/>
                <a:ext cx="691284" cy="0"/>
              </a:xfrm>
              <a:prstGeom prst="line">
                <a:avLst/>
              </a:prstGeom>
              <a:ln w="19050" cap="rnd">
                <a:solidFill>
                  <a:schemeClr val="accent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3" name="TextBox 50"/>
            <p:cNvSpPr txBox="1"/>
            <p:nvPr/>
          </p:nvSpPr>
          <p:spPr>
            <a:xfrm>
              <a:off x="6791083" y="5577717"/>
              <a:ext cx="655629" cy="307777"/>
            </a:xfrm>
            <a:prstGeom prst="rect">
              <a:avLst/>
            </a:prstGeom>
          </p:spPr>
          <p:txBody>
            <a:bodyPr wrap="none" lIns="0" tIns="0" rIns="0" bIns="0" anchor="b">
              <a:normAutofit/>
            </a:bodyPr>
            <a:lstStyle/>
            <a:p>
              <a:pPr marL="0" marR="0" lvl="0" indent="0" defTabSz="914400" rtl="0" eaLnBrk="1" fontAlgn="auto" latinLnBrk="0" hangingPunct="1">
                <a:spcBef>
                  <a:spcPct val="0"/>
                </a:spcBef>
                <a:buClrTx/>
                <a:buSzTx/>
                <a:buFont typeface="Arial" panose="020B0604020202020204" pitchFamily="34" charset="0"/>
                <a:buNone/>
                <a:defRPr/>
              </a:pPr>
              <a:r>
                <a:rPr kumimoji="0" lang="en-US" sz="2000" b="1" i="0" u="none" strike="noStrike" kern="1200" cap="none" spc="0" normalizeH="0" baseline="0" noProof="0">
                  <a:ln>
                    <a:noFill/>
                  </a:ln>
                  <a:solidFill>
                    <a:schemeClr val="accent4"/>
                  </a:solidFill>
                  <a:effectLst/>
                  <a:uLnTx/>
                  <a:uFillTx/>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100%</a:t>
              </a:r>
            </a:p>
          </p:txBody>
        </p:sp>
        <p:grpSp>
          <p:nvGrpSpPr>
            <p:cNvPr id="14" name="Group 51"/>
            <p:cNvGrpSpPr/>
            <p:nvPr/>
          </p:nvGrpSpPr>
          <p:grpSpPr>
            <a:xfrm>
              <a:off x="3761911" y="2160325"/>
              <a:ext cx="893798" cy="250365"/>
              <a:chOff x="2901397" y="1460250"/>
              <a:chExt cx="930338" cy="220268"/>
            </a:xfrm>
          </p:grpSpPr>
          <p:cxnSp>
            <p:nvCxnSpPr>
              <p:cNvPr id="46" name="Straight Connector 52"/>
              <p:cNvCxnSpPr/>
              <p:nvPr/>
            </p:nvCxnSpPr>
            <p:spPr>
              <a:xfrm flipH="1" flipV="1">
                <a:off x="3592681" y="1460250"/>
                <a:ext cx="239054" cy="220268"/>
              </a:xfrm>
              <a:prstGeom prst="line">
                <a:avLst/>
              </a:prstGeom>
              <a:ln w="19050" cap="rnd">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7" name="Straight Connector 53"/>
              <p:cNvCxnSpPr/>
              <p:nvPr/>
            </p:nvCxnSpPr>
            <p:spPr>
              <a:xfrm flipH="1">
                <a:off x="2901397" y="1463917"/>
                <a:ext cx="691284" cy="0"/>
              </a:xfrm>
              <a:prstGeom prst="line">
                <a:avLst/>
              </a:prstGeom>
              <a:ln w="19050" cap="rnd">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5" name="TextBox 54"/>
            <p:cNvSpPr txBox="1"/>
            <p:nvPr/>
          </p:nvSpPr>
          <p:spPr>
            <a:xfrm>
              <a:off x="3852856" y="1791449"/>
              <a:ext cx="512961" cy="307777"/>
            </a:xfrm>
            <a:prstGeom prst="rect">
              <a:avLst/>
            </a:prstGeom>
          </p:spPr>
          <p:txBody>
            <a:bodyPr wrap="none" lIns="0" tIns="0" rIns="0" bIns="0" anchor="b">
              <a:noAutofit/>
            </a:bodyPr>
            <a:lstStyle/>
            <a:p>
              <a:pPr marL="0" marR="0" lvl="0" indent="0" defTabSz="914400" rtl="0" eaLnBrk="1" fontAlgn="auto" latinLnBrk="0" hangingPunct="1">
                <a:spcBef>
                  <a:spcPct val="0"/>
                </a:spcBef>
                <a:buClrTx/>
                <a:buSzTx/>
                <a:buFont typeface="Arial" panose="020B0604020202020204" pitchFamily="34" charset="0"/>
                <a:buNone/>
                <a:defRPr/>
              </a:pPr>
              <a:r>
                <a:rPr kumimoji="0" lang="en-US" sz="2000" b="1" i="0" u="none" strike="noStrike" kern="1200" cap="none" spc="0" normalizeH="0" baseline="0" noProof="0">
                  <a:ln>
                    <a:noFill/>
                  </a:ln>
                  <a:solidFill>
                    <a:schemeClr val="accent2"/>
                  </a:solidFill>
                  <a:effectLst/>
                  <a:uLnTx/>
                  <a:uFillTx/>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20%</a:t>
              </a:r>
            </a:p>
          </p:txBody>
        </p:sp>
        <p:grpSp>
          <p:nvGrpSpPr>
            <p:cNvPr id="16" name="Group 55"/>
            <p:cNvGrpSpPr/>
            <p:nvPr/>
          </p:nvGrpSpPr>
          <p:grpSpPr>
            <a:xfrm flipH="1">
              <a:off x="7589441" y="2393081"/>
              <a:ext cx="893798" cy="254605"/>
              <a:chOff x="2901397" y="1460250"/>
              <a:chExt cx="930338" cy="220268"/>
            </a:xfrm>
          </p:grpSpPr>
          <p:cxnSp>
            <p:nvCxnSpPr>
              <p:cNvPr id="44" name="Straight Connector 56"/>
              <p:cNvCxnSpPr/>
              <p:nvPr/>
            </p:nvCxnSpPr>
            <p:spPr>
              <a:xfrm flipH="1" flipV="1">
                <a:off x="3592681" y="1460250"/>
                <a:ext cx="239054" cy="220268"/>
              </a:xfrm>
              <a:prstGeom prst="line">
                <a:avLst/>
              </a:prstGeom>
              <a:ln w="19050" cap="rnd">
                <a:solidFill>
                  <a:schemeClr val="accent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57"/>
              <p:cNvCxnSpPr/>
              <p:nvPr/>
            </p:nvCxnSpPr>
            <p:spPr>
              <a:xfrm flipH="1">
                <a:off x="2901397" y="1463918"/>
                <a:ext cx="691284" cy="0"/>
              </a:xfrm>
              <a:prstGeom prst="line">
                <a:avLst/>
              </a:prstGeom>
              <a:ln w="19050" cap="rnd">
                <a:solidFill>
                  <a:schemeClr val="accent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7" name="TextBox 58"/>
            <p:cNvSpPr txBox="1"/>
            <p:nvPr/>
          </p:nvSpPr>
          <p:spPr>
            <a:xfrm>
              <a:off x="7908697" y="2026325"/>
              <a:ext cx="512961" cy="307777"/>
            </a:xfrm>
            <a:prstGeom prst="rect">
              <a:avLst/>
            </a:prstGeom>
          </p:spPr>
          <p:txBody>
            <a:bodyPr wrap="none" lIns="0" tIns="0" rIns="0" bIns="0" anchor="b">
              <a:noAutofit/>
            </a:bodyPr>
            <a:lstStyle/>
            <a:p>
              <a:pPr marL="0" marR="0" lvl="0" indent="0" defTabSz="914400" eaLnBrk="1" fontAlgn="auto" latinLnBrk="0" hangingPunct="1">
                <a:spcBef>
                  <a:spcPct val="0"/>
                </a:spcBef>
                <a:buClrTx/>
                <a:buSzTx/>
                <a:buFont typeface="Arial" panose="020B0604020202020204" pitchFamily="34" charset="0"/>
                <a:buNone/>
                <a:defRPr/>
              </a:pPr>
              <a:r>
                <a:rPr kumimoji="0" lang="en-US" sz="2000" b="1" i="0" u="none" strike="noStrike" kern="1200" cap="none" spc="0" normalizeH="0" baseline="0" noProof="0">
                  <a:ln>
                    <a:noFill/>
                  </a:ln>
                  <a:solidFill>
                    <a:schemeClr val="accent3"/>
                  </a:solidFill>
                  <a:effectLst/>
                  <a:uLnTx/>
                  <a:uFillTx/>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50%</a:t>
              </a:r>
            </a:p>
          </p:txBody>
        </p:sp>
        <p:grpSp>
          <p:nvGrpSpPr>
            <p:cNvPr id="18" name="Group 62"/>
            <p:cNvGrpSpPr/>
            <p:nvPr/>
          </p:nvGrpSpPr>
          <p:grpSpPr>
            <a:xfrm>
              <a:off x="3835310" y="4267278"/>
              <a:ext cx="893798" cy="250365"/>
              <a:chOff x="2901397" y="1460250"/>
              <a:chExt cx="930338" cy="220268"/>
            </a:xfrm>
          </p:grpSpPr>
          <p:cxnSp>
            <p:nvCxnSpPr>
              <p:cNvPr id="42" name="Straight Connector 63"/>
              <p:cNvCxnSpPr/>
              <p:nvPr/>
            </p:nvCxnSpPr>
            <p:spPr>
              <a:xfrm flipH="1" flipV="1">
                <a:off x="3592681" y="1460250"/>
                <a:ext cx="239054" cy="220268"/>
              </a:xfrm>
              <a:prstGeom prst="line">
                <a:avLst/>
              </a:prstGeom>
              <a:ln w="19050" cap="rnd">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64"/>
              <p:cNvCxnSpPr/>
              <p:nvPr/>
            </p:nvCxnSpPr>
            <p:spPr>
              <a:xfrm flipH="1">
                <a:off x="2901397" y="1463917"/>
                <a:ext cx="691284" cy="0"/>
              </a:xfrm>
              <a:prstGeom prst="line">
                <a:avLst/>
              </a:prstGeom>
              <a:ln w="19050" cap="rnd">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9" name="TextBox 65"/>
            <p:cNvSpPr txBox="1"/>
            <p:nvPr/>
          </p:nvSpPr>
          <p:spPr>
            <a:xfrm>
              <a:off x="3926255" y="3887941"/>
              <a:ext cx="512961" cy="307777"/>
            </a:xfrm>
            <a:prstGeom prst="rect">
              <a:avLst/>
            </a:prstGeom>
          </p:spPr>
          <p:txBody>
            <a:bodyPr wrap="none" lIns="0" tIns="0" rIns="0" bIns="0" anchor="b">
              <a:noAutofit/>
            </a:bodyPr>
            <a:lstStyle/>
            <a:p>
              <a:pPr marL="0" marR="0" lvl="0" indent="0" defTabSz="914400" rtl="0" eaLnBrk="1" fontAlgn="auto" latinLnBrk="0" hangingPunct="1">
                <a:spcBef>
                  <a:spcPct val="0"/>
                </a:spcBef>
                <a:buClrTx/>
                <a:buSzTx/>
                <a:buFont typeface="Arial" panose="020B0604020202020204" pitchFamily="34" charset="0"/>
                <a:buNone/>
                <a:defRPr/>
              </a:pPr>
              <a:r>
                <a:rPr kumimoji="0" lang="en-US" sz="2000" b="1" i="0" u="none" strike="noStrike" kern="1200" cap="none" spc="0" normalizeH="0" baseline="0" noProof="0">
                  <a:ln>
                    <a:noFill/>
                  </a:ln>
                  <a:solidFill>
                    <a:schemeClr val="accent1"/>
                  </a:solidFill>
                  <a:effectLst/>
                  <a:uLnTx/>
                  <a:uFillTx/>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10%</a:t>
              </a:r>
            </a:p>
          </p:txBody>
        </p:sp>
        <p:sp>
          <p:nvSpPr>
            <p:cNvPr id="20" name="Freeform: Shape 67"/>
            <p:cNvSpPr/>
            <p:nvPr/>
          </p:nvSpPr>
          <p:spPr bwMode="auto">
            <a:xfrm>
              <a:off x="2756350" y="3320432"/>
              <a:ext cx="448924" cy="448924"/>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accent1"/>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1" name="Freeform: Shape 68"/>
            <p:cNvSpPr/>
            <p:nvPr/>
          </p:nvSpPr>
          <p:spPr bwMode="auto">
            <a:xfrm>
              <a:off x="2719651" y="1190625"/>
              <a:ext cx="396354" cy="489873"/>
            </a:xfrm>
            <a:custGeom>
              <a:avLst/>
              <a:gdLst/>
              <a:ahLst/>
              <a:cxnLst>
                <a:cxn ang="0">
                  <a:pos x="41" y="47"/>
                </a:cxn>
                <a:cxn ang="0">
                  <a:pos x="37" y="51"/>
                </a:cxn>
                <a:cxn ang="0">
                  <a:pos x="3" y="51"/>
                </a:cxn>
                <a:cxn ang="0">
                  <a:pos x="0" y="47"/>
                </a:cxn>
                <a:cxn ang="0">
                  <a:pos x="0" y="27"/>
                </a:cxn>
                <a:cxn ang="0">
                  <a:pos x="3" y="23"/>
                </a:cxn>
                <a:cxn ang="0">
                  <a:pos x="4" y="23"/>
                </a:cxn>
                <a:cxn ang="0">
                  <a:pos x="4" y="16"/>
                </a:cxn>
                <a:cxn ang="0">
                  <a:pos x="20" y="0"/>
                </a:cxn>
                <a:cxn ang="0">
                  <a:pos x="36" y="16"/>
                </a:cxn>
                <a:cxn ang="0">
                  <a:pos x="36" y="23"/>
                </a:cxn>
                <a:cxn ang="0">
                  <a:pos x="37" y="23"/>
                </a:cxn>
                <a:cxn ang="0">
                  <a:pos x="41" y="27"/>
                </a:cxn>
                <a:cxn ang="0">
                  <a:pos x="41" y="47"/>
                </a:cxn>
                <a:cxn ang="0">
                  <a:pos x="29" y="23"/>
                </a:cxn>
                <a:cxn ang="0">
                  <a:pos x="29" y="16"/>
                </a:cxn>
                <a:cxn ang="0">
                  <a:pos x="20" y="7"/>
                </a:cxn>
                <a:cxn ang="0">
                  <a:pos x="11" y="16"/>
                </a:cxn>
                <a:cxn ang="0">
                  <a:pos x="11" y="23"/>
                </a:cxn>
                <a:cxn ang="0">
                  <a:pos x="29" y="23"/>
                </a:cxn>
              </a:cxnLst>
              <a:rect l="0" t="0" r="r" b="b"/>
              <a:pathLst>
                <a:path w="41" h="51">
                  <a:moveTo>
                    <a:pt x="41" y="47"/>
                  </a:moveTo>
                  <a:cubicBezTo>
                    <a:pt x="41" y="49"/>
                    <a:pt x="39" y="51"/>
                    <a:pt x="37" y="51"/>
                  </a:cubicBezTo>
                  <a:cubicBezTo>
                    <a:pt x="3" y="51"/>
                    <a:pt x="3" y="51"/>
                    <a:pt x="3" y="51"/>
                  </a:cubicBezTo>
                  <a:cubicBezTo>
                    <a:pt x="1" y="51"/>
                    <a:pt x="0" y="49"/>
                    <a:pt x="0" y="47"/>
                  </a:cubicBezTo>
                  <a:cubicBezTo>
                    <a:pt x="0" y="27"/>
                    <a:pt x="0" y="27"/>
                    <a:pt x="0" y="27"/>
                  </a:cubicBezTo>
                  <a:cubicBezTo>
                    <a:pt x="0" y="25"/>
                    <a:pt x="1" y="23"/>
                    <a:pt x="3" y="23"/>
                  </a:cubicBezTo>
                  <a:cubicBezTo>
                    <a:pt x="4" y="23"/>
                    <a:pt x="4" y="23"/>
                    <a:pt x="4" y="23"/>
                  </a:cubicBezTo>
                  <a:cubicBezTo>
                    <a:pt x="4" y="16"/>
                    <a:pt x="4" y="16"/>
                    <a:pt x="4" y="16"/>
                  </a:cubicBezTo>
                  <a:cubicBezTo>
                    <a:pt x="4" y="8"/>
                    <a:pt x="12" y="0"/>
                    <a:pt x="20" y="0"/>
                  </a:cubicBezTo>
                  <a:cubicBezTo>
                    <a:pt x="29" y="0"/>
                    <a:pt x="36" y="8"/>
                    <a:pt x="36" y="16"/>
                  </a:cubicBezTo>
                  <a:cubicBezTo>
                    <a:pt x="36" y="23"/>
                    <a:pt x="36" y="23"/>
                    <a:pt x="36" y="23"/>
                  </a:cubicBezTo>
                  <a:cubicBezTo>
                    <a:pt x="37" y="23"/>
                    <a:pt x="37" y="23"/>
                    <a:pt x="37" y="23"/>
                  </a:cubicBezTo>
                  <a:cubicBezTo>
                    <a:pt x="39" y="23"/>
                    <a:pt x="41" y="25"/>
                    <a:pt x="41" y="27"/>
                  </a:cubicBezTo>
                  <a:lnTo>
                    <a:pt x="41" y="47"/>
                  </a:lnTo>
                  <a:close/>
                  <a:moveTo>
                    <a:pt x="29" y="23"/>
                  </a:moveTo>
                  <a:cubicBezTo>
                    <a:pt x="29" y="16"/>
                    <a:pt x="29" y="16"/>
                    <a:pt x="29" y="16"/>
                  </a:cubicBezTo>
                  <a:cubicBezTo>
                    <a:pt x="29" y="11"/>
                    <a:pt x="25" y="7"/>
                    <a:pt x="20" y="7"/>
                  </a:cubicBezTo>
                  <a:cubicBezTo>
                    <a:pt x="15" y="7"/>
                    <a:pt x="11" y="11"/>
                    <a:pt x="11" y="16"/>
                  </a:cubicBezTo>
                  <a:cubicBezTo>
                    <a:pt x="11" y="23"/>
                    <a:pt x="11" y="23"/>
                    <a:pt x="11" y="23"/>
                  </a:cubicBezTo>
                  <a:lnTo>
                    <a:pt x="29" y="23"/>
                  </a:lnTo>
                  <a:close/>
                </a:path>
              </a:pathLst>
            </a:custGeom>
            <a:solidFill>
              <a:schemeClr val="accent2"/>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2" name="Freeform: Shape 69"/>
            <p:cNvSpPr/>
            <p:nvPr/>
          </p:nvSpPr>
          <p:spPr bwMode="auto">
            <a:xfrm>
              <a:off x="8973235" y="1465992"/>
              <a:ext cx="499234" cy="430500"/>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accent3"/>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3" name="Freeform: Shape 70"/>
            <p:cNvSpPr/>
            <p:nvPr/>
          </p:nvSpPr>
          <p:spPr bwMode="auto">
            <a:xfrm>
              <a:off x="7937672" y="4524174"/>
              <a:ext cx="456354" cy="460004"/>
            </a:xfrm>
            <a:custGeom>
              <a:avLst/>
              <a:gdLst/>
              <a:ahLst/>
              <a:cxnLst>
                <a:cxn ang="0">
                  <a:pos x="29" y="58"/>
                </a:cxn>
                <a:cxn ang="0">
                  <a:pos x="6" y="47"/>
                </a:cxn>
                <a:cxn ang="0">
                  <a:pos x="7" y="46"/>
                </a:cxn>
                <a:cxn ang="0">
                  <a:pos x="12" y="40"/>
                </a:cxn>
                <a:cxn ang="0">
                  <a:pos x="13" y="40"/>
                </a:cxn>
                <a:cxn ang="0">
                  <a:pos x="14" y="41"/>
                </a:cxn>
                <a:cxn ang="0">
                  <a:pos x="29" y="48"/>
                </a:cxn>
                <a:cxn ang="0">
                  <a:pos x="48" y="29"/>
                </a:cxn>
                <a:cxn ang="0">
                  <a:pos x="29" y="9"/>
                </a:cxn>
                <a:cxn ang="0">
                  <a:pos x="16" y="14"/>
                </a:cxn>
                <a:cxn ang="0">
                  <a:pos x="21" y="20"/>
                </a:cxn>
                <a:cxn ang="0">
                  <a:pos x="21" y="22"/>
                </a:cxn>
                <a:cxn ang="0">
                  <a:pos x="19" y="24"/>
                </a:cxn>
                <a:cxn ang="0">
                  <a:pos x="2" y="24"/>
                </a:cxn>
                <a:cxn ang="0">
                  <a:pos x="0" y="21"/>
                </a:cxn>
                <a:cxn ang="0">
                  <a:pos x="0" y="4"/>
                </a:cxn>
                <a:cxn ang="0">
                  <a:pos x="1" y="2"/>
                </a:cxn>
                <a:cxn ang="0">
                  <a:pos x="4" y="3"/>
                </a:cxn>
                <a:cxn ang="0">
                  <a:pos x="9" y="8"/>
                </a:cxn>
                <a:cxn ang="0">
                  <a:pos x="29" y="0"/>
                </a:cxn>
                <a:cxn ang="0">
                  <a:pos x="58" y="29"/>
                </a:cxn>
                <a:cxn ang="0">
                  <a:pos x="29" y="58"/>
                </a:cxn>
                <a:cxn ang="0">
                  <a:pos x="34" y="35"/>
                </a:cxn>
                <a:cxn ang="0">
                  <a:pos x="33" y="36"/>
                </a:cxn>
                <a:cxn ang="0">
                  <a:pos x="20" y="36"/>
                </a:cxn>
                <a:cxn ang="0">
                  <a:pos x="19" y="35"/>
                </a:cxn>
                <a:cxn ang="0">
                  <a:pos x="19" y="32"/>
                </a:cxn>
                <a:cxn ang="0">
                  <a:pos x="20" y="31"/>
                </a:cxn>
                <a:cxn ang="0">
                  <a:pos x="29" y="31"/>
                </a:cxn>
                <a:cxn ang="0">
                  <a:pos x="29" y="18"/>
                </a:cxn>
                <a:cxn ang="0">
                  <a:pos x="30" y="17"/>
                </a:cxn>
                <a:cxn ang="0">
                  <a:pos x="33" y="17"/>
                </a:cxn>
                <a:cxn ang="0">
                  <a:pos x="34" y="18"/>
                </a:cxn>
                <a:cxn ang="0">
                  <a:pos x="34" y="35"/>
                </a:cxn>
              </a:cxnLst>
              <a:rect l="0" t="0" r="r" b="b"/>
              <a:pathLst>
                <a:path w="58" h="58">
                  <a:moveTo>
                    <a:pt x="29" y="58"/>
                  </a:moveTo>
                  <a:cubicBezTo>
                    <a:pt x="20" y="58"/>
                    <a:pt x="12" y="54"/>
                    <a:pt x="6" y="47"/>
                  </a:cubicBezTo>
                  <a:cubicBezTo>
                    <a:pt x="6" y="47"/>
                    <a:pt x="6" y="46"/>
                    <a:pt x="7" y="46"/>
                  </a:cubicBezTo>
                  <a:cubicBezTo>
                    <a:pt x="12" y="40"/>
                    <a:pt x="12" y="40"/>
                    <a:pt x="12" y="40"/>
                  </a:cubicBezTo>
                  <a:cubicBezTo>
                    <a:pt x="12" y="40"/>
                    <a:pt x="12" y="40"/>
                    <a:pt x="13" y="40"/>
                  </a:cubicBezTo>
                  <a:cubicBezTo>
                    <a:pt x="13" y="40"/>
                    <a:pt x="13" y="40"/>
                    <a:pt x="14" y="41"/>
                  </a:cubicBezTo>
                  <a:cubicBezTo>
                    <a:pt x="17" y="45"/>
                    <a:pt x="23" y="48"/>
                    <a:pt x="29" y="48"/>
                  </a:cubicBezTo>
                  <a:cubicBezTo>
                    <a:pt x="40" y="48"/>
                    <a:pt x="48" y="39"/>
                    <a:pt x="48" y="29"/>
                  </a:cubicBezTo>
                  <a:cubicBezTo>
                    <a:pt x="48" y="18"/>
                    <a:pt x="40" y="9"/>
                    <a:pt x="29" y="9"/>
                  </a:cubicBezTo>
                  <a:cubicBezTo>
                    <a:pt x="24" y="9"/>
                    <a:pt x="19" y="11"/>
                    <a:pt x="16" y="14"/>
                  </a:cubicBezTo>
                  <a:cubicBezTo>
                    <a:pt x="21" y="20"/>
                    <a:pt x="21" y="20"/>
                    <a:pt x="21" y="20"/>
                  </a:cubicBezTo>
                  <a:cubicBezTo>
                    <a:pt x="22" y="20"/>
                    <a:pt x="22" y="21"/>
                    <a:pt x="21" y="22"/>
                  </a:cubicBezTo>
                  <a:cubicBezTo>
                    <a:pt x="21" y="23"/>
                    <a:pt x="20" y="24"/>
                    <a:pt x="19" y="24"/>
                  </a:cubicBezTo>
                  <a:cubicBezTo>
                    <a:pt x="2" y="24"/>
                    <a:pt x="2" y="24"/>
                    <a:pt x="2" y="24"/>
                  </a:cubicBezTo>
                  <a:cubicBezTo>
                    <a:pt x="1" y="24"/>
                    <a:pt x="0" y="23"/>
                    <a:pt x="0" y="21"/>
                  </a:cubicBezTo>
                  <a:cubicBezTo>
                    <a:pt x="0" y="4"/>
                    <a:pt x="0" y="4"/>
                    <a:pt x="0" y="4"/>
                  </a:cubicBezTo>
                  <a:cubicBezTo>
                    <a:pt x="0" y="3"/>
                    <a:pt x="0" y="3"/>
                    <a:pt x="1" y="2"/>
                  </a:cubicBezTo>
                  <a:cubicBezTo>
                    <a:pt x="2" y="2"/>
                    <a:pt x="3" y="2"/>
                    <a:pt x="4" y="3"/>
                  </a:cubicBezTo>
                  <a:cubicBezTo>
                    <a:pt x="9" y="8"/>
                    <a:pt x="9" y="8"/>
                    <a:pt x="9" y="8"/>
                  </a:cubicBezTo>
                  <a:cubicBezTo>
                    <a:pt x="14" y="3"/>
                    <a:pt x="21" y="0"/>
                    <a:pt x="29" y="0"/>
                  </a:cubicBezTo>
                  <a:cubicBezTo>
                    <a:pt x="45" y="0"/>
                    <a:pt x="58" y="13"/>
                    <a:pt x="58" y="29"/>
                  </a:cubicBezTo>
                  <a:cubicBezTo>
                    <a:pt x="58" y="45"/>
                    <a:pt x="45" y="58"/>
                    <a:pt x="29" y="58"/>
                  </a:cubicBezTo>
                  <a:close/>
                  <a:moveTo>
                    <a:pt x="34" y="35"/>
                  </a:moveTo>
                  <a:cubicBezTo>
                    <a:pt x="34" y="35"/>
                    <a:pt x="33" y="36"/>
                    <a:pt x="33" y="36"/>
                  </a:cubicBezTo>
                  <a:cubicBezTo>
                    <a:pt x="20" y="36"/>
                    <a:pt x="20" y="36"/>
                    <a:pt x="20" y="36"/>
                  </a:cubicBezTo>
                  <a:cubicBezTo>
                    <a:pt x="20" y="36"/>
                    <a:pt x="19" y="35"/>
                    <a:pt x="19" y="35"/>
                  </a:cubicBezTo>
                  <a:cubicBezTo>
                    <a:pt x="19" y="32"/>
                    <a:pt x="19" y="32"/>
                    <a:pt x="19" y="32"/>
                  </a:cubicBezTo>
                  <a:cubicBezTo>
                    <a:pt x="19" y="32"/>
                    <a:pt x="20" y="31"/>
                    <a:pt x="20" y="31"/>
                  </a:cubicBezTo>
                  <a:cubicBezTo>
                    <a:pt x="29" y="31"/>
                    <a:pt x="29" y="31"/>
                    <a:pt x="29" y="31"/>
                  </a:cubicBezTo>
                  <a:cubicBezTo>
                    <a:pt x="29" y="18"/>
                    <a:pt x="29" y="18"/>
                    <a:pt x="29" y="18"/>
                  </a:cubicBezTo>
                  <a:cubicBezTo>
                    <a:pt x="29" y="17"/>
                    <a:pt x="29" y="17"/>
                    <a:pt x="30" y="17"/>
                  </a:cubicBezTo>
                  <a:cubicBezTo>
                    <a:pt x="33" y="17"/>
                    <a:pt x="33" y="17"/>
                    <a:pt x="33" y="17"/>
                  </a:cubicBezTo>
                  <a:cubicBezTo>
                    <a:pt x="33" y="17"/>
                    <a:pt x="34" y="17"/>
                    <a:pt x="34" y="18"/>
                  </a:cubicBezTo>
                  <a:lnTo>
                    <a:pt x="34" y="35"/>
                  </a:lnTo>
                  <a:close/>
                </a:path>
              </a:pathLst>
            </a:custGeom>
            <a:solidFill>
              <a:schemeClr val="accent4"/>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4" name="Oval 71"/>
            <p:cNvSpPr/>
            <p:nvPr/>
          </p:nvSpPr>
          <p:spPr>
            <a:xfrm>
              <a:off x="4838485" y="2346619"/>
              <a:ext cx="2818517" cy="281851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25" name="Group 72"/>
            <p:cNvGrpSpPr/>
            <p:nvPr/>
          </p:nvGrpSpPr>
          <p:grpSpPr>
            <a:xfrm>
              <a:off x="5190800" y="2698934"/>
              <a:ext cx="2113888" cy="2113888"/>
              <a:chOff x="1828800" y="2114550"/>
              <a:chExt cx="1828800" cy="1828800"/>
            </a:xfrm>
          </p:grpSpPr>
          <p:sp>
            <p:nvSpPr>
              <p:cNvPr id="38" name="Oval 73"/>
              <p:cNvSpPr/>
              <p:nvPr/>
            </p:nvSpPr>
            <p:spPr>
              <a:xfrm>
                <a:off x="1828800" y="2114550"/>
                <a:ext cx="1828800" cy="1828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39" name="Group 74"/>
              <p:cNvGrpSpPr/>
              <p:nvPr/>
            </p:nvGrpSpPr>
            <p:grpSpPr>
              <a:xfrm>
                <a:off x="2057400" y="2343150"/>
                <a:ext cx="1371600" cy="1371600"/>
                <a:chOff x="2057400" y="2343150"/>
                <a:chExt cx="1371600" cy="1371600"/>
              </a:xfrm>
            </p:grpSpPr>
            <p:sp>
              <p:nvSpPr>
                <p:cNvPr id="40" name="Oval 75"/>
                <p:cNvSpPr/>
                <p:nvPr/>
              </p:nvSpPr>
              <p:spPr>
                <a:xfrm>
                  <a:off x="2057400" y="2343150"/>
                  <a:ext cx="1371600" cy="13716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1" name="Freeform: Shape 76"/>
                <p:cNvSpPr>
                  <a:spLocks noChangeAspect="1"/>
                </p:cNvSpPr>
                <p:nvPr/>
              </p:nvSpPr>
              <p:spPr bwMode="auto">
                <a:xfrm>
                  <a:off x="2453775" y="2739525"/>
                  <a:ext cx="578850" cy="57885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tx1">
                    <a:lumMod val="75000"/>
                    <a:lumOff val="25000"/>
                  </a:schemeClr>
                </a:solidFill>
                <a:ln w="9525">
                  <a:noFill/>
                  <a:round/>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grpSp>
          <p:nvGrpSpPr>
            <p:cNvPr id="26" name="Group 4"/>
            <p:cNvGrpSpPr/>
            <p:nvPr/>
          </p:nvGrpSpPr>
          <p:grpSpPr>
            <a:xfrm>
              <a:off x="719667" y="1744271"/>
              <a:ext cx="2818676" cy="858195"/>
              <a:chOff x="719667" y="1744271"/>
              <a:chExt cx="2818676" cy="858195"/>
            </a:xfrm>
          </p:grpSpPr>
          <p:sp>
            <p:nvSpPr>
              <p:cNvPr id="36" name="TextBox 59"/>
              <p:cNvSpPr txBox="1"/>
              <p:nvPr/>
            </p:nvSpPr>
            <p:spPr>
              <a:xfrm flipH="1">
                <a:off x="2307237" y="1744271"/>
                <a:ext cx="1231106" cy="246221"/>
              </a:xfrm>
              <a:prstGeom prst="rect">
                <a:avLst/>
              </a:prstGeom>
              <a:noFill/>
            </p:spPr>
            <p:txBody>
              <a:bodyPr wrap="none" lIns="0" tIns="0" rIns="0" bIns="0" anchor="t">
                <a:noAutofit/>
              </a:bodyPr>
              <a:lstStyle/>
              <a:p>
                <a:pPr algn="r">
                  <a:spcBef>
                    <a:spcPct val="0"/>
                  </a:spcBef>
                  <a:defRPr/>
                </a:pPr>
                <a:r>
                  <a:rPr lang="zh-CN" altLang="en-US" sz="2000" b="1" dirty="0">
                    <a:solidFill>
                      <a:schemeClr val="accent2"/>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37" name="Rectangle 2"/>
              <p:cNvSpPr/>
              <p:nvPr/>
            </p:nvSpPr>
            <p:spPr>
              <a:xfrm>
                <a:off x="719667" y="2140801"/>
                <a:ext cx="2818676" cy="461665"/>
              </a:xfrm>
              <a:prstGeom prst="rect">
                <a:avLst/>
              </a:prstGeom>
            </p:spPr>
            <p:txBody>
              <a:bodyPr wrap="square" lIns="0" tIns="0" rIns="0" bIns="0">
                <a:noAutofit/>
              </a:bodyPr>
              <a:lstStyle/>
              <a:p>
                <a:pPr algn="just">
                  <a:lnSpc>
                    <a:spcPct val="110000"/>
                  </a:lnSpc>
                </a:pP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grpSp>
        <p:grpSp>
          <p:nvGrpSpPr>
            <p:cNvPr id="27" name="Group 38"/>
            <p:cNvGrpSpPr/>
            <p:nvPr/>
          </p:nvGrpSpPr>
          <p:grpSpPr>
            <a:xfrm>
              <a:off x="719667" y="4133489"/>
              <a:ext cx="2818676" cy="858195"/>
              <a:chOff x="719667" y="1744271"/>
              <a:chExt cx="2818676" cy="858195"/>
            </a:xfrm>
          </p:grpSpPr>
          <p:sp>
            <p:nvSpPr>
              <p:cNvPr id="34" name="TextBox 39"/>
              <p:cNvSpPr txBox="1"/>
              <p:nvPr/>
            </p:nvSpPr>
            <p:spPr>
              <a:xfrm flipH="1">
                <a:off x="2307237" y="1744271"/>
                <a:ext cx="1231106" cy="246221"/>
              </a:xfrm>
              <a:prstGeom prst="rect">
                <a:avLst/>
              </a:prstGeom>
              <a:noFill/>
            </p:spPr>
            <p:txBody>
              <a:bodyPr wrap="none" lIns="0" tIns="0" rIns="0" bIns="0" anchor="t">
                <a:noAutofit/>
              </a:bodyPr>
              <a:lstStyle/>
              <a:p>
                <a:pPr algn="r">
                  <a:spcBef>
                    <a:spcPct val="0"/>
                  </a:spcBef>
                  <a:defRPr/>
                </a:pPr>
                <a:r>
                  <a:rPr lang="zh-CN" altLang="en-US" sz="2000" b="1">
                    <a:solidFill>
                      <a:schemeClr val="accent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35" name="Rectangle 40"/>
              <p:cNvSpPr/>
              <p:nvPr/>
            </p:nvSpPr>
            <p:spPr>
              <a:xfrm>
                <a:off x="719667" y="2140801"/>
                <a:ext cx="2818676" cy="461665"/>
              </a:xfrm>
              <a:prstGeom prst="rect">
                <a:avLst/>
              </a:prstGeom>
            </p:spPr>
            <p:txBody>
              <a:bodyPr wrap="square" lIns="0" tIns="0" rIns="0" bIns="0">
                <a:noAutofit/>
              </a:bodyPr>
              <a:lstStyle/>
              <a:p>
                <a:pPr algn="just">
                  <a:lnSpc>
                    <a:spcPct val="110000"/>
                  </a:lnSpc>
                </a:pP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grpSp>
        <p:grpSp>
          <p:nvGrpSpPr>
            <p:cNvPr id="28" name="Group 41"/>
            <p:cNvGrpSpPr/>
            <p:nvPr/>
          </p:nvGrpSpPr>
          <p:grpSpPr>
            <a:xfrm>
              <a:off x="8672822" y="2002396"/>
              <a:ext cx="2800042" cy="858195"/>
              <a:chOff x="719667" y="1744271"/>
              <a:chExt cx="2818676" cy="858195"/>
            </a:xfrm>
          </p:grpSpPr>
          <p:sp>
            <p:nvSpPr>
              <p:cNvPr id="32" name="TextBox 42"/>
              <p:cNvSpPr txBox="1"/>
              <p:nvPr/>
            </p:nvSpPr>
            <p:spPr>
              <a:xfrm flipH="1">
                <a:off x="719667" y="1744271"/>
                <a:ext cx="1239299" cy="246221"/>
              </a:xfrm>
              <a:prstGeom prst="rect">
                <a:avLst/>
              </a:prstGeom>
              <a:noFill/>
            </p:spPr>
            <p:txBody>
              <a:bodyPr wrap="none" lIns="0" tIns="0" rIns="0" bIns="0" anchor="t">
                <a:noAutofit/>
              </a:bodyPr>
              <a:lstStyle/>
              <a:p>
                <a:pPr>
                  <a:spcBef>
                    <a:spcPct val="0"/>
                  </a:spcBef>
                  <a:defRPr/>
                </a:pPr>
                <a:r>
                  <a:rPr lang="zh-CN" altLang="en-US" sz="2000" b="1">
                    <a:solidFill>
                      <a:schemeClr val="accent3">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33" name="Rectangle 43"/>
              <p:cNvSpPr/>
              <p:nvPr/>
            </p:nvSpPr>
            <p:spPr>
              <a:xfrm>
                <a:off x="719667" y="2140801"/>
                <a:ext cx="2818676" cy="461665"/>
              </a:xfrm>
              <a:prstGeom prst="rect">
                <a:avLst/>
              </a:prstGeom>
            </p:spPr>
            <p:txBody>
              <a:bodyPr wrap="square" lIns="0" tIns="0" rIns="0" bIns="0">
                <a:noAutofit/>
              </a:bodyPr>
              <a:lstStyle/>
              <a:p>
                <a:pPr algn="just">
                  <a:lnSpc>
                    <a:spcPct val="110000"/>
                  </a:lnSpc>
                </a:pP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grpSp>
        <p:grpSp>
          <p:nvGrpSpPr>
            <p:cNvPr id="29" name="Group 78"/>
            <p:cNvGrpSpPr/>
            <p:nvPr/>
          </p:nvGrpSpPr>
          <p:grpSpPr>
            <a:xfrm>
              <a:off x="7819101" y="5174269"/>
              <a:ext cx="3653762" cy="1000748"/>
              <a:chOff x="719667" y="1744271"/>
              <a:chExt cx="3653762" cy="1000748"/>
            </a:xfrm>
          </p:grpSpPr>
          <p:sp>
            <p:nvSpPr>
              <p:cNvPr id="30" name="TextBox 79"/>
              <p:cNvSpPr txBox="1"/>
              <p:nvPr/>
            </p:nvSpPr>
            <p:spPr>
              <a:xfrm flipH="1">
                <a:off x="719667" y="1744271"/>
                <a:ext cx="3653762" cy="246221"/>
              </a:xfrm>
              <a:prstGeom prst="rect">
                <a:avLst/>
              </a:prstGeom>
              <a:noFill/>
            </p:spPr>
            <p:txBody>
              <a:bodyPr wrap="none" lIns="0" tIns="0" rIns="0" bIns="0" anchor="t">
                <a:noAutofit/>
              </a:bodyPr>
              <a:lstStyle/>
              <a:p>
                <a:pPr>
                  <a:spcBef>
                    <a:spcPct val="0"/>
                  </a:spcBef>
                  <a:defRPr/>
                </a:pPr>
                <a:r>
                  <a:rPr lang="zh-CN" altLang="en-US" sz="2000" b="1">
                    <a:solidFill>
                      <a:schemeClr val="accent4">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31" name="Rectangle 80"/>
              <p:cNvSpPr/>
              <p:nvPr/>
            </p:nvSpPr>
            <p:spPr>
              <a:xfrm>
                <a:off x="719667" y="2140801"/>
                <a:ext cx="3653762" cy="604218"/>
              </a:xfrm>
              <a:prstGeom prst="rect">
                <a:avLst/>
              </a:prstGeom>
            </p:spPr>
            <p:txBody>
              <a:bodyPr wrap="square" lIns="0" tIns="0" rIns="0" bIns="0">
                <a:normAutofit/>
              </a:bodyPr>
              <a:lstStyle/>
              <a:p>
                <a:pPr algn="just">
                  <a:lnSpc>
                    <a:spcPct val="110000"/>
                  </a:lnSpc>
                </a:pP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a:t>
                </a:r>
              </a:p>
            </p:txBody>
          </p:sp>
        </p:gr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工作实践</a:t>
            </a:r>
          </a:p>
        </p:txBody>
      </p:sp>
      <p:sp>
        <p:nvSpPr>
          <p:cNvPr id="8" name="TextBox 195"/>
          <p:cNvSpPr txBox="1"/>
          <p:nvPr/>
        </p:nvSpPr>
        <p:spPr>
          <a:xfrm>
            <a:off x="8048891" y="2479015"/>
            <a:ext cx="3005499" cy="307777"/>
          </a:xfrm>
          <a:prstGeom prst="rect">
            <a:avLst/>
          </a:prstGeom>
          <a:noFill/>
        </p:spPr>
        <p:txBody>
          <a:bodyPr wrap="square" lIns="0" tIns="0" rIns="0" bIns="0" rtlCol="0">
            <a:spAutoFit/>
          </a:bodyPr>
          <a:lstStyle/>
          <a:p>
            <a:r>
              <a:rPr lang="zh-CN" altLang="en-US" sz="2000" b="1"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标题文字</a:t>
            </a:r>
          </a:p>
        </p:txBody>
      </p:sp>
      <p:sp>
        <p:nvSpPr>
          <p:cNvPr id="9" name="TextBox 197"/>
          <p:cNvSpPr txBox="1"/>
          <p:nvPr/>
        </p:nvSpPr>
        <p:spPr>
          <a:xfrm>
            <a:off x="8063213" y="4286314"/>
            <a:ext cx="3005499" cy="307777"/>
          </a:xfrm>
          <a:prstGeom prst="rect">
            <a:avLst/>
          </a:prstGeom>
          <a:noFill/>
        </p:spPr>
        <p:txBody>
          <a:bodyPr wrap="square" lIns="0" tIns="0" rIns="0" bIns="0" rtlCol="0">
            <a:spAutoFit/>
          </a:bodyPr>
          <a:lstStyle/>
          <a:p>
            <a:r>
              <a:rPr lang="zh-CN" altLang="en-US" sz="2000" b="1"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标题文字</a:t>
            </a:r>
          </a:p>
        </p:txBody>
      </p:sp>
      <p:sp>
        <p:nvSpPr>
          <p:cNvPr id="10" name="TextBox 199"/>
          <p:cNvSpPr txBox="1"/>
          <p:nvPr/>
        </p:nvSpPr>
        <p:spPr>
          <a:xfrm>
            <a:off x="1129285" y="4294548"/>
            <a:ext cx="3005499" cy="307777"/>
          </a:xfrm>
          <a:prstGeom prst="rect">
            <a:avLst/>
          </a:prstGeom>
          <a:noFill/>
        </p:spPr>
        <p:txBody>
          <a:bodyPr wrap="square" lIns="0" tIns="0" rIns="0" bIns="0" rtlCol="0">
            <a:spAutoFit/>
          </a:bodyPr>
          <a:lstStyle/>
          <a:p>
            <a:pPr algn="r"/>
            <a:r>
              <a:rPr lang="zh-CN" altLang="en-US" sz="2000" b="1"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标题文字</a:t>
            </a:r>
          </a:p>
        </p:txBody>
      </p:sp>
      <p:sp>
        <p:nvSpPr>
          <p:cNvPr id="11" name="TextBox 201"/>
          <p:cNvSpPr txBox="1"/>
          <p:nvPr/>
        </p:nvSpPr>
        <p:spPr>
          <a:xfrm>
            <a:off x="1114963" y="2500953"/>
            <a:ext cx="3005499" cy="307777"/>
          </a:xfrm>
          <a:prstGeom prst="rect">
            <a:avLst/>
          </a:prstGeom>
          <a:noFill/>
        </p:spPr>
        <p:txBody>
          <a:bodyPr wrap="square" lIns="0" tIns="0" rIns="0" bIns="0" rtlCol="0">
            <a:spAutoFit/>
          </a:bodyPr>
          <a:lstStyle/>
          <a:p>
            <a:pPr algn="r"/>
            <a:r>
              <a:rPr lang="zh-CN" altLang="en-US" sz="2000" b="1"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标题文字</a:t>
            </a:r>
          </a:p>
        </p:txBody>
      </p:sp>
      <p:grpSp>
        <p:nvGrpSpPr>
          <p:cNvPr id="12" name="组合 11"/>
          <p:cNvGrpSpPr/>
          <p:nvPr/>
        </p:nvGrpSpPr>
        <p:grpSpPr>
          <a:xfrm>
            <a:off x="4374944" y="2143760"/>
            <a:ext cx="3455373" cy="3318023"/>
            <a:chOff x="4313984" y="2143760"/>
            <a:chExt cx="3455373" cy="3318023"/>
          </a:xfrm>
        </p:grpSpPr>
        <p:grpSp>
          <p:nvGrpSpPr>
            <p:cNvPr id="13" name="组合 12"/>
            <p:cNvGrpSpPr/>
            <p:nvPr/>
          </p:nvGrpSpPr>
          <p:grpSpPr>
            <a:xfrm>
              <a:off x="4359383" y="2180900"/>
              <a:ext cx="1394463" cy="1793361"/>
              <a:chOff x="3232913" y="1543496"/>
              <a:chExt cx="1077642" cy="1385911"/>
            </a:xfrm>
            <a:solidFill>
              <a:srgbClr val="97CDDB"/>
            </a:solidFill>
          </p:grpSpPr>
          <p:sp>
            <p:nvSpPr>
              <p:cNvPr id="23" name="椭圆 34"/>
              <p:cNvSpPr/>
              <p:nvPr/>
            </p:nvSpPr>
            <p:spPr>
              <a:xfrm rot="10800000">
                <a:off x="3232913" y="1543496"/>
                <a:ext cx="1077642" cy="1385911"/>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4" name="TextBox 228"/>
              <p:cNvSpPr txBox="1"/>
              <p:nvPr/>
            </p:nvSpPr>
            <p:spPr>
              <a:xfrm>
                <a:off x="3545786" y="1888715"/>
                <a:ext cx="442363" cy="297313"/>
              </a:xfrm>
              <a:prstGeom prst="rect">
                <a:avLst/>
              </a:prstGeom>
              <a:noFill/>
            </p:spPr>
            <p:txBody>
              <a:bodyPr wrap="square" lIns="0" tIns="0" rIns="0" bIns="0" rtlCol="0">
                <a:spAutoFit/>
              </a:bodyPr>
              <a:lstStyle/>
              <a:p>
                <a:pPr algn="ctr"/>
                <a:r>
                  <a:rPr lang="en-US" altLang="zh-CN" sz="25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01</a:t>
                </a:r>
                <a:endParaRPr lang="zh-CN" altLang="en-US" sz="25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4" name="组合 13"/>
            <p:cNvGrpSpPr/>
            <p:nvPr/>
          </p:nvGrpSpPr>
          <p:grpSpPr>
            <a:xfrm>
              <a:off x="5937861" y="2143760"/>
              <a:ext cx="1793361" cy="1394463"/>
              <a:chOff x="4452762" y="1514794"/>
              <a:chExt cx="1385911" cy="1077642"/>
            </a:xfrm>
            <a:solidFill>
              <a:srgbClr val="1D3F75"/>
            </a:solidFill>
          </p:grpSpPr>
          <p:sp>
            <p:nvSpPr>
              <p:cNvPr id="21" name="椭圆 34"/>
              <p:cNvSpPr/>
              <p:nvPr/>
            </p:nvSpPr>
            <p:spPr>
              <a:xfrm rot="16200000">
                <a:off x="4606897" y="1360659"/>
                <a:ext cx="1077642" cy="1385911"/>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chemeClr val="accent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2" name="TextBox 229"/>
              <p:cNvSpPr txBox="1"/>
              <p:nvPr/>
            </p:nvSpPr>
            <p:spPr>
              <a:xfrm>
                <a:off x="5108140" y="1888714"/>
                <a:ext cx="442363" cy="297313"/>
              </a:xfrm>
              <a:prstGeom prst="rect">
                <a:avLst/>
              </a:prstGeom>
              <a:noFill/>
            </p:spPr>
            <p:txBody>
              <a:bodyPr wrap="square" lIns="0" tIns="0" rIns="0" bIns="0" rtlCol="0">
                <a:spAutoFit/>
              </a:bodyPr>
              <a:lstStyle/>
              <a:p>
                <a:pPr algn="ctr"/>
                <a:r>
                  <a:rPr lang="en-US" altLang="zh-CN" sz="25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02</a:t>
                </a:r>
                <a:endParaRPr lang="zh-CN" altLang="en-US" sz="25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5" name="组合 14"/>
            <p:cNvGrpSpPr/>
            <p:nvPr/>
          </p:nvGrpSpPr>
          <p:grpSpPr>
            <a:xfrm>
              <a:off x="6374894" y="3668422"/>
              <a:ext cx="1394463" cy="1793361"/>
              <a:chOff x="4790502" y="2693054"/>
              <a:chExt cx="1077642" cy="1385911"/>
            </a:xfrm>
            <a:solidFill>
              <a:srgbClr val="97CDDB"/>
            </a:solidFill>
          </p:grpSpPr>
          <p:sp>
            <p:nvSpPr>
              <p:cNvPr id="19" name="椭圆 34"/>
              <p:cNvSpPr/>
              <p:nvPr/>
            </p:nvSpPr>
            <p:spPr>
              <a:xfrm>
                <a:off x="4790502" y="2693054"/>
                <a:ext cx="1077642" cy="1385911"/>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chemeClr val="accent3"/>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0" name="TextBox 230"/>
              <p:cNvSpPr txBox="1"/>
              <p:nvPr/>
            </p:nvSpPr>
            <p:spPr>
              <a:xfrm>
                <a:off x="5108141" y="3363299"/>
                <a:ext cx="442363" cy="297313"/>
              </a:xfrm>
              <a:prstGeom prst="rect">
                <a:avLst/>
              </a:prstGeom>
              <a:noFill/>
            </p:spPr>
            <p:txBody>
              <a:bodyPr wrap="square" lIns="0" tIns="0" rIns="0" bIns="0" rtlCol="0">
                <a:spAutoFit/>
              </a:bodyPr>
              <a:lstStyle/>
              <a:p>
                <a:pPr algn="ctr"/>
                <a:r>
                  <a:rPr lang="en-US" altLang="zh-CN" sz="25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04</a:t>
                </a:r>
                <a:endParaRPr lang="zh-CN" altLang="en-US" sz="25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6" name="组合 15"/>
            <p:cNvGrpSpPr/>
            <p:nvPr/>
          </p:nvGrpSpPr>
          <p:grpSpPr>
            <a:xfrm>
              <a:off x="4313984" y="4035571"/>
              <a:ext cx="1793361" cy="1394463"/>
              <a:chOff x="3197829" y="2976787"/>
              <a:chExt cx="1385911" cy="1077642"/>
            </a:xfrm>
            <a:solidFill>
              <a:srgbClr val="1D3F75"/>
            </a:solidFill>
          </p:grpSpPr>
          <p:sp>
            <p:nvSpPr>
              <p:cNvPr id="17" name="椭圆 34"/>
              <p:cNvSpPr/>
              <p:nvPr/>
            </p:nvSpPr>
            <p:spPr>
              <a:xfrm rot="5400000">
                <a:off x="3351964" y="2822652"/>
                <a:ext cx="1077642" cy="1385911"/>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chemeClr val="accent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8" name="TextBox 231"/>
              <p:cNvSpPr txBox="1"/>
              <p:nvPr/>
            </p:nvSpPr>
            <p:spPr>
              <a:xfrm>
                <a:off x="3545786" y="3363298"/>
                <a:ext cx="442363" cy="297313"/>
              </a:xfrm>
              <a:prstGeom prst="rect">
                <a:avLst/>
              </a:prstGeom>
              <a:noFill/>
            </p:spPr>
            <p:txBody>
              <a:bodyPr wrap="square" lIns="0" tIns="0" rIns="0" bIns="0" rtlCol="0">
                <a:spAutoFit/>
              </a:bodyPr>
              <a:lstStyle/>
              <a:p>
                <a:pPr algn="ctr"/>
                <a:r>
                  <a:rPr lang="en-US" altLang="zh-CN" sz="25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03</a:t>
                </a:r>
                <a:endParaRPr lang="zh-CN" altLang="en-US" sz="25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sp>
        <p:nvSpPr>
          <p:cNvPr id="25" name="矩形 24"/>
          <p:cNvSpPr/>
          <p:nvPr/>
        </p:nvSpPr>
        <p:spPr>
          <a:xfrm>
            <a:off x="8002253" y="2808730"/>
            <a:ext cx="3331207" cy="307777"/>
          </a:xfrm>
          <a:prstGeom prst="rect">
            <a:avLst/>
          </a:prstGeom>
        </p:spPr>
        <p:txBody>
          <a:bodyPr wrap="square">
            <a:spAutoFit/>
          </a:bodyPr>
          <a:lstStyle/>
          <a:p>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p>
        </p:txBody>
      </p:sp>
      <p:sp>
        <p:nvSpPr>
          <p:cNvPr id="26" name="矩形 25"/>
          <p:cNvSpPr/>
          <p:nvPr/>
        </p:nvSpPr>
        <p:spPr>
          <a:xfrm>
            <a:off x="8002253" y="4599575"/>
            <a:ext cx="3331207" cy="307777"/>
          </a:xfrm>
          <a:prstGeom prst="rect">
            <a:avLst/>
          </a:prstGeom>
        </p:spPr>
        <p:txBody>
          <a:bodyPr wrap="square">
            <a:spAutoFit/>
          </a:bodyPr>
          <a:lstStyle/>
          <a:p>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p>
        </p:txBody>
      </p:sp>
      <p:sp>
        <p:nvSpPr>
          <p:cNvPr id="27" name="矩形 26"/>
          <p:cNvSpPr/>
          <p:nvPr/>
        </p:nvSpPr>
        <p:spPr>
          <a:xfrm>
            <a:off x="789255" y="2808729"/>
            <a:ext cx="3331207" cy="307777"/>
          </a:xfrm>
          <a:prstGeom prst="rect">
            <a:avLst/>
          </a:prstGeom>
        </p:spPr>
        <p:txBody>
          <a:bodyPr wrap="square">
            <a:spAutoFit/>
          </a:bodyPr>
          <a:lstStyle/>
          <a:p>
            <a:pPr algn="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p>
        </p:txBody>
      </p:sp>
      <p:sp>
        <p:nvSpPr>
          <p:cNvPr id="28" name="矩形 27"/>
          <p:cNvSpPr/>
          <p:nvPr/>
        </p:nvSpPr>
        <p:spPr>
          <a:xfrm>
            <a:off x="803577" y="4602325"/>
            <a:ext cx="3331207" cy="307777"/>
          </a:xfrm>
          <a:prstGeom prst="rect">
            <a:avLst/>
          </a:prstGeom>
        </p:spPr>
        <p:txBody>
          <a:bodyPr wrap="square">
            <a:spAutoFit/>
          </a:bodyPr>
          <a:lstStyle/>
          <a:p>
            <a:pPr algn="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1000"/>
                                        <p:tgtEl>
                                          <p:spTgt spid="27"/>
                                        </p:tgtEl>
                                      </p:cBhvr>
                                    </p:animEffect>
                                    <p:anim calcmode="lin" valueType="num">
                                      <p:cBhvr>
                                        <p:cTn id="23" dur="1000" fill="hold"/>
                                        <p:tgtEl>
                                          <p:spTgt spid="27"/>
                                        </p:tgtEl>
                                        <p:attrNameLst>
                                          <p:attrName>ppt_x</p:attrName>
                                        </p:attrNameLst>
                                      </p:cBhvr>
                                      <p:tavLst>
                                        <p:tav tm="0">
                                          <p:val>
                                            <p:strVal val="#ppt_x"/>
                                          </p:val>
                                        </p:tav>
                                        <p:tav tm="100000">
                                          <p:val>
                                            <p:strVal val="#ppt_x"/>
                                          </p:val>
                                        </p:tav>
                                      </p:tavLst>
                                    </p:anim>
                                    <p:anim calcmode="lin" valueType="num">
                                      <p:cBhvr>
                                        <p:cTn id="24" dur="1000" fill="hold"/>
                                        <p:tgtEl>
                                          <p:spTgt spid="2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1000"/>
                                        <p:tgtEl>
                                          <p:spTgt spid="28"/>
                                        </p:tgtEl>
                                      </p:cBhvr>
                                    </p:animEffect>
                                    <p:anim calcmode="lin" valueType="num">
                                      <p:cBhvr>
                                        <p:cTn id="33" dur="1000" fill="hold"/>
                                        <p:tgtEl>
                                          <p:spTgt spid="28"/>
                                        </p:tgtEl>
                                        <p:attrNameLst>
                                          <p:attrName>ppt_x</p:attrName>
                                        </p:attrNameLst>
                                      </p:cBhvr>
                                      <p:tavLst>
                                        <p:tav tm="0">
                                          <p:val>
                                            <p:strVal val="#ppt_x"/>
                                          </p:val>
                                        </p:tav>
                                        <p:tav tm="100000">
                                          <p:val>
                                            <p:strVal val="#ppt_x"/>
                                          </p:val>
                                        </p:tav>
                                      </p:tavLst>
                                    </p:anim>
                                    <p:anim calcmode="lin" valueType="num">
                                      <p:cBhvr>
                                        <p:cTn id="34" dur="1000" fill="hold"/>
                                        <p:tgtEl>
                                          <p:spTgt spid="28"/>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anim calcmode="lin" valueType="num">
                                      <p:cBhvr>
                                        <p:cTn id="38" dur="1000" fill="hold"/>
                                        <p:tgtEl>
                                          <p:spTgt spid="26"/>
                                        </p:tgtEl>
                                        <p:attrNameLst>
                                          <p:attrName>ppt_x</p:attrName>
                                        </p:attrNameLst>
                                      </p:cBhvr>
                                      <p:tavLst>
                                        <p:tav tm="0">
                                          <p:val>
                                            <p:strVal val="#ppt_x"/>
                                          </p:val>
                                        </p:tav>
                                        <p:tav tm="100000">
                                          <p:val>
                                            <p:strVal val="#ppt_x"/>
                                          </p:val>
                                        </p:tav>
                                      </p:tavLst>
                                    </p:anim>
                                    <p:anim calcmode="lin" valueType="num">
                                      <p:cBhvr>
                                        <p:cTn id="39" dur="1000" fill="hold"/>
                                        <p:tgtEl>
                                          <p:spTgt spid="2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25" grpId="0"/>
      <p:bldP spid="26" grpId="0"/>
      <p:bldP spid="27" grpId="0"/>
      <p:bldP spid="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工作实践</a:t>
            </a:r>
          </a:p>
        </p:txBody>
      </p:sp>
      <p:grpSp>
        <p:nvGrpSpPr>
          <p:cNvPr id="8" name="06b0bb2b-6127-4216-b21e-613f445e83b1"/>
          <p:cNvGrpSpPr>
            <a:grpSpLocks noChangeAspect="1"/>
          </p:cNvGrpSpPr>
          <p:nvPr/>
        </p:nvGrpSpPr>
        <p:grpSpPr>
          <a:xfrm>
            <a:off x="1297308" y="1223835"/>
            <a:ext cx="9613068" cy="5664645"/>
            <a:chOff x="1307468" y="1193355"/>
            <a:chExt cx="9613068" cy="5664645"/>
          </a:xfrm>
        </p:grpSpPr>
        <p:grpSp>
          <p:nvGrpSpPr>
            <p:cNvPr id="9" name="Group 57"/>
            <p:cNvGrpSpPr/>
            <p:nvPr/>
          </p:nvGrpSpPr>
          <p:grpSpPr>
            <a:xfrm>
              <a:off x="4943510" y="1193355"/>
              <a:ext cx="2304980" cy="5664645"/>
              <a:chOff x="1669143" y="1193355"/>
              <a:chExt cx="2304980" cy="5664645"/>
            </a:xfrm>
          </p:grpSpPr>
          <p:sp>
            <p:nvSpPr>
              <p:cNvPr id="37" name="íślíḋè-Freeform: Shape 58"/>
              <p:cNvSpPr/>
              <p:nvPr/>
            </p:nvSpPr>
            <p:spPr>
              <a:xfrm rot="2503140">
                <a:off x="3627463" y="4508311"/>
                <a:ext cx="215412" cy="735030"/>
              </a:xfrm>
              <a:custGeom>
                <a:avLst/>
                <a:gdLst>
                  <a:gd name="connsiteX0" fmla="*/ 0 w 215412"/>
                  <a:gd name="connsiteY0" fmla="*/ 0 h 735030"/>
                  <a:gd name="connsiteX1" fmla="*/ 215412 w 215412"/>
                  <a:gd name="connsiteY1" fmla="*/ 367515 h 735030"/>
                  <a:gd name="connsiteX2" fmla="*/ 0 w 215412"/>
                  <a:gd name="connsiteY2" fmla="*/ 735030 h 735030"/>
                  <a:gd name="connsiteX3" fmla="*/ 0 w 215412"/>
                  <a:gd name="connsiteY3" fmla="*/ 0 h 735030"/>
                </a:gdLst>
                <a:ahLst/>
                <a:cxnLst>
                  <a:cxn ang="0">
                    <a:pos x="connsiteX0" y="connsiteY0"/>
                  </a:cxn>
                  <a:cxn ang="0">
                    <a:pos x="connsiteX1" y="connsiteY1"/>
                  </a:cxn>
                  <a:cxn ang="0">
                    <a:pos x="connsiteX2" y="connsiteY2"/>
                  </a:cxn>
                  <a:cxn ang="0">
                    <a:pos x="connsiteX3" y="connsiteY3"/>
                  </a:cxn>
                </a:cxnLst>
                <a:rect l="l" t="t" r="r" b="b"/>
                <a:pathLst>
                  <a:path w="215412" h="735030">
                    <a:moveTo>
                      <a:pt x="0" y="0"/>
                    </a:moveTo>
                    <a:cubicBezTo>
                      <a:pt x="118969" y="0"/>
                      <a:pt x="215412" y="164542"/>
                      <a:pt x="215412" y="367515"/>
                    </a:cubicBezTo>
                    <a:cubicBezTo>
                      <a:pt x="215412" y="570488"/>
                      <a:pt x="118969" y="735030"/>
                      <a:pt x="0" y="735030"/>
                    </a:cubicBezTo>
                    <a:lnTo>
                      <a:pt x="0" y="0"/>
                    </a:lnTo>
                    <a:close/>
                  </a:path>
                </a:pathLst>
              </a:cu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8" name="íślíḋè-Freeform: Shape 59"/>
              <p:cNvSpPr/>
              <p:nvPr/>
            </p:nvSpPr>
            <p:spPr>
              <a:xfrm rot="2503140">
                <a:off x="3627463" y="3583323"/>
                <a:ext cx="215412" cy="735030"/>
              </a:xfrm>
              <a:custGeom>
                <a:avLst/>
                <a:gdLst>
                  <a:gd name="connsiteX0" fmla="*/ 0 w 215412"/>
                  <a:gd name="connsiteY0" fmla="*/ 0 h 735030"/>
                  <a:gd name="connsiteX1" fmla="*/ 215412 w 215412"/>
                  <a:gd name="connsiteY1" fmla="*/ 367515 h 735030"/>
                  <a:gd name="connsiteX2" fmla="*/ 0 w 215412"/>
                  <a:gd name="connsiteY2" fmla="*/ 735030 h 735030"/>
                  <a:gd name="connsiteX3" fmla="*/ 0 w 215412"/>
                  <a:gd name="connsiteY3" fmla="*/ 0 h 735030"/>
                </a:gdLst>
                <a:ahLst/>
                <a:cxnLst>
                  <a:cxn ang="0">
                    <a:pos x="connsiteX0" y="connsiteY0"/>
                  </a:cxn>
                  <a:cxn ang="0">
                    <a:pos x="connsiteX1" y="connsiteY1"/>
                  </a:cxn>
                  <a:cxn ang="0">
                    <a:pos x="connsiteX2" y="connsiteY2"/>
                  </a:cxn>
                  <a:cxn ang="0">
                    <a:pos x="connsiteX3" y="connsiteY3"/>
                  </a:cxn>
                </a:cxnLst>
                <a:rect l="l" t="t" r="r" b="b"/>
                <a:pathLst>
                  <a:path w="215412" h="735030">
                    <a:moveTo>
                      <a:pt x="0" y="0"/>
                    </a:moveTo>
                    <a:cubicBezTo>
                      <a:pt x="118969" y="0"/>
                      <a:pt x="215412" y="164542"/>
                      <a:pt x="215412" y="367515"/>
                    </a:cubicBezTo>
                    <a:cubicBezTo>
                      <a:pt x="215412" y="570488"/>
                      <a:pt x="118969" y="735030"/>
                      <a:pt x="0" y="735030"/>
                    </a:cubicBezTo>
                    <a:lnTo>
                      <a:pt x="0" y="0"/>
                    </a:lnTo>
                    <a:close/>
                  </a:path>
                </a:pathLst>
              </a:cu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9" name="íślíḋè-Freeform: Shape 60"/>
              <p:cNvSpPr/>
              <p:nvPr/>
            </p:nvSpPr>
            <p:spPr>
              <a:xfrm rot="2503140">
                <a:off x="3627464" y="1719767"/>
                <a:ext cx="215412" cy="735030"/>
              </a:xfrm>
              <a:custGeom>
                <a:avLst/>
                <a:gdLst>
                  <a:gd name="connsiteX0" fmla="*/ 0 w 215412"/>
                  <a:gd name="connsiteY0" fmla="*/ 0 h 735030"/>
                  <a:gd name="connsiteX1" fmla="*/ 215412 w 215412"/>
                  <a:gd name="connsiteY1" fmla="*/ 367515 h 735030"/>
                  <a:gd name="connsiteX2" fmla="*/ 0 w 215412"/>
                  <a:gd name="connsiteY2" fmla="*/ 735030 h 735030"/>
                  <a:gd name="connsiteX3" fmla="*/ 0 w 215412"/>
                  <a:gd name="connsiteY3" fmla="*/ 0 h 735030"/>
                </a:gdLst>
                <a:ahLst/>
                <a:cxnLst>
                  <a:cxn ang="0">
                    <a:pos x="connsiteX0" y="connsiteY0"/>
                  </a:cxn>
                  <a:cxn ang="0">
                    <a:pos x="connsiteX1" y="connsiteY1"/>
                  </a:cxn>
                  <a:cxn ang="0">
                    <a:pos x="connsiteX2" y="connsiteY2"/>
                  </a:cxn>
                  <a:cxn ang="0">
                    <a:pos x="connsiteX3" y="connsiteY3"/>
                  </a:cxn>
                </a:cxnLst>
                <a:rect l="l" t="t" r="r" b="b"/>
                <a:pathLst>
                  <a:path w="215412" h="735030">
                    <a:moveTo>
                      <a:pt x="0" y="0"/>
                    </a:moveTo>
                    <a:cubicBezTo>
                      <a:pt x="118969" y="0"/>
                      <a:pt x="215412" y="164542"/>
                      <a:pt x="215412" y="367515"/>
                    </a:cubicBezTo>
                    <a:cubicBezTo>
                      <a:pt x="215412" y="570488"/>
                      <a:pt x="118969" y="735030"/>
                      <a:pt x="0" y="735030"/>
                    </a:cubicBezTo>
                    <a:lnTo>
                      <a:pt x="0" y="0"/>
                    </a:ln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0" name="íślíḋè-Rectangle: Rounded Corners 61"/>
              <p:cNvSpPr/>
              <p:nvPr/>
            </p:nvSpPr>
            <p:spPr>
              <a:xfrm>
                <a:off x="1669143" y="1193355"/>
                <a:ext cx="1451428" cy="4252686"/>
              </a:xfrm>
              <a:prstGeom prst="roundRect">
                <a:avLst>
                  <a:gd name="adj" fmla="val 25667"/>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1" name="íślíḋè-Rectangle 62"/>
              <p:cNvSpPr/>
              <p:nvPr/>
            </p:nvSpPr>
            <p:spPr>
              <a:xfrm>
                <a:off x="2220685" y="5443621"/>
                <a:ext cx="348343" cy="1414379"/>
              </a:xfrm>
              <a:prstGeom prst="rect">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2" name="íślíḋè-Oval 63"/>
              <p:cNvSpPr/>
              <p:nvPr/>
            </p:nvSpPr>
            <p:spPr>
              <a:xfrm>
                <a:off x="2039256" y="1548955"/>
                <a:ext cx="711200" cy="71120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3" name="íślíḋè-Oval 64"/>
              <p:cNvSpPr/>
              <p:nvPr/>
            </p:nvSpPr>
            <p:spPr>
              <a:xfrm>
                <a:off x="2039256" y="2522622"/>
                <a:ext cx="711200" cy="71120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4" name="íślíḋè-Oval 65"/>
              <p:cNvSpPr/>
              <p:nvPr/>
            </p:nvSpPr>
            <p:spPr>
              <a:xfrm>
                <a:off x="2039256" y="3496289"/>
                <a:ext cx="711200" cy="71120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5" name="íślíḋè-Oval 66"/>
              <p:cNvSpPr/>
              <p:nvPr/>
            </p:nvSpPr>
            <p:spPr>
              <a:xfrm>
                <a:off x="2039256" y="4469955"/>
                <a:ext cx="711200" cy="71120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46" name="Group 67"/>
              <p:cNvGrpSpPr/>
              <p:nvPr/>
            </p:nvGrpSpPr>
            <p:grpSpPr>
              <a:xfrm>
                <a:off x="3226916" y="1548955"/>
                <a:ext cx="747207" cy="3632198"/>
                <a:chOff x="3226916" y="2097314"/>
                <a:chExt cx="874485" cy="3795487"/>
              </a:xfrm>
              <a:solidFill>
                <a:schemeClr val="bg1">
                  <a:lumMod val="50000"/>
                </a:schemeClr>
              </a:solidFill>
            </p:grpSpPr>
            <p:sp>
              <p:nvSpPr>
                <p:cNvPr id="52" name="íślíḋè-Freeform: Shape 73"/>
                <p:cNvSpPr/>
                <p:nvPr/>
              </p:nvSpPr>
              <p:spPr>
                <a:xfrm flipV="1">
                  <a:off x="3226916" y="2097314"/>
                  <a:ext cx="874485" cy="874486"/>
                </a:xfrm>
                <a:custGeom>
                  <a:avLst/>
                  <a:gdLst>
                    <a:gd name="connsiteX0" fmla="*/ 0 w 1474689"/>
                    <a:gd name="connsiteY0" fmla="*/ 0 h 1474690"/>
                    <a:gd name="connsiteX1" fmla="*/ 210178 w 1474689"/>
                    <a:gd name="connsiteY1" fmla="*/ 0 h 1474690"/>
                    <a:gd name="connsiteX2" fmla="*/ 1474689 w 1474689"/>
                    <a:gd name="connsiteY2" fmla="*/ 1264512 h 1474690"/>
                    <a:gd name="connsiteX3" fmla="*/ 1474689 w 1474689"/>
                    <a:gd name="connsiteY3" fmla="*/ 1474690 h 1474690"/>
                    <a:gd name="connsiteX4" fmla="*/ 0 w 1474689"/>
                    <a:gd name="connsiteY4" fmla="*/ 1474690 h 1474690"/>
                    <a:gd name="connsiteX5" fmla="*/ 0 w 1474689"/>
                    <a:gd name="connsiteY5" fmla="*/ 0 h 147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4689" h="1474690">
                      <a:moveTo>
                        <a:pt x="0" y="0"/>
                      </a:moveTo>
                      <a:lnTo>
                        <a:pt x="210178" y="0"/>
                      </a:lnTo>
                      <a:lnTo>
                        <a:pt x="1474689" y="1264512"/>
                      </a:lnTo>
                      <a:lnTo>
                        <a:pt x="1474689" y="1474690"/>
                      </a:lnTo>
                      <a:lnTo>
                        <a:pt x="0" y="1474690"/>
                      </a:lnTo>
                      <a:lnTo>
                        <a:pt x="0" y="0"/>
                      </a:lnTo>
                      <a:close/>
                    </a:path>
                  </a:pathLst>
                </a:custGeom>
                <a:solidFill>
                  <a:schemeClr val="tx2">
                    <a:lumMod val="40000"/>
                    <a:lumOff val="6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3" name="íślíḋè-Freeform: Shape 74"/>
                <p:cNvSpPr/>
                <p:nvPr/>
              </p:nvSpPr>
              <p:spPr>
                <a:xfrm flipV="1">
                  <a:off x="3226916" y="3070981"/>
                  <a:ext cx="874485" cy="874486"/>
                </a:xfrm>
                <a:custGeom>
                  <a:avLst/>
                  <a:gdLst>
                    <a:gd name="connsiteX0" fmla="*/ 0 w 1474689"/>
                    <a:gd name="connsiteY0" fmla="*/ 0 h 1474690"/>
                    <a:gd name="connsiteX1" fmla="*/ 210178 w 1474689"/>
                    <a:gd name="connsiteY1" fmla="*/ 0 h 1474690"/>
                    <a:gd name="connsiteX2" fmla="*/ 1474689 w 1474689"/>
                    <a:gd name="connsiteY2" fmla="*/ 1264512 h 1474690"/>
                    <a:gd name="connsiteX3" fmla="*/ 1474689 w 1474689"/>
                    <a:gd name="connsiteY3" fmla="*/ 1474690 h 1474690"/>
                    <a:gd name="connsiteX4" fmla="*/ 0 w 1474689"/>
                    <a:gd name="connsiteY4" fmla="*/ 1474690 h 1474690"/>
                    <a:gd name="connsiteX5" fmla="*/ 0 w 1474689"/>
                    <a:gd name="connsiteY5" fmla="*/ 0 h 147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4689" h="1474690">
                      <a:moveTo>
                        <a:pt x="0" y="0"/>
                      </a:moveTo>
                      <a:lnTo>
                        <a:pt x="210178" y="0"/>
                      </a:lnTo>
                      <a:lnTo>
                        <a:pt x="1474689" y="1264512"/>
                      </a:lnTo>
                      <a:lnTo>
                        <a:pt x="1474689" y="1474690"/>
                      </a:lnTo>
                      <a:lnTo>
                        <a:pt x="0" y="1474690"/>
                      </a:lnTo>
                      <a:lnTo>
                        <a:pt x="0" y="0"/>
                      </a:lnTo>
                      <a:close/>
                    </a:path>
                  </a:pathLst>
                </a:custGeom>
                <a:solidFill>
                  <a:schemeClr val="tx2">
                    <a:lumMod val="40000"/>
                    <a:lumOff val="6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4" name="íślíḋè-Freeform: Shape 75"/>
                <p:cNvSpPr/>
                <p:nvPr/>
              </p:nvSpPr>
              <p:spPr>
                <a:xfrm flipV="1">
                  <a:off x="3226916" y="4044648"/>
                  <a:ext cx="874485" cy="874486"/>
                </a:xfrm>
                <a:custGeom>
                  <a:avLst/>
                  <a:gdLst>
                    <a:gd name="connsiteX0" fmla="*/ 0 w 1474689"/>
                    <a:gd name="connsiteY0" fmla="*/ 0 h 1474690"/>
                    <a:gd name="connsiteX1" fmla="*/ 210178 w 1474689"/>
                    <a:gd name="connsiteY1" fmla="*/ 0 h 1474690"/>
                    <a:gd name="connsiteX2" fmla="*/ 1474689 w 1474689"/>
                    <a:gd name="connsiteY2" fmla="*/ 1264512 h 1474690"/>
                    <a:gd name="connsiteX3" fmla="*/ 1474689 w 1474689"/>
                    <a:gd name="connsiteY3" fmla="*/ 1474690 h 1474690"/>
                    <a:gd name="connsiteX4" fmla="*/ 0 w 1474689"/>
                    <a:gd name="connsiteY4" fmla="*/ 1474690 h 1474690"/>
                    <a:gd name="connsiteX5" fmla="*/ 0 w 1474689"/>
                    <a:gd name="connsiteY5" fmla="*/ 0 h 147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4689" h="1474690">
                      <a:moveTo>
                        <a:pt x="0" y="0"/>
                      </a:moveTo>
                      <a:lnTo>
                        <a:pt x="210178" y="0"/>
                      </a:lnTo>
                      <a:lnTo>
                        <a:pt x="1474689" y="1264512"/>
                      </a:lnTo>
                      <a:lnTo>
                        <a:pt x="1474689" y="1474690"/>
                      </a:lnTo>
                      <a:lnTo>
                        <a:pt x="0" y="1474690"/>
                      </a:lnTo>
                      <a:lnTo>
                        <a:pt x="0" y="0"/>
                      </a:lnTo>
                      <a:close/>
                    </a:path>
                  </a:pathLst>
                </a:custGeom>
                <a:solidFill>
                  <a:schemeClr val="tx2">
                    <a:lumMod val="40000"/>
                    <a:lumOff val="6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5" name="is1ide-Freeform: Shape 76"/>
                <p:cNvSpPr/>
                <p:nvPr/>
              </p:nvSpPr>
              <p:spPr>
                <a:xfrm flipV="1">
                  <a:off x="3226916" y="5018315"/>
                  <a:ext cx="874485" cy="874486"/>
                </a:xfrm>
                <a:custGeom>
                  <a:avLst/>
                  <a:gdLst>
                    <a:gd name="connsiteX0" fmla="*/ 0 w 1474689"/>
                    <a:gd name="connsiteY0" fmla="*/ 0 h 1474690"/>
                    <a:gd name="connsiteX1" fmla="*/ 210178 w 1474689"/>
                    <a:gd name="connsiteY1" fmla="*/ 0 h 1474690"/>
                    <a:gd name="connsiteX2" fmla="*/ 1474689 w 1474689"/>
                    <a:gd name="connsiteY2" fmla="*/ 1264512 h 1474690"/>
                    <a:gd name="connsiteX3" fmla="*/ 1474689 w 1474689"/>
                    <a:gd name="connsiteY3" fmla="*/ 1474690 h 1474690"/>
                    <a:gd name="connsiteX4" fmla="*/ 0 w 1474689"/>
                    <a:gd name="connsiteY4" fmla="*/ 1474690 h 1474690"/>
                    <a:gd name="connsiteX5" fmla="*/ 0 w 1474689"/>
                    <a:gd name="connsiteY5" fmla="*/ 0 h 147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4689" h="1474690">
                      <a:moveTo>
                        <a:pt x="0" y="0"/>
                      </a:moveTo>
                      <a:lnTo>
                        <a:pt x="210178" y="0"/>
                      </a:lnTo>
                      <a:lnTo>
                        <a:pt x="1474689" y="1264512"/>
                      </a:lnTo>
                      <a:lnTo>
                        <a:pt x="1474689" y="1474690"/>
                      </a:lnTo>
                      <a:lnTo>
                        <a:pt x="0" y="1474690"/>
                      </a:lnTo>
                      <a:lnTo>
                        <a:pt x="0" y="0"/>
                      </a:lnTo>
                      <a:close/>
                    </a:path>
                  </a:pathLst>
                </a:custGeom>
                <a:solidFill>
                  <a:schemeClr val="tx2">
                    <a:lumMod val="40000"/>
                    <a:lumOff val="6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7" name="is1ide-Freeform: Shape 68"/>
              <p:cNvSpPr/>
              <p:nvPr/>
            </p:nvSpPr>
            <p:spPr>
              <a:xfrm rot="2503140">
                <a:off x="3627464" y="2651544"/>
                <a:ext cx="215412" cy="735030"/>
              </a:xfrm>
              <a:custGeom>
                <a:avLst/>
                <a:gdLst>
                  <a:gd name="connsiteX0" fmla="*/ 0 w 215412"/>
                  <a:gd name="connsiteY0" fmla="*/ 0 h 735030"/>
                  <a:gd name="connsiteX1" fmla="*/ 215412 w 215412"/>
                  <a:gd name="connsiteY1" fmla="*/ 367515 h 735030"/>
                  <a:gd name="connsiteX2" fmla="*/ 0 w 215412"/>
                  <a:gd name="connsiteY2" fmla="*/ 735030 h 735030"/>
                  <a:gd name="connsiteX3" fmla="*/ 0 w 215412"/>
                  <a:gd name="connsiteY3" fmla="*/ 0 h 735030"/>
                </a:gdLst>
                <a:ahLst/>
                <a:cxnLst>
                  <a:cxn ang="0">
                    <a:pos x="connsiteX0" y="connsiteY0"/>
                  </a:cxn>
                  <a:cxn ang="0">
                    <a:pos x="connsiteX1" y="connsiteY1"/>
                  </a:cxn>
                  <a:cxn ang="0">
                    <a:pos x="connsiteX2" y="connsiteY2"/>
                  </a:cxn>
                  <a:cxn ang="0">
                    <a:pos x="connsiteX3" y="connsiteY3"/>
                  </a:cxn>
                </a:cxnLst>
                <a:rect l="l" t="t" r="r" b="b"/>
                <a:pathLst>
                  <a:path w="215412" h="735030">
                    <a:moveTo>
                      <a:pt x="0" y="0"/>
                    </a:moveTo>
                    <a:cubicBezTo>
                      <a:pt x="118969" y="0"/>
                      <a:pt x="215412" y="164542"/>
                      <a:pt x="215412" y="367515"/>
                    </a:cubicBezTo>
                    <a:cubicBezTo>
                      <a:pt x="215412" y="570488"/>
                      <a:pt x="118969" y="735030"/>
                      <a:pt x="0" y="735030"/>
                    </a:cubicBezTo>
                    <a:lnTo>
                      <a:pt x="0" y="0"/>
                    </a:lnTo>
                    <a:close/>
                  </a:path>
                </a:pathLst>
              </a:cu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8" name="is1ide-Freeform: Shape 69"/>
              <p:cNvSpPr/>
              <p:nvPr/>
            </p:nvSpPr>
            <p:spPr>
              <a:xfrm>
                <a:off x="2257249" y="1675141"/>
                <a:ext cx="368354" cy="458828"/>
              </a:xfrm>
              <a:custGeom>
                <a:avLst/>
                <a:gdLst>
                  <a:gd name="connsiteX0" fmla="*/ 79065 w 271462"/>
                  <a:gd name="connsiteY0" fmla="*/ 301625 h 338138"/>
                  <a:gd name="connsiteX1" fmla="*/ 69850 w 271462"/>
                  <a:gd name="connsiteY1" fmla="*/ 312632 h 338138"/>
                  <a:gd name="connsiteX2" fmla="*/ 79065 w 271462"/>
                  <a:gd name="connsiteY2" fmla="*/ 322263 h 338138"/>
                  <a:gd name="connsiteX3" fmla="*/ 114610 w 271462"/>
                  <a:gd name="connsiteY3" fmla="*/ 322263 h 338138"/>
                  <a:gd name="connsiteX4" fmla="*/ 123825 w 271462"/>
                  <a:gd name="connsiteY4" fmla="*/ 312632 h 338138"/>
                  <a:gd name="connsiteX5" fmla="*/ 114610 w 271462"/>
                  <a:gd name="connsiteY5" fmla="*/ 301625 h 338138"/>
                  <a:gd name="connsiteX6" fmla="*/ 79065 w 271462"/>
                  <a:gd name="connsiteY6" fmla="*/ 301625 h 338138"/>
                  <a:gd name="connsiteX7" fmla="*/ 166687 w 271462"/>
                  <a:gd name="connsiteY7" fmla="*/ 152400 h 338138"/>
                  <a:gd name="connsiteX8" fmla="*/ 166687 w 271462"/>
                  <a:gd name="connsiteY8" fmla="*/ 166688 h 338138"/>
                  <a:gd name="connsiteX9" fmla="*/ 171450 w 271462"/>
                  <a:gd name="connsiteY9" fmla="*/ 166688 h 338138"/>
                  <a:gd name="connsiteX10" fmla="*/ 171450 w 271462"/>
                  <a:gd name="connsiteY10" fmla="*/ 193676 h 338138"/>
                  <a:gd name="connsiteX11" fmla="*/ 166687 w 271462"/>
                  <a:gd name="connsiteY11" fmla="*/ 193676 h 338138"/>
                  <a:gd name="connsiteX12" fmla="*/ 166687 w 271462"/>
                  <a:gd name="connsiteY12" fmla="*/ 207963 h 338138"/>
                  <a:gd name="connsiteX13" fmla="*/ 193675 w 271462"/>
                  <a:gd name="connsiteY13" fmla="*/ 207963 h 338138"/>
                  <a:gd name="connsiteX14" fmla="*/ 193675 w 271462"/>
                  <a:gd name="connsiteY14" fmla="*/ 193676 h 338138"/>
                  <a:gd name="connsiteX15" fmla="*/ 190500 w 271462"/>
                  <a:gd name="connsiteY15" fmla="*/ 193676 h 338138"/>
                  <a:gd name="connsiteX16" fmla="*/ 190500 w 271462"/>
                  <a:gd name="connsiteY16" fmla="*/ 152400 h 338138"/>
                  <a:gd name="connsiteX17" fmla="*/ 179388 w 271462"/>
                  <a:gd name="connsiteY17" fmla="*/ 125413 h 338138"/>
                  <a:gd name="connsiteX18" fmla="*/ 168275 w 271462"/>
                  <a:gd name="connsiteY18" fmla="*/ 135732 h 338138"/>
                  <a:gd name="connsiteX19" fmla="*/ 179388 w 271462"/>
                  <a:gd name="connsiteY19" fmla="*/ 146051 h 338138"/>
                  <a:gd name="connsiteX20" fmla="*/ 190501 w 271462"/>
                  <a:gd name="connsiteY20" fmla="*/ 135732 h 338138"/>
                  <a:gd name="connsiteX21" fmla="*/ 179388 w 271462"/>
                  <a:gd name="connsiteY21" fmla="*/ 125413 h 338138"/>
                  <a:gd name="connsiteX22" fmla="*/ 180975 w 271462"/>
                  <a:gd name="connsiteY22" fmla="*/ 88900 h 338138"/>
                  <a:gd name="connsiteX23" fmla="*/ 271462 w 271462"/>
                  <a:gd name="connsiteY23" fmla="*/ 169069 h 338138"/>
                  <a:gd name="connsiteX24" fmla="*/ 180975 w 271462"/>
                  <a:gd name="connsiteY24" fmla="*/ 249238 h 338138"/>
                  <a:gd name="connsiteX25" fmla="*/ 131141 w 271462"/>
                  <a:gd name="connsiteY25" fmla="*/ 236096 h 338138"/>
                  <a:gd name="connsiteX26" fmla="*/ 97044 w 271462"/>
                  <a:gd name="connsiteY26" fmla="*/ 242667 h 338138"/>
                  <a:gd name="connsiteX27" fmla="*/ 95732 w 271462"/>
                  <a:gd name="connsiteY27" fmla="*/ 237410 h 338138"/>
                  <a:gd name="connsiteX28" fmla="*/ 110158 w 271462"/>
                  <a:gd name="connsiteY28" fmla="*/ 219011 h 338138"/>
                  <a:gd name="connsiteX29" fmla="*/ 90487 w 271462"/>
                  <a:gd name="connsiteY29" fmla="*/ 169069 h 338138"/>
                  <a:gd name="connsiteX30" fmla="*/ 180975 w 271462"/>
                  <a:gd name="connsiteY30" fmla="*/ 88900 h 338138"/>
                  <a:gd name="connsiteX31" fmla="*/ 37042 w 271462"/>
                  <a:gd name="connsiteY31" fmla="*/ 0 h 338138"/>
                  <a:gd name="connsiteX32" fmla="*/ 162719 w 271462"/>
                  <a:gd name="connsiteY32" fmla="*/ 0 h 338138"/>
                  <a:gd name="connsiteX33" fmla="*/ 198438 w 271462"/>
                  <a:gd name="connsiteY33" fmla="*/ 38304 h 338138"/>
                  <a:gd name="connsiteX34" fmla="*/ 198438 w 271462"/>
                  <a:gd name="connsiteY34" fmla="*/ 67363 h 338138"/>
                  <a:gd name="connsiteX35" fmla="*/ 181240 w 271462"/>
                  <a:gd name="connsiteY35" fmla="*/ 66042 h 338138"/>
                  <a:gd name="connsiteX36" fmla="*/ 165365 w 271462"/>
                  <a:gd name="connsiteY36" fmla="*/ 67363 h 338138"/>
                  <a:gd name="connsiteX37" fmla="*/ 165365 w 271462"/>
                  <a:gd name="connsiteY37" fmla="*/ 51513 h 338138"/>
                  <a:gd name="connsiteX38" fmla="*/ 34396 w 271462"/>
                  <a:gd name="connsiteY38" fmla="*/ 51513 h 338138"/>
                  <a:gd name="connsiteX39" fmla="*/ 33073 w 271462"/>
                  <a:gd name="connsiteY39" fmla="*/ 51513 h 338138"/>
                  <a:gd name="connsiteX40" fmla="*/ 33073 w 271462"/>
                  <a:gd name="connsiteY40" fmla="*/ 286625 h 338138"/>
                  <a:gd name="connsiteX41" fmla="*/ 34396 w 271462"/>
                  <a:gd name="connsiteY41" fmla="*/ 286625 h 338138"/>
                  <a:gd name="connsiteX42" fmla="*/ 165365 w 271462"/>
                  <a:gd name="connsiteY42" fmla="*/ 286625 h 338138"/>
                  <a:gd name="connsiteX43" fmla="*/ 165365 w 271462"/>
                  <a:gd name="connsiteY43" fmla="*/ 270775 h 338138"/>
                  <a:gd name="connsiteX44" fmla="*/ 181240 w 271462"/>
                  <a:gd name="connsiteY44" fmla="*/ 272096 h 338138"/>
                  <a:gd name="connsiteX45" fmla="*/ 198438 w 271462"/>
                  <a:gd name="connsiteY45" fmla="*/ 270775 h 338138"/>
                  <a:gd name="connsiteX46" fmla="*/ 198438 w 271462"/>
                  <a:gd name="connsiteY46" fmla="*/ 299834 h 338138"/>
                  <a:gd name="connsiteX47" fmla="*/ 162719 w 271462"/>
                  <a:gd name="connsiteY47" fmla="*/ 338138 h 338138"/>
                  <a:gd name="connsiteX48" fmla="*/ 37042 w 271462"/>
                  <a:gd name="connsiteY48" fmla="*/ 338138 h 338138"/>
                  <a:gd name="connsiteX49" fmla="*/ 0 w 271462"/>
                  <a:gd name="connsiteY49" fmla="*/ 299834 h 338138"/>
                  <a:gd name="connsiteX50" fmla="*/ 0 w 271462"/>
                  <a:gd name="connsiteY50" fmla="*/ 38304 h 338138"/>
                  <a:gd name="connsiteX51" fmla="*/ 37042 w 271462"/>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1462" h="338138">
                    <a:moveTo>
                      <a:pt x="79065" y="301625"/>
                    </a:moveTo>
                    <a:cubicBezTo>
                      <a:pt x="73799" y="301625"/>
                      <a:pt x="69850" y="305753"/>
                      <a:pt x="69850" y="312632"/>
                    </a:cubicBezTo>
                    <a:cubicBezTo>
                      <a:pt x="69850" y="318136"/>
                      <a:pt x="73799" y="322263"/>
                      <a:pt x="79065" y="322263"/>
                    </a:cubicBezTo>
                    <a:cubicBezTo>
                      <a:pt x="79065" y="322263"/>
                      <a:pt x="79065" y="322263"/>
                      <a:pt x="114610" y="322263"/>
                    </a:cubicBezTo>
                    <a:cubicBezTo>
                      <a:pt x="119875" y="322263"/>
                      <a:pt x="123825" y="318136"/>
                      <a:pt x="123825" y="312632"/>
                    </a:cubicBezTo>
                    <a:cubicBezTo>
                      <a:pt x="123825" y="305753"/>
                      <a:pt x="119875" y="301625"/>
                      <a:pt x="114610" y="301625"/>
                    </a:cubicBezTo>
                    <a:cubicBezTo>
                      <a:pt x="114610" y="301625"/>
                      <a:pt x="114610" y="301625"/>
                      <a:pt x="79065" y="301625"/>
                    </a:cubicBezTo>
                    <a:close/>
                    <a:moveTo>
                      <a:pt x="166687" y="152400"/>
                    </a:moveTo>
                    <a:lnTo>
                      <a:pt x="166687" y="166688"/>
                    </a:lnTo>
                    <a:lnTo>
                      <a:pt x="171450" y="166688"/>
                    </a:lnTo>
                    <a:lnTo>
                      <a:pt x="171450" y="193676"/>
                    </a:lnTo>
                    <a:lnTo>
                      <a:pt x="166687" y="193676"/>
                    </a:lnTo>
                    <a:lnTo>
                      <a:pt x="166687" y="207963"/>
                    </a:lnTo>
                    <a:lnTo>
                      <a:pt x="193675" y="207963"/>
                    </a:lnTo>
                    <a:lnTo>
                      <a:pt x="193675" y="193676"/>
                    </a:lnTo>
                    <a:lnTo>
                      <a:pt x="190500" y="193676"/>
                    </a:lnTo>
                    <a:lnTo>
                      <a:pt x="190500" y="152400"/>
                    </a:lnTo>
                    <a:close/>
                    <a:moveTo>
                      <a:pt x="179388" y="125413"/>
                    </a:moveTo>
                    <a:cubicBezTo>
                      <a:pt x="173250" y="125413"/>
                      <a:pt x="168275" y="130033"/>
                      <a:pt x="168275" y="135732"/>
                    </a:cubicBezTo>
                    <a:cubicBezTo>
                      <a:pt x="168275" y="141431"/>
                      <a:pt x="173250" y="146051"/>
                      <a:pt x="179388" y="146051"/>
                    </a:cubicBezTo>
                    <a:cubicBezTo>
                      <a:pt x="185526" y="146051"/>
                      <a:pt x="190501" y="141431"/>
                      <a:pt x="190501" y="135732"/>
                    </a:cubicBezTo>
                    <a:cubicBezTo>
                      <a:pt x="190501" y="130033"/>
                      <a:pt x="185526" y="125413"/>
                      <a:pt x="179388" y="125413"/>
                    </a:cubicBezTo>
                    <a:close/>
                    <a:moveTo>
                      <a:pt x="180975" y="88900"/>
                    </a:moveTo>
                    <a:cubicBezTo>
                      <a:pt x="230808" y="88900"/>
                      <a:pt x="271462" y="124384"/>
                      <a:pt x="271462" y="169069"/>
                    </a:cubicBezTo>
                    <a:cubicBezTo>
                      <a:pt x="271462" y="212439"/>
                      <a:pt x="230808" y="249238"/>
                      <a:pt x="180975" y="249238"/>
                    </a:cubicBezTo>
                    <a:cubicBezTo>
                      <a:pt x="162614" y="249238"/>
                      <a:pt x="145566" y="243981"/>
                      <a:pt x="131141" y="236096"/>
                    </a:cubicBezTo>
                    <a:cubicBezTo>
                      <a:pt x="119338" y="243981"/>
                      <a:pt x="104912" y="242667"/>
                      <a:pt x="97044" y="242667"/>
                    </a:cubicBezTo>
                    <a:cubicBezTo>
                      <a:pt x="94421" y="241353"/>
                      <a:pt x="94421" y="238724"/>
                      <a:pt x="95732" y="237410"/>
                    </a:cubicBezTo>
                    <a:cubicBezTo>
                      <a:pt x="103601" y="232153"/>
                      <a:pt x="107535" y="225582"/>
                      <a:pt x="110158" y="219011"/>
                    </a:cubicBezTo>
                    <a:cubicBezTo>
                      <a:pt x="97044" y="205868"/>
                      <a:pt x="90487" y="187469"/>
                      <a:pt x="90487" y="169069"/>
                    </a:cubicBezTo>
                    <a:cubicBezTo>
                      <a:pt x="90487" y="124384"/>
                      <a:pt x="131141" y="88900"/>
                      <a:pt x="180975" y="88900"/>
                    </a:cubicBezTo>
                    <a:close/>
                    <a:moveTo>
                      <a:pt x="37042" y="0"/>
                    </a:moveTo>
                    <a:cubicBezTo>
                      <a:pt x="37042" y="0"/>
                      <a:pt x="37042" y="0"/>
                      <a:pt x="162719" y="0"/>
                    </a:cubicBezTo>
                    <a:cubicBezTo>
                      <a:pt x="182563" y="0"/>
                      <a:pt x="198438" y="17171"/>
                      <a:pt x="198438" y="38304"/>
                    </a:cubicBezTo>
                    <a:cubicBezTo>
                      <a:pt x="198438" y="38304"/>
                      <a:pt x="198438" y="38304"/>
                      <a:pt x="198438" y="67363"/>
                    </a:cubicBezTo>
                    <a:cubicBezTo>
                      <a:pt x="193147" y="67363"/>
                      <a:pt x="186532" y="66042"/>
                      <a:pt x="181240" y="66042"/>
                    </a:cubicBezTo>
                    <a:cubicBezTo>
                      <a:pt x="175949" y="66042"/>
                      <a:pt x="170657" y="67363"/>
                      <a:pt x="165365" y="67363"/>
                    </a:cubicBezTo>
                    <a:cubicBezTo>
                      <a:pt x="165365" y="67363"/>
                      <a:pt x="165365" y="67363"/>
                      <a:pt x="165365" y="51513"/>
                    </a:cubicBezTo>
                    <a:cubicBezTo>
                      <a:pt x="165365" y="51513"/>
                      <a:pt x="165365" y="51513"/>
                      <a:pt x="34396" y="51513"/>
                    </a:cubicBezTo>
                    <a:cubicBezTo>
                      <a:pt x="34396" y="51513"/>
                      <a:pt x="33073" y="51513"/>
                      <a:pt x="33073" y="51513"/>
                    </a:cubicBezTo>
                    <a:cubicBezTo>
                      <a:pt x="33073" y="51513"/>
                      <a:pt x="33073" y="51513"/>
                      <a:pt x="33073" y="286625"/>
                    </a:cubicBezTo>
                    <a:cubicBezTo>
                      <a:pt x="33073" y="286625"/>
                      <a:pt x="34396" y="286625"/>
                      <a:pt x="34396" y="286625"/>
                    </a:cubicBezTo>
                    <a:cubicBezTo>
                      <a:pt x="34396" y="286625"/>
                      <a:pt x="34396" y="286625"/>
                      <a:pt x="165365" y="286625"/>
                    </a:cubicBezTo>
                    <a:cubicBezTo>
                      <a:pt x="165365" y="286625"/>
                      <a:pt x="165365" y="286625"/>
                      <a:pt x="165365" y="270775"/>
                    </a:cubicBezTo>
                    <a:cubicBezTo>
                      <a:pt x="170657" y="270775"/>
                      <a:pt x="175949" y="272096"/>
                      <a:pt x="181240" y="272096"/>
                    </a:cubicBezTo>
                    <a:cubicBezTo>
                      <a:pt x="186532" y="272096"/>
                      <a:pt x="193147" y="270775"/>
                      <a:pt x="198438" y="270775"/>
                    </a:cubicBezTo>
                    <a:cubicBezTo>
                      <a:pt x="198438" y="270775"/>
                      <a:pt x="198438" y="270775"/>
                      <a:pt x="198438" y="299834"/>
                    </a:cubicBezTo>
                    <a:cubicBezTo>
                      <a:pt x="198438" y="320967"/>
                      <a:pt x="182563" y="338138"/>
                      <a:pt x="162719" y="338138"/>
                    </a:cubicBezTo>
                    <a:cubicBezTo>
                      <a:pt x="162719" y="338138"/>
                      <a:pt x="162719" y="338138"/>
                      <a:pt x="37042" y="338138"/>
                    </a:cubicBezTo>
                    <a:cubicBezTo>
                      <a:pt x="17198" y="338138"/>
                      <a:pt x="0" y="320967"/>
                      <a:pt x="0" y="299834"/>
                    </a:cubicBezTo>
                    <a:cubicBezTo>
                      <a:pt x="0" y="299834"/>
                      <a:pt x="0" y="299834"/>
                      <a:pt x="0" y="38304"/>
                    </a:cubicBezTo>
                    <a:cubicBezTo>
                      <a:pt x="0" y="17171"/>
                      <a:pt x="17198" y="0"/>
                      <a:pt x="37042"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9" name="is1ide-Freeform: Shape 70"/>
              <p:cNvSpPr/>
              <p:nvPr/>
            </p:nvSpPr>
            <p:spPr>
              <a:xfrm>
                <a:off x="2257249" y="2648808"/>
                <a:ext cx="368354" cy="458828"/>
              </a:xfrm>
              <a:custGeom>
                <a:avLst/>
                <a:gdLst>
                  <a:gd name="connsiteX0" fmla="*/ 79065 w 271462"/>
                  <a:gd name="connsiteY0" fmla="*/ 301625 h 338138"/>
                  <a:gd name="connsiteX1" fmla="*/ 69850 w 271462"/>
                  <a:gd name="connsiteY1" fmla="*/ 312632 h 338138"/>
                  <a:gd name="connsiteX2" fmla="*/ 79065 w 271462"/>
                  <a:gd name="connsiteY2" fmla="*/ 322263 h 338138"/>
                  <a:gd name="connsiteX3" fmla="*/ 114610 w 271462"/>
                  <a:gd name="connsiteY3" fmla="*/ 322263 h 338138"/>
                  <a:gd name="connsiteX4" fmla="*/ 123825 w 271462"/>
                  <a:gd name="connsiteY4" fmla="*/ 312632 h 338138"/>
                  <a:gd name="connsiteX5" fmla="*/ 114610 w 271462"/>
                  <a:gd name="connsiteY5" fmla="*/ 301625 h 338138"/>
                  <a:gd name="connsiteX6" fmla="*/ 79065 w 271462"/>
                  <a:gd name="connsiteY6" fmla="*/ 301625 h 338138"/>
                  <a:gd name="connsiteX7" fmla="*/ 166687 w 271462"/>
                  <a:gd name="connsiteY7" fmla="*/ 152400 h 338138"/>
                  <a:gd name="connsiteX8" fmla="*/ 166687 w 271462"/>
                  <a:gd name="connsiteY8" fmla="*/ 166688 h 338138"/>
                  <a:gd name="connsiteX9" fmla="*/ 171450 w 271462"/>
                  <a:gd name="connsiteY9" fmla="*/ 166688 h 338138"/>
                  <a:gd name="connsiteX10" fmla="*/ 171450 w 271462"/>
                  <a:gd name="connsiteY10" fmla="*/ 193676 h 338138"/>
                  <a:gd name="connsiteX11" fmla="*/ 166687 w 271462"/>
                  <a:gd name="connsiteY11" fmla="*/ 193676 h 338138"/>
                  <a:gd name="connsiteX12" fmla="*/ 166687 w 271462"/>
                  <a:gd name="connsiteY12" fmla="*/ 207963 h 338138"/>
                  <a:gd name="connsiteX13" fmla="*/ 193675 w 271462"/>
                  <a:gd name="connsiteY13" fmla="*/ 207963 h 338138"/>
                  <a:gd name="connsiteX14" fmla="*/ 193675 w 271462"/>
                  <a:gd name="connsiteY14" fmla="*/ 193676 h 338138"/>
                  <a:gd name="connsiteX15" fmla="*/ 190500 w 271462"/>
                  <a:gd name="connsiteY15" fmla="*/ 193676 h 338138"/>
                  <a:gd name="connsiteX16" fmla="*/ 190500 w 271462"/>
                  <a:gd name="connsiteY16" fmla="*/ 152400 h 338138"/>
                  <a:gd name="connsiteX17" fmla="*/ 179388 w 271462"/>
                  <a:gd name="connsiteY17" fmla="*/ 125413 h 338138"/>
                  <a:gd name="connsiteX18" fmla="*/ 168275 w 271462"/>
                  <a:gd name="connsiteY18" fmla="*/ 135732 h 338138"/>
                  <a:gd name="connsiteX19" fmla="*/ 179388 w 271462"/>
                  <a:gd name="connsiteY19" fmla="*/ 146051 h 338138"/>
                  <a:gd name="connsiteX20" fmla="*/ 190501 w 271462"/>
                  <a:gd name="connsiteY20" fmla="*/ 135732 h 338138"/>
                  <a:gd name="connsiteX21" fmla="*/ 179388 w 271462"/>
                  <a:gd name="connsiteY21" fmla="*/ 125413 h 338138"/>
                  <a:gd name="connsiteX22" fmla="*/ 180975 w 271462"/>
                  <a:gd name="connsiteY22" fmla="*/ 88900 h 338138"/>
                  <a:gd name="connsiteX23" fmla="*/ 271462 w 271462"/>
                  <a:gd name="connsiteY23" fmla="*/ 169069 h 338138"/>
                  <a:gd name="connsiteX24" fmla="*/ 180975 w 271462"/>
                  <a:gd name="connsiteY24" fmla="*/ 249238 h 338138"/>
                  <a:gd name="connsiteX25" fmla="*/ 131141 w 271462"/>
                  <a:gd name="connsiteY25" fmla="*/ 236096 h 338138"/>
                  <a:gd name="connsiteX26" fmla="*/ 97044 w 271462"/>
                  <a:gd name="connsiteY26" fmla="*/ 242667 h 338138"/>
                  <a:gd name="connsiteX27" fmla="*/ 95732 w 271462"/>
                  <a:gd name="connsiteY27" fmla="*/ 237410 h 338138"/>
                  <a:gd name="connsiteX28" fmla="*/ 110158 w 271462"/>
                  <a:gd name="connsiteY28" fmla="*/ 219011 h 338138"/>
                  <a:gd name="connsiteX29" fmla="*/ 90487 w 271462"/>
                  <a:gd name="connsiteY29" fmla="*/ 169069 h 338138"/>
                  <a:gd name="connsiteX30" fmla="*/ 180975 w 271462"/>
                  <a:gd name="connsiteY30" fmla="*/ 88900 h 338138"/>
                  <a:gd name="connsiteX31" fmla="*/ 37042 w 271462"/>
                  <a:gd name="connsiteY31" fmla="*/ 0 h 338138"/>
                  <a:gd name="connsiteX32" fmla="*/ 162719 w 271462"/>
                  <a:gd name="connsiteY32" fmla="*/ 0 h 338138"/>
                  <a:gd name="connsiteX33" fmla="*/ 198438 w 271462"/>
                  <a:gd name="connsiteY33" fmla="*/ 38304 h 338138"/>
                  <a:gd name="connsiteX34" fmla="*/ 198438 w 271462"/>
                  <a:gd name="connsiteY34" fmla="*/ 67363 h 338138"/>
                  <a:gd name="connsiteX35" fmla="*/ 181240 w 271462"/>
                  <a:gd name="connsiteY35" fmla="*/ 66042 h 338138"/>
                  <a:gd name="connsiteX36" fmla="*/ 165365 w 271462"/>
                  <a:gd name="connsiteY36" fmla="*/ 67363 h 338138"/>
                  <a:gd name="connsiteX37" fmla="*/ 165365 w 271462"/>
                  <a:gd name="connsiteY37" fmla="*/ 51513 h 338138"/>
                  <a:gd name="connsiteX38" fmla="*/ 34396 w 271462"/>
                  <a:gd name="connsiteY38" fmla="*/ 51513 h 338138"/>
                  <a:gd name="connsiteX39" fmla="*/ 33073 w 271462"/>
                  <a:gd name="connsiteY39" fmla="*/ 51513 h 338138"/>
                  <a:gd name="connsiteX40" fmla="*/ 33073 w 271462"/>
                  <a:gd name="connsiteY40" fmla="*/ 286625 h 338138"/>
                  <a:gd name="connsiteX41" fmla="*/ 34396 w 271462"/>
                  <a:gd name="connsiteY41" fmla="*/ 286625 h 338138"/>
                  <a:gd name="connsiteX42" fmla="*/ 165365 w 271462"/>
                  <a:gd name="connsiteY42" fmla="*/ 286625 h 338138"/>
                  <a:gd name="connsiteX43" fmla="*/ 165365 w 271462"/>
                  <a:gd name="connsiteY43" fmla="*/ 270775 h 338138"/>
                  <a:gd name="connsiteX44" fmla="*/ 181240 w 271462"/>
                  <a:gd name="connsiteY44" fmla="*/ 272096 h 338138"/>
                  <a:gd name="connsiteX45" fmla="*/ 198438 w 271462"/>
                  <a:gd name="connsiteY45" fmla="*/ 270775 h 338138"/>
                  <a:gd name="connsiteX46" fmla="*/ 198438 w 271462"/>
                  <a:gd name="connsiteY46" fmla="*/ 299834 h 338138"/>
                  <a:gd name="connsiteX47" fmla="*/ 162719 w 271462"/>
                  <a:gd name="connsiteY47" fmla="*/ 338138 h 338138"/>
                  <a:gd name="connsiteX48" fmla="*/ 37042 w 271462"/>
                  <a:gd name="connsiteY48" fmla="*/ 338138 h 338138"/>
                  <a:gd name="connsiteX49" fmla="*/ 0 w 271462"/>
                  <a:gd name="connsiteY49" fmla="*/ 299834 h 338138"/>
                  <a:gd name="connsiteX50" fmla="*/ 0 w 271462"/>
                  <a:gd name="connsiteY50" fmla="*/ 38304 h 338138"/>
                  <a:gd name="connsiteX51" fmla="*/ 37042 w 271462"/>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1462" h="338138">
                    <a:moveTo>
                      <a:pt x="79065" y="301625"/>
                    </a:moveTo>
                    <a:cubicBezTo>
                      <a:pt x="73799" y="301625"/>
                      <a:pt x="69850" y="305753"/>
                      <a:pt x="69850" y="312632"/>
                    </a:cubicBezTo>
                    <a:cubicBezTo>
                      <a:pt x="69850" y="318136"/>
                      <a:pt x="73799" y="322263"/>
                      <a:pt x="79065" y="322263"/>
                    </a:cubicBezTo>
                    <a:cubicBezTo>
                      <a:pt x="79065" y="322263"/>
                      <a:pt x="79065" y="322263"/>
                      <a:pt x="114610" y="322263"/>
                    </a:cubicBezTo>
                    <a:cubicBezTo>
                      <a:pt x="119875" y="322263"/>
                      <a:pt x="123825" y="318136"/>
                      <a:pt x="123825" y="312632"/>
                    </a:cubicBezTo>
                    <a:cubicBezTo>
                      <a:pt x="123825" y="305753"/>
                      <a:pt x="119875" y="301625"/>
                      <a:pt x="114610" y="301625"/>
                    </a:cubicBezTo>
                    <a:cubicBezTo>
                      <a:pt x="114610" y="301625"/>
                      <a:pt x="114610" y="301625"/>
                      <a:pt x="79065" y="301625"/>
                    </a:cubicBezTo>
                    <a:close/>
                    <a:moveTo>
                      <a:pt x="166687" y="152400"/>
                    </a:moveTo>
                    <a:lnTo>
                      <a:pt x="166687" y="166688"/>
                    </a:lnTo>
                    <a:lnTo>
                      <a:pt x="171450" y="166688"/>
                    </a:lnTo>
                    <a:lnTo>
                      <a:pt x="171450" y="193676"/>
                    </a:lnTo>
                    <a:lnTo>
                      <a:pt x="166687" y="193676"/>
                    </a:lnTo>
                    <a:lnTo>
                      <a:pt x="166687" y="207963"/>
                    </a:lnTo>
                    <a:lnTo>
                      <a:pt x="193675" y="207963"/>
                    </a:lnTo>
                    <a:lnTo>
                      <a:pt x="193675" y="193676"/>
                    </a:lnTo>
                    <a:lnTo>
                      <a:pt x="190500" y="193676"/>
                    </a:lnTo>
                    <a:lnTo>
                      <a:pt x="190500" y="152400"/>
                    </a:lnTo>
                    <a:close/>
                    <a:moveTo>
                      <a:pt x="179388" y="125413"/>
                    </a:moveTo>
                    <a:cubicBezTo>
                      <a:pt x="173250" y="125413"/>
                      <a:pt x="168275" y="130033"/>
                      <a:pt x="168275" y="135732"/>
                    </a:cubicBezTo>
                    <a:cubicBezTo>
                      <a:pt x="168275" y="141431"/>
                      <a:pt x="173250" y="146051"/>
                      <a:pt x="179388" y="146051"/>
                    </a:cubicBezTo>
                    <a:cubicBezTo>
                      <a:pt x="185526" y="146051"/>
                      <a:pt x="190501" y="141431"/>
                      <a:pt x="190501" y="135732"/>
                    </a:cubicBezTo>
                    <a:cubicBezTo>
                      <a:pt x="190501" y="130033"/>
                      <a:pt x="185526" y="125413"/>
                      <a:pt x="179388" y="125413"/>
                    </a:cubicBezTo>
                    <a:close/>
                    <a:moveTo>
                      <a:pt x="180975" y="88900"/>
                    </a:moveTo>
                    <a:cubicBezTo>
                      <a:pt x="230808" y="88900"/>
                      <a:pt x="271462" y="124384"/>
                      <a:pt x="271462" y="169069"/>
                    </a:cubicBezTo>
                    <a:cubicBezTo>
                      <a:pt x="271462" y="212439"/>
                      <a:pt x="230808" y="249238"/>
                      <a:pt x="180975" y="249238"/>
                    </a:cubicBezTo>
                    <a:cubicBezTo>
                      <a:pt x="162614" y="249238"/>
                      <a:pt x="145566" y="243981"/>
                      <a:pt x="131141" y="236096"/>
                    </a:cubicBezTo>
                    <a:cubicBezTo>
                      <a:pt x="119338" y="243981"/>
                      <a:pt x="104912" y="242667"/>
                      <a:pt x="97044" y="242667"/>
                    </a:cubicBezTo>
                    <a:cubicBezTo>
                      <a:pt x="94421" y="241353"/>
                      <a:pt x="94421" y="238724"/>
                      <a:pt x="95732" y="237410"/>
                    </a:cubicBezTo>
                    <a:cubicBezTo>
                      <a:pt x="103601" y="232153"/>
                      <a:pt x="107535" y="225582"/>
                      <a:pt x="110158" y="219011"/>
                    </a:cubicBezTo>
                    <a:cubicBezTo>
                      <a:pt x="97044" y="205868"/>
                      <a:pt x="90487" y="187469"/>
                      <a:pt x="90487" y="169069"/>
                    </a:cubicBezTo>
                    <a:cubicBezTo>
                      <a:pt x="90487" y="124384"/>
                      <a:pt x="131141" y="88900"/>
                      <a:pt x="180975" y="88900"/>
                    </a:cubicBezTo>
                    <a:close/>
                    <a:moveTo>
                      <a:pt x="37042" y="0"/>
                    </a:moveTo>
                    <a:cubicBezTo>
                      <a:pt x="37042" y="0"/>
                      <a:pt x="37042" y="0"/>
                      <a:pt x="162719" y="0"/>
                    </a:cubicBezTo>
                    <a:cubicBezTo>
                      <a:pt x="182563" y="0"/>
                      <a:pt x="198438" y="17171"/>
                      <a:pt x="198438" y="38304"/>
                    </a:cubicBezTo>
                    <a:cubicBezTo>
                      <a:pt x="198438" y="38304"/>
                      <a:pt x="198438" y="38304"/>
                      <a:pt x="198438" y="67363"/>
                    </a:cubicBezTo>
                    <a:cubicBezTo>
                      <a:pt x="193147" y="67363"/>
                      <a:pt x="186532" y="66042"/>
                      <a:pt x="181240" y="66042"/>
                    </a:cubicBezTo>
                    <a:cubicBezTo>
                      <a:pt x="175949" y="66042"/>
                      <a:pt x="170657" y="67363"/>
                      <a:pt x="165365" y="67363"/>
                    </a:cubicBezTo>
                    <a:cubicBezTo>
                      <a:pt x="165365" y="67363"/>
                      <a:pt x="165365" y="67363"/>
                      <a:pt x="165365" y="51513"/>
                    </a:cubicBezTo>
                    <a:cubicBezTo>
                      <a:pt x="165365" y="51513"/>
                      <a:pt x="165365" y="51513"/>
                      <a:pt x="34396" y="51513"/>
                    </a:cubicBezTo>
                    <a:cubicBezTo>
                      <a:pt x="34396" y="51513"/>
                      <a:pt x="33073" y="51513"/>
                      <a:pt x="33073" y="51513"/>
                    </a:cubicBezTo>
                    <a:cubicBezTo>
                      <a:pt x="33073" y="51513"/>
                      <a:pt x="33073" y="51513"/>
                      <a:pt x="33073" y="286625"/>
                    </a:cubicBezTo>
                    <a:cubicBezTo>
                      <a:pt x="33073" y="286625"/>
                      <a:pt x="34396" y="286625"/>
                      <a:pt x="34396" y="286625"/>
                    </a:cubicBezTo>
                    <a:cubicBezTo>
                      <a:pt x="34396" y="286625"/>
                      <a:pt x="34396" y="286625"/>
                      <a:pt x="165365" y="286625"/>
                    </a:cubicBezTo>
                    <a:cubicBezTo>
                      <a:pt x="165365" y="286625"/>
                      <a:pt x="165365" y="286625"/>
                      <a:pt x="165365" y="270775"/>
                    </a:cubicBezTo>
                    <a:cubicBezTo>
                      <a:pt x="170657" y="270775"/>
                      <a:pt x="175949" y="272096"/>
                      <a:pt x="181240" y="272096"/>
                    </a:cubicBezTo>
                    <a:cubicBezTo>
                      <a:pt x="186532" y="272096"/>
                      <a:pt x="193147" y="270775"/>
                      <a:pt x="198438" y="270775"/>
                    </a:cubicBezTo>
                    <a:cubicBezTo>
                      <a:pt x="198438" y="270775"/>
                      <a:pt x="198438" y="270775"/>
                      <a:pt x="198438" y="299834"/>
                    </a:cubicBezTo>
                    <a:cubicBezTo>
                      <a:pt x="198438" y="320967"/>
                      <a:pt x="182563" y="338138"/>
                      <a:pt x="162719" y="338138"/>
                    </a:cubicBezTo>
                    <a:cubicBezTo>
                      <a:pt x="162719" y="338138"/>
                      <a:pt x="162719" y="338138"/>
                      <a:pt x="37042" y="338138"/>
                    </a:cubicBezTo>
                    <a:cubicBezTo>
                      <a:pt x="17198" y="338138"/>
                      <a:pt x="0" y="320967"/>
                      <a:pt x="0" y="299834"/>
                    </a:cubicBezTo>
                    <a:cubicBezTo>
                      <a:pt x="0" y="299834"/>
                      <a:pt x="0" y="299834"/>
                      <a:pt x="0" y="38304"/>
                    </a:cubicBezTo>
                    <a:cubicBezTo>
                      <a:pt x="0" y="17171"/>
                      <a:pt x="17198" y="0"/>
                      <a:pt x="37042"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0" name="is1ide-Freeform: Shape 71"/>
              <p:cNvSpPr/>
              <p:nvPr/>
            </p:nvSpPr>
            <p:spPr>
              <a:xfrm>
                <a:off x="2257249" y="3622475"/>
                <a:ext cx="368354" cy="458828"/>
              </a:xfrm>
              <a:custGeom>
                <a:avLst/>
                <a:gdLst>
                  <a:gd name="connsiteX0" fmla="*/ 79065 w 271462"/>
                  <a:gd name="connsiteY0" fmla="*/ 301625 h 338138"/>
                  <a:gd name="connsiteX1" fmla="*/ 69850 w 271462"/>
                  <a:gd name="connsiteY1" fmla="*/ 312632 h 338138"/>
                  <a:gd name="connsiteX2" fmla="*/ 79065 w 271462"/>
                  <a:gd name="connsiteY2" fmla="*/ 322263 h 338138"/>
                  <a:gd name="connsiteX3" fmla="*/ 114610 w 271462"/>
                  <a:gd name="connsiteY3" fmla="*/ 322263 h 338138"/>
                  <a:gd name="connsiteX4" fmla="*/ 123825 w 271462"/>
                  <a:gd name="connsiteY4" fmla="*/ 312632 h 338138"/>
                  <a:gd name="connsiteX5" fmla="*/ 114610 w 271462"/>
                  <a:gd name="connsiteY5" fmla="*/ 301625 h 338138"/>
                  <a:gd name="connsiteX6" fmla="*/ 79065 w 271462"/>
                  <a:gd name="connsiteY6" fmla="*/ 301625 h 338138"/>
                  <a:gd name="connsiteX7" fmla="*/ 166687 w 271462"/>
                  <a:gd name="connsiteY7" fmla="*/ 152400 h 338138"/>
                  <a:gd name="connsiteX8" fmla="*/ 166687 w 271462"/>
                  <a:gd name="connsiteY8" fmla="*/ 166688 h 338138"/>
                  <a:gd name="connsiteX9" fmla="*/ 171450 w 271462"/>
                  <a:gd name="connsiteY9" fmla="*/ 166688 h 338138"/>
                  <a:gd name="connsiteX10" fmla="*/ 171450 w 271462"/>
                  <a:gd name="connsiteY10" fmla="*/ 193676 h 338138"/>
                  <a:gd name="connsiteX11" fmla="*/ 166687 w 271462"/>
                  <a:gd name="connsiteY11" fmla="*/ 193676 h 338138"/>
                  <a:gd name="connsiteX12" fmla="*/ 166687 w 271462"/>
                  <a:gd name="connsiteY12" fmla="*/ 207963 h 338138"/>
                  <a:gd name="connsiteX13" fmla="*/ 193675 w 271462"/>
                  <a:gd name="connsiteY13" fmla="*/ 207963 h 338138"/>
                  <a:gd name="connsiteX14" fmla="*/ 193675 w 271462"/>
                  <a:gd name="connsiteY14" fmla="*/ 193676 h 338138"/>
                  <a:gd name="connsiteX15" fmla="*/ 190500 w 271462"/>
                  <a:gd name="connsiteY15" fmla="*/ 193676 h 338138"/>
                  <a:gd name="connsiteX16" fmla="*/ 190500 w 271462"/>
                  <a:gd name="connsiteY16" fmla="*/ 152400 h 338138"/>
                  <a:gd name="connsiteX17" fmla="*/ 179388 w 271462"/>
                  <a:gd name="connsiteY17" fmla="*/ 125413 h 338138"/>
                  <a:gd name="connsiteX18" fmla="*/ 168275 w 271462"/>
                  <a:gd name="connsiteY18" fmla="*/ 135732 h 338138"/>
                  <a:gd name="connsiteX19" fmla="*/ 179388 w 271462"/>
                  <a:gd name="connsiteY19" fmla="*/ 146051 h 338138"/>
                  <a:gd name="connsiteX20" fmla="*/ 190501 w 271462"/>
                  <a:gd name="connsiteY20" fmla="*/ 135732 h 338138"/>
                  <a:gd name="connsiteX21" fmla="*/ 179388 w 271462"/>
                  <a:gd name="connsiteY21" fmla="*/ 125413 h 338138"/>
                  <a:gd name="connsiteX22" fmla="*/ 180975 w 271462"/>
                  <a:gd name="connsiteY22" fmla="*/ 88900 h 338138"/>
                  <a:gd name="connsiteX23" fmla="*/ 271462 w 271462"/>
                  <a:gd name="connsiteY23" fmla="*/ 169069 h 338138"/>
                  <a:gd name="connsiteX24" fmla="*/ 180975 w 271462"/>
                  <a:gd name="connsiteY24" fmla="*/ 249238 h 338138"/>
                  <a:gd name="connsiteX25" fmla="*/ 131141 w 271462"/>
                  <a:gd name="connsiteY25" fmla="*/ 236096 h 338138"/>
                  <a:gd name="connsiteX26" fmla="*/ 97044 w 271462"/>
                  <a:gd name="connsiteY26" fmla="*/ 242667 h 338138"/>
                  <a:gd name="connsiteX27" fmla="*/ 95732 w 271462"/>
                  <a:gd name="connsiteY27" fmla="*/ 237410 h 338138"/>
                  <a:gd name="connsiteX28" fmla="*/ 110158 w 271462"/>
                  <a:gd name="connsiteY28" fmla="*/ 219011 h 338138"/>
                  <a:gd name="connsiteX29" fmla="*/ 90487 w 271462"/>
                  <a:gd name="connsiteY29" fmla="*/ 169069 h 338138"/>
                  <a:gd name="connsiteX30" fmla="*/ 180975 w 271462"/>
                  <a:gd name="connsiteY30" fmla="*/ 88900 h 338138"/>
                  <a:gd name="connsiteX31" fmla="*/ 37042 w 271462"/>
                  <a:gd name="connsiteY31" fmla="*/ 0 h 338138"/>
                  <a:gd name="connsiteX32" fmla="*/ 162719 w 271462"/>
                  <a:gd name="connsiteY32" fmla="*/ 0 h 338138"/>
                  <a:gd name="connsiteX33" fmla="*/ 198438 w 271462"/>
                  <a:gd name="connsiteY33" fmla="*/ 38304 h 338138"/>
                  <a:gd name="connsiteX34" fmla="*/ 198438 w 271462"/>
                  <a:gd name="connsiteY34" fmla="*/ 67363 h 338138"/>
                  <a:gd name="connsiteX35" fmla="*/ 181240 w 271462"/>
                  <a:gd name="connsiteY35" fmla="*/ 66042 h 338138"/>
                  <a:gd name="connsiteX36" fmla="*/ 165365 w 271462"/>
                  <a:gd name="connsiteY36" fmla="*/ 67363 h 338138"/>
                  <a:gd name="connsiteX37" fmla="*/ 165365 w 271462"/>
                  <a:gd name="connsiteY37" fmla="*/ 51513 h 338138"/>
                  <a:gd name="connsiteX38" fmla="*/ 34396 w 271462"/>
                  <a:gd name="connsiteY38" fmla="*/ 51513 h 338138"/>
                  <a:gd name="connsiteX39" fmla="*/ 33073 w 271462"/>
                  <a:gd name="connsiteY39" fmla="*/ 51513 h 338138"/>
                  <a:gd name="connsiteX40" fmla="*/ 33073 w 271462"/>
                  <a:gd name="connsiteY40" fmla="*/ 286625 h 338138"/>
                  <a:gd name="connsiteX41" fmla="*/ 34396 w 271462"/>
                  <a:gd name="connsiteY41" fmla="*/ 286625 h 338138"/>
                  <a:gd name="connsiteX42" fmla="*/ 165365 w 271462"/>
                  <a:gd name="connsiteY42" fmla="*/ 286625 h 338138"/>
                  <a:gd name="connsiteX43" fmla="*/ 165365 w 271462"/>
                  <a:gd name="connsiteY43" fmla="*/ 270775 h 338138"/>
                  <a:gd name="connsiteX44" fmla="*/ 181240 w 271462"/>
                  <a:gd name="connsiteY44" fmla="*/ 272096 h 338138"/>
                  <a:gd name="connsiteX45" fmla="*/ 198438 w 271462"/>
                  <a:gd name="connsiteY45" fmla="*/ 270775 h 338138"/>
                  <a:gd name="connsiteX46" fmla="*/ 198438 w 271462"/>
                  <a:gd name="connsiteY46" fmla="*/ 299834 h 338138"/>
                  <a:gd name="connsiteX47" fmla="*/ 162719 w 271462"/>
                  <a:gd name="connsiteY47" fmla="*/ 338138 h 338138"/>
                  <a:gd name="connsiteX48" fmla="*/ 37042 w 271462"/>
                  <a:gd name="connsiteY48" fmla="*/ 338138 h 338138"/>
                  <a:gd name="connsiteX49" fmla="*/ 0 w 271462"/>
                  <a:gd name="connsiteY49" fmla="*/ 299834 h 338138"/>
                  <a:gd name="connsiteX50" fmla="*/ 0 w 271462"/>
                  <a:gd name="connsiteY50" fmla="*/ 38304 h 338138"/>
                  <a:gd name="connsiteX51" fmla="*/ 37042 w 271462"/>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1462" h="338138">
                    <a:moveTo>
                      <a:pt x="79065" y="301625"/>
                    </a:moveTo>
                    <a:cubicBezTo>
                      <a:pt x="73799" y="301625"/>
                      <a:pt x="69850" y="305753"/>
                      <a:pt x="69850" y="312632"/>
                    </a:cubicBezTo>
                    <a:cubicBezTo>
                      <a:pt x="69850" y="318136"/>
                      <a:pt x="73799" y="322263"/>
                      <a:pt x="79065" y="322263"/>
                    </a:cubicBezTo>
                    <a:cubicBezTo>
                      <a:pt x="79065" y="322263"/>
                      <a:pt x="79065" y="322263"/>
                      <a:pt x="114610" y="322263"/>
                    </a:cubicBezTo>
                    <a:cubicBezTo>
                      <a:pt x="119875" y="322263"/>
                      <a:pt x="123825" y="318136"/>
                      <a:pt x="123825" y="312632"/>
                    </a:cubicBezTo>
                    <a:cubicBezTo>
                      <a:pt x="123825" y="305753"/>
                      <a:pt x="119875" y="301625"/>
                      <a:pt x="114610" y="301625"/>
                    </a:cubicBezTo>
                    <a:cubicBezTo>
                      <a:pt x="114610" y="301625"/>
                      <a:pt x="114610" y="301625"/>
                      <a:pt x="79065" y="301625"/>
                    </a:cubicBezTo>
                    <a:close/>
                    <a:moveTo>
                      <a:pt x="166687" y="152400"/>
                    </a:moveTo>
                    <a:lnTo>
                      <a:pt x="166687" y="166688"/>
                    </a:lnTo>
                    <a:lnTo>
                      <a:pt x="171450" y="166688"/>
                    </a:lnTo>
                    <a:lnTo>
                      <a:pt x="171450" y="193676"/>
                    </a:lnTo>
                    <a:lnTo>
                      <a:pt x="166687" y="193676"/>
                    </a:lnTo>
                    <a:lnTo>
                      <a:pt x="166687" y="207963"/>
                    </a:lnTo>
                    <a:lnTo>
                      <a:pt x="193675" y="207963"/>
                    </a:lnTo>
                    <a:lnTo>
                      <a:pt x="193675" y="193676"/>
                    </a:lnTo>
                    <a:lnTo>
                      <a:pt x="190500" y="193676"/>
                    </a:lnTo>
                    <a:lnTo>
                      <a:pt x="190500" y="152400"/>
                    </a:lnTo>
                    <a:close/>
                    <a:moveTo>
                      <a:pt x="179388" y="125413"/>
                    </a:moveTo>
                    <a:cubicBezTo>
                      <a:pt x="173250" y="125413"/>
                      <a:pt x="168275" y="130033"/>
                      <a:pt x="168275" y="135732"/>
                    </a:cubicBezTo>
                    <a:cubicBezTo>
                      <a:pt x="168275" y="141431"/>
                      <a:pt x="173250" y="146051"/>
                      <a:pt x="179388" y="146051"/>
                    </a:cubicBezTo>
                    <a:cubicBezTo>
                      <a:pt x="185526" y="146051"/>
                      <a:pt x="190501" y="141431"/>
                      <a:pt x="190501" y="135732"/>
                    </a:cubicBezTo>
                    <a:cubicBezTo>
                      <a:pt x="190501" y="130033"/>
                      <a:pt x="185526" y="125413"/>
                      <a:pt x="179388" y="125413"/>
                    </a:cubicBezTo>
                    <a:close/>
                    <a:moveTo>
                      <a:pt x="180975" y="88900"/>
                    </a:moveTo>
                    <a:cubicBezTo>
                      <a:pt x="230808" y="88900"/>
                      <a:pt x="271462" y="124384"/>
                      <a:pt x="271462" y="169069"/>
                    </a:cubicBezTo>
                    <a:cubicBezTo>
                      <a:pt x="271462" y="212439"/>
                      <a:pt x="230808" y="249238"/>
                      <a:pt x="180975" y="249238"/>
                    </a:cubicBezTo>
                    <a:cubicBezTo>
                      <a:pt x="162614" y="249238"/>
                      <a:pt x="145566" y="243981"/>
                      <a:pt x="131141" y="236096"/>
                    </a:cubicBezTo>
                    <a:cubicBezTo>
                      <a:pt x="119338" y="243981"/>
                      <a:pt x="104912" y="242667"/>
                      <a:pt x="97044" y="242667"/>
                    </a:cubicBezTo>
                    <a:cubicBezTo>
                      <a:pt x="94421" y="241353"/>
                      <a:pt x="94421" y="238724"/>
                      <a:pt x="95732" y="237410"/>
                    </a:cubicBezTo>
                    <a:cubicBezTo>
                      <a:pt x="103601" y="232153"/>
                      <a:pt x="107535" y="225582"/>
                      <a:pt x="110158" y="219011"/>
                    </a:cubicBezTo>
                    <a:cubicBezTo>
                      <a:pt x="97044" y="205868"/>
                      <a:pt x="90487" y="187469"/>
                      <a:pt x="90487" y="169069"/>
                    </a:cubicBezTo>
                    <a:cubicBezTo>
                      <a:pt x="90487" y="124384"/>
                      <a:pt x="131141" y="88900"/>
                      <a:pt x="180975" y="88900"/>
                    </a:cubicBezTo>
                    <a:close/>
                    <a:moveTo>
                      <a:pt x="37042" y="0"/>
                    </a:moveTo>
                    <a:cubicBezTo>
                      <a:pt x="37042" y="0"/>
                      <a:pt x="37042" y="0"/>
                      <a:pt x="162719" y="0"/>
                    </a:cubicBezTo>
                    <a:cubicBezTo>
                      <a:pt x="182563" y="0"/>
                      <a:pt x="198438" y="17171"/>
                      <a:pt x="198438" y="38304"/>
                    </a:cubicBezTo>
                    <a:cubicBezTo>
                      <a:pt x="198438" y="38304"/>
                      <a:pt x="198438" y="38304"/>
                      <a:pt x="198438" y="67363"/>
                    </a:cubicBezTo>
                    <a:cubicBezTo>
                      <a:pt x="193147" y="67363"/>
                      <a:pt x="186532" y="66042"/>
                      <a:pt x="181240" y="66042"/>
                    </a:cubicBezTo>
                    <a:cubicBezTo>
                      <a:pt x="175949" y="66042"/>
                      <a:pt x="170657" y="67363"/>
                      <a:pt x="165365" y="67363"/>
                    </a:cubicBezTo>
                    <a:cubicBezTo>
                      <a:pt x="165365" y="67363"/>
                      <a:pt x="165365" y="67363"/>
                      <a:pt x="165365" y="51513"/>
                    </a:cubicBezTo>
                    <a:cubicBezTo>
                      <a:pt x="165365" y="51513"/>
                      <a:pt x="165365" y="51513"/>
                      <a:pt x="34396" y="51513"/>
                    </a:cubicBezTo>
                    <a:cubicBezTo>
                      <a:pt x="34396" y="51513"/>
                      <a:pt x="33073" y="51513"/>
                      <a:pt x="33073" y="51513"/>
                    </a:cubicBezTo>
                    <a:cubicBezTo>
                      <a:pt x="33073" y="51513"/>
                      <a:pt x="33073" y="51513"/>
                      <a:pt x="33073" y="286625"/>
                    </a:cubicBezTo>
                    <a:cubicBezTo>
                      <a:pt x="33073" y="286625"/>
                      <a:pt x="34396" y="286625"/>
                      <a:pt x="34396" y="286625"/>
                    </a:cubicBezTo>
                    <a:cubicBezTo>
                      <a:pt x="34396" y="286625"/>
                      <a:pt x="34396" y="286625"/>
                      <a:pt x="165365" y="286625"/>
                    </a:cubicBezTo>
                    <a:cubicBezTo>
                      <a:pt x="165365" y="286625"/>
                      <a:pt x="165365" y="286625"/>
                      <a:pt x="165365" y="270775"/>
                    </a:cubicBezTo>
                    <a:cubicBezTo>
                      <a:pt x="170657" y="270775"/>
                      <a:pt x="175949" y="272096"/>
                      <a:pt x="181240" y="272096"/>
                    </a:cubicBezTo>
                    <a:cubicBezTo>
                      <a:pt x="186532" y="272096"/>
                      <a:pt x="193147" y="270775"/>
                      <a:pt x="198438" y="270775"/>
                    </a:cubicBezTo>
                    <a:cubicBezTo>
                      <a:pt x="198438" y="270775"/>
                      <a:pt x="198438" y="270775"/>
                      <a:pt x="198438" y="299834"/>
                    </a:cubicBezTo>
                    <a:cubicBezTo>
                      <a:pt x="198438" y="320967"/>
                      <a:pt x="182563" y="338138"/>
                      <a:pt x="162719" y="338138"/>
                    </a:cubicBezTo>
                    <a:cubicBezTo>
                      <a:pt x="162719" y="338138"/>
                      <a:pt x="162719" y="338138"/>
                      <a:pt x="37042" y="338138"/>
                    </a:cubicBezTo>
                    <a:cubicBezTo>
                      <a:pt x="17198" y="338138"/>
                      <a:pt x="0" y="320967"/>
                      <a:pt x="0" y="299834"/>
                    </a:cubicBezTo>
                    <a:cubicBezTo>
                      <a:pt x="0" y="299834"/>
                      <a:pt x="0" y="299834"/>
                      <a:pt x="0" y="38304"/>
                    </a:cubicBezTo>
                    <a:cubicBezTo>
                      <a:pt x="0" y="17171"/>
                      <a:pt x="17198" y="0"/>
                      <a:pt x="37042"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1" name="is1ide-Freeform: Shape 72"/>
              <p:cNvSpPr/>
              <p:nvPr/>
            </p:nvSpPr>
            <p:spPr>
              <a:xfrm>
                <a:off x="2257249" y="4596141"/>
                <a:ext cx="368354" cy="458828"/>
              </a:xfrm>
              <a:custGeom>
                <a:avLst/>
                <a:gdLst>
                  <a:gd name="connsiteX0" fmla="*/ 79065 w 271462"/>
                  <a:gd name="connsiteY0" fmla="*/ 301625 h 338138"/>
                  <a:gd name="connsiteX1" fmla="*/ 69850 w 271462"/>
                  <a:gd name="connsiteY1" fmla="*/ 312632 h 338138"/>
                  <a:gd name="connsiteX2" fmla="*/ 79065 w 271462"/>
                  <a:gd name="connsiteY2" fmla="*/ 322263 h 338138"/>
                  <a:gd name="connsiteX3" fmla="*/ 114610 w 271462"/>
                  <a:gd name="connsiteY3" fmla="*/ 322263 h 338138"/>
                  <a:gd name="connsiteX4" fmla="*/ 123825 w 271462"/>
                  <a:gd name="connsiteY4" fmla="*/ 312632 h 338138"/>
                  <a:gd name="connsiteX5" fmla="*/ 114610 w 271462"/>
                  <a:gd name="connsiteY5" fmla="*/ 301625 h 338138"/>
                  <a:gd name="connsiteX6" fmla="*/ 79065 w 271462"/>
                  <a:gd name="connsiteY6" fmla="*/ 301625 h 338138"/>
                  <a:gd name="connsiteX7" fmla="*/ 166687 w 271462"/>
                  <a:gd name="connsiteY7" fmla="*/ 152400 h 338138"/>
                  <a:gd name="connsiteX8" fmla="*/ 166687 w 271462"/>
                  <a:gd name="connsiteY8" fmla="*/ 166688 h 338138"/>
                  <a:gd name="connsiteX9" fmla="*/ 171450 w 271462"/>
                  <a:gd name="connsiteY9" fmla="*/ 166688 h 338138"/>
                  <a:gd name="connsiteX10" fmla="*/ 171450 w 271462"/>
                  <a:gd name="connsiteY10" fmla="*/ 193676 h 338138"/>
                  <a:gd name="connsiteX11" fmla="*/ 166687 w 271462"/>
                  <a:gd name="connsiteY11" fmla="*/ 193676 h 338138"/>
                  <a:gd name="connsiteX12" fmla="*/ 166687 w 271462"/>
                  <a:gd name="connsiteY12" fmla="*/ 207963 h 338138"/>
                  <a:gd name="connsiteX13" fmla="*/ 193675 w 271462"/>
                  <a:gd name="connsiteY13" fmla="*/ 207963 h 338138"/>
                  <a:gd name="connsiteX14" fmla="*/ 193675 w 271462"/>
                  <a:gd name="connsiteY14" fmla="*/ 193676 h 338138"/>
                  <a:gd name="connsiteX15" fmla="*/ 190500 w 271462"/>
                  <a:gd name="connsiteY15" fmla="*/ 193676 h 338138"/>
                  <a:gd name="connsiteX16" fmla="*/ 190500 w 271462"/>
                  <a:gd name="connsiteY16" fmla="*/ 152400 h 338138"/>
                  <a:gd name="connsiteX17" fmla="*/ 179388 w 271462"/>
                  <a:gd name="connsiteY17" fmla="*/ 125413 h 338138"/>
                  <a:gd name="connsiteX18" fmla="*/ 168275 w 271462"/>
                  <a:gd name="connsiteY18" fmla="*/ 135732 h 338138"/>
                  <a:gd name="connsiteX19" fmla="*/ 179388 w 271462"/>
                  <a:gd name="connsiteY19" fmla="*/ 146051 h 338138"/>
                  <a:gd name="connsiteX20" fmla="*/ 190501 w 271462"/>
                  <a:gd name="connsiteY20" fmla="*/ 135732 h 338138"/>
                  <a:gd name="connsiteX21" fmla="*/ 179388 w 271462"/>
                  <a:gd name="connsiteY21" fmla="*/ 125413 h 338138"/>
                  <a:gd name="connsiteX22" fmla="*/ 180975 w 271462"/>
                  <a:gd name="connsiteY22" fmla="*/ 88900 h 338138"/>
                  <a:gd name="connsiteX23" fmla="*/ 271462 w 271462"/>
                  <a:gd name="connsiteY23" fmla="*/ 169069 h 338138"/>
                  <a:gd name="connsiteX24" fmla="*/ 180975 w 271462"/>
                  <a:gd name="connsiteY24" fmla="*/ 249238 h 338138"/>
                  <a:gd name="connsiteX25" fmla="*/ 131141 w 271462"/>
                  <a:gd name="connsiteY25" fmla="*/ 236096 h 338138"/>
                  <a:gd name="connsiteX26" fmla="*/ 97044 w 271462"/>
                  <a:gd name="connsiteY26" fmla="*/ 242667 h 338138"/>
                  <a:gd name="connsiteX27" fmla="*/ 95732 w 271462"/>
                  <a:gd name="connsiteY27" fmla="*/ 237410 h 338138"/>
                  <a:gd name="connsiteX28" fmla="*/ 110158 w 271462"/>
                  <a:gd name="connsiteY28" fmla="*/ 219011 h 338138"/>
                  <a:gd name="connsiteX29" fmla="*/ 90487 w 271462"/>
                  <a:gd name="connsiteY29" fmla="*/ 169069 h 338138"/>
                  <a:gd name="connsiteX30" fmla="*/ 180975 w 271462"/>
                  <a:gd name="connsiteY30" fmla="*/ 88900 h 338138"/>
                  <a:gd name="connsiteX31" fmla="*/ 37042 w 271462"/>
                  <a:gd name="connsiteY31" fmla="*/ 0 h 338138"/>
                  <a:gd name="connsiteX32" fmla="*/ 162719 w 271462"/>
                  <a:gd name="connsiteY32" fmla="*/ 0 h 338138"/>
                  <a:gd name="connsiteX33" fmla="*/ 198438 w 271462"/>
                  <a:gd name="connsiteY33" fmla="*/ 38304 h 338138"/>
                  <a:gd name="connsiteX34" fmla="*/ 198438 w 271462"/>
                  <a:gd name="connsiteY34" fmla="*/ 67363 h 338138"/>
                  <a:gd name="connsiteX35" fmla="*/ 181240 w 271462"/>
                  <a:gd name="connsiteY35" fmla="*/ 66042 h 338138"/>
                  <a:gd name="connsiteX36" fmla="*/ 165365 w 271462"/>
                  <a:gd name="connsiteY36" fmla="*/ 67363 h 338138"/>
                  <a:gd name="connsiteX37" fmla="*/ 165365 w 271462"/>
                  <a:gd name="connsiteY37" fmla="*/ 51513 h 338138"/>
                  <a:gd name="connsiteX38" fmla="*/ 34396 w 271462"/>
                  <a:gd name="connsiteY38" fmla="*/ 51513 h 338138"/>
                  <a:gd name="connsiteX39" fmla="*/ 33073 w 271462"/>
                  <a:gd name="connsiteY39" fmla="*/ 51513 h 338138"/>
                  <a:gd name="connsiteX40" fmla="*/ 33073 w 271462"/>
                  <a:gd name="connsiteY40" fmla="*/ 286625 h 338138"/>
                  <a:gd name="connsiteX41" fmla="*/ 34396 w 271462"/>
                  <a:gd name="connsiteY41" fmla="*/ 286625 h 338138"/>
                  <a:gd name="connsiteX42" fmla="*/ 165365 w 271462"/>
                  <a:gd name="connsiteY42" fmla="*/ 286625 h 338138"/>
                  <a:gd name="connsiteX43" fmla="*/ 165365 w 271462"/>
                  <a:gd name="connsiteY43" fmla="*/ 270775 h 338138"/>
                  <a:gd name="connsiteX44" fmla="*/ 181240 w 271462"/>
                  <a:gd name="connsiteY44" fmla="*/ 272096 h 338138"/>
                  <a:gd name="connsiteX45" fmla="*/ 198438 w 271462"/>
                  <a:gd name="connsiteY45" fmla="*/ 270775 h 338138"/>
                  <a:gd name="connsiteX46" fmla="*/ 198438 w 271462"/>
                  <a:gd name="connsiteY46" fmla="*/ 299834 h 338138"/>
                  <a:gd name="connsiteX47" fmla="*/ 162719 w 271462"/>
                  <a:gd name="connsiteY47" fmla="*/ 338138 h 338138"/>
                  <a:gd name="connsiteX48" fmla="*/ 37042 w 271462"/>
                  <a:gd name="connsiteY48" fmla="*/ 338138 h 338138"/>
                  <a:gd name="connsiteX49" fmla="*/ 0 w 271462"/>
                  <a:gd name="connsiteY49" fmla="*/ 299834 h 338138"/>
                  <a:gd name="connsiteX50" fmla="*/ 0 w 271462"/>
                  <a:gd name="connsiteY50" fmla="*/ 38304 h 338138"/>
                  <a:gd name="connsiteX51" fmla="*/ 37042 w 271462"/>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1462" h="338138">
                    <a:moveTo>
                      <a:pt x="79065" y="301625"/>
                    </a:moveTo>
                    <a:cubicBezTo>
                      <a:pt x="73799" y="301625"/>
                      <a:pt x="69850" y="305753"/>
                      <a:pt x="69850" y="312632"/>
                    </a:cubicBezTo>
                    <a:cubicBezTo>
                      <a:pt x="69850" y="318136"/>
                      <a:pt x="73799" y="322263"/>
                      <a:pt x="79065" y="322263"/>
                    </a:cubicBezTo>
                    <a:cubicBezTo>
                      <a:pt x="79065" y="322263"/>
                      <a:pt x="79065" y="322263"/>
                      <a:pt x="114610" y="322263"/>
                    </a:cubicBezTo>
                    <a:cubicBezTo>
                      <a:pt x="119875" y="322263"/>
                      <a:pt x="123825" y="318136"/>
                      <a:pt x="123825" y="312632"/>
                    </a:cubicBezTo>
                    <a:cubicBezTo>
                      <a:pt x="123825" y="305753"/>
                      <a:pt x="119875" y="301625"/>
                      <a:pt x="114610" y="301625"/>
                    </a:cubicBezTo>
                    <a:cubicBezTo>
                      <a:pt x="114610" y="301625"/>
                      <a:pt x="114610" y="301625"/>
                      <a:pt x="79065" y="301625"/>
                    </a:cubicBezTo>
                    <a:close/>
                    <a:moveTo>
                      <a:pt x="166687" y="152400"/>
                    </a:moveTo>
                    <a:lnTo>
                      <a:pt x="166687" y="166688"/>
                    </a:lnTo>
                    <a:lnTo>
                      <a:pt x="171450" y="166688"/>
                    </a:lnTo>
                    <a:lnTo>
                      <a:pt x="171450" y="193676"/>
                    </a:lnTo>
                    <a:lnTo>
                      <a:pt x="166687" y="193676"/>
                    </a:lnTo>
                    <a:lnTo>
                      <a:pt x="166687" y="207963"/>
                    </a:lnTo>
                    <a:lnTo>
                      <a:pt x="193675" y="207963"/>
                    </a:lnTo>
                    <a:lnTo>
                      <a:pt x="193675" y="193676"/>
                    </a:lnTo>
                    <a:lnTo>
                      <a:pt x="190500" y="193676"/>
                    </a:lnTo>
                    <a:lnTo>
                      <a:pt x="190500" y="152400"/>
                    </a:lnTo>
                    <a:close/>
                    <a:moveTo>
                      <a:pt x="179388" y="125413"/>
                    </a:moveTo>
                    <a:cubicBezTo>
                      <a:pt x="173250" y="125413"/>
                      <a:pt x="168275" y="130033"/>
                      <a:pt x="168275" y="135732"/>
                    </a:cubicBezTo>
                    <a:cubicBezTo>
                      <a:pt x="168275" y="141431"/>
                      <a:pt x="173250" y="146051"/>
                      <a:pt x="179388" y="146051"/>
                    </a:cubicBezTo>
                    <a:cubicBezTo>
                      <a:pt x="185526" y="146051"/>
                      <a:pt x="190501" y="141431"/>
                      <a:pt x="190501" y="135732"/>
                    </a:cubicBezTo>
                    <a:cubicBezTo>
                      <a:pt x="190501" y="130033"/>
                      <a:pt x="185526" y="125413"/>
                      <a:pt x="179388" y="125413"/>
                    </a:cubicBezTo>
                    <a:close/>
                    <a:moveTo>
                      <a:pt x="180975" y="88900"/>
                    </a:moveTo>
                    <a:cubicBezTo>
                      <a:pt x="230808" y="88900"/>
                      <a:pt x="271462" y="124384"/>
                      <a:pt x="271462" y="169069"/>
                    </a:cubicBezTo>
                    <a:cubicBezTo>
                      <a:pt x="271462" y="212439"/>
                      <a:pt x="230808" y="249238"/>
                      <a:pt x="180975" y="249238"/>
                    </a:cubicBezTo>
                    <a:cubicBezTo>
                      <a:pt x="162614" y="249238"/>
                      <a:pt x="145566" y="243981"/>
                      <a:pt x="131141" y="236096"/>
                    </a:cubicBezTo>
                    <a:cubicBezTo>
                      <a:pt x="119338" y="243981"/>
                      <a:pt x="104912" y="242667"/>
                      <a:pt x="97044" y="242667"/>
                    </a:cubicBezTo>
                    <a:cubicBezTo>
                      <a:pt x="94421" y="241353"/>
                      <a:pt x="94421" y="238724"/>
                      <a:pt x="95732" y="237410"/>
                    </a:cubicBezTo>
                    <a:cubicBezTo>
                      <a:pt x="103601" y="232153"/>
                      <a:pt x="107535" y="225582"/>
                      <a:pt x="110158" y="219011"/>
                    </a:cubicBezTo>
                    <a:cubicBezTo>
                      <a:pt x="97044" y="205868"/>
                      <a:pt x="90487" y="187469"/>
                      <a:pt x="90487" y="169069"/>
                    </a:cubicBezTo>
                    <a:cubicBezTo>
                      <a:pt x="90487" y="124384"/>
                      <a:pt x="131141" y="88900"/>
                      <a:pt x="180975" y="88900"/>
                    </a:cubicBezTo>
                    <a:close/>
                    <a:moveTo>
                      <a:pt x="37042" y="0"/>
                    </a:moveTo>
                    <a:cubicBezTo>
                      <a:pt x="37042" y="0"/>
                      <a:pt x="37042" y="0"/>
                      <a:pt x="162719" y="0"/>
                    </a:cubicBezTo>
                    <a:cubicBezTo>
                      <a:pt x="182563" y="0"/>
                      <a:pt x="198438" y="17171"/>
                      <a:pt x="198438" y="38304"/>
                    </a:cubicBezTo>
                    <a:cubicBezTo>
                      <a:pt x="198438" y="38304"/>
                      <a:pt x="198438" y="38304"/>
                      <a:pt x="198438" y="67363"/>
                    </a:cubicBezTo>
                    <a:cubicBezTo>
                      <a:pt x="193147" y="67363"/>
                      <a:pt x="186532" y="66042"/>
                      <a:pt x="181240" y="66042"/>
                    </a:cubicBezTo>
                    <a:cubicBezTo>
                      <a:pt x="175949" y="66042"/>
                      <a:pt x="170657" y="67363"/>
                      <a:pt x="165365" y="67363"/>
                    </a:cubicBezTo>
                    <a:cubicBezTo>
                      <a:pt x="165365" y="67363"/>
                      <a:pt x="165365" y="67363"/>
                      <a:pt x="165365" y="51513"/>
                    </a:cubicBezTo>
                    <a:cubicBezTo>
                      <a:pt x="165365" y="51513"/>
                      <a:pt x="165365" y="51513"/>
                      <a:pt x="34396" y="51513"/>
                    </a:cubicBezTo>
                    <a:cubicBezTo>
                      <a:pt x="34396" y="51513"/>
                      <a:pt x="33073" y="51513"/>
                      <a:pt x="33073" y="51513"/>
                    </a:cubicBezTo>
                    <a:cubicBezTo>
                      <a:pt x="33073" y="51513"/>
                      <a:pt x="33073" y="51513"/>
                      <a:pt x="33073" y="286625"/>
                    </a:cubicBezTo>
                    <a:cubicBezTo>
                      <a:pt x="33073" y="286625"/>
                      <a:pt x="34396" y="286625"/>
                      <a:pt x="34396" y="286625"/>
                    </a:cubicBezTo>
                    <a:cubicBezTo>
                      <a:pt x="34396" y="286625"/>
                      <a:pt x="34396" y="286625"/>
                      <a:pt x="165365" y="286625"/>
                    </a:cubicBezTo>
                    <a:cubicBezTo>
                      <a:pt x="165365" y="286625"/>
                      <a:pt x="165365" y="286625"/>
                      <a:pt x="165365" y="270775"/>
                    </a:cubicBezTo>
                    <a:cubicBezTo>
                      <a:pt x="170657" y="270775"/>
                      <a:pt x="175949" y="272096"/>
                      <a:pt x="181240" y="272096"/>
                    </a:cubicBezTo>
                    <a:cubicBezTo>
                      <a:pt x="186532" y="272096"/>
                      <a:pt x="193147" y="270775"/>
                      <a:pt x="198438" y="270775"/>
                    </a:cubicBezTo>
                    <a:cubicBezTo>
                      <a:pt x="198438" y="270775"/>
                      <a:pt x="198438" y="270775"/>
                      <a:pt x="198438" y="299834"/>
                    </a:cubicBezTo>
                    <a:cubicBezTo>
                      <a:pt x="198438" y="320967"/>
                      <a:pt x="182563" y="338138"/>
                      <a:pt x="162719" y="338138"/>
                    </a:cubicBezTo>
                    <a:cubicBezTo>
                      <a:pt x="162719" y="338138"/>
                      <a:pt x="162719" y="338138"/>
                      <a:pt x="37042" y="338138"/>
                    </a:cubicBezTo>
                    <a:cubicBezTo>
                      <a:pt x="17198" y="338138"/>
                      <a:pt x="0" y="320967"/>
                      <a:pt x="0" y="299834"/>
                    </a:cubicBezTo>
                    <a:cubicBezTo>
                      <a:pt x="0" y="299834"/>
                      <a:pt x="0" y="299834"/>
                      <a:pt x="0" y="38304"/>
                    </a:cubicBezTo>
                    <a:cubicBezTo>
                      <a:pt x="0" y="17171"/>
                      <a:pt x="17198" y="0"/>
                      <a:pt x="37042"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0" name="Group 18"/>
            <p:cNvGrpSpPr/>
            <p:nvPr/>
          </p:nvGrpSpPr>
          <p:grpSpPr>
            <a:xfrm>
              <a:off x="8170814" y="1980197"/>
              <a:ext cx="2749722" cy="3524384"/>
              <a:chOff x="8170814" y="1912116"/>
              <a:chExt cx="2749722" cy="3524384"/>
            </a:xfrm>
          </p:grpSpPr>
          <p:grpSp>
            <p:nvGrpSpPr>
              <p:cNvPr id="25" name="Group 23"/>
              <p:cNvGrpSpPr/>
              <p:nvPr/>
            </p:nvGrpSpPr>
            <p:grpSpPr>
              <a:xfrm>
                <a:off x="8170814" y="1912116"/>
                <a:ext cx="2611177" cy="3524384"/>
                <a:chOff x="1193500" y="1491637"/>
                <a:chExt cx="3761195" cy="3524384"/>
              </a:xfrm>
            </p:grpSpPr>
            <p:grpSp>
              <p:nvGrpSpPr>
                <p:cNvPr id="28" name="Group 27"/>
                <p:cNvGrpSpPr/>
                <p:nvPr/>
              </p:nvGrpSpPr>
              <p:grpSpPr>
                <a:xfrm>
                  <a:off x="1193500" y="1491637"/>
                  <a:ext cx="3761195" cy="876568"/>
                  <a:chOff x="1317257" y="1824875"/>
                  <a:chExt cx="3761195" cy="876568"/>
                </a:xfrm>
              </p:grpSpPr>
              <p:sp>
                <p:nvSpPr>
                  <p:cNvPr id="35" name="is1ide-TextBox 37"/>
                  <p:cNvSpPr txBox="1"/>
                  <p:nvPr/>
                </p:nvSpPr>
                <p:spPr>
                  <a:xfrm>
                    <a:off x="1317257" y="2193612"/>
                    <a:ext cx="3761195" cy="507831"/>
                  </a:xfrm>
                  <a:prstGeom prst="rect">
                    <a:avLst/>
                  </a:prstGeom>
                  <a:noFill/>
                </p:spPr>
                <p:txBody>
                  <a:bodyPr wrap="square" lIns="0" tIns="0" rIns="0" bIns="0">
                    <a:noAutofit/>
                  </a:bodyPr>
                  <a:lstStyle/>
                  <a:p>
                    <a:pPr algn="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6" name="is1ide-Rectangle 38"/>
                  <p:cNvSpPr/>
                  <p:nvPr/>
                </p:nvSpPr>
                <p:spPr>
                  <a:xfrm>
                    <a:off x="1317257" y="1824875"/>
                    <a:ext cx="3761195" cy="307777"/>
                  </a:xfrm>
                  <a:prstGeom prst="rect">
                    <a:avLst/>
                  </a:prstGeom>
                </p:spPr>
                <p:txBody>
                  <a:bodyPr wrap="none" lIns="0" tIns="0" rIns="0" bIns="0">
                    <a:noAutofit/>
                  </a:bodyPr>
                  <a:lstStyle/>
                  <a:p>
                    <a:pPr algn="r"/>
                    <a:r>
                      <a:rPr lang="zh-CN" altLang="en-US" sz="2000" b="1">
                        <a:solidFill>
                          <a:schemeClr val="accent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nvGrpSpPr>
                <p:cNvPr id="29" name="Group 31"/>
                <p:cNvGrpSpPr/>
                <p:nvPr/>
              </p:nvGrpSpPr>
              <p:grpSpPr>
                <a:xfrm>
                  <a:off x="1193500" y="2815545"/>
                  <a:ext cx="3761195" cy="876568"/>
                  <a:chOff x="1317257" y="1824875"/>
                  <a:chExt cx="3761195" cy="876568"/>
                </a:xfrm>
              </p:grpSpPr>
              <p:sp>
                <p:nvSpPr>
                  <p:cNvPr id="33" name="is1ide-TextBox 35"/>
                  <p:cNvSpPr txBox="1"/>
                  <p:nvPr/>
                </p:nvSpPr>
                <p:spPr>
                  <a:xfrm>
                    <a:off x="1317257" y="2193612"/>
                    <a:ext cx="3761195" cy="507831"/>
                  </a:xfrm>
                  <a:prstGeom prst="rect">
                    <a:avLst/>
                  </a:prstGeom>
                  <a:noFill/>
                </p:spPr>
                <p:txBody>
                  <a:bodyPr wrap="square" lIns="0" tIns="0" rIns="0" bIns="0">
                    <a:noAutofit/>
                  </a:bodyPr>
                  <a:lstStyle/>
                  <a:p>
                    <a:pPr algn="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4" name="is1ide-Rectangle 36"/>
                  <p:cNvSpPr/>
                  <p:nvPr/>
                </p:nvSpPr>
                <p:spPr>
                  <a:xfrm>
                    <a:off x="1317257" y="1824875"/>
                    <a:ext cx="3761195" cy="307777"/>
                  </a:xfrm>
                  <a:prstGeom prst="rect">
                    <a:avLst/>
                  </a:prstGeom>
                </p:spPr>
                <p:txBody>
                  <a:bodyPr wrap="none" lIns="0" tIns="0" rIns="0" bIns="0">
                    <a:noAutofit/>
                  </a:bodyPr>
                  <a:lstStyle/>
                  <a:p>
                    <a:pPr algn="r"/>
                    <a:r>
                      <a:rPr lang="zh-CN" altLang="en-US" sz="2000" b="1">
                        <a:solidFill>
                          <a:schemeClr val="accent2"/>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nvGrpSpPr>
                <p:cNvPr id="30" name="Group 32"/>
                <p:cNvGrpSpPr/>
                <p:nvPr/>
              </p:nvGrpSpPr>
              <p:grpSpPr>
                <a:xfrm>
                  <a:off x="1193500" y="4139453"/>
                  <a:ext cx="3761195" cy="876568"/>
                  <a:chOff x="1317257" y="1824875"/>
                  <a:chExt cx="3761195" cy="876568"/>
                </a:xfrm>
              </p:grpSpPr>
              <p:sp>
                <p:nvSpPr>
                  <p:cNvPr id="31" name="is1ide-TextBox 33"/>
                  <p:cNvSpPr txBox="1"/>
                  <p:nvPr/>
                </p:nvSpPr>
                <p:spPr>
                  <a:xfrm>
                    <a:off x="1317257" y="2193612"/>
                    <a:ext cx="3761195" cy="507831"/>
                  </a:xfrm>
                  <a:prstGeom prst="rect">
                    <a:avLst/>
                  </a:prstGeom>
                  <a:noFill/>
                </p:spPr>
                <p:txBody>
                  <a:bodyPr wrap="square" lIns="0" tIns="0" rIns="0" bIns="0">
                    <a:noAutofit/>
                  </a:bodyPr>
                  <a:lstStyle/>
                  <a:p>
                    <a:pPr algn="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2" name="is1ide-Rectangle 34"/>
                  <p:cNvSpPr/>
                  <p:nvPr/>
                </p:nvSpPr>
                <p:spPr>
                  <a:xfrm>
                    <a:off x="1317257" y="1824875"/>
                    <a:ext cx="3761195" cy="307777"/>
                  </a:xfrm>
                  <a:prstGeom prst="rect">
                    <a:avLst/>
                  </a:prstGeom>
                </p:spPr>
                <p:txBody>
                  <a:bodyPr wrap="none" lIns="0" tIns="0" rIns="0" bIns="0">
                    <a:noAutofit/>
                  </a:bodyPr>
                  <a:lstStyle/>
                  <a:p>
                    <a:pPr algn="r"/>
                    <a:r>
                      <a:rPr lang="zh-CN" altLang="en-US" sz="2000" b="1">
                        <a:solidFill>
                          <a:schemeClr val="accent5"/>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cxnSp>
            <p:nvCxnSpPr>
              <p:cNvPr id="26" name="is1ide-Straight Connector 24"/>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7" name="is1ide-Straight Connector 26"/>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1" name="Group 39"/>
            <p:cNvGrpSpPr/>
            <p:nvPr/>
          </p:nvGrpSpPr>
          <p:grpSpPr>
            <a:xfrm>
              <a:off x="1307468" y="1980197"/>
              <a:ext cx="2713719" cy="3524384"/>
              <a:chOff x="1307468" y="1697288"/>
              <a:chExt cx="2713719" cy="3524384"/>
            </a:xfrm>
          </p:grpSpPr>
          <p:grpSp>
            <p:nvGrpSpPr>
              <p:cNvPr id="12" name="Group 40"/>
              <p:cNvGrpSpPr/>
              <p:nvPr/>
            </p:nvGrpSpPr>
            <p:grpSpPr>
              <a:xfrm>
                <a:off x="1410010" y="1697288"/>
                <a:ext cx="2611177" cy="3524384"/>
                <a:chOff x="1193500" y="1491637"/>
                <a:chExt cx="3761195" cy="3524384"/>
              </a:xfrm>
            </p:grpSpPr>
            <p:grpSp>
              <p:nvGrpSpPr>
                <p:cNvPr id="16" name="Group 44"/>
                <p:cNvGrpSpPr/>
                <p:nvPr/>
              </p:nvGrpSpPr>
              <p:grpSpPr>
                <a:xfrm>
                  <a:off x="1193500" y="1491637"/>
                  <a:ext cx="3761195" cy="876568"/>
                  <a:chOff x="1317257" y="1824875"/>
                  <a:chExt cx="3761195" cy="876568"/>
                </a:xfrm>
              </p:grpSpPr>
              <p:sp>
                <p:nvSpPr>
                  <p:cNvPr id="23" name="is1ide-TextBox 51"/>
                  <p:cNvSpPr txBox="1"/>
                  <p:nvPr/>
                </p:nvSpPr>
                <p:spPr>
                  <a:xfrm>
                    <a:off x="1317257" y="2193612"/>
                    <a:ext cx="3761195" cy="507831"/>
                  </a:xfrm>
                  <a:prstGeom prst="rect">
                    <a:avLst/>
                  </a:prstGeom>
                  <a:noFill/>
                </p:spPr>
                <p:txBody>
                  <a:bodyPr wrap="square" lIns="0" tIns="0" rIns="0" bIns="0">
                    <a:noAutofit/>
                  </a:bodyPr>
                  <a:lstStyle/>
                  <a:p>
                    <a:pP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4" name="is1ide-Rectangle 52"/>
                  <p:cNvSpPr/>
                  <p:nvPr/>
                </p:nvSpPr>
                <p:spPr>
                  <a:xfrm>
                    <a:off x="1317257" y="1824875"/>
                    <a:ext cx="3761195" cy="307777"/>
                  </a:xfrm>
                  <a:prstGeom prst="rect">
                    <a:avLst/>
                  </a:prstGeom>
                </p:spPr>
                <p:txBody>
                  <a:bodyPr wrap="none" lIns="0" tIns="0" rIns="0" bIns="0">
                    <a:noAutofit/>
                  </a:bodyPr>
                  <a:lstStyle/>
                  <a:p>
                    <a:r>
                      <a:rPr lang="zh-CN" altLang="en-US" sz="2000" b="1" dirty="0">
                        <a:solidFill>
                          <a:schemeClr val="accent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nvGrpSpPr>
                <p:cNvPr id="17" name="Group 45"/>
                <p:cNvGrpSpPr/>
                <p:nvPr/>
              </p:nvGrpSpPr>
              <p:grpSpPr>
                <a:xfrm>
                  <a:off x="1193500" y="2815545"/>
                  <a:ext cx="3761195" cy="876568"/>
                  <a:chOff x="1317257" y="1824875"/>
                  <a:chExt cx="3761195" cy="876568"/>
                </a:xfrm>
              </p:grpSpPr>
              <p:sp>
                <p:nvSpPr>
                  <p:cNvPr id="21" name="is1ide-TextBox 49"/>
                  <p:cNvSpPr txBox="1"/>
                  <p:nvPr/>
                </p:nvSpPr>
                <p:spPr>
                  <a:xfrm>
                    <a:off x="1317257" y="2193612"/>
                    <a:ext cx="3761195" cy="507831"/>
                  </a:xfrm>
                  <a:prstGeom prst="rect">
                    <a:avLst/>
                  </a:prstGeom>
                  <a:noFill/>
                </p:spPr>
                <p:txBody>
                  <a:bodyPr wrap="square" lIns="0" tIns="0" rIns="0" bIns="0">
                    <a:noAutofit/>
                  </a:bodyPr>
                  <a:lstStyle/>
                  <a:p>
                    <a:pP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2" name="is1ide-Rectangle 50"/>
                  <p:cNvSpPr/>
                  <p:nvPr/>
                </p:nvSpPr>
                <p:spPr>
                  <a:xfrm>
                    <a:off x="1317257" y="1824875"/>
                    <a:ext cx="3761195" cy="307777"/>
                  </a:xfrm>
                  <a:prstGeom prst="rect">
                    <a:avLst/>
                  </a:prstGeom>
                </p:spPr>
                <p:txBody>
                  <a:bodyPr wrap="none" lIns="0" tIns="0" rIns="0" bIns="0">
                    <a:noAutofit/>
                  </a:bodyPr>
                  <a:lstStyle/>
                  <a:p>
                    <a:r>
                      <a:rPr lang="zh-CN" altLang="en-US" sz="2000" b="1">
                        <a:solidFill>
                          <a:schemeClr val="accent2"/>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nvGrpSpPr>
                <p:cNvPr id="18" name="Group 46"/>
                <p:cNvGrpSpPr/>
                <p:nvPr/>
              </p:nvGrpSpPr>
              <p:grpSpPr>
                <a:xfrm>
                  <a:off x="1193500" y="4139453"/>
                  <a:ext cx="3761195" cy="876568"/>
                  <a:chOff x="1317257" y="1824875"/>
                  <a:chExt cx="3761195" cy="876568"/>
                </a:xfrm>
              </p:grpSpPr>
              <p:sp>
                <p:nvSpPr>
                  <p:cNvPr id="19" name="is1ide-TextBox 47"/>
                  <p:cNvSpPr txBox="1"/>
                  <p:nvPr/>
                </p:nvSpPr>
                <p:spPr>
                  <a:xfrm>
                    <a:off x="1317257" y="2193612"/>
                    <a:ext cx="3761195" cy="507831"/>
                  </a:xfrm>
                  <a:prstGeom prst="rect">
                    <a:avLst/>
                  </a:prstGeom>
                  <a:noFill/>
                </p:spPr>
                <p:txBody>
                  <a:bodyPr wrap="square" lIns="0" tIns="0" rIns="0" bIns="0">
                    <a:noAutofit/>
                  </a:bodyPr>
                  <a:lstStyle/>
                  <a:p>
                    <a:pP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chemeClr val="dk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0" name="is1ide-Rectangle 48"/>
                  <p:cNvSpPr/>
                  <p:nvPr/>
                </p:nvSpPr>
                <p:spPr>
                  <a:xfrm>
                    <a:off x="1317257" y="1824875"/>
                    <a:ext cx="3761195" cy="307777"/>
                  </a:xfrm>
                  <a:prstGeom prst="rect">
                    <a:avLst/>
                  </a:prstGeom>
                </p:spPr>
                <p:txBody>
                  <a:bodyPr wrap="none" lIns="0" tIns="0" rIns="0" bIns="0">
                    <a:noAutofit/>
                  </a:bodyPr>
                  <a:lstStyle/>
                  <a:p>
                    <a:r>
                      <a:rPr lang="zh-CN" altLang="en-US" sz="2000" b="1">
                        <a:solidFill>
                          <a:schemeClr val="accent5"/>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grpSp>
            <p:nvGrpSpPr>
              <p:cNvPr id="13" name="Group 41"/>
              <p:cNvGrpSpPr/>
              <p:nvPr/>
            </p:nvGrpSpPr>
            <p:grpSpPr>
              <a:xfrm>
                <a:off x="1307468" y="2710116"/>
                <a:ext cx="2448272" cy="1338747"/>
                <a:chOff x="1307468" y="2924944"/>
                <a:chExt cx="2448272" cy="1338747"/>
              </a:xfrm>
            </p:grpSpPr>
            <p:cxnSp>
              <p:nvCxnSpPr>
                <p:cNvPr id="14" name="is1ide-Straight Connector 42"/>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 name="is1ide-Straight Connector 43"/>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4" cstate="screen"/>
          <a:stretch>
            <a:fillRect/>
          </a:stretch>
        </p:blipFill>
        <p:spPr>
          <a:xfrm>
            <a:off x="-9625" y="4882504"/>
            <a:ext cx="12204834" cy="2926158"/>
          </a:xfrm>
          <a:prstGeom prst="rect">
            <a:avLst/>
          </a:prstGeom>
        </p:spPr>
      </p:pic>
      <p:pic>
        <p:nvPicPr>
          <p:cNvPr id="7" name="图片 6"/>
          <p:cNvPicPr>
            <a:picLocks noChangeAspect="1"/>
          </p:cNvPicPr>
          <p:nvPr/>
        </p:nvPicPr>
        <p:blipFill>
          <a:blip r:embed="rId4" cstate="screen"/>
          <a:stretch>
            <a:fillRect/>
          </a:stretch>
        </p:blipFill>
        <p:spPr>
          <a:xfrm flipH="1" flipV="1">
            <a:off x="-57750" y="-959430"/>
            <a:ext cx="12312046" cy="2951862"/>
          </a:xfrm>
          <a:prstGeom prst="rect">
            <a:avLst/>
          </a:prstGeom>
        </p:spPr>
      </p:pic>
      <p:sp>
        <p:nvSpPr>
          <p:cNvPr id="4" name="文本框 3"/>
          <p:cNvSpPr txBox="1"/>
          <p:nvPr/>
        </p:nvSpPr>
        <p:spPr>
          <a:xfrm>
            <a:off x="3233690" y="2760883"/>
            <a:ext cx="5724644" cy="830997"/>
          </a:xfrm>
          <a:prstGeom prst="rect">
            <a:avLst/>
          </a:prstGeom>
          <a:noFill/>
        </p:spPr>
        <p:txBody>
          <a:bodyPr wrap="none" rtlCol="0">
            <a:spAutoFit/>
          </a:bodyPr>
          <a:lstStyle/>
          <a:p>
            <a:pPr algn="ctr"/>
            <a:r>
              <a:rPr lang="zh-CN" altLang="en-US" sz="4800" b="1" spc="600" dirty="0">
                <a:solidFill>
                  <a:schemeClr val="tx1">
                    <a:lumMod val="65000"/>
                    <a:lumOff val="35000"/>
                  </a:schemeClr>
                </a:solidFill>
                <a:latin typeface="微软雅黑 Light" panose="020B0502040204020203" pitchFamily="34" charset="-122"/>
                <a:ea typeface="锐字工房云字库细圆GBK" panose="02010604000000000000" pitchFamily="2" charset="-122"/>
                <a:sym typeface="微软雅黑 Light" panose="020B0502040204020203" pitchFamily="34" charset="-122"/>
              </a:rPr>
              <a:t>非常感谢您的聆听</a:t>
            </a:r>
          </a:p>
        </p:txBody>
      </p:sp>
      <p:sp>
        <p:nvSpPr>
          <p:cNvPr id="5" name="任意多边形: 形状 14"/>
          <p:cNvSpPr/>
          <p:nvPr/>
        </p:nvSpPr>
        <p:spPr>
          <a:xfrm>
            <a:off x="2933700" y="2306719"/>
            <a:ext cx="6324600" cy="1714500"/>
          </a:xfrm>
          <a:custGeom>
            <a:avLst/>
            <a:gdLst>
              <a:gd name="connsiteX0" fmla="*/ 0 w 6324600"/>
              <a:gd name="connsiteY0" fmla="*/ 0 h 1714500"/>
              <a:gd name="connsiteX1" fmla="*/ 2228850 w 6324600"/>
              <a:gd name="connsiteY1" fmla="*/ 0 h 1714500"/>
              <a:gd name="connsiteX2" fmla="*/ 2228850 w 6324600"/>
              <a:gd name="connsiteY2" fmla="*/ 46463 h 1714500"/>
              <a:gd name="connsiteX3" fmla="*/ 46463 w 6324600"/>
              <a:gd name="connsiteY3" fmla="*/ 46463 h 1714500"/>
              <a:gd name="connsiteX4" fmla="*/ 46463 w 6324600"/>
              <a:gd name="connsiteY4" fmla="*/ 1668037 h 1714500"/>
              <a:gd name="connsiteX5" fmla="*/ 6278137 w 6324600"/>
              <a:gd name="connsiteY5" fmla="*/ 1668037 h 1714500"/>
              <a:gd name="connsiteX6" fmla="*/ 6278137 w 6324600"/>
              <a:gd name="connsiteY6" fmla="*/ 46463 h 1714500"/>
              <a:gd name="connsiteX7" fmla="*/ 4095750 w 6324600"/>
              <a:gd name="connsiteY7" fmla="*/ 46463 h 1714500"/>
              <a:gd name="connsiteX8" fmla="*/ 4095750 w 6324600"/>
              <a:gd name="connsiteY8" fmla="*/ 0 h 1714500"/>
              <a:gd name="connsiteX9" fmla="*/ 6324600 w 6324600"/>
              <a:gd name="connsiteY9" fmla="*/ 0 h 1714500"/>
              <a:gd name="connsiteX10" fmla="*/ 6324600 w 6324600"/>
              <a:gd name="connsiteY10" fmla="*/ 1714500 h 1714500"/>
              <a:gd name="connsiteX11" fmla="*/ 0 w 6324600"/>
              <a:gd name="connsiteY11" fmla="*/ 1714500 h 171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24600" h="1714500">
                <a:moveTo>
                  <a:pt x="0" y="0"/>
                </a:moveTo>
                <a:lnTo>
                  <a:pt x="2228850" y="0"/>
                </a:lnTo>
                <a:lnTo>
                  <a:pt x="2228850" y="46463"/>
                </a:lnTo>
                <a:lnTo>
                  <a:pt x="46463" y="46463"/>
                </a:lnTo>
                <a:lnTo>
                  <a:pt x="46463" y="1668037"/>
                </a:lnTo>
                <a:lnTo>
                  <a:pt x="6278137" y="1668037"/>
                </a:lnTo>
                <a:lnTo>
                  <a:pt x="6278137" y="46463"/>
                </a:lnTo>
                <a:lnTo>
                  <a:pt x="4095750" y="46463"/>
                </a:lnTo>
                <a:lnTo>
                  <a:pt x="4095750" y="0"/>
                </a:lnTo>
                <a:lnTo>
                  <a:pt x="6324600" y="0"/>
                </a:lnTo>
                <a:lnTo>
                  <a:pt x="6324600" y="1714500"/>
                </a:lnTo>
                <a:lnTo>
                  <a:pt x="0" y="17145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Light" panose="020B0502040204020203" pitchFamily="34" charset="-122"/>
              <a:ea typeface="锐字工房云字库细圆GBK" panose="02010604000000000000" pitchFamily="2" charset="-122"/>
              <a:sym typeface="微软雅黑 Light" panose="020B0502040204020203" pitchFamily="34" charset="-122"/>
            </a:endParaRPr>
          </a:p>
        </p:txBody>
      </p:sp>
      <p:sp>
        <p:nvSpPr>
          <p:cNvPr id="8" name="文本框 7"/>
          <p:cNvSpPr txBox="1"/>
          <p:nvPr/>
        </p:nvSpPr>
        <p:spPr>
          <a:xfrm>
            <a:off x="5482693" y="1972459"/>
            <a:ext cx="1226618" cy="646331"/>
          </a:xfrm>
          <a:prstGeom prst="rect">
            <a:avLst/>
          </a:prstGeom>
          <a:noFill/>
        </p:spPr>
        <p:txBody>
          <a:bodyPr wrap="none" rtlCol="0">
            <a:spAutoFit/>
          </a:bodyPr>
          <a:lstStyle/>
          <a:p>
            <a:pPr algn="ctr"/>
            <a:r>
              <a:rPr lang="en-US" altLang="zh-CN" sz="3600" dirty="0">
                <a:solidFill>
                  <a:schemeClr val="tx1">
                    <a:lumMod val="65000"/>
                    <a:lumOff val="35000"/>
                  </a:schemeClr>
                </a:solidFill>
                <a:latin typeface="微软雅黑 Light" panose="020B0502040204020203" pitchFamily="34" charset="-122"/>
                <a:ea typeface="锐字工房云字库细圆GBK" panose="02010604000000000000" pitchFamily="2" charset="-122"/>
                <a:cs typeface="Aharoni" panose="02010803020104030203" pitchFamily="2" charset="-79"/>
                <a:sym typeface="微软雅黑 Light" panose="020B0502040204020203" pitchFamily="34" charset="-122"/>
              </a:rPr>
              <a:t>20XX</a:t>
            </a:r>
            <a:endParaRPr lang="zh-CN" altLang="en-US" sz="3600" dirty="0">
              <a:solidFill>
                <a:schemeClr val="tx1">
                  <a:lumMod val="65000"/>
                  <a:lumOff val="35000"/>
                </a:schemeClr>
              </a:solidFill>
              <a:latin typeface="微软雅黑 Light" panose="020B0502040204020203" pitchFamily="34" charset="-122"/>
              <a:ea typeface="锐字工房云字库细圆GBK" panose="02010604000000000000" pitchFamily="2" charset="-122"/>
              <a:cs typeface="Aharoni" panose="02010803020104030203" pitchFamily="2" charset="-79"/>
              <a:sym typeface="微软雅黑 Light" panose="020B0502040204020203" pitchFamily="34" charset="-122"/>
            </a:endParaRPr>
          </a:p>
        </p:txBody>
      </p:sp>
      <p:grpSp>
        <p:nvGrpSpPr>
          <p:cNvPr id="9" name="组合 8"/>
          <p:cNvGrpSpPr/>
          <p:nvPr/>
        </p:nvGrpSpPr>
        <p:grpSpPr>
          <a:xfrm>
            <a:off x="3981450" y="3710069"/>
            <a:ext cx="4229100" cy="546100"/>
            <a:chOff x="3981450" y="2940050"/>
            <a:chExt cx="4229100" cy="546100"/>
          </a:xfrm>
        </p:grpSpPr>
        <p:sp>
          <p:nvSpPr>
            <p:cNvPr id="10" name="矩形 9"/>
            <p:cNvSpPr/>
            <p:nvPr/>
          </p:nvSpPr>
          <p:spPr>
            <a:xfrm>
              <a:off x="3981450" y="2940050"/>
              <a:ext cx="4229100" cy="5461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sym typeface="微软雅黑 Light" panose="020B0502040204020203" pitchFamily="34" charset="-122"/>
              </a:endParaRPr>
            </a:p>
          </p:txBody>
        </p:sp>
        <p:sp>
          <p:nvSpPr>
            <p:cNvPr id="11" name="文本框 10"/>
            <p:cNvSpPr txBox="1"/>
            <p:nvPr/>
          </p:nvSpPr>
          <p:spPr>
            <a:xfrm>
              <a:off x="4695618" y="3028434"/>
              <a:ext cx="2800768" cy="369332"/>
            </a:xfrm>
            <a:prstGeom prst="rect">
              <a:avLst/>
            </a:prstGeom>
            <a:noFill/>
          </p:spPr>
          <p:txBody>
            <a:bodyPr wrap="none" rtlCol="0">
              <a:spAutoFit/>
            </a:bodyPr>
            <a:lstStyle/>
            <a:p>
              <a:pPr algn="ctr"/>
              <a:r>
                <a:rPr lang="en-US" altLang="zh-CN" spc="300" dirty="0">
                  <a:solidFill>
                    <a:schemeClr val="bg1"/>
                  </a:solidFill>
                  <a:latin typeface="微软雅黑 Light" panose="020B0502040204020203" pitchFamily="34" charset="-122"/>
                  <a:ea typeface="锐字工房云字库细圆GBK" panose="02010604000000000000" pitchFamily="2" charset="-122"/>
                  <a:sym typeface="微软雅黑 Light" panose="020B0502040204020203" pitchFamily="34" charset="-122"/>
                </a:rPr>
                <a:t>POWERPOINT 20XX</a:t>
              </a:r>
              <a:endParaRPr lang="zh-CN" altLang="en-US" spc="300" dirty="0">
                <a:solidFill>
                  <a:schemeClr val="bg1"/>
                </a:solidFill>
                <a:latin typeface="微软雅黑 Light" panose="020B0502040204020203" pitchFamily="34" charset="-122"/>
                <a:ea typeface="锐字工房云字库细圆GBK" panose="02010604000000000000" pitchFamily="2" charset="-122"/>
                <a:sym typeface="微软雅黑 Light" panose="020B0502040204020203" pitchFamily="34" charset="-122"/>
              </a:endParaRPr>
            </a:p>
          </p:txBody>
        </p:sp>
      </p:grpSp>
      <p:sp>
        <p:nvSpPr>
          <p:cNvPr id="12" name="文本框 11"/>
          <p:cNvSpPr txBox="1"/>
          <p:nvPr/>
        </p:nvSpPr>
        <p:spPr>
          <a:xfrm>
            <a:off x="5235899" y="4540354"/>
            <a:ext cx="1720215" cy="368300"/>
          </a:xfrm>
          <a:prstGeom prst="rect">
            <a:avLst/>
          </a:prstGeom>
          <a:noFill/>
        </p:spPr>
        <p:txBody>
          <a:bodyPr wrap="none" rtlCol="0">
            <a:spAutoFit/>
          </a:bodyPr>
          <a:lstStyle/>
          <a:p>
            <a:pPr algn="ctr"/>
            <a:r>
              <a:rPr lang="zh-CN" altLang="en-US">
                <a:solidFill>
                  <a:schemeClr val="tx1">
                    <a:lumMod val="65000"/>
                    <a:lumOff val="35000"/>
                  </a:schemeClr>
                </a:solidFill>
                <a:latin typeface="微软雅黑 Light" panose="020B0502040204020203" pitchFamily="34" charset="-122"/>
                <a:ea typeface="锐字工房云字库细圆GBK" panose="02010604000000000000" pitchFamily="2" charset="-122"/>
                <a:sym typeface="微软雅黑 Light" panose="020B0502040204020203" pitchFamily="34" charset="-122"/>
              </a:rPr>
              <a:t>汇报人：</a:t>
            </a:r>
            <a:r>
              <a:rPr lang="en-US" altLang="zh-CN">
                <a:solidFill>
                  <a:schemeClr val="tx1">
                    <a:lumMod val="65000"/>
                    <a:lumOff val="35000"/>
                  </a:schemeClr>
                </a:solidFill>
                <a:latin typeface="微软雅黑 Light" panose="020B0502040204020203" pitchFamily="34" charset="-122"/>
                <a:ea typeface="锐字工房云字库细圆GBK" panose="02010604000000000000" pitchFamily="2" charset="-122"/>
                <a:sym typeface="微软雅黑 Light" panose="020B0502040204020203" pitchFamily="34" charset="-122"/>
              </a:rPr>
              <a:t>xiazaii</a:t>
            </a:r>
            <a:endParaRPr lang="zh-CN" altLang="en-US" dirty="0">
              <a:solidFill>
                <a:schemeClr val="tx1">
                  <a:lumMod val="65000"/>
                  <a:lumOff val="35000"/>
                </a:schemeClr>
              </a:solidFill>
              <a:latin typeface="微软雅黑 Light" panose="020B0502040204020203" pitchFamily="34" charset="-122"/>
              <a:ea typeface="锐字工房云字库细圆GBK" panose="02010604000000000000" pitchFamily="2" charset="-122"/>
              <a:sym typeface="微软雅黑 Light" panose="020B0502040204020203" pitchFamily="34" charset="-122"/>
            </a:endParaRPr>
          </a:p>
        </p:txBody>
      </p:sp>
      <p:pic>
        <p:nvPicPr>
          <p:cNvPr id="13" name="图片 12"/>
          <p:cNvPicPr>
            <a:picLocks noChangeAspect="1"/>
          </p:cNvPicPr>
          <p:nvPr/>
        </p:nvPicPr>
        <p:blipFill rotWithShape="1">
          <a:blip r:embed="rId5" cstate="screen"/>
          <a:srcRect/>
          <a:stretch>
            <a:fillRect/>
          </a:stretch>
        </p:blipFill>
        <p:spPr>
          <a:xfrm flipH="1" flipV="1">
            <a:off x="1564107" y="3186198"/>
            <a:ext cx="180412" cy="216098"/>
          </a:xfrm>
          <a:prstGeom prst="rect">
            <a:avLst/>
          </a:prstGeom>
        </p:spPr>
      </p:pic>
      <p:pic>
        <p:nvPicPr>
          <p:cNvPr id="14" name="图片 13"/>
          <p:cNvPicPr>
            <a:picLocks noChangeAspect="1"/>
          </p:cNvPicPr>
          <p:nvPr/>
        </p:nvPicPr>
        <p:blipFill rotWithShape="1">
          <a:blip r:embed="rId6" cstate="screen"/>
          <a:srcRect/>
          <a:stretch>
            <a:fillRect/>
          </a:stretch>
        </p:blipFill>
        <p:spPr>
          <a:xfrm flipH="1" flipV="1">
            <a:off x="2007166" y="2529723"/>
            <a:ext cx="318706" cy="381747"/>
          </a:xfrm>
          <a:prstGeom prst="rect">
            <a:avLst/>
          </a:prstGeom>
        </p:spPr>
      </p:pic>
      <p:pic>
        <p:nvPicPr>
          <p:cNvPr id="15" name="图片 14"/>
          <p:cNvPicPr>
            <a:picLocks noChangeAspect="1"/>
          </p:cNvPicPr>
          <p:nvPr/>
        </p:nvPicPr>
        <p:blipFill rotWithShape="1">
          <a:blip r:embed="rId7" cstate="screen"/>
          <a:srcRect/>
          <a:stretch>
            <a:fillRect/>
          </a:stretch>
        </p:blipFill>
        <p:spPr>
          <a:xfrm flipH="1" flipV="1">
            <a:off x="10111137" y="3219838"/>
            <a:ext cx="409276" cy="490231"/>
          </a:xfrm>
          <a:prstGeom prst="rect">
            <a:avLst/>
          </a:prstGeom>
        </p:spPr>
      </p:pic>
      <p:pic>
        <p:nvPicPr>
          <p:cNvPr id="16" name="图片 15"/>
          <p:cNvPicPr>
            <a:picLocks noChangeAspect="1"/>
          </p:cNvPicPr>
          <p:nvPr/>
        </p:nvPicPr>
        <p:blipFill rotWithShape="1">
          <a:blip r:embed="rId8" cstate="screen"/>
          <a:srcRect/>
          <a:stretch>
            <a:fillRect/>
          </a:stretch>
        </p:blipFill>
        <p:spPr>
          <a:xfrm flipH="1" flipV="1">
            <a:off x="330465" y="2911470"/>
            <a:ext cx="224874" cy="269355"/>
          </a:xfrm>
          <a:prstGeom prst="rect">
            <a:avLst/>
          </a:prstGeom>
        </p:spPr>
      </p:pic>
      <p:pic>
        <p:nvPicPr>
          <p:cNvPr id="18" name="图片 17"/>
          <p:cNvPicPr>
            <a:picLocks noChangeAspect="1"/>
          </p:cNvPicPr>
          <p:nvPr/>
        </p:nvPicPr>
        <p:blipFill rotWithShape="1">
          <a:blip r:embed="rId6" cstate="screen"/>
          <a:srcRect/>
          <a:stretch>
            <a:fillRect/>
          </a:stretch>
        </p:blipFill>
        <p:spPr>
          <a:xfrm flipH="1" flipV="1">
            <a:off x="11245513" y="2639496"/>
            <a:ext cx="318706" cy="3817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out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4"/>
                                        </p:tgtEl>
                                        <p:attrNameLst>
                                          <p:attrName>ppt_y</p:attrName>
                                        </p:attrNameLst>
                                      </p:cBhvr>
                                      <p:tavLst>
                                        <p:tav tm="0">
                                          <p:val>
                                            <p:strVal val="#ppt_y"/>
                                          </p:val>
                                        </p:tav>
                                        <p:tav tm="100000">
                                          <p:val>
                                            <p:strVal val="#ppt_y"/>
                                          </p:val>
                                        </p:tav>
                                      </p:tavLst>
                                    </p:anim>
                                    <p:anim calcmode="lin" valueType="num">
                                      <p:cBhvr>
                                        <p:cTn id="1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out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7" cstate="screen"/>
          <a:stretch>
            <a:fillRect/>
          </a:stretch>
        </p:blipFill>
        <p:spPr>
          <a:xfrm>
            <a:off x="535" y="4609250"/>
            <a:ext cx="12204834" cy="2926158"/>
          </a:xfrm>
          <a:prstGeom prst="rect">
            <a:avLst/>
          </a:prstGeom>
        </p:spPr>
      </p:pic>
      <p:pic>
        <p:nvPicPr>
          <p:cNvPr id="3" name="图片 2"/>
          <p:cNvPicPr>
            <a:picLocks noChangeAspect="1"/>
          </p:cNvPicPr>
          <p:nvPr/>
        </p:nvPicPr>
        <p:blipFill rotWithShape="1">
          <a:blip r:embed="rId8" cstate="screen"/>
          <a:srcRect/>
          <a:stretch>
            <a:fillRect/>
          </a:stretch>
        </p:blipFill>
        <p:spPr>
          <a:xfrm flipH="1" flipV="1">
            <a:off x="168974" y="121919"/>
            <a:ext cx="630364" cy="755051"/>
          </a:xfrm>
          <a:prstGeom prst="rect">
            <a:avLst/>
          </a:prstGeom>
        </p:spPr>
      </p:pic>
      <p:pic>
        <p:nvPicPr>
          <p:cNvPr id="4" name="图片 3"/>
          <p:cNvPicPr>
            <a:picLocks noChangeAspect="1"/>
          </p:cNvPicPr>
          <p:nvPr/>
        </p:nvPicPr>
        <p:blipFill rotWithShape="1">
          <a:blip r:embed="rId9" cstate="screen"/>
          <a:srcRect/>
          <a:stretch>
            <a:fillRect/>
          </a:stretch>
        </p:blipFill>
        <p:spPr>
          <a:xfrm flipH="1" flipV="1">
            <a:off x="2322894" y="265977"/>
            <a:ext cx="389826" cy="466934"/>
          </a:xfrm>
          <a:prstGeom prst="rect">
            <a:avLst/>
          </a:prstGeom>
        </p:spPr>
      </p:pic>
      <p:pic>
        <p:nvPicPr>
          <p:cNvPr id="5" name="图片 4"/>
          <p:cNvPicPr>
            <a:picLocks noChangeAspect="1"/>
          </p:cNvPicPr>
          <p:nvPr/>
        </p:nvPicPr>
        <p:blipFill rotWithShape="1">
          <a:blip r:embed="rId10" cstate="screen"/>
          <a:srcRect/>
          <a:stretch>
            <a:fillRect/>
          </a:stretch>
        </p:blipFill>
        <p:spPr>
          <a:xfrm flipH="1" flipV="1">
            <a:off x="1408494" y="965637"/>
            <a:ext cx="318706" cy="381747"/>
          </a:xfrm>
          <a:prstGeom prst="rect">
            <a:avLst/>
          </a:prstGeom>
        </p:spPr>
      </p:pic>
      <p:grpSp>
        <p:nvGrpSpPr>
          <p:cNvPr id="6" name="组合 5"/>
          <p:cNvGrpSpPr/>
          <p:nvPr/>
        </p:nvGrpSpPr>
        <p:grpSpPr>
          <a:xfrm>
            <a:off x="3963057" y="1713545"/>
            <a:ext cx="4277360" cy="700336"/>
            <a:chOff x="1036906" y="2154702"/>
            <a:chExt cx="4277360" cy="700336"/>
          </a:xfrm>
        </p:grpSpPr>
        <p:sp>
          <p:nvSpPr>
            <p:cNvPr id="7" name="MH_Number"/>
            <p:cNvSpPr/>
            <p:nvPr>
              <p:custDataLst>
                <p:tags r:id="rId3"/>
              </p:custDataLst>
            </p:nvPr>
          </p:nvSpPr>
          <p:spPr>
            <a:xfrm flipH="1">
              <a:off x="1036907" y="2369292"/>
              <a:ext cx="609000" cy="426438"/>
            </a:xfrm>
            <a:custGeom>
              <a:avLst/>
              <a:gdLst>
                <a:gd name="connsiteX0" fmla="*/ 73025 w 693737"/>
                <a:gd name="connsiteY0" fmla="*/ 0 h 384175"/>
                <a:gd name="connsiteX1" fmla="*/ 0 w 693737"/>
                <a:gd name="connsiteY1" fmla="*/ 0 h 384175"/>
                <a:gd name="connsiteX2" fmla="*/ 0 w 693737"/>
                <a:gd name="connsiteY2" fmla="*/ 384175 h 384175"/>
                <a:gd name="connsiteX3" fmla="*/ 73025 w 693737"/>
                <a:gd name="connsiteY3" fmla="*/ 384175 h 384175"/>
                <a:gd name="connsiteX4" fmla="*/ 693737 w 693737"/>
                <a:gd name="connsiteY4" fmla="*/ 0 h 384175"/>
                <a:gd name="connsiteX5" fmla="*/ 138112 w 693737"/>
                <a:gd name="connsiteY5" fmla="*/ 0 h 384175"/>
                <a:gd name="connsiteX6" fmla="*/ 138112 w 693737"/>
                <a:gd name="connsiteY6" fmla="*/ 384175 h 384175"/>
                <a:gd name="connsiteX7" fmla="*/ 693737 w 693737"/>
                <a:gd name="connsiteY7" fmla="*/ 384175 h 384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3737" h="384175">
                  <a:moveTo>
                    <a:pt x="73025" y="0"/>
                  </a:moveTo>
                  <a:lnTo>
                    <a:pt x="0" y="0"/>
                  </a:lnTo>
                  <a:lnTo>
                    <a:pt x="0" y="384175"/>
                  </a:lnTo>
                  <a:lnTo>
                    <a:pt x="73025" y="384175"/>
                  </a:lnTo>
                  <a:close/>
                  <a:moveTo>
                    <a:pt x="693737" y="0"/>
                  </a:moveTo>
                  <a:lnTo>
                    <a:pt x="138112" y="0"/>
                  </a:lnTo>
                  <a:lnTo>
                    <a:pt x="138112" y="384175"/>
                  </a:lnTo>
                  <a:lnTo>
                    <a:pt x="693737" y="384175"/>
                  </a:lnTo>
                  <a:close/>
                </a:path>
              </a:pathLst>
            </a:custGeom>
            <a:solidFill>
              <a:schemeClr val="accent1">
                <a:lumMod val="60000"/>
                <a:lumOff val="40000"/>
              </a:schemeClr>
            </a:solidFill>
            <a:ln w="25400" cap="flat" cmpd="sng" algn="ctr">
              <a:noFill/>
              <a:prstDash val="solid"/>
            </a:ln>
            <a:effectLst/>
          </p:spPr>
          <p:txBody>
            <a:bodyPr wrap="square" lIns="0" tIns="0" rIns="144000" bIns="0" anchor="ctr">
              <a:noAutofit/>
            </a:bodyPr>
            <a:lstStyle/>
            <a:p>
              <a:pPr algn="ctr">
                <a:defRPr/>
              </a:pPr>
              <a:r>
                <a:rPr lang="en-US" altLang="zh-CN" sz="2800" kern="0" dirty="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1</a:t>
              </a:r>
              <a:endParaRPr lang="zh-CN" altLang="en-US" sz="2800" kern="0" dirty="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8" name="MH_Title"/>
            <p:cNvSpPr/>
            <p:nvPr>
              <p:custDataLst>
                <p:tags r:id="rId4"/>
              </p:custDataLst>
            </p:nvPr>
          </p:nvSpPr>
          <p:spPr>
            <a:xfrm flipH="1">
              <a:off x="1036906" y="2154702"/>
              <a:ext cx="4277360" cy="70033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chemeClr val="accent1">
                  <a:lumMod val="40000"/>
                  <a:lumOff val="6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0" tIns="0" rIns="0" bIns="0" numCol="1" spcCol="0" rtlCol="0" fromWordArt="0" anchor="ctr" anchorCtr="0" forceAA="0" compatLnSpc="1">
              <a:noAutofit/>
            </a:bodyPr>
            <a:lstStyle/>
            <a:p>
              <a:pPr>
                <a:lnSpc>
                  <a:spcPct val="130000"/>
                </a:lnSpc>
              </a:pPr>
              <a:r>
                <a:rPr lang="zh-CN" altLang="en-US" sz="3200" b="1" spc="600" dirty="0">
                  <a:solidFill>
                    <a:schemeClr val="accent1">
                      <a:lumMod val="7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个人信息</a:t>
              </a:r>
              <a:endParaRPr lang="zh-CN" altLang="en-US" sz="3600" b="1" spc="600" dirty="0">
                <a:solidFill>
                  <a:schemeClr val="accent1">
                    <a:lumMod val="7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9" name="MH_Title"/>
          <p:cNvSpPr txBox="1">
            <a:spLocks noChangeArrowheads="1"/>
          </p:cNvSpPr>
          <p:nvPr>
            <p:custDataLst>
              <p:tags r:id="rId2"/>
            </p:custDataLst>
          </p:nvPr>
        </p:nvSpPr>
        <p:spPr bwMode="auto">
          <a:xfrm>
            <a:off x="3963057" y="2823617"/>
            <a:ext cx="4277360" cy="1740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gn="ctr">
              <a:lnSpc>
                <a:spcPct val="130000"/>
              </a:lnSpc>
            </a:pP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，点击此处更换文本点击此处更换文本点击此处更换文本点击此处更换文本</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个人信息</a:t>
            </a:r>
          </a:p>
        </p:txBody>
      </p:sp>
      <p:grpSp>
        <p:nvGrpSpPr>
          <p:cNvPr id="8" name="0f60b611-011e-452f-9cc4-b62014fd4335"/>
          <p:cNvGrpSpPr>
            <a:grpSpLocks noChangeAspect="1"/>
          </p:cNvGrpSpPr>
          <p:nvPr/>
        </p:nvGrpSpPr>
        <p:grpSpPr>
          <a:xfrm>
            <a:off x="873239" y="1844824"/>
            <a:ext cx="10431420" cy="4277766"/>
            <a:chOff x="873239" y="822624"/>
            <a:chExt cx="10431420" cy="4277766"/>
          </a:xfrm>
        </p:grpSpPr>
        <p:grpSp>
          <p:nvGrpSpPr>
            <p:cNvPr id="9" name="组合 8"/>
            <p:cNvGrpSpPr/>
            <p:nvPr/>
          </p:nvGrpSpPr>
          <p:grpSpPr>
            <a:xfrm>
              <a:off x="4896238" y="1517657"/>
              <a:ext cx="3855784" cy="1903072"/>
              <a:chOff x="4896238" y="1517657"/>
              <a:chExt cx="3855784" cy="1903072"/>
            </a:xfrm>
          </p:grpSpPr>
          <p:sp>
            <p:nvSpPr>
              <p:cNvPr id="37" name="iS1ide-任意多边形: 形状 4"/>
              <p:cNvSpPr/>
              <p:nvPr/>
            </p:nvSpPr>
            <p:spPr bwMode="auto">
              <a:xfrm>
                <a:off x="5491981" y="2278884"/>
                <a:ext cx="2788409" cy="810872"/>
              </a:xfrm>
              <a:custGeom>
                <a:avLst/>
                <a:gdLst>
                  <a:gd name="T0" fmla="*/ 0 w 337"/>
                  <a:gd name="T1" fmla="*/ 98 h 98"/>
                  <a:gd name="T2" fmla="*/ 337 w 337"/>
                  <a:gd name="T3" fmla="*/ 98 h 98"/>
                  <a:gd name="T4" fmla="*/ 281 w 337"/>
                  <a:gd name="T5" fmla="*/ 0 h 98"/>
                  <a:gd name="T6" fmla="*/ 0 w 337"/>
                  <a:gd name="T7" fmla="*/ 0 h 98"/>
                  <a:gd name="T8" fmla="*/ 0 w 337"/>
                  <a:gd name="T9" fmla="*/ 98 h 98"/>
                </a:gdLst>
                <a:ahLst/>
                <a:cxnLst>
                  <a:cxn ang="0">
                    <a:pos x="T0" y="T1"/>
                  </a:cxn>
                  <a:cxn ang="0">
                    <a:pos x="T2" y="T3"/>
                  </a:cxn>
                  <a:cxn ang="0">
                    <a:pos x="T4" y="T5"/>
                  </a:cxn>
                  <a:cxn ang="0">
                    <a:pos x="T6" y="T7"/>
                  </a:cxn>
                  <a:cxn ang="0">
                    <a:pos x="T8" y="T9"/>
                  </a:cxn>
                </a:cxnLst>
                <a:rect l="0" t="0" r="r" b="b"/>
                <a:pathLst>
                  <a:path w="337" h="98">
                    <a:moveTo>
                      <a:pt x="0" y="98"/>
                    </a:moveTo>
                    <a:lnTo>
                      <a:pt x="337" y="98"/>
                    </a:lnTo>
                    <a:lnTo>
                      <a:pt x="281" y="0"/>
                    </a:lnTo>
                    <a:lnTo>
                      <a:pt x="0" y="0"/>
                    </a:lnTo>
                    <a:lnTo>
                      <a:pt x="0" y="98"/>
                    </a:lnTo>
                    <a:close/>
                  </a:path>
                </a:pathLst>
              </a:custGeom>
              <a:solidFill>
                <a:schemeClr val="accent2">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8" name="iS1ide-任意多边形: 形状 5"/>
              <p:cNvSpPr/>
              <p:nvPr/>
            </p:nvSpPr>
            <p:spPr bwMode="auto">
              <a:xfrm>
                <a:off x="5351322" y="2899452"/>
                <a:ext cx="2167841" cy="521277"/>
              </a:xfrm>
              <a:custGeom>
                <a:avLst/>
                <a:gdLst>
                  <a:gd name="T0" fmla="*/ 0 w 262"/>
                  <a:gd name="T1" fmla="*/ 63 h 63"/>
                  <a:gd name="T2" fmla="*/ 224 w 262"/>
                  <a:gd name="T3" fmla="*/ 63 h 63"/>
                  <a:gd name="T4" fmla="*/ 262 w 262"/>
                  <a:gd name="T5" fmla="*/ 0 h 63"/>
                  <a:gd name="T6" fmla="*/ 0 w 262"/>
                  <a:gd name="T7" fmla="*/ 0 h 63"/>
                  <a:gd name="T8" fmla="*/ 0 w 262"/>
                  <a:gd name="T9" fmla="*/ 63 h 63"/>
                </a:gdLst>
                <a:ahLst/>
                <a:cxnLst>
                  <a:cxn ang="0">
                    <a:pos x="T0" y="T1"/>
                  </a:cxn>
                  <a:cxn ang="0">
                    <a:pos x="T2" y="T3"/>
                  </a:cxn>
                  <a:cxn ang="0">
                    <a:pos x="T4" y="T5"/>
                  </a:cxn>
                  <a:cxn ang="0">
                    <a:pos x="T6" y="T7"/>
                  </a:cxn>
                  <a:cxn ang="0">
                    <a:pos x="T8" y="T9"/>
                  </a:cxn>
                </a:cxnLst>
                <a:rect l="0" t="0" r="r" b="b"/>
                <a:pathLst>
                  <a:path w="262" h="63">
                    <a:moveTo>
                      <a:pt x="0" y="63"/>
                    </a:moveTo>
                    <a:lnTo>
                      <a:pt x="224" y="63"/>
                    </a:lnTo>
                    <a:lnTo>
                      <a:pt x="262" y="0"/>
                    </a:lnTo>
                    <a:lnTo>
                      <a:pt x="0" y="0"/>
                    </a:lnTo>
                    <a:lnTo>
                      <a:pt x="0" y="63"/>
                    </a:lnTo>
                    <a:close/>
                  </a:path>
                </a:pathLst>
              </a:custGeom>
              <a:solidFill>
                <a:schemeClr val="accent2">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9" name="iS1ide-任意多边形: 形状 6"/>
              <p:cNvSpPr/>
              <p:nvPr/>
            </p:nvSpPr>
            <p:spPr bwMode="auto">
              <a:xfrm>
                <a:off x="5027352" y="2899452"/>
                <a:ext cx="1770684" cy="521277"/>
              </a:xfrm>
              <a:custGeom>
                <a:avLst/>
                <a:gdLst>
                  <a:gd name="T0" fmla="*/ 0 w 263"/>
                  <a:gd name="T1" fmla="*/ 63 h 63"/>
                  <a:gd name="T2" fmla="*/ 225 w 263"/>
                  <a:gd name="T3" fmla="*/ 63 h 63"/>
                  <a:gd name="T4" fmla="*/ 263 w 263"/>
                  <a:gd name="T5" fmla="*/ 0 h 63"/>
                  <a:gd name="T6" fmla="*/ 0 w 263"/>
                  <a:gd name="T7" fmla="*/ 0 h 63"/>
                  <a:gd name="T8" fmla="*/ 0 w 263"/>
                  <a:gd name="T9" fmla="*/ 63 h 63"/>
                </a:gdLst>
                <a:ahLst/>
                <a:cxnLst>
                  <a:cxn ang="0">
                    <a:pos x="T0" y="T1"/>
                  </a:cxn>
                  <a:cxn ang="0">
                    <a:pos x="T2" y="T3"/>
                  </a:cxn>
                  <a:cxn ang="0">
                    <a:pos x="T4" y="T5"/>
                  </a:cxn>
                  <a:cxn ang="0">
                    <a:pos x="T6" y="T7"/>
                  </a:cxn>
                  <a:cxn ang="0">
                    <a:pos x="T8" y="T9"/>
                  </a:cxn>
                </a:cxnLst>
                <a:rect l="0" t="0" r="r" b="b"/>
                <a:pathLst>
                  <a:path w="263" h="63">
                    <a:moveTo>
                      <a:pt x="0" y="63"/>
                    </a:moveTo>
                    <a:lnTo>
                      <a:pt x="225" y="63"/>
                    </a:lnTo>
                    <a:lnTo>
                      <a:pt x="263" y="0"/>
                    </a:lnTo>
                    <a:lnTo>
                      <a:pt x="0" y="0"/>
                    </a:lnTo>
                    <a:lnTo>
                      <a:pt x="0" y="63"/>
                    </a:lnTo>
                    <a:close/>
                  </a:path>
                </a:pathLst>
              </a:custGeom>
              <a:solidFill>
                <a:schemeClr val="accent2">
                  <a:lumMod val="10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1" compatLnSpc="1">
                <a:noAutofit/>
              </a:bodyPr>
              <a:lstStyle/>
              <a:p>
                <a:pPr algn="ctr">
                  <a:lnSpc>
                    <a:spcPct val="120000"/>
                  </a:lnSpc>
                </a:pPr>
                <a:r>
                  <a:rPr lang="zh-CN" altLang="en-US" sz="12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2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2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0" name="iS1ide-任意多边形: 形状 7"/>
              <p:cNvSpPr/>
              <p:nvPr/>
            </p:nvSpPr>
            <p:spPr bwMode="auto">
              <a:xfrm>
                <a:off x="4896238" y="2278884"/>
                <a:ext cx="2796681" cy="537826"/>
              </a:xfrm>
              <a:custGeom>
                <a:avLst/>
                <a:gdLst>
                  <a:gd name="T0" fmla="*/ 0 w 338"/>
                  <a:gd name="T1" fmla="*/ 65 h 65"/>
                  <a:gd name="T2" fmla="*/ 338 w 338"/>
                  <a:gd name="T3" fmla="*/ 65 h 65"/>
                  <a:gd name="T4" fmla="*/ 263 w 338"/>
                  <a:gd name="T5" fmla="*/ 0 h 65"/>
                  <a:gd name="T6" fmla="*/ 0 w 338"/>
                  <a:gd name="T7" fmla="*/ 0 h 65"/>
                  <a:gd name="T8" fmla="*/ 0 w 338"/>
                  <a:gd name="T9" fmla="*/ 65 h 65"/>
                </a:gdLst>
                <a:ahLst/>
                <a:cxnLst>
                  <a:cxn ang="0">
                    <a:pos x="T0" y="T1"/>
                  </a:cxn>
                  <a:cxn ang="0">
                    <a:pos x="T2" y="T3"/>
                  </a:cxn>
                  <a:cxn ang="0">
                    <a:pos x="T4" y="T5"/>
                  </a:cxn>
                  <a:cxn ang="0">
                    <a:pos x="T6" y="T7"/>
                  </a:cxn>
                  <a:cxn ang="0">
                    <a:pos x="T8" y="T9"/>
                  </a:cxn>
                </a:cxnLst>
                <a:rect l="0" t="0" r="r" b="b"/>
                <a:pathLst>
                  <a:path w="338" h="65">
                    <a:moveTo>
                      <a:pt x="0" y="65"/>
                    </a:moveTo>
                    <a:lnTo>
                      <a:pt x="338" y="65"/>
                    </a:lnTo>
                    <a:lnTo>
                      <a:pt x="263" y="0"/>
                    </a:lnTo>
                    <a:lnTo>
                      <a:pt x="0" y="0"/>
                    </a:lnTo>
                    <a:lnTo>
                      <a:pt x="0" y="65"/>
                    </a:lnTo>
                    <a:close/>
                  </a:path>
                </a:pathLst>
              </a:custGeom>
              <a:solidFill>
                <a:schemeClr val="accent2">
                  <a:lumMod val="100000"/>
                </a:schemeClr>
              </a:solidFill>
              <a:ln>
                <a:noFill/>
              </a:ln>
              <a:extLst>
                <a:ext uri="{91240B29-F687-4F45-9708-019B960494DF}">
                  <a14:hiddenLine xmlns:a14="http://schemas.microsoft.com/office/drawing/2010/main" w="9525">
                    <a:solidFill>
                      <a:srgbClr val="000000"/>
                    </a:solidFill>
                    <a:round/>
                  </a14:hiddenLine>
                </a:ext>
              </a:extLst>
            </p:spPr>
            <p:txBody>
              <a:bodyPr vert="horz" wrap="none" lIns="91440" tIns="45720" rIns="91440" bIns="45720" anchor="ctr" anchorCtr="1" compatLnSpc="1">
                <a:normAutofit/>
              </a:bodyPr>
              <a:lstStyle/>
              <a:p>
                <a:pPr algn="ctr"/>
                <a:r>
                  <a:rPr lang="zh-CN" altLang="en-US" sz="1600" b="1">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41" name="iS1ide-Oval 38"/>
              <p:cNvSpPr/>
              <p:nvPr/>
            </p:nvSpPr>
            <p:spPr bwMode="auto">
              <a:xfrm>
                <a:off x="7568808" y="2105129"/>
                <a:ext cx="1183214" cy="1174937"/>
              </a:xfrm>
              <a:prstGeom prst="ellipse">
                <a:avLst/>
              </a:prstGeom>
              <a:solidFill>
                <a:schemeClr val="accent2">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2" name="iS1ide-Oval 39"/>
              <p:cNvSpPr/>
              <p:nvPr/>
            </p:nvSpPr>
            <p:spPr bwMode="auto">
              <a:xfrm>
                <a:off x="7692919" y="2229239"/>
                <a:ext cx="934988" cy="9349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1" compatLnSpc="1">
                <a:normAutofit/>
              </a:bodyPr>
              <a:lstStyle/>
              <a:p>
                <a:pPr algn="ctr"/>
                <a:r>
                  <a:rPr lang="en-US" altLang="zh-CN" sz="2400">
                    <a:solidFill>
                      <a:schemeClr val="accent2">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02</a:t>
                </a:r>
              </a:p>
            </p:txBody>
          </p:sp>
          <p:sp>
            <p:nvSpPr>
              <p:cNvPr id="43" name="iS1ide-任意多边形: 形状 10"/>
              <p:cNvSpPr/>
              <p:nvPr/>
            </p:nvSpPr>
            <p:spPr bwMode="auto">
              <a:xfrm>
                <a:off x="8181099" y="1583851"/>
                <a:ext cx="16548" cy="604019"/>
              </a:xfrm>
              <a:custGeom>
                <a:avLst/>
                <a:gdLst>
                  <a:gd name="T0" fmla="*/ 0 w 1"/>
                  <a:gd name="T1" fmla="*/ 0 h 35"/>
                  <a:gd name="T2" fmla="*/ 1 w 1"/>
                  <a:gd name="T3" fmla="*/ 0 h 35"/>
                  <a:gd name="T4" fmla="*/ 1 w 1"/>
                  <a:gd name="T5" fmla="*/ 35 h 35"/>
                  <a:gd name="T6" fmla="*/ 0 w 1"/>
                  <a:gd name="T7" fmla="*/ 35 h 35"/>
                  <a:gd name="T8" fmla="*/ 0 w 1"/>
                  <a:gd name="T9" fmla="*/ 35 h 35"/>
                  <a:gd name="T10" fmla="*/ 0 w 1"/>
                  <a:gd name="T11" fmla="*/ 0 h 35"/>
                  <a:gd name="T12" fmla="*/ 0 w 1"/>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 h="35">
                    <a:moveTo>
                      <a:pt x="0" y="0"/>
                    </a:moveTo>
                    <a:cubicBezTo>
                      <a:pt x="1" y="0"/>
                      <a:pt x="1" y="0"/>
                      <a:pt x="1" y="0"/>
                    </a:cubicBezTo>
                    <a:cubicBezTo>
                      <a:pt x="1" y="35"/>
                      <a:pt x="1" y="35"/>
                      <a:pt x="1" y="35"/>
                    </a:cubicBezTo>
                    <a:cubicBezTo>
                      <a:pt x="1" y="35"/>
                      <a:pt x="1" y="35"/>
                      <a:pt x="0" y="35"/>
                    </a:cubicBezTo>
                    <a:cubicBezTo>
                      <a:pt x="0" y="35"/>
                      <a:pt x="0" y="35"/>
                      <a:pt x="0" y="35"/>
                    </a:cubicBezTo>
                    <a:cubicBezTo>
                      <a:pt x="0" y="0"/>
                      <a:pt x="0" y="0"/>
                      <a:pt x="0" y="0"/>
                    </a:cubicBezTo>
                    <a:cubicBezTo>
                      <a:pt x="0" y="0"/>
                      <a:pt x="0" y="0"/>
                      <a:pt x="0" y="0"/>
                    </a:cubicBezTo>
                    <a:close/>
                  </a:path>
                </a:pathLst>
              </a:custGeom>
              <a:solidFill>
                <a:schemeClr val="accent2"/>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4" name="iS1ide-Oval 41"/>
              <p:cNvSpPr/>
              <p:nvPr/>
            </p:nvSpPr>
            <p:spPr bwMode="auto">
              <a:xfrm>
                <a:off x="8106629" y="1517657"/>
                <a:ext cx="157212" cy="157212"/>
              </a:xfrm>
              <a:prstGeom prst="ellipse">
                <a:avLst/>
              </a:prstGeom>
              <a:solidFill>
                <a:schemeClr val="accent2"/>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0" name="组合 9"/>
            <p:cNvGrpSpPr/>
            <p:nvPr/>
          </p:nvGrpSpPr>
          <p:grpSpPr>
            <a:xfrm>
              <a:off x="3439978" y="822624"/>
              <a:ext cx="3822683" cy="1679666"/>
              <a:chOff x="3439978" y="822624"/>
              <a:chExt cx="3822683" cy="1679666"/>
            </a:xfrm>
          </p:grpSpPr>
          <p:sp>
            <p:nvSpPr>
              <p:cNvPr id="29" name="iS1ide-任意多边形: 形状 12"/>
              <p:cNvSpPr/>
              <p:nvPr/>
            </p:nvSpPr>
            <p:spPr bwMode="auto">
              <a:xfrm>
                <a:off x="3994353" y="1848626"/>
                <a:ext cx="16548" cy="587471"/>
              </a:xfrm>
              <a:custGeom>
                <a:avLst/>
                <a:gdLst>
                  <a:gd name="T0" fmla="*/ 0 w 1"/>
                  <a:gd name="T1" fmla="*/ 34 h 34"/>
                  <a:gd name="T2" fmla="*/ 0 w 1"/>
                  <a:gd name="T3" fmla="*/ 33 h 34"/>
                  <a:gd name="T4" fmla="*/ 0 w 1"/>
                  <a:gd name="T5" fmla="*/ 0 h 34"/>
                  <a:gd name="T6" fmla="*/ 0 w 1"/>
                  <a:gd name="T7" fmla="*/ 0 h 34"/>
                  <a:gd name="T8" fmla="*/ 1 w 1"/>
                  <a:gd name="T9" fmla="*/ 0 h 34"/>
                  <a:gd name="T10" fmla="*/ 1 w 1"/>
                  <a:gd name="T11" fmla="*/ 33 h 34"/>
                  <a:gd name="T12" fmla="*/ 0 w 1"/>
                  <a:gd name="T13" fmla="*/ 34 h 34"/>
                </a:gdLst>
                <a:ahLst/>
                <a:cxnLst>
                  <a:cxn ang="0">
                    <a:pos x="T0" y="T1"/>
                  </a:cxn>
                  <a:cxn ang="0">
                    <a:pos x="T2" y="T3"/>
                  </a:cxn>
                  <a:cxn ang="0">
                    <a:pos x="T4" y="T5"/>
                  </a:cxn>
                  <a:cxn ang="0">
                    <a:pos x="T6" y="T7"/>
                  </a:cxn>
                  <a:cxn ang="0">
                    <a:pos x="T8" y="T9"/>
                  </a:cxn>
                  <a:cxn ang="0">
                    <a:pos x="T10" y="T11"/>
                  </a:cxn>
                  <a:cxn ang="0">
                    <a:pos x="T12" y="T13"/>
                  </a:cxn>
                </a:cxnLst>
                <a:rect l="0" t="0" r="r" b="b"/>
                <a:pathLst>
                  <a:path w="1" h="34">
                    <a:moveTo>
                      <a:pt x="0" y="34"/>
                    </a:moveTo>
                    <a:cubicBezTo>
                      <a:pt x="0" y="34"/>
                      <a:pt x="0" y="34"/>
                      <a:pt x="0" y="33"/>
                    </a:cubicBezTo>
                    <a:cubicBezTo>
                      <a:pt x="0" y="0"/>
                      <a:pt x="0" y="0"/>
                      <a:pt x="0" y="0"/>
                    </a:cubicBezTo>
                    <a:cubicBezTo>
                      <a:pt x="0" y="0"/>
                      <a:pt x="0" y="0"/>
                      <a:pt x="0" y="0"/>
                    </a:cubicBezTo>
                    <a:cubicBezTo>
                      <a:pt x="0" y="0"/>
                      <a:pt x="1" y="0"/>
                      <a:pt x="1" y="0"/>
                    </a:cubicBezTo>
                    <a:cubicBezTo>
                      <a:pt x="1" y="33"/>
                      <a:pt x="1" y="33"/>
                      <a:pt x="1" y="33"/>
                    </a:cubicBezTo>
                    <a:cubicBezTo>
                      <a:pt x="1" y="34"/>
                      <a:pt x="0" y="34"/>
                      <a:pt x="0" y="34"/>
                    </a:cubicBezTo>
                    <a:close/>
                  </a:path>
                </a:pathLst>
              </a:custGeom>
              <a:solidFill>
                <a:schemeClr val="accent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0" name="iS1ide-Oval 27"/>
              <p:cNvSpPr/>
              <p:nvPr/>
            </p:nvSpPr>
            <p:spPr bwMode="auto">
              <a:xfrm>
                <a:off x="3928159" y="2345078"/>
                <a:ext cx="157212" cy="157212"/>
              </a:xfrm>
              <a:prstGeom prst="ellipse">
                <a:avLst/>
              </a:prstGeom>
              <a:solidFill>
                <a:schemeClr val="accent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1" name="iS1ide-任意多边形: 形状 14"/>
              <p:cNvSpPr/>
              <p:nvPr/>
            </p:nvSpPr>
            <p:spPr bwMode="auto">
              <a:xfrm>
                <a:off x="3878514" y="979837"/>
                <a:ext cx="2788409" cy="810872"/>
              </a:xfrm>
              <a:custGeom>
                <a:avLst/>
                <a:gdLst>
                  <a:gd name="T0" fmla="*/ 337 w 337"/>
                  <a:gd name="T1" fmla="*/ 98 h 98"/>
                  <a:gd name="T2" fmla="*/ 0 w 337"/>
                  <a:gd name="T3" fmla="*/ 98 h 98"/>
                  <a:gd name="T4" fmla="*/ 56 w 337"/>
                  <a:gd name="T5" fmla="*/ 0 h 98"/>
                  <a:gd name="T6" fmla="*/ 337 w 337"/>
                  <a:gd name="T7" fmla="*/ 0 h 98"/>
                  <a:gd name="T8" fmla="*/ 337 w 337"/>
                  <a:gd name="T9" fmla="*/ 98 h 98"/>
                </a:gdLst>
                <a:ahLst/>
                <a:cxnLst>
                  <a:cxn ang="0">
                    <a:pos x="T0" y="T1"/>
                  </a:cxn>
                  <a:cxn ang="0">
                    <a:pos x="T2" y="T3"/>
                  </a:cxn>
                  <a:cxn ang="0">
                    <a:pos x="T4" y="T5"/>
                  </a:cxn>
                  <a:cxn ang="0">
                    <a:pos x="T6" y="T7"/>
                  </a:cxn>
                  <a:cxn ang="0">
                    <a:pos x="T8" y="T9"/>
                  </a:cxn>
                </a:cxnLst>
                <a:rect l="0" t="0" r="r" b="b"/>
                <a:pathLst>
                  <a:path w="337" h="98">
                    <a:moveTo>
                      <a:pt x="337" y="98"/>
                    </a:moveTo>
                    <a:lnTo>
                      <a:pt x="0" y="98"/>
                    </a:lnTo>
                    <a:lnTo>
                      <a:pt x="56" y="0"/>
                    </a:lnTo>
                    <a:lnTo>
                      <a:pt x="337" y="0"/>
                    </a:lnTo>
                    <a:lnTo>
                      <a:pt x="337" y="98"/>
                    </a:lnTo>
                    <a:close/>
                  </a:path>
                </a:pathLst>
              </a:custGeom>
              <a:solidFill>
                <a:schemeClr val="accent1">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2" name="iS1ide-任意多边形: 形状 15"/>
              <p:cNvSpPr/>
              <p:nvPr/>
            </p:nvSpPr>
            <p:spPr bwMode="auto">
              <a:xfrm>
                <a:off x="4639740" y="1600400"/>
                <a:ext cx="2167841" cy="521277"/>
              </a:xfrm>
              <a:custGeom>
                <a:avLst/>
                <a:gdLst>
                  <a:gd name="T0" fmla="*/ 262 w 262"/>
                  <a:gd name="T1" fmla="*/ 63 h 63"/>
                  <a:gd name="T2" fmla="*/ 38 w 262"/>
                  <a:gd name="T3" fmla="*/ 63 h 63"/>
                  <a:gd name="T4" fmla="*/ 0 w 262"/>
                  <a:gd name="T5" fmla="*/ 0 h 63"/>
                  <a:gd name="T6" fmla="*/ 262 w 262"/>
                  <a:gd name="T7" fmla="*/ 0 h 63"/>
                  <a:gd name="T8" fmla="*/ 262 w 262"/>
                  <a:gd name="T9" fmla="*/ 63 h 63"/>
                </a:gdLst>
                <a:ahLst/>
                <a:cxnLst>
                  <a:cxn ang="0">
                    <a:pos x="T0" y="T1"/>
                  </a:cxn>
                  <a:cxn ang="0">
                    <a:pos x="T2" y="T3"/>
                  </a:cxn>
                  <a:cxn ang="0">
                    <a:pos x="T4" y="T5"/>
                  </a:cxn>
                  <a:cxn ang="0">
                    <a:pos x="T6" y="T7"/>
                  </a:cxn>
                  <a:cxn ang="0">
                    <a:pos x="T8" y="T9"/>
                  </a:cxn>
                </a:cxnLst>
                <a:rect l="0" t="0" r="r" b="b"/>
                <a:pathLst>
                  <a:path w="262" h="63">
                    <a:moveTo>
                      <a:pt x="262" y="63"/>
                    </a:moveTo>
                    <a:lnTo>
                      <a:pt x="38" y="63"/>
                    </a:lnTo>
                    <a:lnTo>
                      <a:pt x="0" y="0"/>
                    </a:lnTo>
                    <a:lnTo>
                      <a:pt x="262" y="0"/>
                    </a:lnTo>
                    <a:lnTo>
                      <a:pt x="262" y="63"/>
                    </a:lnTo>
                    <a:close/>
                  </a:path>
                </a:pathLst>
              </a:custGeom>
              <a:solidFill>
                <a:schemeClr val="accent1">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3" name="iS1ide-任意多边形: 形状 16"/>
              <p:cNvSpPr/>
              <p:nvPr/>
            </p:nvSpPr>
            <p:spPr bwMode="auto">
              <a:xfrm>
                <a:off x="5217661" y="1600400"/>
                <a:ext cx="1770684" cy="521277"/>
              </a:xfrm>
              <a:custGeom>
                <a:avLst/>
                <a:gdLst>
                  <a:gd name="T0" fmla="*/ 263 w 263"/>
                  <a:gd name="T1" fmla="*/ 63 h 63"/>
                  <a:gd name="T2" fmla="*/ 38 w 263"/>
                  <a:gd name="T3" fmla="*/ 63 h 63"/>
                  <a:gd name="T4" fmla="*/ 0 w 263"/>
                  <a:gd name="T5" fmla="*/ 0 h 63"/>
                  <a:gd name="T6" fmla="*/ 263 w 263"/>
                  <a:gd name="T7" fmla="*/ 0 h 63"/>
                  <a:gd name="T8" fmla="*/ 263 w 263"/>
                  <a:gd name="T9" fmla="*/ 63 h 63"/>
                </a:gdLst>
                <a:ahLst/>
                <a:cxnLst>
                  <a:cxn ang="0">
                    <a:pos x="T0" y="T1"/>
                  </a:cxn>
                  <a:cxn ang="0">
                    <a:pos x="T2" y="T3"/>
                  </a:cxn>
                  <a:cxn ang="0">
                    <a:pos x="T4" y="T5"/>
                  </a:cxn>
                  <a:cxn ang="0">
                    <a:pos x="T6" y="T7"/>
                  </a:cxn>
                  <a:cxn ang="0">
                    <a:pos x="T8" y="T9"/>
                  </a:cxn>
                </a:cxnLst>
                <a:rect l="0" t="0" r="r" b="b"/>
                <a:pathLst>
                  <a:path w="263" h="63">
                    <a:moveTo>
                      <a:pt x="263" y="63"/>
                    </a:moveTo>
                    <a:lnTo>
                      <a:pt x="38" y="63"/>
                    </a:lnTo>
                    <a:lnTo>
                      <a:pt x="0" y="0"/>
                    </a:lnTo>
                    <a:lnTo>
                      <a:pt x="263" y="0"/>
                    </a:lnTo>
                    <a:lnTo>
                      <a:pt x="263" y="63"/>
                    </a:lnTo>
                    <a:close/>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1" compatLnSpc="1">
                <a:noAutofit/>
              </a:bodyPr>
              <a:lstStyle/>
              <a:p>
                <a:pPr algn="ctr">
                  <a:lnSpc>
                    <a:spcPct val="120000"/>
                  </a:lnSpc>
                </a:pPr>
                <a:r>
                  <a:rPr lang="zh-CN" altLang="en-US" sz="12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2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2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4" name="iS1ide-任意多边形: 形状 17"/>
              <p:cNvSpPr/>
              <p:nvPr/>
            </p:nvSpPr>
            <p:spPr bwMode="auto">
              <a:xfrm>
                <a:off x="4465980" y="979837"/>
                <a:ext cx="2796681" cy="537826"/>
              </a:xfrm>
              <a:custGeom>
                <a:avLst/>
                <a:gdLst>
                  <a:gd name="T0" fmla="*/ 338 w 338"/>
                  <a:gd name="T1" fmla="*/ 65 h 65"/>
                  <a:gd name="T2" fmla="*/ 0 w 338"/>
                  <a:gd name="T3" fmla="*/ 65 h 65"/>
                  <a:gd name="T4" fmla="*/ 75 w 338"/>
                  <a:gd name="T5" fmla="*/ 0 h 65"/>
                  <a:gd name="T6" fmla="*/ 338 w 338"/>
                  <a:gd name="T7" fmla="*/ 0 h 65"/>
                  <a:gd name="T8" fmla="*/ 338 w 338"/>
                  <a:gd name="T9" fmla="*/ 65 h 65"/>
                </a:gdLst>
                <a:ahLst/>
                <a:cxnLst>
                  <a:cxn ang="0">
                    <a:pos x="T0" y="T1"/>
                  </a:cxn>
                  <a:cxn ang="0">
                    <a:pos x="T2" y="T3"/>
                  </a:cxn>
                  <a:cxn ang="0">
                    <a:pos x="T4" y="T5"/>
                  </a:cxn>
                  <a:cxn ang="0">
                    <a:pos x="T6" y="T7"/>
                  </a:cxn>
                  <a:cxn ang="0">
                    <a:pos x="T8" y="T9"/>
                  </a:cxn>
                </a:cxnLst>
                <a:rect l="0" t="0" r="r" b="b"/>
                <a:pathLst>
                  <a:path w="338" h="65">
                    <a:moveTo>
                      <a:pt x="338" y="65"/>
                    </a:moveTo>
                    <a:lnTo>
                      <a:pt x="0" y="65"/>
                    </a:lnTo>
                    <a:lnTo>
                      <a:pt x="75" y="0"/>
                    </a:lnTo>
                    <a:lnTo>
                      <a:pt x="338" y="0"/>
                    </a:lnTo>
                    <a:lnTo>
                      <a:pt x="338" y="65"/>
                    </a:lnTo>
                    <a:close/>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14:hiddenLine>
                </a:ext>
              </a:extLst>
            </p:spPr>
            <p:txBody>
              <a:bodyPr vert="horz" wrap="none" lIns="91440" tIns="45720" rIns="91440" bIns="45720" anchor="ctr" anchorCtr="1" compatLnSpc="1">
                <a:normAutofit/>
              </a:bodyPr>
              <a:lstStyle/>
              <a:p>
                <a:pPr algn="ctr"/>
                <a:r>
                  <a:rPr lang="zh-CN" altLang="en-US" sz="1600" b="1">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35" name="iS1ide-Oval 32"/>
              <p:cNvSpPr/>
              <p:nvPr/>
            </p:nvSpPr>
            <p:spPr bwMode="auto">
              <a:xfrm>
                <a:off x="3439978" y="822624"/>
                <a:ext cx="1133568" cy="1125292"/>
              </a:xfrm>
              <a:prstGeom prst="ellipse">
                <a:avLst/>
              </a:prstGeom>
              <a:solidFill>
                <a:schemeClr val="accent1">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6" name="iS1ide-Oval 33"/>
              <p:cNvSpPr/>
              <p:nvPr/>
            </p:nvSpPr>
            <p:spPr bwMode="auto">
              <a:xfrm>
                <a:off x="3547546" y="930192"/>
                <a:ext cx="901891" cy="89361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1" compatLnSpc="1">
                <a:normAutofit/>
              </a:bodyPr>
              <a:lstStyle/>
              <a:p>
                <a:pPr algn="ctr"/>
                <a:r>
                  <a:rPr lang="en-US" altLang="zh-CN" sz="2400">
                    <a:solidFill>
                      <a:schemeClr val="accent1">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01</a:t>
                </a:r>
              </a:p>
            </p:txBody>
          </p:sp>
        </p:grpSp>
        <p:grpSp>
          <p:nvGrpSpPr>
            <p:cNvPr id="11" name="组合 10"/>
            <p:cNvGrpSpPr/>
            <p:nvPr/>
          </p:nvGrpSpPr>
          <p:grpSpPr>
            <a:xfrm>
              <a:off x="3456527" y="3437273"/>
              <a:ext cx="3806134" cy="1663117"/>
              <a:chOff x="3456527" y="3437273"/>
              <a:chExt cx="3806134" cy="1663117"/>
            </a:xfrm>
          </p:grpSpPr>
          <p:sp>
            <p:nvSpPr>
              <p:cNvPr id="21" name="iS1ide-任意多边形: 形状 20"/>
              <p:cNvSpPr/>
              <p:nvPr/>
            </p:nvSpPr>
            <p:spPr bwMode="auto">
              <a:xfrm>
                <a:off x="3878514" y="3577937"/>
                <a:ext cx="2788409" cy="810872"/>
              </a:xfrm>
              <a:custGeom>
                <a:avLst/>
                <a:gdLst>
                  <a:gd name="T0" fmla="*/ 337 w 337"/>
                  <a:gd name="T1" fmla="*/ 98 h 98"/>
                  <a:gd name="T2" fmla="*/ 0 w 337"/>
                  <a:gd name="T3" fmla="*/ 98 h 98"/>
                  <a:gd name="T4" fmla="*/ 56 w 337"/>
                  <a:gd name="T5" fmla="*/ 0 h 98"/>
                  <a:gd name="T6" fmla="*/ 337 w 337"/>
                  <a:gd name="T7" fmla="*/ 0 h 98"/>
                  <a:gd name="T8" fmla="*/ 337 w 337"/>
                  <a:gd name="T9" fmla="*/ 98 h 98"/>
                </a:gdLst>
                <a:ahLst/>
                <a:cxnLst>
                  <a:cxn ang="0">
                    <a:pos x="T0" y="T1"/>
                  </a:cxn>
                  <a:cxn ang="0">
                    <a:pos x="T2" y="T3"/>
                  </a:cxn>
                  <a:cxn ang="0">
                    <a:pos x="T4" y="T5"/>
                  </a:cxn>
                  <a:cxn ang="0">
                    <a:pos x="T6" y="T7"/>
                  </a:cxn>
                  <a:cxn ang="0">
                    <a:pos x="T8" y="T9"/>
                  </a:cxn>
                </a:cxnLst>
                <a:rect l="0" t="0" r="r" b="b"/>
                <a:pathLst>
                  <a:path w="337" h="98">
                    <a:moveTo>
                      <a:pt x="337" y="98"/>
                    </a:moveTo>
                    <a:lnTo>
                      <a:pt x="0" y="98"/>
                    </a:lnTo>
                    <a:lnTo>
                      <a:pt x="56" y="0"/>
                    </a:lnTo>
                    <a:lnTo>
                      <a:pt x="337" y="0"/>
                    </a:lnTo>
                    <a:lnTo>
                      <a:pt x="337" y="98"/>
                    </a:lnTo>
                    <a:close/>
                  </a:path>
                </a:pathLst>
              </a:custGeom>
              <a:solidFill>
                <a:schemeClr val="accent3">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2" name="iS1ide-任意多边形: 形状 21"/>
              <p:cNvSpPr/>
              <p:nvPr/>
            </p:nvSpPr>
            <p:spPr bwMode="auto">
              <a:xfrm>
                <a:off x="4639740" y="4198499"/>
                <a:ext cx="2167841" cy="537826"/>
              </a:xfrm>
              <a:custGeom>
                <a:avLst/>
                <a:gdLst>
                  <a:gd name="T0" fmla="*/ 262 w 262"/>
                  <a:gd name="T1" fmla="*/ 65 h 65"/>
                  <a:gd name="T2" fmla="*/ 38 w 262"/>
                  <a:gd name="T3" fmla="*/ 65 h 65"/>
                  <a:gd name="T4" fmla="*/ 0 w 262"/>
                  <a:gd name="T5" fmla="*/ 0 h 65"/>
                  <a:gd name="T6" fmla="*/ 262 w 262"/>
                  <a:gd name="T7" fmla="*/ 0 h 65"/>
                  <a:gd name="T8" fmla="*/ 262 w 262"/>
                  <a:gd name="T9" fmla="*/ 65 h 65"/>
                </a:gdLst>
                <a:ahLst/>
                <a:cxnLst>
                  <a:cxn ang="0">
                    <a:pos x="T0" y="T1"/>
                  </a:cxn>
                  <a:cxn ang="0">
                    <a:pos x="T2" y="T3"/>
                  </a:cxn>
                  <a:cxn ang="0">
                    <a:pos x="T4" y="T5"/>
                  </a:cxn>
                  <a:cxn ang="0">
                    <a:pos x="T6" y="T7"/>
                  </a:cxn>
                  <a:cxn ang="0">
                    <a:pos x="T8" y="T9"/>
                  </a:cxn>
                </a:cxnLst>
                <a:rect l="0" t="0" r="r" b="b"/>
                <a:pathLst>
                  <a:path w="262" h="65">
                    <a:moveTo>
                      <a:pt x="262" y="65"/>
                    </a:moveTo>
                    <a:lnTo>
                      <a:pt x="38" y="65"/>
                    </a:lnTo>
                    <a:lnTo>
                      <a:pt x="0" y="0"/>
                    </a:lnTo>
                    <a:lnTo>
                      <a:pt x="262" y="0"/>
                    </a:lnTo>
                    <a:lnTo>
                      <a:pt x="262" y="65"/>
                    </a:lnTo>
                    <a:close/>
                  </a:path>
                </a:pathLst>
              </a:custGeom>
              <a:solidFill>
                <a:schemeClr val="accent3">
                  <a:lumMod val="7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3" name="iS1ide-任意多边形: 形状 22"/>
              <p:cNvSpPr/>
              <p:nvPr/>
            </p:nvSpPr>
            <p:spPr bwMode="auto">
              <a:xfrm>
                <a:off x="5217661" y="4198499"/>
                <a:ext cx="1770684" cy="537826"/>
              </a:xfrm>
              <a:custGeom>
                <a:avLst/>
                <a:gdLst>
                  <a:gd name="T0" fmla="*/ 263 w 263"/>
                  <a:gd name="T1" fmla="*/ 65 h 65"/>
                  <a:gd name="T2" fmla="*/ 38 w 263"/>
                  <a:gd name="T3" fmla="*/ 65 h 65"/>
                  <a:gd name="T4" fmla="*/ 0 w 263"/>
                  <a:gd name="T5" fmla="*/ 0 h 65"/>
                  <a:gd name="T6" fmla="*/ 263 w 263"/>
                  <a:gd name="T7" fmla="*/ 0 h 65"/>
                  <a:gd name="T8" fmla="*/ 263 w 263"/>
                  <a:gd name="T9" fmla="*/ 65 h 65"/>
                </a:gdLst>
                <a:ahLst/>
                <a:cxnLst>
                  <a:cxn ang="0">
                    <a:pos x="T0" y="T1"/>
                  </a:cxn>
                  <a:cxn ang="0">
                    <a:pos x="T2" y="T3"/>
                  </a:cxn>
                  <a:cxn ang="0">
                    <a:pos x="T4" y="T5"/>
                  </a:cxn>
                  <a:cxn ang="0">
                    <a:pos x="T6" y="T7"/>
                  </a:cxn>
                  <a:cxn ang="0">
                    <a:pos x="T8" y="T9"/>
                  </a:cxn>
                </a:cxnLst>
                <a:rect l="0" t="0" r="r" b="b"/>
                <a:pathLst>
                  <a:path w="263" h="65">
                    <a:moveTo>
                      <a:pt x="263" y="65"/>
                    </a:moveTo>
                    <a:lnTo>
                      <a:pt x="38" y="65"/>
                    </a:lnTo>
                    <a:lnTo>
                      <a:pt x="0" y="0"/>
                    </a:lnTo>
                    <a:lnTo>
                      <a:pt x="263" y="0"/>
                    </a:lnTo>
                    <a:lnTo>
                      <a:pt x="263" y="65"/>
                    </a:lnTo>
                    <a:close/>
                  </a:path>
                </a:pathLst>
              </a:custGeom>
              <a:solidFill>
                <a:schemeClr val="accent3"/>
              </a:solidFill>
              <a:ln>
                <a:noFill/>
              </a:ln>
            </p:spPr>
            <p:txBody>
              <a:bodyPr vert="horz" wrap="square" lIns="91440" tIns="45720" rIns="91440" bIns="45720" anchor="ctr" anchorCtr="1" compatLnSpc="1">
                <a:normAutofit/>
              </a:bodyPr>
              <a:lstStyle/>
              <a:p>
                <a:pPr algn="ctr">
                  <a:lnSpc>
                    <a:spcPct val="120000"/>
                  </a:lnSpc>
                </a:pPr>
                <a:r>
                  <a:rPr lang="zh-CN" altLang="en-US" sz="12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2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200"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4" name="iS1ide-任意多边形: 形状 23"/>
              <p:cNvSpPr/>
              <p:nvPr/>
            </p:nvSpPr>
            <p:spPr bwMode="auto">
              <a:xfrm>
                <a:off x="4465980" y="3577937"/>
                <a:ext cx="2796681" cy="537826"/>
              </a:xfrm>
              <a:custGeom>
                <a:avLst/>
                <a:gdLst>
                  <a:gd name="T0" fmla="*/ 338 w 338"/>
                  <a:gd name="T1" fmla="*/ 65 h 65"/>
                  <a:gd name="T2" fmla="*/ 0 w 338"/>
                  <a:gd name="T3" fmla="*/ 65 h 65"/>
                  <a:gd name="T4" fmla="*/ 75 w 338"/>
                  <a:gd name="T5" fmla="*/ 0 h 65"/>
                  <a:gd name="T6" fmla="*/ 338 w 338"/>
                  <a:gd name="T7" fmla="*/ 0 h 65"/>
                  <a:gd name="T8" fmla="*/ 338 w 338"/>
                  <a:gd name="T9" fmla="*/ 65 h 65"/>
                </a:gdLst>
                <a:ahLst/>
                <a:cxnLst>
                  <a:cxn ang="0">
                    <a:pos x="T0" y="T1"/>
                  </a:cxn>
                  <a:cxn ang="0">
                    <a:pos x="T2" y="T3"/>
                  </a:cxn>
                  <a:cxn ang="0">
                    <a:pos x="T4" y="T5"/>
                  </a:cxn>
                  <a:cxn ang="0">
                    <a:pos x="T6" y="T7"/>
                  </a:cxn>
                  <a:cxn ang="0">
                    <a:pos x="T8" y="T9"/>
                  </a:cxn>
                </a:cxnLst>
                <a:rect l="0" t="0" r="r" b="b"/>
                <a:pathLst>
                  <a:path w="338" h="65">
                    <a:moveTo>
                      <a:pt x="338" y="65"/>
                    </a:moveTo>
                    <a:lnTo>
                      <a:pt x="0" y="65"/>
                    </a:lnTo>
                    <a:lnTo>
                      <a:pt x="75" y="0"/>
                    </a:lnTo>
                    <a:lnTo>
                      <a:pt x="338" y="0"/>
                    </a:lnTo>
                    <a:lnTo>
                      <a:pt x="338" y="65"/>
                    </a:lnTo>
                    <a:close/>
                  </a:path>
                </a:pathLst>
              </a:custGeom>
              <a:solidFill>
                <a:schemeClr val="accent3"/>
              </a:solidFill>
              <a:ln>
                <a:noFill/>
              </a:ln>
            </p:spPr>
            <p:txBody>
              <a:bodyPr vert="horz" wrap="none" lIns="91440" tIns="45720" rIns="91440" bIns="45720" anchor="ctr" anchorCtr="1" compatLnSpc="1">
                <a:normAutofit/>
              </a:bodyPr>
              <a:lstStyle/>
              <a:p>
                <a:pPr algn="ctr"/>
                <a:r>
                  <a:rPr lang="zh-CN" altLang="en-US" sz="1600" b="1" dirty="0">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5" name="iS1ide-Oval 22"/>
              <p:cNvSpPr/>
              <p:nvPr/>
            </p:nvSpPr>
            <p:spPr bwMode="auto">
              <a:xfrm>
                <a:off x="3456527" y="3437273"/>
                <a:ext cx="1117020" cy="1108743"/>
              </a:xfrm>
              <a:prstGeom prst="ellipse">
                <a:avLst/>
              </a:prstGeom>
              <a:solidFill>
                <a:schemeClr val="accent3"/>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6" name="iS1ide-Oval 23"/>
              <p:cNvSpPr/>
              <p:nvPr/>
            </p:nvSpPr>
            <p:spPr bwMode="auto">
              <a:xfrm>
                <a:off x="3580642" y="3561388"/>
                <a:ext cx="868794" cy="86051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1" compatLnSpc="1">
                <a:normAutofit/>
              </a:bodyPr>
              <a:lstStyle/>
              <a:p>
                <a:pPr algn="ctr"/>
                <a:r>
                  <a:rPr lang="en-US" altLang="zh-CN" sz="2400">
                    <a:solidFill>
                      <a:schemeClr val="accent3">
                        <a:lumMod val="100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03</a:t>
                </a:r>
              </a:p>
            </p:txBody>
          </p:sp>
          <p:sp>
            <p:nvSpPr>
              <p:cNvPr id="27" name="iS1ide-任意多边形: 形状 26"/>
              <p:cNvSpPr/>
              <p:nvPr/>
            </p:nvSpPr>
            <p:spPr bwMode="auto">
              <a:xfrm>
                <a:off x="4010901" y="4463274"/>
                <a:ext cx="41374" cy="570923"/>
              </a:xfrm>
              <a:custGeom>
                <a:avLst/>
                <a:gdLst>
                  <a:gd name="T0" fmla="*/ 1 w 2"/>
                  <a:gd name="T1" fmla="*/ 33 h 33"/>
                  <a:gd name="T2" fmla="*/ 0 w 2"/>
                  <a:gd name="T3" fmla="*/ 33 h 33"/>
                  <a:gd name="T4" fmla="*/ 0 w 2"/>
                  <a:gd name="T5" fmla="*/ 0 h 33"/>
                  <a:gd name="T6" fmla="*/ 1 w 2"/>
                  <a:gd name="T7" fmla="*/ 0 h 33"/>
                  <a:gd name="T8" fmla="*/ 2 w 2"/>
                  <a:gd name="T9" fmla="*/ 0 h 33"/>
                  <a:gd name="T10" fmla="*/ 2 w 2"/>
                  <a:gd name="T11" fmla="*/ 33 h 33"/>
                  <a:gd name="T12" fmla="*/ 1 w 2"/>
                  <a:gd name="T13" fmla="*/ 33 h 33"/>
                </a:gdLst>
                <a:ahLst/>
                <a:cxnLst>
                  <a:cxn ang="0">
                    <a:pos x="T0" y="T1"/>
                  </a:cxn>
                  <a:cxn ang="0">
                    <a:pos x="T2" y="T3"/>
                  </a:cxn>
                  <a:cxn ang="0">
                    <a:pos x="T4" y="T5"/>
                  </a:cxn>
                  <a:cxn ang="0">
                    <a:pos x="T6" y="T7"/>
                  </a:cxn>
                  <a:cxn ang="0">
                    <a:pos x="T8" y="T9"/>
                  </a:cxn>
                  <a:cxn ang="0">
                    <a:pos x="T10" y="T11"/>
                  </a:cxn>
                  <a:cxn ang="0">
                    <a:pos x="T12" y="T13"/>
                  </a:cxn>
                </a:cxnLst>
                <a:rect l="0" t="0" r="r" b="b"/>
                <a:pathLst>
                  <a:path w="2" h="33">
                    <a:moveTo>
                      <a:pt x="1" y="33"/>
                    </a:moveTo>
                    <a:cubicBezTo>
                      <a:pt x="1" y="33"/>
                      <a:pt x="0" y="33"/>
                      <a:pt x="0" y="33"/>
                    </a:cubicBezTo>
                    <a:cubicBezTo>
                      <a:pt x="0" y="0"/>
                      <a:pt x="0" y="0"/>
                      <a:pt x="0" y="0"/>
                    </a:cubicBezTo>
                    <a:cubicBezTo>
                      <a:pt x="0" y="0"/>
                      <a:pt x="1" y="0"/>
                      <a:pt x="1" y="0"/>
                    </a:cubicBezTo>
                    <a:cubicBezTo>
                      <a:pt x="1" y="0"/>
                      <a:pt x="2" y="0"/>
                      <a:pt x="2" y="0"/>
                    </a:cubicBezTo>
                    <a:cubicBezTo>
                      <a:pt x="2" y="33"/>
                      <a:pt x="2" y="33"/>
                      <a:pt x="2" y="33"/>
                    </a:cubicBezTo>
                    <a:cubicBezTo>
                      <a:pt x="2" y="33"/>
                      <a:pt x="1" y="33"/>
                      <a:pt x="1" y="33"/>
                    </a:cubicBezTo>
                    <a:close/>
                  </a:path>
                </a:pathLst>
              </a:custGeom>
              <a:solidFill>
                <a:schemeClr val="accent3"/>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8" name="iS1ide-Oval 25"/>
              <p:cNvSpPr/>
              <p:nvPr/>
            </p:nvSpPr>
            <p:spPr bwMode="auto">
              <a:xfrm>
                <a:off x="3961256" y="4943178"/>
                <a:ext cx="140664" cy="157212"/>
              </a:xfrm>
              <a:prstGeom prst="ellipse">
                <a:avLst/>
              </a:prstGeom>
              <a:solidFill>
                <a:schemeClr val="accent3"/>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2" name="组合 11"/>
            <p:cNvGrpSpPr/>
            <p:nvPr/>
          </p:nvGrpSpPr>
          <p:grpSpPr>
            <a:xfrm>
              <a:off x="9029250" y="2398395"/>
              <a:ext cx="2275409" cy="1405679"/>
              <a:chOff x="9149183" y="1903956"/>
              <a:chExt cx="2275409" cy="1405679"/>
            </a:xfrm>
          </p:grpSpPr>
          <p:sp>
            <p:nvSpPr>
              <p:cNvPr id="19" name="iS1ide-文本框 45"/>
              <p:cNvSpPr txBox="1"/>
              <p:nvPr/>
            </p:nvSpPr>
            <p:spPr>
              <a:xfrm>
                <a:off x="9149183" y="1903956"/>
                <a:ext cx="2275409" cy="276999"/>
              </a:xfrm>
              <a:prstGeom prst="rect">
                <a:avLst/>
              </a:prstGeom>
              <a:noFill/>
            </p:spPr>
            <p:txBody>
              <a:bodyPr wrap="none" lIns="0" tIns="0" rIns="0" bIns="0">
                <a:noAutofit/>
              </a:bodyPr>
              <a:lstStyle/>
              <a:p>
                <a:r>
                  <a:rPr lang="zh-CN" altLang="en-US" sz="2000" b="1">
                    <a:solidFill>
                      <a:schemeClr val="accent2"/>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0" name="iS1ide-Rectangle 17"/>
              <p:cNvSpPr/>
              <p:nvPr/>
            </p:nvSpPr>
            <p:spPr>
              <a:xfrm>
                <a:off x="9149183" y="2373994"/>
                <a:ext cx="2275409" cy="935641"/>
              </a:xfrm>
              <a:prstGeom prst="rect">
                <a:avLst/>
              </a:prstGeom>
            </p:spPr>
            <p:txBody>
              <a:bodyPr wrap="square" lIns="0" tIns="0" rIns="0" bIns="0" anchor="t" anchorCtr="0">
                <a:noAutofit/>
              </a:bodyPr>
              <a:lstStyle/>
              <a:p>
                <a:pPr>
                  <a:lnSpc>
                    <a:spcPct val="120000"/>
                  </a:lnSpc>
                </a:pPr>
                <a:r>
                  <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p>
            </p:txBody>
          </p:sp>
        </p:grpSp>
        <p:grpSp>
          <p:nvGrpSpPr>
            <p:cNvPr id="13" name="组合 12"/>
            <p:cNvGrpSpPr/>
            <p:nvPr/>
          </p:nvGrpSpPr>
          <p:grpSpPr>
            <a:xfrm>
              <a:off x="873239" y="1066245"/>
              <a:ext cx="2278881" cy="1405679"/>
              <a:chOff x="226567" y="1979542"/>
              <a:chExt cx="2278881" cy="1405679"/>
            </a:xfrm>
          </p:grpSpPr>
          <p:sp>
            <p:nvSpPr>
              <p:cNvPr id="17" name="iS1ide-文本框 41"/>
              <p:cNvSpPr txBox="1"/>
              <p:nvPr/>
            </p:nvSpPr>
            <p:spPr>
              <a:xfrm>
                <a:off x="226567" y="1979542"/>
                <a:ext cx="2278881" cy="276999"/>
              </a:xfrm>
              <a:prstGeom prst="rect">
                <a:avLst/>
              </a:prstGeom>
              <a:noFill/>
            </p:spPr>
            <p:txBody>
              <a:bodyPr wrap="none" lIns="0" tIns="0" rIns="0" bIns="0">
                <a:noAutofit/>
              </a:bodyPr>
              <a:lstStyle/>
              <a:p>
                <a:pPr algn="r"/>
                <a:r>
                  <a:rPr lang="zh-CN" altLang="en-US" sz="2000" b="1" dirty="0">
                    <a:solidFill>
                      <a:schemeClr val="accent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18" name="iS1ide-Rectangle 15"/>
              <p:cNvSpPr/>
              <p:nvPr/>
            </p:nvSpPr>
            <p:spPr>
              <a:xfrm>
                <a:off x="226567" y="2449580"/>
                <a:ext cx="2278881" cy="935641"/>
              </a:xfrm>
              <a:prstGeom prst="rect">
                <a:avLst/>
              </a:prstGeom>
            </p:spPr>
            <p:txBody>
              <a:bodyPr wrap="square" lIns="0" tIns="0" rIns="0" bIns="0" anchor="t" anchorCtr="0">
                <a:noAutofit/>
              </a:bodyPr>
              <a:lstStyle/>
              <a:p>
                <a:pPr algn="r">
                  <a:lnSpc>
                    <a:spcPct val="120000"/>
                  </a:lnSpc>
                </a:pPr>
                <a:r>
                  <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p>
            </p:txBody>
          </p:sp>
        </p:grpSp>
        <p:grpSp>
          <p:nvGrpSpPr>
            <p:cNvPr id="14" name="组合 13"/>
            <p:cNvGrpSpPr/>
            <p:nvPr/>
          </p:nvGrpSpPr>
          <p:grpSpPr>
            <a:xfrm>
              <a:off x="909716" y="3664345"/>
              <a:ext cx="2242404" cy="1405679"/>
              <a:chOff x="226567" y="4072373"/>
              <a:chExt cx="2242404" cy="1405679"/>
            </a:xfrm>
          </p:grpSpPr>
          <p:sp>
            <p:nvSpPr>
              <p:cNvPr id="15" name="iS1ide-文本框 43"/>
              <p:cNvSpPr txBox="1"/>
              <p:nvPr/>
            </p:nvSpPr>
            <p:spPr>
              <a:xfrm>
                <a:off x="226567" y="4072373"/>
                <a:ext cx="2242404" cy="276999"/>
              </a:xfrm>
              <a:prstGeom prst="rect">
                <a:avLst/>
              </a:prstGeom>
              <a:noFill/>
            </p:spPr>
            <p:txBody>
              <a:bodyPr wrap="none" lIns="0" tIns="0" rIns="0" bIns="0">
                <a:noAutofit/>
              </a:bodyPr>
              <a:lstStyle/>
              <a:p>
                <a:pPr algn="r"/>
                <a:r>
                  <a:rPr lang="zh-CN" altLang="en-US" sz="2000" b="1" dirty="0">
                    <a:solidFill>
                      <a:schemeClr val="accent3"/>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16" name="iS1ide-Rectangle 13"/>
              <p:cNvSpPr/>
              <p:nvPr/>
            </p:nvSpPr>
            <p:spPr>
              <a:xfrm>
                <a:off x="226567" y="4542411"/>
                <a:ext cx="2242404" cy="935641"/>
              </a:xfrm>
              <a:prstGeom prst="rect">
                <a:avLst/>
              </a:prstGeom>
            </p:spPr>
            <p:txBody>
              <a:bodyPr wrap="square" lIns="0" tIns="0" rIns="0" bIns="0" anchor="t" anchorCtr="0">
                <a:noAutofit/>
              </a:bodyPr>
              <a:lstStyle/>
              <a:p>
                <a:pPr algn="r">
                  <a:lnSpc>
                    <a:spcPct val="120000"/>
                  </a:lnSpc>
                </a:pPr>
                <a:r>
                  <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p>
            </p:txBody>
          </p:sp>
        </p:gr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个人信息</a:t>
            </a:r>
          </a:p>
        </p:txBody>
      </p:sp>
      <p:grpSp>
        <p:nvGrpSpPr>
          <p:cNvPr id="8" name="11c8c7bc-61aa-4d43-ba79-1ad1272efd51"/>
          <p:cNvGrpSpPr>
            <a:grpSpLocks noChangeAspect="1"/>
          </p:cNvGrpSpPr>
          <p:nvPr/>
        </p:nvGrpSpPr>
        <p:grpSpPr>
          <a:xfrm>
            <a:off x="1286910" y="1797932"/>
            <a:ext cx="9618180" cy="3851028"/>
            <a:chOff x="4465638" y="3763963"/>
            <a:chExt cx="15451137" cy="6186487"/>
          </a:xfrm>
        </p:grpSpPr>
        <p:sp>
          <p:nvSpPr>
            <p:cNvPr id="9" name="is1ide-Freeform: Shape 2"/>
            <p:cNvSpPr/>
            <p:nvPr/>
          </p:nvSpPr>
          <p:spPr bwMode="auto">
            <a:xfrm>
              <a:off x="4465638" y="6907213"/>
              <a:ext cx="3556000" cy="2428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175" y="0"/>
                    <a:pt x="4508" y="6511"/>
                    <a:pt x="3163" y="12415"/>
                  </a:cubicBezTo>
                  <a:cubicBezTo>
                    <a:pt x="2426" y="15650"/>
                    <a:pt x="1360" y="18729"/>
                    <a:pt x="0" y="21599"/>
                  </a:cubicBezTo>
                  <a:lnTo>
                    <a:pt x="21600" y="21599"/>
                  </a:lnTo>
                  <a:cubicBezTo>
                    <a:pt x="20239" y="18729"/>
                    <a:pt x="19173" y="15650"/>
                    <a:pt x="18436" y="12415"/>
                  </a:cubicBezTo>
                  <a:cubicBezTo>
                    <a:pt x="17091" y="6511"/>
                    <a:pt x="15424" y="0"/>
                    <a:pt x="10800" y="0"/>
                  </a:cubicBezTo>
                  <a:close/>
                </a:path>
              </a:pathLst>
            </a:custGeom>
            <a:solidFill>
              <a:schemeClr val="accent1">
                <a:alpha val="70000"/>
              </a:schemeClr>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 name="is1ide-Freeform: Shape 3"/>
            <p:cNvSpPr/>
            <p:nvPr/>
          </p:nvSpPr>
          <p:spPr bwMode="auto">
            <a:xfrm>
              <a:off x="6850063" y="5532438"/>
              <a:ext cx="3556000" cy="3803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149" y="0"/>
                    <a:pt x="4045" y="4019"/>
                    <a:pt x="3163" y="7928"/>
                  </a:cubicBezTo>
                  <a:cubicBezTo>
                    <a:pt x="2135" y="12489"/>
                    <a:pt x="1080" y="17046"/>
                    <a:pt x="0" y="21600"/>
                  </a:cubicBezTo>
                  <a:lnTo>
                    <a:pt x="21600" y="21600"/>
                  </a:lnTo>
                  <a:cubicBezTo>
                    <a:pt x="20519" y="17046"/>
                    <a:pt x="19464" y="12489"/>
                    <a:pt x="18436" y="7928"/>
                  </a:cubicBezTo>
                  <a:cubicBezTo>
                    <a:pt x="17554" y="4019"/>
                    <a:pt x="15450" y="0"/>
                    <a:pt x="10800" y="0"/>
                  </a:cubicBezTo>
                  <a:close/>
                </a:path>
              </a:pathLst>
            </a:custGeom>
            <a:solidFill>
              <a:schemeClr val="accent2">
                <a:alpha val="70000"/>
              </a:schemeClr>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1" name="is1ide-Freeform: Shape 4"/>
            <p:cNvSpPr/>
            <p:nvPr/>
          </p:nvSpPr>
          <p:spPr bwMode="auto">
            <a:xfrm>
              <a:off x="9242425" y="7621588"/>
              <a:ext cx="3556000" cy="171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5879" y="0"/>
                    <a:pt x="5931" y="11296"/>
                    <a:pt x="3163" y="17598"/>
                  </a:cubicBezTo>
                  <a:cubicBezTo>
                    <a:pt x="2360" y="19429"/>
                    <a:pt x="1260" y="20819"/>
                    <a:pt x="0" y="21600"/>
                  </a:cubicBezTo>
                  <a:lnTo>
                    <a:pt x="21600" y="21600"/>
                  </a:lnTo>
                  <a:cubicBezTo>
                    <a:pt x="20339" y="20819"/>
                    <a:pt x="19239" y="19429"/>
                    <a:pt x="18436" y="17598"/>
                  </a:cubicBezTo>
                  <a:cubicBezTo>
                    <a:pt x="15668" y="11296"/>
                    <a:pt x="15720" y="0"/>
                    <a:pt x="10800" y="0"/>
                  </a:cubicBezTo>
                  <a:close/>
                </a:path>
              </a:pathLst>
            </a:custGeom>
            <a:solidFill>
              <a:schemeClr val="accent3">
                <a:alpha val="70000"/>
              </a:schemeClr>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2" name="is1ide-Freeform: Shape 5"/>
            <p:cNvSpPr/>
            <p:nvPr/>
          </p:nvSpPr>
          <p:spPr bwMode="auto">
            <a:xfrm>
              <a:off x="11550650" y="6473825"/>
              <a:ext cx="3556000" cy="2862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174" y="0"/>
                    <a:pt x="4243" y="5400"/>
                    <a:pt x="3163" y="10538"/>
                  </a:cubicBezTo>
                  <a:cubicBezTo>
                    <a:pt x="2368" y="14322"/>
                    <a:pt x="1309" y="18015"/>
                    <a:pt x="0" y="21600"/>
                  </a:cubicBezTo>
                  <a:lnTo>
                    <a:pt x="21600" y="21600"/>
                  </a:lnTo>
                  <a:cubicBezTo>
                    <a:pt x="20290" y="18015"/>
                    <a:pt x="19231" y="14322"/>
                    <a:pt x="18436" y="10538"/>
                  </a:cubicBezTo>
                  <a:cubicBezTo>
                    <a:pt x="17356" y="5400"/>
                    <a:pt x="15425" y="0"/>
                    <a:pt x="10800" y="0"/>
                  </a:cubicBezTo>
                  <a:close/>
                </a:path>
              </a:pathLst>
            </a:custGeom>
            <a:solidFill>
              <a:schemeClr val="accent4">
                <a:alpha val="70000"/>
              </a:schemeClr>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3" name="is1ide-Freeform: Shape 6"/>
            <p:cNvSpPr/>
            <p:nvPr/>
          </p:nvSpPr>
          <p:spPr bwMode="auto">
            <a:xfrm>
              <a:off x="13950950" y="7437438"/>
              <a:ext cx="3556000" cy="1898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056" y="0"/>
                    <a:pt x="5367" y="9280"/>
                    <a:pt x="3163" y="15885"/>
                  </a:cubicBezTo>
                  <a:cubicBezTo>
                    <a:pt x="2408" y="18148"/>
                    <a:pt x="1324" y="20101"/>
                    <a:pt x="0" y="21600"/>
                  </a:cubicBezTo>
                  <a:lnTo>
                    <a:pt x="21600" y="21600"/>
                  </a:lnTo>
                  <a:cubicBezTo>
                    <a:pt x="20275" y="20101"/>
                    <a:pt x="19191" y="18148"/>
                    <a:pt x="18436" y="15885"/>
                  </a:cubicBezTo>
                  <a:cubicBezTo>
                    <a:pt x="16232" y="9280"/>
                    <a:pt x="15543" y="0"/>
                    <a:pt x="10800" y="0"/>
                  </a:cubicBezTo>
                  <a:close/>
                </a:path>
              </a:pathLst>
            </a:custGeom>
            <a:solidFill>
              <a:schemeClr val="accent5">
                <a:alpha val="70000"/>
              </a:schemeClr>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4" name="is1ide-Freeform: Shape 7"/>
            <p:cNvSpPr/>
            <p:nvPr/>
          </p:nvSpPr>
          <p:spPr bwMode="auto">
            <a:xfrm>
              <a:off x="16360775" y="6907213"/>
              <a:ext cx="3556000" cy="2428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175" y="0"/>
                    <a:pt x="4508" y="6511"/>
                    <a:pt x="3163" y="12415"/>
                  </a:cubicBezTo>
                  <a:cubicBezTo>
                    <a:pt x="2426" y="15650"/>
                    <a:pt x="1360" y="18729"/>
                    <a:pt x="0" y="21599"/>
                  </a:cubicBezTo>
                  <a:lnTo>
                    <a:pt x="21600" y="21599"/>
                  </a:lnTo>
                  <a:cubicBezTo>
                    <a:pt x="20239" y="18729"/>
                    <a:pt x="19173" y="15650"/>
                    <a:pt x="18436" y="12415"/>
                  </a:cubicBezTo>
                  <a:cubicBezTo>
                    <a:pt x="17091" y="6511"/>
                    <a:pt x="15424" y="0"/>
                    <a:pt x="10800" y="0"/>
                  </a:cubicBezTo>
                  <a:close/>
                </a:path>
              </a:pathLst>
            </a:custGeom>
            <a:solidFill>
              <a:schemeClr val="accent6">
                <a:alpha val="70000"/>
              </a:schemeClr>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5" name="is1ide-Freeform: Shape 8"/>
            <p:cNvSpPr/>
            <p:nvPr/>
          </p:nvSpPr>
          <p:spPr bwMode="auto">
            <a:xfrm>
              <a:off x="5613400" y="9521825"/>
              <a:ext cx="1258888"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zh-CN" altLang="en-US" sz="160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16" name="is1ide-Freeform: Shape 9"/>
            <p:cNvSpPr/>
            <p:nvPr/>
          </p:nvSpPr>
          <p:spPr bwMode="auto">
            <a:xfrm>
              <a:off x="7999413" y="9521825"/>
              <a:ext cx="1258887"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zh-CN" altLang="en-US" sz="160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17" name="is1ide-Freeform: Shape 10"/>
            <p:cNvSpPr/>
            <p:nvPr/>
          </p:nvSpPr>
          <p:spPr bwMode="auto">
            <a:xfrm>
              <a:off x="10406063" y="9521825"/>
              <a:ext cx="1260475"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zh-CN" altLang="en-US" sz="160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18" name="is1ide-Freeform: Shape 11"/>
            <p:cNvSpPr/>
            <p:nvPr/>
          </p:nvSpPr>
          <p:spPr bwMode="auto">
            <a:xfrm>
              <a:off x="12725400" y="9521825"/>
              <a:ext cx="1258888"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zh-CN" altLang="en-US" sz="160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19" name="îṥļîḑé-Freeform: Shape 12"/>
            <p:cNvSpPr/>
            <p:nvPr/>
          </p:nvSpPr>
          <p:spPr bwMode="auto">
            <a:xfrm>
              <a:off x="15116175" y="9521825"/>
              <a:ext cx="1258888"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zh-CN" altLang="en-US" sz="160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20" name="îṥļîḑé-Freeform: Shape 13"/>
            <p:cNvSpPr/>
            <p:nvPr/>
          </p:nvSpPr>
          <p:spPr bwMode="auto">
            <a:xfrm>
              <a:off x="17505363" y="9521825"/>
              <a:ext cx="1260475"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zh-CN" altLang="en-US" sz="1600">
                  <a:solidFill>
                    <a:schemeClr val="tx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21" name="îṥļîḑé-Freeform: Shape 14"/>
            <p:cNvSpPr/>
            <p:nvPr/>
          </p:nvSpPr>
          <p:spPr bwMode="auto">
            <a:xfrm>
              <a:off x="5683250" y="5456238"/>
              <a:ext cx="1119188" cy="1257300"/>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1"/>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2" name="îṥļîḑé-Freeform: Shape 15"/>
            <p:cNvSpPr/>
            <p:nvPr/>
          </p:nvSpPr>
          <p:spPr bwMode="auto">
            <a:xfrm>
              <a:off x="5891213" y="5729288"/>
              <a:ext cx="679450"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145</a:t>
              </a:r>
            </a:p>
          </p:txBody>
        </p:sp>
        <p:sp>
          <p:nvSpPr>
            <p:cNvPr id="23" name="îṥļîḑé-Freeform: Shape 16"/>
            <p:cNvSpPr/>
            <p:nvPr/>
          </p:nvSpPr>
          <p:spPr bwMode="auto">
            <a:xfrm>
              <a:off x="7997825" y="3763963"/>
              <a:ext cx="1265238" cy="1420812"/>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600"/>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8" y="12624"/>
                    <a:pt x="20638" y="6553"/>
                    <a:pt x="16796" y="2808"/>
                  </a:cubicBezTo>
                  <a:cubicBezTo>
                    <a:pt x="14875" y="936"/>
                    <a:pt x="12357" y="0"/>
                    <a:pt x="9839" y="0"/>
                  </a:cubicBezTo>
                  <a:close/>
                </a:path>
              </a:pathLst>
            </a:custGeom>
            <a:solidFill>
              <a:schemeClr val="accent2"/>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4" name="îṥļîḑé-Freeform: Shape 17"/>
            <p:cNvSpPr/>
            <p:nvPr/>
          </p:nvSpPr>
          <p:spPr bwMode="auto">
            <a:xfrm>
              <a:off x="8135938" y="4119563"/>
              <a:ext cx="962025"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7.450</a:t>
              </a:r>
            </a:p>
          </p:txBody>
        </p:sp>
        <p:sp>
          <p:nvSpPr>
            <p:cNvPr id="25" name="îṥļîḑé-Freeform: Shape 18"/>
            <p:cNvSpPr/>
            <p:nvPr/>
          </p:nvSpPr>
          <p:spPr bwMode="auto">
            <a:xfrm>
              <a:off x="10431463" y="6069013"/>
              <a:ext cx="1119187" cy="1257300"/>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3"/>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6" name="îṥļîḑé-Freeform: Shape 19"/>
            <p:cNvSpPr/>
            <p:nvPr/>
          </p:nvSpPr>
          <p:spPr bwMode="auto">
            <a:xfrm>
              <a:off x="10731500" y="6342063"/>
              <a:ext cx="492125"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80</a:t>
              </a:r>
            </a:p>
          </p:txBody>
        </p:sp>
        <p:sp>
          <p:nvSpPr>
            <p:cNvPr id="27" name="îṥļîḑé-Freeform: Shape 20"/>
            <p:cNvSpPr/>
            <p:nvPr/>
          </p:nvSpPr>
          <p:spPr bwMode="auto">
            <a:xfrm>
              <a:off x="12649200" y="4903788"/>
              <a:ext cx="1120775" cy="1257300"/>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4"/>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8" name="îṥļîḑé-Freeform: Shape 21"/>
            <p:cNvSpPr/>
            <p:nvPr/>
          </p:nvSpPr>
          <p:spPr bwMode="auto">
            <a:xfrm>
              <a:off x="12857163" y="5176838"/>
              <a:ext cx="679450"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300</a:t>
              </a:r>
            </a:p>
          </p:txBody>
        </p:sp>
        <p:sp>
          <p:nvSpPr>
            <p:cNvPr id="29" name="îṥļîḑé-Freeform: Shape 22"/>
            <p:cNvSpPr/>
            <p:nvPr/>
          </p:nvSpPr>
          <p:spPr bwMode="auto">
            <a:xfrm>
              <a:off x="15035213" y="5845175"/>
              <a:ext cx="1119187" cy="1258888"/>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5"/>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0" name="îṥļîḑé-Freeform: Shape 23"/>
            <p:cNvSpPr/>
            <p:nvPr/>
          </p:nvSpPr>
          <p:spPr bwMode="auto">
            <a:xfrm>
              <a:off x="15336838" y="6118225"/>
              <a:ext cx="490537"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65</a:t>
              </a:r>
            </a:p>
          </p:txBody>
        </p:sp>
        <p:sp>
          <p:nvSpPr>
            <p:cNvPr id="31" name="îṥļîḑé-Freeform: Shape 24"/>
            <p:cNvSpPr/>
            <p:nvPr/>
          </p:nvSpPr>
          <p:spPr bwMode="auto">
            <a:xfrm>
              <a:off x="17395825" y="5364163"/>
              <a:ext cx="1119188" cy="1257300"/>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6"/>
            </a:solidFill>
            <a:ln>
              <a:noFill/>
            </a:ln>
            <a:effec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2" name="îṥļîḑé-Freeform: Shape 25"/>
            <p:cNvSpPr/>
            <p:nvPr/>
          </p:nvSpPr>
          <p:spPr bwMode="auto">
            <a:xfrm>
              <a:off x="17602200" y="5637213"/>
              <a:ext cx="681038"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245</a:t>
              </a: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个人信息</a:t>
            </a:r>
          </a:p>
        </p:txBody>
      </p:sp>
      <p:grpSp>
        <p:nvGrpSpPr>
          <p:cNvPr id="8" name="0e6995ff-7793-46d4-a544-d16085d1f0e6"/>
          <p:cNvGrpSpPr>
            <a:grpSpLocks noChangeAspect="1"/>
          </p:cNvGrpSpPr>
          <p:nvPr/>
        </p:nvGrpSpPr>
        <p:grpSpPr>
          <a:xfrm>
            <a:off x="3226548" y="1230313"/>
            <a:ext cx="5844428" cy="7323137"/>
            <a:chOff x="3226548" y="1230313"/>
            <a:chExt cx="5844428" cy="7323137"/>
          </a:xfrm>
        </p:grpSpPr>
        <p:grpSp>
          <p:nvGrpSpPr>
            <p:cNvPr id="9" name="Group 2"/>
            <p:cNvGrpSpPr/>
            <p:nvPr/>
          </p:nvGrpSpPr>
          <p:grpSpPr>
            <a:xfrm>
              <a:off x="5888038" y="1230313"/>
              <a:ext cx="354013" cy="7323137"/>
              <a:chOff x="5888038" y="1230313"/>
              <a:chExt cx="354013" cy="7323137"/>
            </a:xfrm>
          </p:grpSpPr>
          <p:sp>
            <p:nvSpPr>
              <p:cNvPr id="51" name="íṡľíḍè-Rectangle 44"/>
              <p:cNvSpPr/>
              <p:nvPr/>
            </p:nvSpPr>
            <p:spPr bwMode="auto">
              <a:xfrm>
                <a:off x="5916613" y="1384300"/>
                <a:ext cx="300038" cy="7169150"/>
              </a:xfrm>
              <a:prstGeom prst="rect">
                <a:avLst/>
              </a:prstGeom>
              <a:gradFill>
                <a:gsLst>
                  <a:gs pos="15000">
                    <a:schemeClr val="bg2"/>
                  </a:gs>
                  <a:gs pos="100000">
                    <a:schemeClr val="bg2">
                      <a:lumMod val="60000"/>
                      <a:lumOff val="40000"/>
                    </a:schemeClr>
                  </a:gs>
                </a:gsLst>
                <a:lin ang="10800000" scaled="0"/>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2" name="íṡľíḍè-Rectangle 45"/>
              <p:cNvSpPr/>
              <p:nvPr/>
            </p:nvSpPr>
            <p:spPr bwMode="auto">
              <a:xfrm>
                <a:off x="5888038" y="1230313"/>
                <a:ext cx="354013" cy="255588"/>
              </a:xfrm>
              <a:prstGeom prst="rect">
                <a:avLst/>
              </a:prstGeom>
              <a:gradFill>
                <a:gsLst>
                  <a:gs pos="15000">
                    <a:schemeClr val="tx2"/>
                  </a:gs>
                  <a:gs pos="100000">
                    <a:schemeClr val="tx2">
                      <a:lumMod val="60000"/>
                      <a:lumOff val="40000"/>
                    </a:schemeClr>
                  </a:gs>
                </a:gsLst>
                <a:lin ang="10800000" scaled="0"/>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10" name="íṡľíḍè-Rectangle 3"/>
            <p:cNvSpPr/>
            <p:nvPr/>
          </p:nvSpPr>
          <p:spPr bwMode="auto">
            <a:xfrm>
              <a:off x="5916613" y="2390775"/>
              <a:ext cx="300038" cy="287338"/>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1" name="íṡľíḍè-Rectangle 4"/>
            <p:cNvSpPr/>
            <p:nvPr/>
          </p:nvSpPr>
          <p:spPr bwMode="auto">
            <a:xfrm>
              <a:off x="5916613" y="4572000"/>
              <a:ext cx="300038" cy="290513"/>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12" name="Group 5"/>
            <p:cNvGrpSpPr/>
            <p:nvPr/>
          </p:nvGrpSpPr>
          <p:grpSpPr>
            <a:xfrm>
              <a:off x="3494088" y="3925888"/>
              <a:ext cx="3324225" cy="884238"/>
              <a:chOff x="3494088" y="3925888"/>
              <a:chExt cx="3324225" cy="884238"/>
            </a:xfrm>
          </p:grpSpPr>
          <p:sp>
            <p:nvSpPr>
              <p:cNvPr id="49" name="íṡľíḍè-Freeform: Shape 42"/>
              <p:cNvSpPr/>
              <p:nvPr/>
            </p:nvSpPr>
            <p:spPr bwMode="auto">
              <a:xfrm>
                <a:off x="3494088" y="3925888"/>
                <a:ext cx="3324225" cy="884238"/>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3"/>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0" name="íṡľíḍè-Freeform: Shape 43"/>
              <p:cNvSpPr/>
              <p:nvPr/>
            </p:nvSpPr>
            <p:spPr bwMode="auto">
              <a:xfrm>
                <a:off x="3590926" y="40100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13" name="íṡľíḍè-Rectangle 6"/>
            <p:cNvSpPr/>
            <p:nvPr/>
          </p:nvSpPr>
          <p:spPr bwMode="auto">
            <a:xfrm>
              <a:off x="5916613" y="3468688"/>
              <a:ext cx="300038" cy="287338"/>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4" name="íṡľíḍè-Rectangle 7"/>
            <p:cNvSpPr/>
            <p:nvPr/>
          </p:nvSpPr>
          <p:spPr bwMode="auto">
            <a:xfrm>
              <a:off x="5916613" y="5649913"/>
              <a:ext cx="300038" cy="288925"/>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15" name="Group 8"/>
            <p:cNvGrpSpPr/>
            <p:nvPr/>
          </p:nvGrpSpPr>
          <p:grpSpPr>
            <a:xfrm>
              <a:off x="5486401" y="4994275"/>
              <a:ext cx="3322638" cy="882650"/>
              <a:chOff x="5486401" y="4994275"/>
              <a:chExt cx="3322638" cy="882650"/>
            </a:xfrm>
          </p:grpSpPr>
          <p:sp>
            <p:nvSpPr>
              <p:cNvPr id="47" name="íṡľíḍè-Freeform: Shape 40"/>
              <p:cNvSpPr/>
              <p:nvPr/>
            </p:nvSpPr>
            <p:spPr bwMode="auto">
              <a:xfrm>
                <a:off x="5486401" y="4994275"/>
                <a:ext cx="3322638" cy="882650"/>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4"/>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8" name="íṡľíḍè-Freeform: Shape 41"/>
              <p:cNvSpPr/>
              <p:nvPr/>
            </p:nvSpPr>
            <p:spPr bwMode="auto">
              <a:xfrm>
                <a:off x="5581651" y="50768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6" name="Group 9"/>
            <p:cNvGrpSpPr/>
            <p:nvPr/>
          </p:nvGrpSpPr>
          <p:grpSpPr>
            <a:xfrm>
              <a:off x="3494088" y="1728788"/>
              <a:ext cx="3324225" cy="884238"/>
              <a:chOff x="3494088" y="1728788"/>
              <a:chExt cx="3324225" cy="884238"/>
            </a:xfrm>
          </p:grpSpPr>
          <p:sp>
            <p:nvSpPr>
              <p:cNvPr id="45" name="íṡľíḍè-Freeform: Shape 38"/>
              <p:cNvSpPr/>
              <p:nvPr/>
            </p:nvSpPr>
            <p:spPr bwMode="auto">
              <a:xfrm>
                <a:off x="3494088" y="1728788"/>
                <a:ext cx="3324225" cy="884238"/>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6" name="íṡľíḍè-Freeform: Shape 39"/>
              <p:cNvSpPr/>
              <p:nvPr/>
            </p:nvSpPr>
            <p:spPr bwMode="auto">
              <a:xfrm>
                <a:off x="3590926" y="18129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7" name="Group 10"/>
            <p:cNvGrpSpPr/>
            <p:nvPr/>
          </p:nvGrpSpPr>
          <p:grpSpPr>
            <a:xfrm>
              <a:off x="5486401" y="2797175"/>
              <a:ext cx="3322638" cy="882650"/>
              <a:chOff x="5486401" y="2797175"/>
              <a:chExt cx="3322638" cy="882650"/>
            </a:xfrm>
          </p:grpSpPr>
          <p:sp>
            <p:nvSpPr>
              <p:cNvPr id="43" name="íṡľíḍè-Freeform: Shape 36"/>
              <p:cNvSpPr/>
              <p:nvPr/>
            </p:nvSpPr>
            <p:spPr bwMode="auto">
              <a:xfrm>
                <a:off x="5486401" y="2797175"/>
                <a:ext cx="3322638" cy="882650"/>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2"/>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4" name="íṡľíḍè-Freeform: Shape 37"/>
              <p:cNvSpPr/>
              <p:nvPr/>
            </p:nvSpPr>
            <p:spPr bwMode="auto">
              <a:xfrm>
                <a:off x="5581651" y="28797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18" name="íṡľíḍè-TextBox 11"/>
            <p:cNvSpPr txBox="1"/>
            <p:nvPr/>
          </p:nvSpPr>
          <p:spPr>
            <a:xfrm>
              <a:off x="7073800" y="1667729"/>
              <a:ext cx="1415772" cy="338554"/>
            </a:xfrm>
            <a:prstGeom prst="rect">
              <a:avLst/>
            </a:prstGeom>
            <a:noFill/>
          </p:spPr>
          <p:txBody>
            <a:bodyPr wrap="none">
              <a:noAutofit/>
            </a:bodyPr>
            <a:lstStyle/>
            <a:p>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19" name="íṡľíḍè-Rectangle 12"/>
            <p:cNvSpPr/>
            <p:nvPr/>
          </p:nvSpPr>
          <p:spPr>
            <a:xfrm>
              <a:off x="7073800" y="2124906"/>
              <a:ext cx="1971776" cy="553998"/>
            </a:xfrm>
            <a:prstGeom prst="rect">
              <a:avLst/>
            </a:prstGeom>
            <a:noFill/>
          </p:spPr>
          <p:txBody>
            <a:bodyPr wrap="square">
              <a:noAutofit/>
            </a:bodyPr>
            <a:lstStyle/>
            <a:p>
              <a:pP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0" name="íṡľíḍè-TextBox 13"/>
            <p:cNvSpPr txBox="1"/>
            <p:nvPr/>
          </p:nvSpPr>
          <p:spPr>
            <a:xfrm>
              <a:off x="4483000" y="1985229"/>
              <a:ext cx="954107" cy="400110"/>
            </a:xfrm>
            <a:prstGeom prst="rect">
              <a:avLst/>
            </a:prstGeom>
            <a:noFill/>
          </p:spPr>
          <p:txBody>
            <a:bodyPr wrap="none">
              <a:normAutofit/>
            </a:bodyPr>
            <a:lstStyle/>
            <a:p>
              <a:r>
                <a:rPr lang="zh-CN" altLang="en-US" sz="2000" b="1">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grpSp>
          <p:nvGrpSpPr>
            <p:cNvPr id="21" name="Group 14"/>
            <p:cNvGrpSpPr/>
            <p:nvPr/>
          </p:nvGrpSpPr>
          <p:grpSpPr>
            <a:xfrm>
              <a:off x="3918263" y="1981200"/>
              <a:ext cx="463238" cy="403317"/>
              <a:chOff x="1482726" y="3625850"/>
              <a:chExt cx="319088" cy="277813"/>
            </a:xfrm>
            <a:solidFill>
              <a:schemeClr val="bg1"/>
            </a:solidFill>
          </p:grpSpPr>
          <p:sp>
            <p:nvSpPr>
              <p:cNvPr id="41" name="íṡľíḍè-Freeform: Shape 34"/>
              <p:cNvSpPr/>
              <p:nvPr/>
            </p:nvSpPr>
            <p:spPr bwMode="auto">
              <a:xfrm>
                <a:off x="1482726" y="3625850"/>
                <a:ext cx="319088" cy="277813"/>
              </a:xfrm>
              <a:custGeom>
                <a:avLst/>
                <a:gdLst>
                  <a:gd name="T0" fmla="*/ 108 w 120"/>
                  <a:gd name="T1" fmla="*/ 0 h 104"/>
                  <a:gd name="T2" fmla="*/ 12 w 120"/>
                  <a:gd name="T3" fmla="*/ 0 h 104"/>
                  <a:gd name="T4" fmla="*/ 0 w 120"/>
                  <a:gd name="T5" fmla="*/ 12 h 104"/>
                  <a:gd name="T6" fmla="*/ 0 w 120"/>
                  <a:gd name="T7" fmla="*/ 16 h 104"/>
                  <a:gd name="T8" fmla="*/ 8 w 120"/>
                  <a:gd name="T9" fmla="*/ 27 h 104"/>
                  <a:gd name="T10" fmla="*/ 8 w 120"/>
                  <a:gd name="T11" fmla="*/ 96 h 104"/>
                  <a:gd name="T12" fmla="*/ 16 w 120"/>
                  <a:gd name="T13" fmla="*/ 104 h 104"/>
                  <a:gd name="T14" fmla="*/ 104 w 120"/>
                  <a:gd name="T15" fmla="*/ 104 h 104"/>
                  <a:gd name="T16" fmla="*/ 112 w 120"/>
                  <a:gd name="T17" fmla="*/ 96 h 104"/>
                  <a:gd name="T18" fmla="*/ 112 w 120"/>
                  <a:gd name="T19" fmla="*/ 27 h 104"/>
                  <a:gd name="T20" fmla="*/ 120 w 120"/>
                  <a:gd name="T21" fmla="*/ 16 h 104"/>
                  <a:gd name="T22" fmla="*/ 120 w 120"/>
                  <a:gd name="T23" fmla="*/ 12 h 104"/>
                  <a:gd name="T24" fmla="*/ 108 w 120"/>
                  <a:gd name="T25" fmla="*/ 0 h 104"/>
                  <a:gd name="T26" fmla="*/ 8 w 120"/>
                  <a:gd name="T27" fmla="*/ 12 h 104"/>
                  <a:gd name="T28" fmla="*/ 12 w 120"/>
                  <a:gd name="T29" fmla="*/ 8 h 104"/>
                  <a:gd name="T30" fmla="*/ 108 w 120"/>
                  <a:gd name="T31" fmla="*/ 8 h 104"/>
                  <a:gd name="T32" fmla="*/ 112 w 120"/>
                  <a:gd name="T33" fmla="*/ 12 h 104"/>
                  <a:gd name="T34" fmla="*/ 112 w 120"/>
                  <a:gd name="T35" fmla="*/ 16 h 104"/>
                  <a:gd name="T36" fmla="*/ 108 w 120"/>
                  <a:gd name="T37" fmla="*/ 20 h 104"/>
                  <a:gd name="T38" fmla="*/ 108 w 120"/>
                  <a:gd name="T39" fmla="*/ 20 h 104"/>
                  <a:gd name="T40" fmla="*/ 12 w 120"/>
                  <a:gd name="T41" fmla="*/ 20 h 104"/>
                  <a:gd name="T42" fmla="*/ 12 w 120"/>
                  <a:gd name="T43" fmla="*/ 20 h 104"/>
                  <a:gd name="T44" fmla="*/ 8 w 120"/>
                  <a:gd name="T45" fmla="*/ 16 h 104"/>
                  <a:gd name="T46" fmla="*/ 8 w 120"/>
                  <a:gd name="T47" fmla="*/ 12 h 104"/>
                  <a:gd name="T48" fmla="*/ 16 w 120"/>
                  <a:gd name="T49" fmla="*/ 96 h 104"/>
                  <a:gd name="T50" fmla="*/ 16 w 120"/>
                  <a:gd name="T51" fmla="*/ 28 h 104"/>
                  <a:gd name="T52" fmla="*/ 104 w 120"/>
                  <a:gd name="T53" fmla="*/ 28 h 104"/>
                  <a:gd name="T54" fmla="*/ 104 w 120"/>
                  <a:gd name="T55" fmla="*/ 96 h 104"/>
                  <a:gd name="T56" fmla="*/ 16 w 120"/>
                  <a:gd name="T57" fmla="*/ 9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0" h="104">
                    <a:moveTo>
                      <a:pt x="108" y="0"/>
                    </a:moveTo>
                    <a:cubicBezTo>
                      <a:pt x="12" y="0"/>
                      <a:pt x="12" y="0"/>
                      <a:pt x="12" y="0"/>
                    </a:cubicBezTo>
                    <a:cubicBezTo>
                      <a:pt x="5" y="0"/>
                      <a:pt x="0" y="5"/>
                      <a:pt x="0" y="12"/>
                    </a:cubicBezTo>
                    <a:cubicBezTo>
                      <a:pt x="0" y="16"/>
                      <a:pt x="0" y="16"/>
                      <a:pt x="0" y="16"/>
                    </a:cubicBezTo>
                    <a:cubicBezTo>
                      <a:pt x="0" y="21"/>
                      <a:pt x="3" y="26"/>
                      <a:pt x="8" y="27"/>
                    </a:cubicBezTo>
                    <a:cubicBezTo>
                      <a:pt x="8" y="96"/>
                      <a:pt x="8" y="96"/>
                      <a:pt x="8" y="96"/>
                    </a:cubicBezTo>
                    <a:cubicBezTo>
                      <a:pt x="8" y="100"/>
                      <a:pt x="12" y="104"/>
                      <a:pt x="16" y="104"/>
                    </a:cubicBezTo>
                    <a:cubicBezTo>
                      <a:pt x="104" y="104"/>
                      <a:pt x="104" y="104"/>
                      <a:pt x="104" y="104"/>
                    </a:cubicBezTo>
                    <a:cubicBezTo>
                      <a:pt x="108" y="104"/>
                      <a:pt x="112" y="100"/>
                      <a:pt x="112" y="96"/>
                    </a:cubicBezTo>
                    <a:cubicBezTo>
                      <a:pt x="112" y="27"/>
                      <a:pt x="112" y="27"/>
                      <a:pt x="112" y="27"/>
                    </a:cubicBezTo>
                    <a:cubicBezTo>
                      <a:pt x="117" y="26"/>
                      <a:pt x="120" y="21"/>
                      <a:pt x="120" y="16"/>
                    </a:cubicBezTo>
                    <a:cubicBezTo>
                      <a:pt x="120" y="12"/>
                      <a:pt x="120" y="12"/>
                      <a:pt x="120" y="12"/>
                    </a:cubicBezTo>
                    <a:cubicBezTo>
                      <a:pt x="120" y="5"/>
                      <a:pt x="115" y="0"/>
                      <a:pt x="108" y="0"/>
                    </a:cubicBezTo>
                    <a:close/>
                    <a:moveTo>
                      <a:pt x="8" y="12"/>
                    </a:moveTo>
                    <a:cubicBezTo>
                      <a:pt x="8" y="10"/>
                      <a:pt x="10" y="8"/>
                      <a:pt x="12" y="8"/>
                    </a:cubicBezTo>
                    <a:cubicBezTo>
                      <a:pt x="108" y="8"/>
                      <a:pt x="108" y="8"/>
                      <a:pt x="108" y="8"/>
                    </a:cubicBezTo>
                    <a:cubicBezTo>
                      <a:pt x="110" y="8"/>
                      <a:pt x="112" y="10"/>
                      <a:pt x="112" y="12"/>
                    </a:cubicBezTo>
                    <a:cubicBezTo>
                      <a:pt x="112" y="16"/>
                      <a:pt x="112" y="16"/>
                      <a:pt x="112" y="16"/>
                    </a:cubicBezTo>
                    <a:cubicBezTo>
                      <a:pt x="112" y="18"/>
                      <a:pt x="110" y="20"/>
                      <a:pt x="108" y="20"/>
                    </a:cubicBezTo>
                    <a:cubicBezTo>
                      <a:pt x="108" y="20"/>
                      <a:pt x="108" y="20"/>
                      <a:pt x="108" y="20"/>
                    </a:cubicBezTo>
                    <a:cubicBezTo>
                      <a:pt x="12" y="20"/>
                      <a:pt x="12" y="20"/>
                      <a:pt x="12" y="20"/>
                    </a:cubicBezTo>
                    <a:cubicBezTo>
                      <a:pt x="12" y="20"/>
                      <a:pt x="12" y="20"/>
                      <a:pt x="12" y="20"/>
                    </a:cubicBezTo>
                    <a:cubicBezTo>
                      <a:pt x="10" y="20"/>
                      <a:pt x="8" y="18"/>
                      <a:pt x="8" y="16"/>
                    </a:cubicBezTo>
                    <a:lnTo>
                      <a:pt x="8" y="12"/>
                    </a:lnTo>
                    <a:close/>
                    <a:moveTo>
                      <a:pt x="16" y="96"/>
                    </a:moveTo>
                    <a:cubicBezTo>
                      <a:pt x="16" y="28"/>
                      <a:pt x="16" y="28"/>
                      <a:pt x="16" y="28"/>
                    </a:cubicBezTo>
                    <a:cubicBezTo>
                      <a:pt x="104" y="28"/>
                      <a:pt x="104" y="28"/>
                      <a:pt x="104" y="28"/>
                    </a:cubicBezTo>
                    <a:cubicBezTo>
                      <a:pt x="104" y="96"/>
                      <a:pt x="104" y="96"/>
                      <a:pt x="104" y="96"/>
                    </a:cubicBezTo>
                    <a:lnTo>
                      <a:pt x="16" y="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2" name="íṡľíḍè-Freeform: Shape 35"/>
              <p:cNvSpPr/>
              <p:nvPr/>
            </p:nvSpPr>
            <p:spPr bwMode="auto">
              <a:xfrm>
                <a:off x="1600201" y="3732213"/>
                <a:ext cx="84138" cy="22225"/>
              </a:xfrm>
              <a:custGeom>
                <a:avLst/>
                <a:gdLst>
                  <a:gd name="T0" fmla="*/ 28 w 32"/>
                  <a:gd name="T1" fmla="*/ 0 h 8"/>
                  <a:gd name="T2" fmla="*/ 4 w 32"/>
                  <a:gd name="T3" fmla="*/ 0 h 8"/>
                  <a:gd name="T4" fmla="*/ 0 w 32"/>
                  <a:gd name="T5" fmla="*/ 4 h 8"/>
                  <a:gd name="T6" fmla="*/ 4 w 32"/>
                  <a:gd name="T7" fmla="*/ 8 h 8"/>
                  <a:gd name="T8" fmla="*/ 28 w 32"/>
                  <a:gd name="T9" fmla="*/ 8 h 8"/>
                  <a:gd name="T10" fmla="*/ 32 w 32"/>
                  <a:gd name="T11" fmla="*/ 4 h 8"/>
                  <a:gd name="T12" fmla="*/ 28 w 32"/>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32" h="8">
                    <a:moveTo>
                      <a:pt x="28" y="0"/>
                    </a:moveTo>
                    <a:cubicBezTo>
                      <a:pt x="4" y="0"/>
                      <a:pt x="4" y="0"/>
                      <a:pt x="4" y="0"/>
                    </a:cubicBezTo>
                    <a:cubicBezTo>
                      <a:pt x="2" y="0"/>
                      <a:pt x="0" y="2"/>
                      <a:pt x="0" y="4"/>
                    </a:cubicBezTo>
                    <a:cubicBezTo>
                      <a:pt x="0" y="6"/>
                      <a:pt x="2" y="8"/>
                      <a:pt x="4" y="8"/>
                    </a:cubicBezTo>
                    <a:cubicBezTo>
                      <a:pt x="28" y="8"/>
                      <a:pt x="28" y="8"/>
                      <a:pt x="28" y="8"/>
                    </a:cubicBezTo>
                    <a:cubicBezTo>
                      <a:pt x="30" y="8"/>
                      <a:pt x="32" y="6"/>
                      <a:pt x="32" y="4"/>
                    </a:cubicBezTo>
                    <a:cubicBezTo>
                      <a:pt x="32" y="2"/>
                      <a:pt x="30" y="0"/>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22" name="íṡľíḍè-TextBox 15"/>
            <p:cNvSpPr txBox="1"/>
            <p:nvPr/>
          </p:nvSpPr>
          <p:spPr>
            <a:xfrm>
              <a:off x="3842028" y="2759929"/>
              <a:ext cx="1415772" cy="338554"/>
            </a:xfrm>
            <a:prstGeom prst="rect">
              <a:avLst/>
            </a:prstGeom>
            <a:noFill/>
          </p:spPr>
          <p:txBody>
            <a:bodyPr wrap="none">
              <a:noAutofit/>
            </a:bodyPr>
            <a:lstStyle/>
            <a:p>
              <a:pPr algn="r"/>
              <a:r>
                <a:rPr lang="zh-CN" altLang="en-US" sz="2000" b="1"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3" name="íṡľíḍè-Rectangle 16"/>
            <p:cNvSpPr/>
            <p:nvPr/>
          </p:nvSpPr>
          <p:spPr>
            <a:xfrm>
              <a:off x="3226548" y="3217106"/>
              <a:ext cx="2031252" cy="553998"/>
            </a:xfrm>
            <a:prstGeom prst="rect">
              <a:avLst/>
            </a:prstGeom>
            <a:noFill/>
          </p:spPr>
          <p:txBody>
            <a:bodyPr wrap="square">
              <a:noAutofit/>
            </a:bodyPr>
            <a:lstStyle/>
            <a:p>
              <a:pPr algn="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4" name="íṡľíḍè-TextBox 17"/>
            <p:cNvSpPr txBox="1"/>
            <p:nvPr/>
          </p:nvSpPr>
          <p:spPr>
            <a:xfrm>
              <a:off x="7099200" y="3852129"/>
              <a:ext cx="1415772" cy="338554"/>
            </a:xfrm>
            <a:prstGeom prst="rect">
              <a:avLst/>
            </a:prstGeom>
            <a:noFill/>
          </p:spPr>
          <p:txBody>
            <a:bodyPr wrap="none">
              <a:noAutofit/>
            </a:bodyPr>
            <a:lstStyle/>
            <a:p>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5" name="íṡľíḍè-Rectangle 18"/>
            <p:cNvSpPr/>
            <p:nvPr/>
          </p:nvSpPr>
          <p:spPr>
            <a:xfrm>
              <a:off x="7099200" y="4309306"/>
              <a:ext cx="1971776" cy="553998"/>
            </a:xfrm>
            <a:prstGeom prst="rect">
              <a:avLst/>
            </a:prstGeom>
            <a:noFill/>
          </p:spPr>
          <p:txBody>
            <a:bodyPr wrap="square">
              <a:noAutofit/>
            </a:bodyPr>
            <a:lstStyle/>
            <a:p>
              <a:pP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6" name="íṡľíḍè-TextBox 19"/>
            <p:cNvSpPr txBox="1"/>
            <p:nvPr/>
          </p:nvSpPr>
          <p:spPr>
            <a:xfrm>
              <a:off x="3867428" y="4944329"/>
              <a:ext cx="1415772" cy="338554"/>
            </a:xfrm>
            <a:prstGeom prst="rect">
              <a:avLst/>
            </a:prstGeom>
            <a:noFill/>
          </p:spPr>
          <p:txBody>
            <a:bodyPr wrap="none">
              <a:noAutofit/>
            </a:bodyPr>
            <a:lstStyle/>
            <a:p>
              <a:pPr algn="r"/>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7" name="íṡľíḍè-Rectangle 20"/>
            <p:cNvSpPr/>
            <p:nvPr/>
          </p:nvSpPr>
          <p:spPr>
            <a:xfrm>
              <a:off x="3251948" y="5401506"/>
              <a:ext cx="2031252" cy="553998"/>
            </a:xfrm>
            <a:prstGeom prst="rect">
              <a:avLst/>
            </a:prstGeom>
            <a:noFill/>
          </p:spPr>
          <p:txBody>
            <a:bodyPr wrap="square">
              <a:noAutofit/>
            </a:bodyPr>
            <a:lstStyle/>
            <a:p>
              <a:pPr algn="r">
                <a:lnSpc>
                  <a:spcPct val="120000"/>
                </a:lnSpc>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28" name="Group 21"/>
            <p:cNvGrpSpPr/>
            <p:nvPr/>
          </p:nvGrpSpPr>
          <p:grpSpPr>
            <a:xfrm>
              <a:off x="5811201" y="3022601"/>
              <a:ext cx="508480" cy="444500"/>
              <a:chOff x="9344026" y="4030663"/>
              <a:chExt cx="239713" cy="209551"/>
            </a:xfrm>
            <a:solidFill>
              <a:schemeClr val="bg1"/>
            </a:solidFill>
          </p:grpSpPr>
          <p:sp>
            <p:nvSpPr>
              <p:cNvPr id="39" name="íṡľíḍè-Freeform: Shape 32"/>
              <p:cNvSpPr/>
              <p:nvPr/>
            </p:nvSpPr>
            <p:spPr bwMode="auto">
              <a:xfrm>
                <a:off x="9344026" y="4030663"/>
                <a:ext cx="239713" cy="179388"/>
              </a:xfrm>
              <a:custGeom>
                <a:avLst/>
                <a:gdLst>
                  <a:gd name="T0" fmla="*/ 56 w 64"/>
                  <a:gd name="T1" fmla="*/ 18 h 48"/>
                  <a:gd name="T2" fmla="*/ 56 w 64"/>
                  <a:gd name="T3" fmla="*/ 18 h 48"/>
                  <a:gd name="T4" fmla="*/ 38 w 64"/>
                  <a:gd name="T5" fmla="*/ 0 h 48"/>
                  <a:gd name="T6" fmla="*/ 22 w 64"/>
                  <a:gd name="T7" fmla="*/ 9 h 48"/>
                  <a:gd name="T8" fmla="*/ 18 w 64"/>
                  <a:gd name="T9" fmla="*/ 8 h 48"/>
                  <a:gd name="T10" fmla="*/ 8 w 64"/>
                  <a:gd name="T11" fmla="*/ 18 h 48"/>
                  <a:gd name="T12" fmla="*/ 8 w 64"/>
                  <a:gd name="T13" fmla="*/ 18 h 48"/>
                  <a:gd name="T14" fmla="*/ 0 w 64"/>
                  <a:gd name="T15" fmla="*/ 32 h 48"/>
                  <a:gd name="T16" fmla="*/ 16 w 64"/>
                  <a:gd name="T17" fmla="*/ 48 h 48"/>
                  <a:gd name="T18" fmla="*/ 20 w 64"/>
                  <a:gd name="T19" fmla="*/ 48 h 48"/>
                  <a:gd name="T20" fmla="*/ 20 w 64"/>
                  <a:gd name="T21" fmla="*/ 44 h 48"/>
                  <a:gd name="T22" fmla="*/ 16 w 64"/>
                  <a:gd name="T23" fmla="*/ 44 h 48"/>
                  <a:gd name="T24" fmla="*/ 4 w 64"/>
                  <a:gd name="T25" fmla="*/ 32 h 48"/>
                  <a:gd name="T26" fmla="*/ 10 w 64"/>
                  <a:gd name="T27" fmla="*/ 22 h 48"/>
                  <a:gd name="T28" fmla="*/ 12 w 64"/>
                  <a:gd name="T29" fmla="*/ 21 h 48"/>
                  <a:gd name="T30" fmla="*/ 12 w 64"/>
                  <a:gd name="T31" fmla="*/ 18 h 48"/>
                  <a:gd name="T32" fmla="*/ 12 w 64"/>
                  <a:gd name="T33" fmla="*/ 18 h 48"/>
                  <a:gd name="T34" fmla="*/ 18 w 64"/>
                  <a:gd name="T35" fmla="*/ 12 h 48"/>
                  <a:gd name="T36" fmla="*/ 21 w 64"/>
                  <a:gd name="T37" fmla="*/ 13 h 48"/>
                  <a:gd name="T38" fmla="*/ 24 w 64"/>
                  <a:gd name="T39" fmla="*/ 14 h 48"/>
                  <a:gd name="T40" fmla="*/ 26 w 64"/>
                  <a:gd name="T41" fmla="*/ 11 h 48"/>
                  <a:gd name="T42" fmla="*/ 38 w 64"/>
                  <a:gd name="T43" fmla="*/ 4 h 48"/>
                  <a:gd name="T44" fmla="*/ 52 w 64"/>
                  <a:gd name="T45" fmla="*/ 18 h 48"/>
                  <a:gd name="T46" fmla="*/ 52 w 64"/>
                  <a:gd name="T47" fmla="*/ 18 h 48"/>
                  <a:gd name="T48" fmla="*/ 52 w 64"/>
                  <a:gd name="T49" fmla="*/ 21 h 48"/>
                  <a:gd name="T50" fmla="*/ 54 w 64"/>
                  <a:gd name="T51" fmla="*/ 22 h 48"/>
                  <a:gd name="T52" fmla="*/ 60 w 64"/>
                  <a:gd name="T53" fmla="*/ 32 h 48"/>
                  <a:gd name="T54" fmla="*/ 48 w 64"/>
                  <a:gd name="T55" fmla="*/ 44 h 48"/>
                  <a:gd name="T56" fmla="*/ 44 w 64"/>
                  <a:gd name="T57" fmla="*/ 44 h 48"/>
                  <a:gd name="T58" fmla="*/ 44 w 64"/>
                  <a:gd name="T59" fmla="*/ 48 h 48"/>
                  <a:gd name="T60" fmla="*/ 48 w 64"/>
                  <a:gd name="T61" fmla="*/ 48 h 48"/>
                  <a:gd name="T62" fmla="*/ 64 w 64"/>
                  <a:gd name="T63" fmla="*/ 32 h 48"/>
                  <a:gd name="T64" fmla="*/ 56 w 64"/>
                  <a:gd name="T65" fmla="*/ 1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 h="48">
                    <a:moveTo>
                      <a:pt x="56" y="18"/>
                    </a:moveTo>
                    <a:cubicBezTo>
                      <a:pt x="56" y="18"/>
                      <a:pt x="56" y="18"/>
                      <a:pt x="56" y="18"/>
                    </a:cubicBezTo>
                    <a:cubicBezTo>
                      <a:pt x="56" y="8"/>
                      <a:pt x="48" y="0"/>
                      <a:pt x="38" y="0"/>
                    </a:cubicBezTo>
                    <a:cubicBezTo>
                      <a:pt x="31" y="0"/>
                      <a:pt x="26" y="4"/>
                      <a:pt x="22" y="9"/>
                    </a:cubicBezTo>
                    <a:cubicBezTo>
                      <a:pt x="21" y="8"/>
                      <a:pt x="20" y="8"/>
                      <a:pt x="18" y="8"/>
                    </a:cubicBezTo>
                    <a:cubicBezTo>
                      <a:pt x="12" y="8"/>
                      <a:pt x="8" y="12"/>
                      <a:pt x="8" y="18"/>
                    </a:cubicBezTo>
                    <a:cubicBezTo>
                      <a:pt x="8" y="18"/>
                      <a:pt x="8" y="18"/>
                      <a:pt x="8" y="18"/>
                    </a:cubicBezTo>
                    <a:cubicBezTo>
                      <a:pt x="3" y="21"/>
                      <a:pt x="0" y="26"/>
                      <a:pt x="0" y="32"/>
                    </a:cubicBezTo>
                    <a:cubicBezTo>
                      <a:pt x="0" y="41"/>
                      <a:pt x="7" y="48"/>
                      <a:pt x="16" y="48"/>
                    </a:cubicBezTo>
                    <a:cubicBezTo>
                      <a:pt x="20" y="48"/>
                      <a:pt x="20" y="48"/>
                      <a:pt x="20" y="48"/>
                    </a:cubicBezTo>
                    <a:cubicBezTo>
                      <a:pt x="20" y="44"/>
                      <a:pt x="20" y="44"/>
                      <a:pt x="20" y="44"/>
                    </a:cubicBezTo>
                    <a:cubicBezTo>
                      <a:pt x="16" y="44"/>
                      <a:pt x="16" y="44"/>
                      <a:pt x="16" y="44"/>
                    </a:cubicBezTo>
                    <a:cubicBezTo>
                      <a:pt x="9" y="44"/>
                      <a:pt x="4" y="39"/>
                      <a:pt x="4" y="32"/>
                    </a:cubicBezTo>
                    <a:cubicBezTo>
                      <a:pt x="4" y="28"/>
                      <a:pt x="6" y="24"/>
                      <a:pt x="10" y="22"/>
                    </a:cubicBezTo>
                    <a:cubicBezTo>
                      <a:pt x="12" y="21"/>
                      <a:pt x="12" y="21"/>
                      <a:pt x="12" y="21"/>
                    </a:cubicBezTo>
                    <a:cubicBezTo>
                      <a:pt x="12" y="18"/>
                      <a:pt x="12" y="18"/>
                      <a:pt x="12" y="18"/>
                    </a:cubicBezTo>
                    <a:cubicBezTo>
                      <a:pt x="12" y="18"/>
                      <a:pt x="12" y="18"/>
                      <a:pt x="12" y="18"/>
                    </a:cubicBezTo>
                    <a:cubicBezTo>
                      <a:pt x="12" y="15"/>
                      <a:pt x="15" y="12"/>
                      <a:pt x="18" y="12"/>
                    </a:cubicBezTo>
                    <a:cubicBezTo>
                      <a:pt x="19" y="12"/>
                      <a:pt x="20" y="12"/>
                      <a:pt x="21" y="13"/>
                    </a:cubicBezTo>
                    <a:cubicBezTo>
                      <a:pt x="24" y="14"/>
                      <a:pt x="24" y="14"/>
                      <a:pt x="24" y="14"/>
                    </a:cubicBezTo>
                    <a:cubicBezTo>
                      <a:pt x="26" y="11"/>
                      <a:pt x="26" y="11"/>
                      <a:pt x="26" y="11"/>
                    </a:cubicBezTo>
                    <a:cubicBezTo>
                      <a:pt x="28" y="7"/>
                      <a:pt x="33" y="4"/>
                      <a:pt x="38" y="4"/>
                    </a:cubicBezTo>
                    <a:cubicBezTo>
                      <a:pt x="46" y="4"/>
                      <a:pt x="52" y="10"/>
                      <a:pt x="52" y="18"/>
                    </a:cubicBezTo>
                    <a:cubicBezTo>
                      <a:pt x="52" y="18"/>
                      <a:pt x="52" y="18"/>
                      <a:pt x="52" y="18"/>
                    </a:cubicBezTo>
                    <a:cubicBezTo>
                      <a:pt x="52" y="21"/>
                      <a:pt x="52" y="21"/>
                      <a:pt x="52" y="21"/>
                    </a:cubicBezTo>
                    <a:cubicBezTo>
                      <a:pt x="54" y="22"/>
                      <a:pt x="54" y="22"/>
                      <a:pt x="54" y="22"/>
                    </a:cubicBezTo>
                    <a:cubicBezTo>
                      <a:pt x="58" y="24"/>
                      <a:pt x="60" y="28"/>
                      <a:pt x="60" y="32"/>
                    </a:cubicBezTo>
                    <a:cubicBezTo>
                      <a:pt x="60" y="39"/>
                      <a:pt x="55" y="44"/>
                      <a:pt x="48" y="44"/>
                    </a:cubicBezTo>
                    <a:cubicBezTo>
                      <a:pt x="44" y="44"/>
                      <a:pt x="44" y="44"/>
                      <a:pt x="44" y="44"/>
                    </a:cubicBezTo>
                    <a:cubicBezTo>
                      <a:pt x="44" y="48"/>
                      <a:pt x="44" y="48"/>
                      <a:pt x="44" y="48"/>
                    </a:cubicBezTo>
                    <a:cubicBezTo>
                      <a:pt x="48" y="48"/>
                      <a:pt x="48" y="48"/>
                      <a:pt x="48" y="48"/>
                    </a:cubicBezTo>
                    <a:cubicBezTo>
                      <a:pt x="57" y="48"/>
                      <a:pt x="64" y="41"/>
                      <a:pt x="64" y="32"/>
                    </a:cubicBezTo>
                    <a:cubicBezTo>
                      <a:pt x="64" y="26"/>
                      <a:pt x="61" y="21"/>
                      <a:pt x="56"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0" name="íṡľíḍè-Freeform: Shape 33"/>
              <p:cNvSpPr/>
              <p:nvPr/>
            </p:nvSpPr>
            <p:spPr bwMode="auto">
              <a:xfrm>
                <a:off x="9418638" y="4105276"/>
                <a:ext cx="90488" cy="134938"/>
              </a:xfrm>
              <a:custGeom>
                <a:avLst/>
                <a:gdLst>
                  <a:gd name="T0" fmla="*/ 28 w 57"/>
                  <a:gd name="T1" fmla="*/ 0 h 85"/>
                  <a:gd name="T2" fmla="*/ 0 w 57"/>
                  <a:gd name="T3" fmla="*/ 38 h 85"/>
                  <a:gd name="T4" fmla="*/ 19 w 57"/>
                  <a:gd name="T5" fmla="*/ 38 h 85"/>
                  <a:gd name="T6" fmla="*/ 19 w 57"/>
                  <a:gd name="T7" fmla="*/ 85 h 85"/>
                  <a:gd name="T8" fmla="*/ 38 w 57"/>
                  <a:gd name="T9" fmla="*/ 85 h 85"/>
                  <a:gd name="T10" fmla="*/ 38 w 57"/>
                  <a:gd name="T11" fmla="*/ 38 h 85"/>
                  <a:gd name="T12" fmla="*/ 57 w 57"/>
                  <a:gd name="T13" fmla="*/ 38 h 85"/>
                  <a:gd name="T14" fmla="*/ 28 w 57"/>
                  <a:gd name="T15" fmla="*/ 0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85">
                    <a:moveTo>
                      <a:pt x="28" y="0"/>
                    </a:moveTo>
                    <a:lnTo>
                      <a:pt x="0" y="38"/>
                    </a:lnTo>
                    <a:lnTo>
                      <a:pt x="19" y="38"/>
                    </a:lnTo>
                    <a:lnTo>
                      <a:pt x="19" y="85"/>
                    </a:lnTo>
                    <a:lnTo>
                      <a:pt x="38" y="85"/>
                    </a:lnTo>
                    <a:lnTo>
                      <a:pt x="38" y="38"/>
                    </a:lnTo>
                    <a:lnTo>
                      <a:pt x="57" y="38"/>
                    </a:lnTo>
                    <a:lnTo>
                      <a:pt x="2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29" name="Group 22"/>
            <p:cNvGrpSpPr/>
            <p:nvPr/>
          </p:nvGrpSpPr>
          <p:grpSpPr>
            <a:xfrm>
              <a:off x="3753764" y="4163936"/>
              <a:ext cx="508479" cy="444500"/>
              <a:chOff x="8863013" y="4030663"/>
              <a:chExt cx="239713" cy="209551"/>
            </a:xfrm>
            <a:solidFill>
              <a:schemeClr val="bg1"/>
            </a:solidFill>
          </p:grpSpPr>
          <p:sp>
            <p:nvSpPr>
              <p:cNvPr id="37" name="íṡľíḍè-Freeform: Shape 30"/>
              <p:cNvSpPr/>
              <p:nvPr/>
            </p:nvSpPr>
            <p:spPr bwMode="auto">
              <a:xfrm>
                <a:off x="8937626" y="4105276"/>
                <a:ext cx="90488" cy="134938"/>
              </a:xfrm>
              <a:custGeom>
                <a:avLst/>
                <a:gdLst>
                  <a:gd name="T0" fmla="*/ 38 w 57"/>
                  <a:gd name="T1" fmla="*/ 0 h 85"/>
                  <a:gd name="T2" fmla="*/ 19 w 57"/>
                  <a:gd name="T3" fmla="*/ 0 h 85"/>
                  <a:gd name="T4" fmla="*/ 19 w 57"/>
                  <a:gd name="T5" fmla="*/ 47 h 85"/>
                  <a:gd name="T6" fmla="*/ 0 w 57"/>
                  <a:gd name="T7" fmla="*/ 47 h 85"/>
                  <a:gd name="T8" fmla="*/ 28 w 57"/>
                  <a:gd name="T9" fmla="*/ 85 h 85"/>
                  <a:gd name="T10" fmla="*/ 57 w 57"/>
                  <a:gd name="T11" fmla="*/ 47 h 85"/>
                  <a:gd name="T12" fmla="*/ 38 w 57"/>
                  <a:gd name="T13" fmla="*/ 47 h 85"/>
                  <a:gd name="T14" fmla="*/ 38 w 57"/>
                  <a:gd name="T15" fmla="*/ 0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85">
                    <a:moveTo>
                      <a:pt x="38" y="0"/>
                    </a:moveTo>
                    <a:lnTo>
                      <a:pt x="19" y="0"/>
                    </a:lnTo>
                    <a:lnTo>
                      <a:pt x="19" y="47"/>
                    </a:lnTo>
                    <a:lnTo>
                      <a:pt x="0" y="47"/>
                    </a:lnTo>
                    <a:lnTo>
                      <a:pt x="28" y="85"/>
                    </a:lnTo>
                    <a:lnTo>
                      <a:pt x="57" y="47"/>
                    </a:lnTo>
                    <a:lnTo>
                      <a:pt x="38" y="47"/>
                    </a:lnTo>
                    <a:lnTo>
                      <a:pt x="3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8" name="íṡľíḍè-Freeform: Shape 31"/>
              <p:cNvSpPr/>
              <p:nvPr/>
            </p:nvSpPr>
            <p:spPr bwMode="auto">
              <a:xfrm>
                <a:off x="8863013" y="4030663"/>
                <a:ext cx="239713" cy="179388"/>
              </a:xfrm>
              <a:custGeom>
                <a:avLst/>
                <a:gdLst>
                  <a:gd name="T0" fmla="*/ 56 w 64"/>
                  <a:gd name="T1" fmla="*/ 18 h 48"/>
                  <a:gd name="T2" fmla="*/ 56 w 64"/>
                  <a:gd name="T3" fmla="*/ 18 h 48"/>
                  <a:gd name="T4" fmla="*/ 38 w 64"/>
                  <a:gd name="T5" fmla="*/ 0 h 48"/>
                  <a:gd name="T6" fmla="*/ 22 w 64"/>
                  <a:gd name="T7" fmla="*/ 9 h 48"/>
                  <a:gd name="T8" fmla="*/ 18 w 64"/>
                  <a:gd name="T9" fmla="*/ 8 h 48"/>
                  <a:gd name="T10" fmla="*/ 8 w 64"/>
                  <a:gd name="T11" fmla="*/ 18 h 48"/>
                  <a:gd name="T12" fmla="*/ 8 w 64"/>
                  <a:gd name="T13" fmla="*/ 18 h 48"/>
                  <a:gd name="T14" fmla="*/ 0 w 64"/>
                  <a:gd name="T15" fmla="*/ 32 h 48"/>
                  <a:gd name="T16" fmla="*/ 16 w 64"/>
                  <a:gd name="T17" fmla="*/ 48 h 48"/>
                  <a:gd name="T18" fmla="*/ 16 w 64"/>
                  <a:gd name="T19" fmla="*/ 44 h 48"/>
                  <a:gd name="T20" fmla="*/ 4 w 64"/>
                  <a:gd name="T21" fmla="*/ 32 h 48"/>
                  <a:gd name="T22" fmla="*/ 10 w 64"/>
                  <a:gd name="T23" fmla="*/ 22 h 48"/>
                  <a:gd name="T24" fmla="*/ 12 w 64"/>
                  <a:gd name="T25" fmla="*/ 21 h 48"/>
                  <a:gd name="T26" fmla="*/ 12 w 64"/>
                  <a:gd name="T27" fmla="*/ 18 h 48"/>
                  <a:gd name="T28" fmla="*/ 12 w 64"/>
                  <a:gd name="T29" fmla="*/ 18 h 48"/>
                  <a:gd name="T30" fmla="*/ 18 w 64"/>
                  <a:gd name="T31" fmla="*/ 12 h 48"/>
                  <a:gd name="T32" fmla="*/ 21 w 64"/>
                  <a:gd name="T33" fmla="*/ 13 h 48"/>
                  <a:gd name="T34" fmla="*/ 24 w 64"/>
                  <a:gd name="T35" fmla="*/ 14 h 48"/>
                  <a:gd name="T36" fmla="*/ 26 w 64"/>
                  <a:gd name="T37" fmla="*/ 11 h 48"/>
                  <a:gd name="T38" fmla="*/ 38 w 64"/>
                  <a:gd name="T39" fmla="*/ 4 h 48"/>
                  <a:gd name="T40" fmla="*/ 52 w 64"/>
                  <a:gd name="T41" fmla="*/ 18 h 48"/>
                  <a:gd name="T42" fmla="*/ 52 w 64"/>
                  <a:gd name="T43" fmla="*/ 18 h 48"/>
                  <a:gd name="T44" fmla="*/ 52 w 64"/>
                  <a:gd name="T45" fmla="*/ 21 h 48"/>
                  <a:gd name="T46" fmla="*/ 54 w 64"/>
                  <a:gd name="T47" fmla="*/ 22 h 48"/>
                  <a:gd name="T48" fmla="*/ 60 w 64"/>
                  <a:gd name="T49" fmla="*/ 32 h 48"/>
                  <a:gd name="T50" fmla="*/ 48 w 64"/>
                  <a:gd name="T51" fmla="*/ 44 h 48"/>
                  <a:gd name="T52" fmla="*/ 48 w 64"/>
                  <a:gd name="T53" fmla="*/ 48 h 48"/>
                  <a:gd name="T54" fmla="*/ 64 w 64"/>
                  <a:gd name="T55" fmla="*/ 32 h 48"/>
                  <a:gd name="T56" fmla="*/ 56 w 64"/>
                  <a:gd name="T57" fmla="*/ 1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4" h="48">
                    <a:moveTo>
                      <a:pt x="56" y="18"/>
                    </a:moveTo>
                    <a:cubicBezTo>
                      <a:pt x="56" y="18"/>
                      <a:pt x="56" y="18"/>
                      <a:pt x="56" y="18"/>
                    </a:cubicBezTo>
                    <a:cubicBezTo>
                      <a:pt x="56" y="8"/>
                      <a:pt x="48" y="0"/>
                      <a:pt x="38" y="0"/>
                    </a:cubicBezTo>
                    <a:cubicBezTo>
                      <a:pt x="31" y="0"/>
                      <a:pt x="26" y="4"/>
                      <a:pt x="22" y="9"/>
                    </a:cubicBezTo>
                    <a:cubicBezTo>
                      <a:pt x="21" y="8"/>
                      <a:pt x="20" y="8"/>
                      <a:pt x="18" y="8"/>
                    </a:cubicBezTo>
                    <a:cubicBezTo>
                      <a:pt x="12" y="8"/>
                      <a:pt x="8" y="12"/>
                      <a:pt x="8" y="18"/>
                    </a:cubicBezTo>
                    <a:cubicBezTo>
                      <a:pt x="8" y="18"/>
                      <a:pt x="8" y="18"/>
                      <a:pt x="8" y="18"/>
                    </a:cubicBezTo>
                    <a:cubicBezTo>
                      <a:pt x="3" y="21"/>
                      <a:pt x="0" y="26"/>
                      <a:pt x="0" y="32"/>
                    </a:cubicBezTo>
                    <a:cubicBezTo>
                      <a:pt x="0" y="41"/>
                      <a:pt x="7" y="48"/>
                      <a:pt x="16" y="48"/>
                    </a:cubicBezTo>
                    <a:cubicBezTo>
                      <a:pt x="16" y="44"/>
                      <a:pt x="16" y="44"/>
                      <a:pt x="16" y="44"/>
                    </a:cubicBezTo>
                    <a:cubicBezTo>
                      <a:pt x="9" y="44"/>
                      <a:pt x="4" y="39"/>
                      <a:pt x="4" y="32"/>
                    </a:cubicBezTo>
                    <a:cubicBezTo>
                      <a:pt x="4" y="28"/>
                      <a:pt x="6" y="24"/>
                      <a:pt x="10" y="22"/>
                    </a:cubicBezTo>
                    <a:cubicBezTo>
                      <a:pt x="12" y="21"/>
                      <a:pt x="12" y="21"/>
                      <a:pt x="12" y="21"/>
                    </a:cubicBezTo>
                    <a:cubicBezTo>
                      <a:pt x="12" y="18"/>
                      <a:pt x="12" y="18"/>
                      <a:pt x="12" y="18"/>
                    </a:cubicBezTo>
                    <a:cubicBezTo>
                      <a:pt x="12" y="18"/>
                      <a:pt x="12" y="18"/>
                      <a:pt x="12" y="18"/>
                    </a:cubicBezTo>
                    <a:cubicBezTo>
                      <a:pt x="12" y="15"/>
                      <a:pt x="15" y="12"/>
                      <a:pt x="18" y="12"/>
                    </a:cubicBezTo>
                    <a:cubicBezTo>
                      <a:pt x="19" y="12"/>
                      <a:pt x="20" y="12"/>
                      <a:pt x="21" y="13"/>
                    </a:cubicBezTo>
                    <a:cubicBezTo>
                      <a:pt x="24" y="14"/>
                      <a:pt x="24" y="14"/>
                      <a:pt x="24" y="14"/>
                    </a:cubicBezTo>
                    <a:cubicBezTo>
                      <a:pt x="26" y="11"/>
                      <a:pt x="26" y="11"/>
                      <a:pt x="26" y="11"/>
                    </a:cubicBezTo>
                    <a:cubicBezTo>
                      <a:pt x="28" y="7"/>
                      <a:pt x="33" y="4"/>
                      <a:pt x="38" y="4"/>
                    </a:cubicBezTo>
                    <a:cubicBezTo>
                      <a:pt x="46" y="4"/>
                      <a:pt x="52" y="10"/>
                      <a:pt x="52" y="18"/>
                    </a:cubicBezTo>
                    <a:cubicBezTo>
                      <a:pt x="52" y="18"/>
                      <a:pt x="52" y="18"/>
                      <a:pt x="52" y="18"/>
                    </a:cubicBezTo>
                    <a:cubicBezTo>
                      <a:pt x="52" y="21"/>
                      <a:pt x="52" y="21"/>
                      <a:pt x="52" y="21"/>
                    </a:cubicBezTo>
                    <a:cubicBezTo>
                      <a:pt x="54" y="22"/>
                      <a:pt x="54" y="22"/>
                      <a:pt x="54" y="22"/>
                    </a:cubicBezTo>
                    <a:cubicBezTo>
                      <a:pt x="58" y="24"/>
                      <a:pt x="60" y="28"/>
                      <a:pt x="60" y="32"/>
                    </a:cubicBezTo>
                    <a:cubicBezTo>
                      <a:pt x="60" y="39"/>
                      <a:pt x="55" y="44"/>
                      <a:pt x="48" y="44"/>
                    </a:cubicBezTo>
                    <a:cubicBezTo>
                      <a:pt x="48" y="48"/>
                      <a:pt x="48" y="48"/>
                      <a:pt x="48" y="48"/>
                    </a:cubicBezTo>
                    <a:cubicBezTo>
                      <a:pt x="57" y="48"/>
                      <a:pt x="64" y="41"/>
                      <a:pt x="64" y="32"/>
                    </a:cubicBezTo>
                    <a:cubicBezTo>
                      <a:pt x="64" y="26"/>
                      <a:pt x="61" y="21"/>
                      <a:pt x="56"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30" name="íṡľíḍè-TextBox 23"/>
            <p:cNvSpPr txBox="1"/>
            <p:nvPr/>
          </p:nvSpPr>
          <p:spPr>
            <a:xfrm>
              <a:off x="6413400" y="3028890"/>
              <a:ext cx="954107" cy="400110"/>
            </a:xfrm>
            <a:prstGeom prst="rect">
              <a:avLst/>
            </a:prstGeom>
            <a:noFill/>
          </p:spPr>
          <p:txBody>
            <a:bodyPr wrap="none">
              <a:normAutofit/>
            </a:bodyPr>
            <a:lstStyle/>
            <a:p>
              <a:r>
                <a:rPr lang="zh-CN" altLang="en-US" sz="2000" b="1">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31" name="íṡľíḍè-TextBox 24"/>
            <p:cNvSpPr txBox="1"/>
            <p:nvPr/>
          </p:nvSpPr>
          <p:spPr>
            <a:xfrm>
              <a:off x="4317900" y="4195029"/>
              <a:ext cx="954107" cy="400110"/>
            </a:xfrm>
            <a:prstGeom prst="rect">
              <a:avLst/>
            </a:prstGeom>
            <a:noFill/>
          </p:spPr>
          <p:txBody>
            <a:bodyPr wrap="none">
              <a:normAutofit/>
            </a:bodyPr>
            <a:lstStyle/>
            <a:p>
              <a:r>
                <a:rPr lang="zh-CN" altLang="en-US" sz="2000" b="1">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sp>
          <p:nvSpPr>
            <p:cNvPr id="32" name="íṡľíḍè-TextBox 25"/>
            <p:cNvSpPr txBox="1"/>
            <p:nvPr/>
          </p:nvSpPr>
          <p:spPr>
            <a:xfrm>
              <a:off x="6375300" y="5238690"/>
              <a:ext cx="954107" cy="400110"/>
            </a:xfrm>
            <a:prstGeom prst="rect">
              <a:avLst/>
            </a:prstGeom>
            <a:noFill/>
          </p:spPr>
          <p:txBody>
            <a:bodyPr wrap="none">
              <a:normAutofit/>
            </a:bodyPr>
            <a:lstStyle/>
            <a:p>
              <a:r>
                <a:rPr lang="zh-CN" altLang="en-US" sz="2000" b="1">
                  <a:solidFill>
                    <a:schemeClr val="bg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关键词</a:t>
              </a:r>
            </a:p>
          </p:txBody>
        </p:sp>
        <p:grpSp>
          <p:nvGrpSpPr>
            <p:cNvPr id="33" name="Group 26"/>
            <p:cNvGrpSpPr/>
            <p:nvPr/>
          </p:nvGrpSpPr>
          <p:grpSpPr>
            <a:xfrm>
              <a:off x="5844336" y="5200201"/>
              <a:ext cx="492974" cy="481770"/>
              <a:chOff x="4913313" y="1749426"/>
              <a:chExt cx="558800" cy="546100"/>
            </a:xfrm>
            <a:solidFill>
              <a:schemeClr val="bg1"/>
            </a:solidFill>
          </p:grpSpPr>
          <p:sp>
            <p:nvSpPr>
              <p:cNvPr id="34" name="íṡľíḍè-Freeform: Shape 27"/>
              <p:cNvSpPr/>
              <p:nvPr/>
            </p:nvSpPr>
            <p:spPr bwMode="auto">
              <a:xfrm>
                <a:off x="4913313" y="1795463"/>
                <a:ext cx="463550" cy="500063"/>
              </a:xfrm>
              <a:custGeom>
                <a:avLst/>
                <a:gdLst>
                  <a:gd name="T0" fmla="*/ 200 w 208"/>
                  <a:gd name="T1" fmla="*/ 224 h 224"/>
                  <a:gd name="T2" fmla="*/ 8 w 208"/>
                  <a:gd name="T3" fmla="*/ 224 h 224"/>
                  <a:gd name="T4" fmla="*/ 0 w 208"/>
                  <a:gd name="T5" fmla="*/ 216 h 224"/>
                  <a:gd name="T6" fmla="*/ 0 w 208"/>
                  <a:gd name="T7" fmla="*/ 8 h 224"/>
                  <a:gd name="T8" fmla="*/ 8 w 208"/>
                  <a:gd name="T9" fmla="*/ 0 h 224"/>
                  <a:gd name="T10" fmla="*/ 169 w 208"/>
                  <a:gd name="T11" fmla="*/ 0 h 224"/>
                  <a:gd name="T12" fmla="*/ 177 w 208"/>
                  <a:gd name="T13" fmla="*/ 8 h 224"/>
                  <a:gd name="T14" fmla="*/ 169 w 208"/>
                  <a:gd name="T15" fmla="*/ 16 h 224"/>
                  <a:gd name="T16" fmla="*/ 16 w 208"/>
                  <a:gd name="T17" fmla="*/ 16 h 224"/>
                  <a:gd name="T18" fmla="*/ 16 w 208"/>
                  <a:gd name="T19" fmla="*/ 208 h 224"/>
                  <a:gd name="T20" fmla="*/ 192 w 208"/>
                  <a:gd name="T21" fmla="*/ 208 h 224"/>
                  <a:gd name="T22" fmla="*/ 192 w 208"/>
                  <a:gd name="T23" fmla="*/ 90 h 224"/>
                  <a:gd name="T24" fmla="*/ 200 w 208"/>
                  <a:gd name="T25" fmla="*/ 82 h 224"/>
                  <a:gd name="T26" fmla="*/ 208 w 208"/>
                  <a:gd name="T27" fmla="*/ 90 h 224"/>
                  <a:gd name="T28" fmla="*/ 208 w 208"/>
                  <a:gd name="T29" fmla="*/ 216 h 224"/>
                  <a:gd name="T30" fmla="*/ 200 w 208"/>
                  <a:gd name="T31" fmla="*/ 224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8" h="224">
                    <a:moveTo>
                      <a:pt x="200" y="224"/>
                    </a:moveTo>
                    <a:cubicBezTo>
                      <a:pt x="8" y="224"/>
                      <a:pt x="8" y="224"/>
                      <a:pt x="8" y="224"/>
                    </a:cubicBezTo>
                    <a:cubicBezTo>
                      <a:pt x="4" y="224"/>
                      <a:pt x="0" y="220"/>
                      <a:pt x="0" y="216"/>
                    </a:cubicBezTo>
                    <a:cubicBezTo>
                      <a:pt x="0" y="8"/>
                      <a:pt x="0" y="8"/>
                      <a:pt x="0" y="8"/>
                    </a:cubicBezTo>
                    <a:cubicBezTo>
                      <a:pt x="0" y="4"/>
                      <a:pt x="4" y="0"/>
                      <a:pt x="8" y="0"/>
                    </a:cubicBezTo>
                    <a:cubicBezTo>
                      <a:pt x="169" y="0"/>
                      <a:pt x="169" y="0"/>
                      <a:pt x="169" y="0"/>
                    </a:cubicBezTo>
                    <a:cubicBezTo>
                      <a:pt x="174" y="0"/>
                      <a:pt x="177" y="4"/>
                      <a:pt x="177" y="8"/>
                    </a:cubicBezTo>
                    <a:cubicBezTo>
                      <a:pt x="177" y="12"/>
                      <a:pt x="174" y="16"/>
                      <a:pt x="169" y="16"/>
                    </a:cubicBezTo>
                    <a:cubicBezTo>
                      <a:pt x="16" y="16"/>
                      <a:pt x="16" y="16"/>
                      <a:pt x="16" y="16"/>
                    </a:cubicBezTo>
                    <a:cubicBezTo>
                      <a:pt x="16" y="208"/>
                      <a:pt x="16" y="208"/>
                      <a:pt x="16" y="208"/>
                    </a:cubicBezTo>
                    <a:cubicBezTo>
                      <a:pt x="192" y="208"/>
                      <a:pt x="192" y="208"/>
                      <a:pt x="192" y="208"/>
                    </a:cubicBezTo>
                    <a:cubicBezTo>
                      <a:pt x="192" y="90"/>
                      <a:pt x="192" y="90"/>
                      <a:pt x="192" y="90"/>
                    </a:cubicBezTo>
                    <a:cubicBezTo>
                      <a:pt x="192" y="85"/>
                      <a:pt x="196" y="82"/>
                      <a:pt x="200" y="82"/>
                    </a:cubicBezTo>
                    <a:cubicBezTo>
                      <a:pt x="204" y="82"/>
                      <a:pt x="208" y="85"/>
                      <a:pt x="208" y="90"/>
                    </a:cubicBezTo>
                    <a:cubicBezTo>
                      <a:pt x="208" y="216"/>
                      <a:pt x="208" y="216"/>
                      <a:pt x="208" y="216"/>
                    </a:cubicBezTo>
                    <a:cubicBezTo>
                      <a:pt x="208" y="220"/>
                      <a:pt x="204" y="224"/>
                      <a:pt x="200" y="2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5" name="íṡľíḍè-Freeform: Shape 28"/>
              <p:cNvSpPr/>
              <p:nvPr/>
            </p:nvSpPr>
            <p:spPr bwMode="auto">
              <a:xfrm>
                <a:off x="5114925" y="1749426"/>
                <a:ext cx="357188" cy="354013"/>
              </a:xfrm>
              <a:custGeom>
                <a:avLst/>
                <a:gdLst>
                  <a:gd name="T0" fmla="*/ 6 w 160"/>
                  <a:gd name="T1" fmla="*/ 159 h 159"/>
                  <a:gd name="T2" fmla="*/ 2 w 160"/>
                  <a:gd name="T3" fmla="*/ 157 h 159"/>
                  <a:gd name="T4" fmla="*/ 1 w 160"/>
                  <a:gd name="T5" fmla="*/ 151 h 159"/>
                  <a:gd name="T6" fmla="*/ 14 w 160"/>
                  <a:gd name="T7" fmla="*/ 118 h 159"/>
                  <a:gd name="T8" fmla="*/ 16 w 160"/>
                  <a:gd name="T9" fmla="*/ 116 h 159"/>
                  <a:gd name="T10" fmla="*/ 127 w 160"/>
                  <a:gd name="T11" fmla="*/ 5 h 159"/>
                  <a:gd name="T12" fmla="*/ 139 w 160"/>
                  <a:gd name="T13" fmla="*/ 0 h 159"/>
                  <a:gd name="T14" fmla="*/ 158 w 160"/>
                  <a:gd name="T15" fmla="*/ 13 h 159"/>
                  <a:gd name="T16" fmla="*/ 154 w 160"/>
                  <a:gd name="T17" fmla="*/ 32 h 159"/>
                  <a:gd name="T18" fmla="*/ 43 w 160"/>
                  <a:gd name="T19" fmla="*/ 143 h 159"/>
                  <a:gd name="T20" fmla="*/ 41 w 160"/>
                  <a:gd name="T21" fmla="*/ 145 h 159"/>
                  <a:gd name="T22" fmla="*/ 8 w 160"/>
                  <a:gd name="T23" fmla="*/ 159 h 159"/>
                  <a:gd name="T24" fmla="*/ 6 w 160"/>
                  <a:gd name="T25" fmla="*/ 159 h 159"/>
                  <a:gd name="T26" fmla="*/ 25 w 160"/>
                  <a:gd name="T27" fmla="*/ 124 h 159"/>
                  <a:gd name="T28" fmla="*/ 18 w 160"/>
                  <a:gd name="T29" fmla="*/ 142 h 159"/>
                  <a:gd name="T30" fmla="*/ 35 w 160"/>
                  <a:gd name="T31" fmla="*/ 134 h 159"/>
                  <a:gd name="T32" fmla="*/ 145 w 160"/>
                  <a:gd name="T33" fmla="*/ 24 h 159"/>
                  <a:gd name="T34" fmla="*/ 146 w 160"/>
                  <a:gd name="T35" fmla="*/ 18 h 159"/>
                  <a:gd name="T36" fmla="*/ 139 w 160"/>
                  <a:gd name="T37" fmla="*/ 12 h 159"/>
                  <a:gd name="T38" fmla="*/ 135 w 160"/>
                  <a:gd name="T39" fmla="*/ 14 h 159"/>
                  <a:gd name="T40" fmla="*/ 25 w 160"/>
                  <a:gd name="T41" fmla="*/ 124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159">
                    <a:moveTo>
                      <a:pt x="6" y="159"/>
                    </a:moveTo>
                    <a:cubicBezTo>
                      <a:pt x="5" y="159"/>
                      <a:pt x="3" y="158"/>
                      <a:pt x="2" y="157"/>
                    </a:cubicBezTo>
                    <a:cubicBezTo>
                      <a:pt x="0" y="156"/>
                      <a:pt x="0" y="153"/>
                      <a:pt x="1" y="151"/>
                    </a:cubicBezTo>
                    <a:cubicBezTo>
                      <a:pt x="14" y="118"/>
                      <a:pt x="14" y="118"/>
                      <a:pt x="14" y="118"/>
                    </a:cubicBezTo>
                    <a:cubicBezTo>
                      <a:pt x="15" y="118"/>
                      <a:pt x="15" y="117"/>
                      <a:pt x="16" y="116"/>
                    </a:cubicBezTo>
                    <a:cubicBezTo>
                      <a:pt x="127" y="5"/>
                      <a:pt x="127" y="5"/>
                      <a:pt x="127" y="5"/>
                    </a:cubicBezTo>
                    <a:cubicBezTo>
                      <a:pt x="130" y="2"/>
                      <a:pt x="134" y="0"/>
                      <a:pt x="139" y="0"/>
                    </a:cubicBezTo>
                    <a:cubicBezTo>
                      <a:pt x="147" y="0"/>
                      <a:pt x="154" y="6"/>
                      <a:pt x="158" y="13"/>
                    </a:cubicBezTo>
                    <a:cubicBezTo>
                      <a:pt x="160" y="20"/>
                      <a:pt x="159" y="27"/>
                      <a:pt x="154" y="32"/>
                    </a:cubicBezTo>
                    <a:cubicBezTo>
                      <a:pt x="43" y="143"/>
                      <a:pt x="43" y="143"/>
                      <a:pt x="43" y="143"/>
                    </a:cubicBezTo>
                    <a:cubicBezTo>
                      <a:pt x="42" y="144"/>
                      <a:pt x="42" y="144"/>
                      <a:pt x="41" y="145"/>
                    </a:cubicBezTo>
                    <a:cubicBezTo>
                      <a:pt x="8" y="159"/>
                      <a:pt x="8" y="159"/>
                      <a:pt x="8" y="159"/>
                    </a:cubicBezTo>
                    <a:cubicBezTo>
                      <a:pt x="8" y="159"/>
                      <a:pt x="7" y="159"/>
                      <a:pt x="6" y="159"/>
                    </a:cubicBezTo>
                    <a:close/>
                    <a:moveTo>
                      <a:pt x="25" y="124"/>
                    </a:moveTo>
                    <a:cubicBezTo>
                      <a:pt x="18" y="142"/>
                      <a:pt x="18" y="142"/>
                      <a:pt x="18" y="142"/>
                    </a:cubicBezTo>
                    <a:cubicBezTo>
                      <a:pt x="35" y="134"/>
                      <a:pt x="35" y="134"/>
                      <a:pt x="35" y="134"/>
                    </a:cubicBezTo>
                    <a:cubicBezTo>
                      <a:pt x="145" y="24"/>
                      <a:pt x="145" y="24"/>
                      <a:pt x="145" y="24"/>
                    </a:cubicBezTo>
                    <a:cubicBezTo>
                      <a:pt x="146" y="23"/>
                      <a:pt x="148" y="21"/>
                      <a:pt x="146" y="18"/>
                    </a:cubicBezTo>
                    <a:cubicBezTo>
                      <a:pt x="145" y="15"/>
                      <a:pt x="142" y="12"/>
                      <a:pt x="139" y="12"/>
                    </a:cubicBezTo>
                    <a:cubicBezTo>
                      <a:pt x="138" y="12"/>
                      <a:pt x="136" y="13"/>
                      <a:pt x="135" y="14"/>
                    </a:cubicBezTo>
                    <a:lnTo>
                      <a:pt x="25" y="1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6" name="íṡľíḍè-Freeform: Shape 29"/>
              <p:cNvSpPr/>
              <p:nvPr/>
            </p:nvSpPr>
            <p:spPr bwMode="auto">
              <a:xfrm>
                <a:off x="5367338" y="1790701"/>
                <a:ext cx="60325" cy="60325"/>
              </a:xfrm>
              <a:custGeom>
                <a:avLst/>
                <a:gdLst>
                  <a:gd name="T0" fmla="*/ 27 w 38"/>
                  <a:gd name="T1" fmla="*/ 38 h 38"/>
                  <a:gd name="T2" fmla="*/ 0 w 38"/>
                  <a:gd name="T3" fmla="*/ 13 h 38"/>
                  <a:gd name="T4" fmla="*/ 12 w 38"/>
                  <a:gd name="T5" fmla="*/ 0 h 38"/>
                  <a:gd name="T6" fmla="*/ 38 w 38"/>
                  <a:gd name="T7" fmla="*/ 27 h 38"/>
                  <a:gd name="T8" fmla="*/ 27 w 38"/>
                  <a:gd name="T9" fmla="*/ 38 h 38"/>
                </a:gdLst>
                <a:ahLst/>
                <a:cxnLst>
                  <a:cxn ang="0">
                    <a:pos x="T0" y="T1"/>
                  </a:cxn>
                  <a:cxn ang="0">
                    <a:pos x="T2" y="T3"/>
                  </a:cxn>
                  <a:cxn ang="0">
                    <a:pos x="T4" y="T5"/>
                  </a:cxn>
                  <a:cxn ang="0">
                    <a:pos x="T6" y="T7"/>
                  </a:cxn>
                  <a:cxn ang="0">
                    <a:pos x="T8" y="T9"/>
                  </a:cxn>
                </a:cxnLst>
                <a:rect l="0" t="0" r="r" b="b"/>
                <a:pathLst>
                  <a:path w="38" h="38">
                    <a:moveTo>
                      <a:pt x="27" y="38"/>
                    </a:moveTo>
                    <a:lnTo>
                      <a:pt x="0" y="13"/>
                    </a:lnTo>
                    <a:lnTo>
                      <a:pt x="12" y="0"/>
                    </a:lnTo>
                    <a:lnTo>
                      <a:pt x="38" y="27"/>
                    </a:lnTo>
                    <a:lnTo>
                      <a:pt x="27"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个人信息</a:t>
            </a:r>
          </a:p>
        </p:txBody>
      </p:sp>
      <p:grpSp>
        <p:nvGrpSpPr>
          <p:cNvPr id="8" name="060a7616-1f13-4342-b94d-c2ec3a919b90"/>
          <p:cNvGrpSpPr>
            <a:grpSpLocks noChangeAspect="1"/>
          </p:cNvGrpSpPr>
          <p:nvPr/>
        </p:nvGrpSpPr>
        <p:grpSpPr>
          <a:xfrm>
            <a:off x="537325" y="1525904"/>
            <a:ext cx="11052383" cy="4556746"/>
            <a:chOff x="537325" y="1282064"/>
            <a:chExt cx="11052383" cy="4556746"/>
          </a:xfrm>
        </p:grpSpPr>
        <p:grpSp>
          <p:nvGrpSpPr>
            <p:cNvPr id="9" name="Group 1"/>
            <p:cNvGrpSpPr/>
            <p:nvPr/>
          </p:nvGrpSpPr>
          <p:grpSpPr>
            <a:xfrm>
              <a:off x="4338638" y="1654175"/>
              <a:ext cx="3513137" cy="4056063"/>
              <a:chOff x="4338638" y="1654175"/>
              <a:chExt cx="3513137" cy="4056063"/>
            </a:xfrm>
          </p:grpSpPr>
          <p:sp>
            <p:nvSpPr>
              <p:cNvPr id="46" name="ïşḻïďê-Freeform: Shape 2"/>
              <p:cNvSpPr/>
              <p:nvPr/>
            </p:nvSpPr>
            <p:spPr bwMode="auto">
              <a:xfrm>
                <a:off x="4338638" y="2668588"/>
                <a:ext cx="1757362" cy="2027238"/>
              </a:xfrm>
              <a:custGeom>
                <a:avLst/>
                <a:gdLst>
                  <a:gd name="T0" fmla="*/ 0 w 7746"/>
                  <a:gd name="T1" fmla="*/ 8943 h 8943"/>
                  <a:gd name="T2" fmla="*/ 0 w 7746"/>
                  <a:gd name="T3" fmla="*/ 4472 h 8943"/>
                  <a:gd name="T4" fmla="*/ 0 w 7746"/>
                  <a:gd name="T5" fmla="*/ 0 h 8943"/>
                  <a:gd name="T6" fmla="*/ 7746 w 7746"/>
                  <a:gd name="T7" fmla="*/ 4472 h 8943"/>
                  <a:gd name="T8" fmla="*/ 0 w 7746"/>
                  <a:gd name="T9" fmla="*/ 8943 h 8943"/>
                </a:gdLst>
                <a:ahLst/>
                <a:cxnLst>
                  <a:cxn ang="0">
                    <a:pos x="T0" y="T1"/>
                  </a:cxn>
                  <a:cxn ang="0">
                    <a:pos x="T2" y="T3"/>
                  </a:cxn>
                  <a:cxn ang="0">
                    <a:pos x="T4" y="T5"/>
                  </a:cxn>
                  <a:cxn ang="0">
                    <a:pos x="T6" y="T7"/>
                  </a:cxn>
                  <a:cxn ang="0">
                    <a:pos x="T8" y="T9"/>
                  </a:cxn>
                </a:cxnLst>
                <a:rect l="0" t="0" r="r" b="b"/>
                <a:pathLst>
                  <a:path w="7746" h="8943">
                    <a:moveTo>
                      <a:pt x="0" y="8943"/>
                    </a:moveTo>
                    <a:lnTo>
                      <a:pt x="0" y="4472"/>
                    </a:lnTo>
                    <a:lnTo>
                      <a:pt x="0" y="0"/>
                    </a:lnTo>
                    <a:lnTo>
                      <a:pt x="7746" y="4472"/>
                    </a:lnTo>
                    <a:lnTo>
                      <a:pt x="0" y="8943"/>
                    </a:lnTo>
                    <a:close/>
                  </a:path>
                </a:pathLst>
              </a:custGeom>
              <a:gradFill flip="none" rotWithShape="1">
                <a:gsLst>
                  <a:gs pos="100000">
                    <a:schemeClr val="accent6"/>
                  </a:gs>
                  <a:gs pos="0">
                    <a:schemeClr val="accent6">
                      <a:lumMod val="75000"/>
                    </a:schemeClr>
                  </a:gs>
                </a:gsLst>
                <a:lin ang="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7" name="ïşḻïďê-Freeform: Shape 3"/>
              <p:cNvSpPr/>
              <p:nvPr/>
            </p:nvSpPr>
            <p:spPr bwMode="auto">
              <a:xfrm>
                <a:off x="4338638" y="3683000"/>
                <a:ext cx="1757362" cy="2027238"/>
              </a:xfrm>
              <a:custGeom>
                <a:avLst/>
                <a:gdLst>
                  <a:gd name="T0" fmla="*/ 7746 w 7746"/>
                  <a:gd name="T1" fmla="*/ 8942 h 8942"/>
                  <a:gd name="T2" fmla="*/ 3873 w 7746"/>
                  <a:gd name="T3" fmla="*/ 6706 h 8942"/>
                  <a:gd name="T4" fmla="*/ 0 w 7746"/>
                  <a:gd name="T5" fmla="*/ 4471 h 8942"/>
                  <a:gd name="T6" fmla="*/ 7746 w 7746"/>
                  <a:gd name="T7" fmla="*/ 0 h 8942"/>
                  <a:gd name="T8" fmla="*/ 7746 w 7746"/>
                  <a:gd name="T9" fmla="*/ 8942 h 8942"/>
                </a:gdLst>
                <a:ahLst/>
                <a:cxnLst>
                  <a:cxn ang="0">
                    <a:pos x="T0" y="T1"/>
                  </a:cxn>
                  <a:cxn ang="0">
                    <a:pos x="T2" y="T3"/>
                  </a:cxn>
                  <a:cxn ang="0">
                    <a:pos x="T4" y="T5"/>
                  </a:cxn>
                  <a:cxn ang="0">
                    <a:pos x="T6" y="T7"/>
                  </a:cxn>
                  <a:cxn ang="0">
                    <a:pos x="T8" y="T9"/>
                  </a:cxn>
                </a:cxnLst>
                <a:rect l="0" t="0" r="r" b="b"/>
                <a:pathLst>
                  <a:path w="7746" h="8942">
                    <a:moveTo>
                      <a:pt x="7746" y="8942"/>
                    </a:moveTo>
                    <a:lnTo>
                      <a:pt x="3873" y="6706"/>
                    </a:lnTo>
                    <a:lnTo>
                      <a:pt x="0" y="4471"/>
                    </a:lnTo>
                    <a:lnTo>
                      <a:pt x="7746" y="0"/>
                    </a:lnTo>
                    <a:lnTo>
                      <a:pt x="7746" y="8942"/>
                    </a:lnTo>
                    <a:close/>
                  </a:path>
                </a:pathLst>
              </a:custGeom>
              <a:gradFill flip="none" rotWithShape="1">
                <a:gsLst>
                  <a:gs pos="0">
                    <a:schemeClr val="accent5">
                      <a:lumMod val="75000"/>
                    </a:schemeClr>
                  </a:gs>
                  <a:gs pos="100000">
                    <a:schemeClr val="accent5"/>
                  </a:gs>
                </a:gsLst>
                <a:lin ang="162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8" name="ïşḻïďê-Freeform: Shape 4"/>
              <p:cNvSpPr/>
              <p:nvPr/>
            </p:nvSpPr>
            <p:spPr bwMode="auto">
              <a:xfrm>
                <a:off x="6096000" y="3683000"/>
                <a:ext cx="1755775" cy="2027238"/>
              </a:xfrm>
              <a:custGeom>
                <a:avLst/>
                <a:gdLst>
                  <a:gd name="T0" fmla="*/ 7745 w 7745"/>
                  <a:gd name="T1" fmla="*/ 4471 h 8942"/>
                  <a:gd name="T2" fmla="*/ 3872 w 7745"/>
                  <a:gd name="T3" fmla="*/ 6706 h 8942"/>
                  <a:gd name="T4" fmla="*/ 0 w 7745"/>
                  <a:gd name="T5" fmla="*/ 8942 h 8942"/>
                  <a:gd name="T6" fmla="*/ 0 w 7745"/>
                  <a:gd name="T7" fmla="*/ 0 h 8942"/>
                  <a:gd name="T8" fmla="*/ 7745 w 7745"/>
                  <a:gd name="T9" fmla="*/ 4471 h 8942"/>
                </a:gdLst>
                <a:ahLst/>
                <a:cxnLst>
                  <a:cxn ang="0">
                    <a:pos x="T0" y="T1"/>
                  </a:cxn>
                  <a:cxn ang="0">
                    <a:pos x="T2" y="T3"/>
                  </a:cxn>
                  <a:cxn ang="0">
                    <a:pos x="T4" y="T5"/>
                  </a:cxn>
                  <a:cxn ang="0">
                    <a:pos x="T6" y="T7"/>
                  </a:cxn>
                  <a:cxn ang="0">
                    <a:pos x="T8" y="T9"/>
                  </a:cxn>
                </a:cxnLst>
                <a:rect l="0" t="0" r="r" b="b"/>
                <a:pathLst>
                  <a:path w="7745" h="8942">
                    <a:moveTo>
                      <a:pt x="7745" y="4471"/>
                    </a:moveTo>
                    <a:lnTo>
                      <a:pt x="3872" y="6706"/>
                    </a:lnTo>
                    <a:lnTo>
                      <a:pt x="0" y="8942"/>
                    </a:lnTo>
                    <a:lnTo>
                      <a:pt x="0" y="0"/>
                    </a:lnTo>
                    <a:lnTo>
                      <a:pt x="7745" y="4471"/>
                    </a:lnTo>
                    <a:close/>
                  </a:path>
                </a:pathLst>
              </a:custGeom>
              <a:gradFill flip="none" rotWithShape="1">
                <a:gsLst>
                  <a:gs pos="100000">
                    <a:schemeClr val="accent4">
                      <a:lumMod val="75000"/>
                    </a:schemeClr>
                  </a:gs>
                  <a:gs pos="0">
                    <a:schemeClr val="accent4"/>
                  </a:gs>
                </a:gsLst>
                <a:lin ang="5400000" scaled="1"/>
                <a:tileRect/>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9" name="ïşḻïďê-Freeform: Shape 5"/>
              <p:cNvSpPr/>
              <p:nvPr/>
            </p:nvSpPr>
            <p:spPr bwMode="auto">
              <a:xfrm>
                <a:off x="4338638" y="1654175"/>
                <a:ext cx="1757362" cy="2028825"/>
              </a:xfrm>
              <a:custGeom>
                <a:avLst/>
                <a:gdLst>
                  <a:gd name="T0" fmla="*/ 7746 w 7746"/>
                  <a:gd name="T1" fmla="*/ 8943 h 8943"/>
                  <a:gd name="T2" fmla="*/ 0 w 7746"/>
                  <a:gd name="T3" fmla="*/ 4471 h 8943"/>
                  <a:gd name="T4" fmla="*/ 3873 w 7746"/>
                  <a:gd name="T5" fmla="*/ 2236 h 8943"/>
                  <a:gd name="T6" fmla="*/ 7746 w 7746"/>
                  <a:gd name="T7" fmla="*/ 0 h 8943"/>
                  <a:gd name="T8" fmla="*/ 7746 w 7746"/>
                  <a:gd name="T9" fmla="*/ 8943 h 8943"/>
                </a:gdLst>
                <a:ahLst/>
                <a:cxnLst>
                  <a:cxn ang="0">
                    <a:pos x="T0" y="T1"/>
                  </a:cxn>
                  <a:cxn ang="0">
                    <a:pos x="T2" y="T3"/>
                  </a:cxn>
                  <a:cxn ang="0">
                    <a:pos x="T4" y="T5"/>
                  </a:cxn>
                  <a:cxn ang="0">
                    <a:pos x="T6" y="T7"/>
                  </a:cxn>
                  <a:cxn ang="0">
                    <a:pos x="T8" y="T9"/>
                  </a:cxn>
                </a:cxnLst>
                <a:rect l="0" t="0" r="r" b="b"/>
                <a:pathLst>
                  <a:path w="7746" h="8943">
                    <a:moveTo>
                      <a:pt x="7746" y="8943"/>
                    </a:moveTo>
                    <a:lnTo>
                      <a:pt x="0" y="4471"/>
                    </a:lnTo>
                    <a:lnTo>
                      <a:pt x="3873" y="2236"/>
                    </a:lnTo>
                    <a:lnTo>
                      <a:pt x="7746" y="0"/>
                    </a:lnTo>
                    <a:lnTo>
                      <a:pt x="7746" y="8943"/>
                    </a:lnTo>
                    <a:close/>
                  </a:path>
                </a:pathLst>
              </a:custGeom>
              <a:gradFill>
                <a:gsLst>
                  <a:gs pos="100000">
                    <a:schemeClr val="accent1"/>
                  </a:gs>
                  <a:gs pos="0">
                    <a:schemeClr val="accent1">
                      <a:lumMod val="75000"/>
                    </a:schemeClr>
                  </a:gs>
                </a:gsLst>
                <a:lin ang="0" scaled="1"/>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0" name="ïşḻïďê-Freeform: Shape 6"/>
              <p:cNvSpPr/>
              <p:nvPr/>
            </p:nvSpPr>
            <p:spPr bwMode="auto">
              <a:xfrm>
                <a:off x="6096000" y="1654175"/>
                <a:ext cx="1755775" cy="2028825"/>
              </a:xfrm>
              <a:custGeom>
                <a:avLst/>
                <a:gdLst>
                  <a:gd name="T0" fmla="*/ 0 w 7745"/>
                  <a:gd name="T1" fmla="*/ 0 h 8943"/>
                  <a:gd name="T2" fmla="*/ 3872 w 7745"/>
                  <a:gd name="T3" fmla="*/ 2236 h 8943"/>
                  <a:gd name="T4" fmla="*/ 7745 w 7745"/>
                  <a:gd name="T5" fmla="*/ 4471 h 8943"/>
                  <a:gd name="T6" fmla="*/ 0 w 7745"/>
                  <a:gd name="T7" fmla="*/ 8943 h 8943"/>
                  <a:gd name="T8" fmla="*/ 0 w 7745"/>
                  <a:gd name="T9" fmla="*/ 0 h 8943"/>
                </a:gdLst>
                <a:ahLst/>
                <a:cxnLst>
                  <a:cxn ang="0">
                    <a:pos x="T0" y="T1"/>
                  </a:cxn>
                  <a:cxn ang="0">
                    <a:pos x="T2" y="T3"/>
                  </a:cxn>
                  <a:cxn ang="0">
                    <a:pos x="T4" y="T5"/>
                  </a:cxn>
                  <a:cxn ang="0">
                    <a:pos x="T6" y="T7"/>
                  </a:cxn>
                  <a:cxn ang="0">
                    <a:pos x="T8" y="T9"/>
                  </a:cxn>
                </a:cxnLst>
                <a:rect l="0" t="0" r="r" b="b"/>
                <a:pathLst>
                  <a:path w="7745" h="8943">
                    <a:moveTo>
                      <a:pt x="0" y="0"/>
                    </a:moveTo>
                    <a:lnTo>
                      <a:pt x="3872" y="2236"/>
                    </a:lnTo>
                    <a:lnTo>
                      <a:pt x="7745" y="4471"/>
                    </a:lnTo>
                    <a:lnTo>
                      <a:pt x="0" y="8943"/>
                    </a:lnTo>
                    <a:lnTo>
                      <a:pt x="0" y="0"/>
                    </a:lnTo>
                    <a:close/>
                  </a:path>
                </a:pathLst>
              </a:custGeom>
              <a:gradFill>
                <a:gsLst>
                  <a:gs pos="0">
                    <a:schemeClr val="accent2"/>
                  </a:gs>
                  <a:gs pos="100000">
                    <a:schemeClr val="accent2">
                      <a:lumMod val="75000"/>
                    </a:schemeClr>
                  </a:gs>
                </a:gsLst>
                <a:lin ang="0" scaled="1"/>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1" name="ïşḻïďê-Freeform: Shape 7"/>
              <p:cNvSpPr/>
              <p:nvPr/>
            </p:nvSpPr>
            <p:spPr bwMode="auto">
              <a:xfrm>
                <a:off x="6096000" y="2668588"/>
                <a:ext cx="1755775" cy="2027238"/>
              </a:xfrm>
              <a:custGeom>
                <a:avLst/>
                <a:gdLst>
                  <a:gd name="T0" fmla="*/ 7745 w 7745"/>
                  <a:gd name="T1" fmla="*/ 0 h 8943"/>
                  <a:gd name="T2" fmla="*/ 7745 w 7745"/>
                  <a:gd name="T3" fmla="*/ 4472 h 8943"/>
                  <a:gd name="T4" fmla="*/ 7745 w 7745"/>
                  <a:gd name="T5" fmla="*/ 8943 h 8943"/>
                  <a:gd name="T6" fmla="*/ 0 w 7745"/>
                  <a:gd name="T7" fmla="*/ 4472 h 8943"/>
                  <a:gd name="T8" fmla="*/ 7745 w 7745"/>
                  <a:gd name="T9" fmla="*/ 0 h 8943"/>
                </a:gdLst>
                <a:ahLst/>
                <a:cxnLst>
                  <a:cxn ang="0">
                    <a:pos x="T0" y="T1"/>
                  </a:cxn>
                  <a:cxn ang="0">
                    <a:pos x="T2" y="T3"/>
                  </a:cxn>
                  <a:cxn ang="0">
                    <a:pos x="T4" y="T5"/>
                  </a:cxn>
                  <a:cxn ang="0">
                    <a:pos x="T6" y="T7"/>
                  </a:cxn>
                  <a:cxn ang="0">
                    <a:pos x="T8" y="T9"/>
                  </a:cxn>
                </a:cxnLst>
                <a:rect l="0" t="0" r="r" b="b"/>
                <a:pathLst>
                  <a:path w="7745" h="8943">
                    <a:moveTo>
                      <a:pt x="7745" y="0"/>
                    </a:moveTo>
                    <a:lnTo>
                      <a:pt x="7745" y="4472"/>
                    </a:lnTo>
                    <a:lnTo>
                      <a:pt x="7745" y="8943"/>
                    </a:lnTo>
                    <a:lnTo>
                      <a:pt x="0" y="4472"/>
                    </a:lnTo>
                    <a:lnTo>
                      <a:pt x="7745" y="0"/>
                    </a:lnTo>
                    <a:close/>
                  </a:path>
                </a:pathLst>
              </a:custGeom>
              <a:gradFill>
                <a:gsLst>
                  <a:gs pos="0">
                    <a:schemeClr val="accent3"/>
                  </a:gs>
                  <a:gs pos="100000">
                    <a:schemeClr val="accent3">
                      <a:lumMod val="75000"/>
                    </a:schemeClr>
                  </a:gs>
                </a:gsLst>
                <a:lin ang="0" scaled="1"/>
              </a:gra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52" name="ïşḻïďê-Hexagon 8"/>
              <p:cNvSpPr/>
              <p:nvPr/>
            </p:nvSpPr>
            <p:spPr>
              <a:xfrm rot="16200000">
                <a:off x="5015778" y="2672843"/>
                <a:ext cx="2160443" cy="2018727"/>
              </a:xfrm>
              <a:prstGeom prst="hexagon">
                <a:avLst/>
              </a:prstGeom>
              <a:solidFill>
                <a:schemeClr val="bg1">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10" name="Group 9"/>
            <p:cNvGrpSpPr/>
            <p:nvPr/>
          </p:nvGrpSpPr>
          <p:grpSpPr>
            <a:xfrm>
              <a:off x="6777330" y="1956490"/>
              <a:ext cx="4271671" cy="471383"/>
              <a:chOff x="4221330" y="2223664"/>
              <a:chExt cx="6091070" cy="471383"/>
            </a:xfrm>
          </p:grpSpPr>
          <p:cxnSp>
            <p:nvCxnSpPr>
              <p:cNvPr id="44" name="ïşḻïďê-Straight Connector 10"/>
              <p:cNvCxnSpPr/>
              <p:nvPr/>
            </p:nvCxnSpPr>
            <p:spPr>
              <a:xfrm flipV="1">
                <a:off x="4221330" y="2223664"/>
                <a:ext cx="691096" cy="471383"/>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45" name="ïşḻïďê-Straight Connector 11"/>
              <p:cNvCxnSpPr/>
              <p:nvPr/>
            </p:nvCxnSpPr>
            <p:spPr>
              <a:xfrm>
                <a:off x="4912426" y="2224329"/>
                <a:ext cx="5399974" cy="0"/>
              </a:xfrm>
              <a:prstGeom prst="line">
                <a:avLst/>
              </a:prstGeom>
              <a:ln>
                <a:solidFill>
                  <a:schemeClr val="bg1">
                    <a:lumMod val="75000"/>
                  </a:schemeClr>
                </a:solidFill>
                <a:prstDash val="lgDash"/>
                <a:tailEnd type="oval"/>
              </a:ln>
            </p:spPr>
            <p:style>
              <a:lnRef idx="1">
                <a:schemeClr val="accent1"/>
              </a:lnRef>
              <a:fillRef idx="0">
                <a:schemeClr val="accent1"/>
              </a:fillRef>
              <a:effectRef idx="0">
                <a:schemeClr val="accent1"/>
              </a:effectRef>
              <a:fontRef idx="minor">
                <a:schemeClr val="tx1"/>
              </a:fontRef>
            </p:style>
          </p:cxnSp>
        </p:grpSp>
        <p:sp>
          <p:nvSpPr>
            <p:cNvPr id="11" name="ïşḻïďê-TextBox 12"/>
            <p:cNvSpPr txBox="1"/>
            <p:nvPr/>
          </p:nvSpPr>
          <p:spPr>
            <a:xfrm>
              <a:off x="8336441" y="1484898"/>
              <a:ext cx="1415772" cy="338554"/>
            </a:xfrm>
            <a:prstGeom prst="rect">
              <a:avLst/>
            </a:prstGeom>
            <a:noFill/>
          </p:spPr>
          <p:txBody>
            <a:bodyPr wrap="none">
              <a:noAutofit/>
            </a:bodyPr>
            <a:lstStyle/>
            <a:p>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12" name="ïşḻïďê-TextBox 13"/>
            <p:cNvSpPr txBox="1"/>
            <p:nvPr/>
          </p:nvSpPr>
          <p:spPr>
            <a:xfrm>
              <a:off x="7670901" y="2011758"/>
              <a:ext cx="3043816" cy="535531"/>
            </a:xfrm>
            <a:prstGeom prst="rect">
              <a:avLst/>
            </a:prstGeom>
            <a:noFill/>
          </p:spPr>
          <p:txBody>
            <a:bodyPr wrap="square">
              <a:noAutofit/>
            </a:bodyPr>
            <a:lstStyle/>
            <a:p>
              <a:pPr>
                <a:lnSpc>
                  <a:spcPct val="120000"/>
                </a:lnSpc>
              </a:pPr>
              <a:r>
                <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3" name="ïşḻïďê-TextBox 14"/>
            <p:cNvSpPr txBox="1"/>
            <p:nvPr/>
          </p:nvSpPr>
          <p:spPr>
            <a:xfrm>
              <a:off x="7574341" y="1282064"/>
              <a:ext cx="813043" cy="769441"/>
            </a:xfrm>
            <a:prstGeom prst="rect">
              <a:avLst/>
            </a:prstGeom>
            <a:noFill/>
          </p:spPr>
          <p:txBody>
            <a:bodyPr wrap="none">
              <a:noAutofit/>
            </a:bodyPr>
            <a:lstStyle/>
            <a:p>
              <a:pPr algn="r"/>
              <a:r>
                <a:rPr lang="id-ID" sz="4400">
                  <a:solidFill>
                    <a:schemeClr val="accent2"/>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01</a:t>
              </a:r>
            </a:p>
          </p:txBody>
        </p:sp>
        <p:grpSp>
          <p:nvGrpSpPr>
            <p:cNvPr id="14" name="Group 15"/>
            <p:cNvGrpSpPr/>
            <p:nvPr/>
          </p:nvGrpSpPr>
          <p:grpSpPr>
            <a:xfrm>
              <a:off x="7318037" y="3645995"/>
              <a:ext cx="4271671" cy="397298"/>
              <a:chOff x="4221330" y="2223664"/>
              <a:chExt cx="6091070" cy="471383"/>
            </a:xfrm>
          </p:grpSpPr>
          <p:cxnSp>
            <p:nvCxnSpPr>
              <p:cNvPr id="42" name="ïşḻïďê-Straight Connector 16"/>
              <p:cNvCxnSpPr/>
              <p:nvPr/>
            </p:nvCxnSpPr>
            <p:spPr>
              <a:xfrm flipV="1">
                <a:off x="4221330" y="2223664"/>
                <a:ext cx="691096" cy="471383"/>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43" name="ïşḻïďê-Straight Connector 17"/>
              <p:cNvCxnSpPr/>
              <p:nvPr/>
            </p:nvCxnSpPr>
            <p:spPr>
              <a:xfrm>
                <a:off x="4912426" y="2224329"/>
                <a:ext cx="5399974" cy="0"/>
              </a:xfrm>
              <a:prstGeom prst="line">
                <a:avLst/>
              </a:prstGeom>
              <a:ln>
                <a:solidFill>
                  <a:schemeClr val="bg1">
                    <a:lumMod val="75000"/>
                  </a:schemeClr>
                </a:solidFill>
                <a:prstDash val="lgDash"/>
                <a:tailEnd type="oval"/>
              </a:ln>
            </p:spPr>
            <p:style>
              <a:lnRef idx="1">
                <a:schemeClr val="accent1"/>
              </a:lnRef>
              <a:fillRef idx="0">
                <a:schemeClr val="accent1"/>
              </a:fillRef>
              <a:effectRef idx="0">
                <a:schemeClr val="accent1"/>
              </a:effectRef>
              <a:fontRef idx="minor">
                <a:schemeClr val="tx1"/>
              </a:fontRef>
            </p:style>
          </p:cxnSp>
        </p:grpSp>
        <p:sp>
          <p:nvSpPr>
            <p:cNvPr id="15" name="ïşḻïďê-TextBox 18"/>
            <p:cNvSpPr txBox="1"/>
            <p:nvPr/>
          </p:nvSpPr>
          <p:spPr>
            <a:xfrm>
              <a:off x="8877148" y="3174402"/>
              <a:ext cx="1415772" cy="338554"/>
            </a:xfrm>
            <a:prstGeom prst="rect">
              <a:avLst/>
            </a:prstGeom>
            <a:noFill/>
          </p:spPr>
          <p:txBody>
            <a:bodyPr wrap="none">
              <a:noAutofit/>
            </a:bodyPr>
            <a:lstStyle/>
            <a:p>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16" name="ïşḻïďê-TextBox 19"/>
            <p:cNvSpPr txBox="1"/>
            <p:nvPr/>
          </p:nvSpPr>
          <p:spPr>
            <a:xfrm>
              <a:off x="8108395" y="3701262"/>
              <a:ext cx="3043816" cy="535531"/>
            </a:xfrm>
            <a:prstGeom prst="rect">
              <a:avLst/>
            </a:prstGeom>
            <a:noFill/>
          </p:spPr>
          <p:txBody>
            <a:bodyPr wrap="square">
              <a:noAutofit/>
            </a:bodyPr>
            <a:lstStyle/>
            <a:p>
              <a:pPr>
                <a:lnSpc>
                  <a:spcPct val="120000"/>
                </a:lnSpc>
              </a:pPr>
              <a:r>
                <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7" name="ïşḻïďê-TextBox 20"/>
            <p:cNvSpPr txBox="1"/>
            <p:nvPr/>
          </p:nvSpPr>
          <p:spPr>
            <a:xfrm>
              <a:off x="8115048" y="2971568"/>
              <a:ext cx="813043" cy="769441"/>
            </a:xfrm>
            <a:prstGeom prst="rect">
              <a:avLst/>
            </a:prstGeom>
            <a:noFill/>
          </p:spPr>
          <p:txBody>
            <a:bodyPr wrap="none">
              <a:noAutofit/>
            </a:bodyPr>
            <a:lstStyle/>
            <a:p>
              <a:pPr algn="r"/>
              <a:r>
                <a:rPr lang="id-ID" sz="4400">
                  <a:solidFill>
                    <a:schemeClr val="accent3"/>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02</a:t>
              </a:r>
            </a:p>
          </p:txBody>
        </p:sp>
        <p:grpSp>
          <p:nvGrpSpPr>
            <p:cNvPr id="18" name="Group 21"/>
            <p:cNvGrpSpPr/>
            <p:nvPr/>
          </p:nvGrpSpPr>
          <p:grpSpPr>
            <a:xfrm flipV="1">
              <a:off x="7137163" y="4896848"/>
              <a:ext cx="4271671" cy="397298"/>
              <a:chOff x="4221330" y="2223664"/>
              <a:chExt cx="6091070" cy="471383"/>
            </a:xfrm>
          </p:grpSpPr>
          <p:cxnSp>
            <p:nvCxnSpPr>
              <p:cNvPr id="40" name="ïşḻïďê-Straight Connector 22"/>
              <p:cNvCxnSpPr/>
              <p:nvPr/>
            </p:nvCxnSpPr>
            <p:spPr>
              <a:xfrm flipV="1">
                <a:off x="4221330" y="2223664"/>
                <a:ext cx="691096" cy="471383"/>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41" name="ïşḻïďê-Straight Connector 23"/>
              <p:cNvCxnSpPr/>
              <p:nvPr/>
            </p:nvCxnSpPr>
            <p:spPr>
              <a:xfrm>
                <a:off x="4912426" y="2224329"/>
                <a:ext cx="5399974" cy="0"/>
              </a:xfrm>
              <a:prstGeom prst="line">
                <a:avLst/>
              </a:prstGeom>
              <a:ln>
                <a:solidFill>
                  <a:schemeClr val="bg1">
                    <a:lumMod val="75000"/>
                  </a:schemeClr>
                </a:solidFill>
                <a:prstDash val="lgDash"/>
                <a:tailEnd type="oval"/>
              </a:ln>
            </p:spPr>
            <p:style>
              <a:lnRef idx="1">
                <a:schemeClr val="accent1"/>
              </a:lnRef>
              <a:fillRef idx="0">
                <a:schemeClr val="accent1"/>
              </a:fillRef>
              <a:effectRef idx="0">
                <a:schemeClr val="accent1"/>
              </a:effectRef>
              <a:fontRef idx="minor">
                <a:schemeClr val="tx1"/>
              </a:fontRef>
            </p:style>
          </p:cxnSp>
        </p:grpSp>
        <p:sp>
          <p:nvSpPr>
            <p:cNvPr id="19" name="ïşḻïďê-TextBox 24"/>
            <p:cNvSpPr txBox="1"/>
            <p:nvPr/>
          </p:nvSpPr>
          <p:spPr>
            <a:xfrm>
              <a:off x="8696274" y="4776419"/>
              <a:ext cx="1415772" cy="338554"/>
            </a:xfrm>
            <a:prstGeom prst="rect">
              <a:avLst/>
            </a:prstGeom>
            <a:noFill/>
          </p:spPr>
          <p:txBody>
            <a:bodyPr wrap="none">
              <a:noAutofit/>
            </a:bodyPr>
            <a:lstStyle/>
            <a:p>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0" name="ïşḻïďê-TextBox 25"/>
            <p:cNvSpPr txBox="1"/>
            <p:nvPr/>
          </p:nvSpPr>
          <p:spPr>
            <a:xfrm>
              <a:off x="7851775" y="5303279"/>
              <a:ext cx="3043816" cy="535531"/>
            </a:xfrm>
            <a:prstGeom prst="rect">
              <a:avLst/>
            </a:prstGeom>
            <a:noFill/>
          </p:spPr>
          <p:txBody>
            <a:bodyPr wrap="square">
              <a:noAutofit/>
            </a:bodyPr>
            <a:lstStyle/>
            <a:p>
              <a:pPr>
                <a:lnSpc>
                  <a:spcPct val="120000"/>
                </a:lnSpc>
              </a:pPr>
              <a:r>
                <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1" name="ïşḻïďê-TextBox 26"/>
            <p:cNvSpPr txBox="1"/>
            <p:nvPr/>
          </p:nvSpPr>
          <p:spPr>
            <a:xfrm>
              <a:off x="7934174" y="4573585"/>
              <a:ext cx="813043" cy="769441"/>
            </a:xfrm>
            <a:prstGeom prst="rect">
              <a:avLst/>
            </a:prstGeom>
            <a:noFill/>
          </p:spPr>
          <p:txBody>
            <a:bodyPr wrap="none">
              <a:noAutofit/>
            </a:bodyPr>
            <a:lstStyle/>
            <a:p>
              <a:pPr algn="r"/>
              <a:r>
                <a:rPr lang="id-ID" sz="4400">
                  <a:solidFill>
                    <a:schemeClr val="accent4"/>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03</a:t>
              </a:r>
            </a:p>
          </p:txBody>
        </p:sp>
        <p:grpSp>
          <p:nvGrpSpPr>
            <p:cNvPr id="22" name="Group 27"/>
            <p:cNvGrpSpPr/>
            <p:nvPr/>
          </p:nvGrpSpPr>
          <p:grpSpPr>
            <a:xfrm flipH="1">
              <a:off x="570764" y="1956490"/>
              <a:ext cx="4271671" cy="471383"/>
              <a:chOff x="4221330" y="2223664"/>
              <a:chExt cx="6091070" cy="471383"/>
            </a:xfrm>
          </p:grpSpPr>
          <p:cxnSp>
            <p:nvCxnSpPr>
              <p:cNvPr id="38" name="ïşḻïďê-Straight Connector 28"/>
              <p:cNvCxnSpPr/>
              <p:nvPr/>
            </p:nvCxnSpPr>
            <p:spPr>
              <a:xfrm flipV="1">
                <a:off x="4221330" y="2223664"/>
                <a:ext cx="691096" cy="471383"/>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39" name="ïşḻïďê-Straight Connector 29"/>
              <p:cNvCxnSpPr/>
              <p:nvPr/>
            </p:nvCxnSpPr>
            <p:spPr>
              <a:xfrm>
                <a:off x="4912426" y="2224329"/>
                <a:ext cx="5399974" cy="0"/>
              </a:xfrm>
              <a:prstGeom prst="line">
                <a:avLst/>
              </a:prstGeom>
              <a:ln>
                <a:solidFill>
                  <a:schemeClr val="bg1">
                    <a:lumMod val="75000"/>
                  </a:schemeClr>
                </a:solidFill>
                <a:prstDash val="lgDash"/>
                <a:tailEnd type="oval"/>
              </a:ln>
            </p:spPr>
            <p:style>
              <a:lnRef idx="1">
                <a:schemeClr val="accent1"/>
              </a:lnRef>
              <a:fillRef idx="0">
                <a:schemeClr val="accent1"/>
              </a:fillRef>
              <a:effectRef idx="0">
                <a:schemeClr val="accent1"/>
              </a:effectRef>
              <a:fontRef idx="minor">
                <a:schemeClr val="tx1"/>
              </a:fontRef>
            </p:style>
          </p:cxnSp>
        </p:grpSp>
        <p:sp>
          <p:nvSpPr>
            <p:cNvPr id="23" name="ïşḻïďê-TextBox 30"/>
            <p:cNvSpPr txBox="1"/>
            <p:nvPr/>
          </p:nvSpPr>
          <p:spPr>
            <a:xfrm>
              <a:off x="2030906" y="1484898"/>
              <a:ext cx="1415772" cy="338554"/>
            </a:xfrm>
            <a:prstGeom prst="rect">
              <a:avLst/>
            </a:prstGeom>
            <a:noFill/>
          </p:spPr>
          <p:txBody>
            <a:bodyPr wrap="none">
              <a:noAutofit/>
            </a:bodyPr>
            <a:lstStyle/>
            <a:p>
              <a:pPr algn="r"/>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4" name="ïşḻïďê-TextBox 31"/>
            <p:cNvSpPr txBox="1"/>
            <p:nvPr/>
          </p:nvSpPr>
          <p:spPr>
            <a:xfrm>
              <a:off x="952645" y="2011758"/>
              <a:ext cx="3043816" cy="535531"/>
            </a:xfrm>
            <a:prstGeom prst="rect">
              <a:avLst/>
            </a:prstGeom>
            <a:noFill/>
          </p:spPr>
          <p:txBody>
            <a:bodyPr wrap="square">
              <a:noAutofit/>
            </a:bodyPr>
            <a:lstStyle/>
            <a:p>
              <a:pPr algn="r">
                <a:lnSpc>
                  <a:spcPct val="120000"/>
                </a:lnSpc>
              </a:pPr>
              <a:r>
                <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5" name="ïşḻïďê-TextBox 32"/>
            <p:cNvSpPr txBox="1"/>
            <p:nvPr/>
          </p:nvSpPr>
          <p:spPr>
            <a:xfrm>
              <a:off x="3427505" y="1282064"/>
              <a:ext cx="813043" cy="769441"/>
            </a:xfrm>
            <a:prstGeom prst="rect">
              <a:avLst/>
            </a:prstGeom>
            <a:noFill/>
          </p:spPr>
          <p:txBody>
            <a:bodyPr wrap="none">
              <a:noAutofit/>
            </a:bodyPr>
            <a:lstStyle/>
            <a:p>
              <a:pPr algn="r"/>
              <a:r>
                <a:rPr lang="id-ID" sz="4400">
                  <a:solidFill>
                    <a:schemeClr val="accent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04</a:t>
              </a:r>
            </a:p>
          </p:txBody>
        </p:sp>
        <p:grpSp>
          <p:nvGrpSpPr>
            <p:cNvPr id="26" name="Group 33"/>
            <p:cNvGrpSpPr/>
            <p:nvPr/>
          </p:nvGrpSpPr>
          <p:grpSpPr>
            <a:xfrm flipH="1">
              <a:off x="537325" y="3645995"/>
              <a:ext cx="4271671" cy="397298"/>
              <a:chOff x="4221330" y="2223664"/>
              <a:chExt cx="6091070" cy="471383"/>
            </a:xfrm>
          </p:grpSpPr>
          <p:cxnSp>
            <p:nvCxnSpPr>
              <p:cNvPr id="36" name="ïşḻïďê-Straight Connector 34"/>
              <p:cNvCxnSpPr/>
              <p:nvPr/>
            </p:nvCxnSpPr>
            <p:spPr>
              <a:xfrm flipV="1">
                <a:off x="4221330" y="2223664"/>
                <a:ext cx="691096" cy="471383"/>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37" name="ïşḻïďê-Straight Connector 35"/>
              <p:cNvCxnSpPr/>
              <p:nvPr/>
            </p:nvCxnSpPr>
            <p:spPr>
              <a:xfrm>
                <a:off x="4912426" y="2224329"/>
                <a:ext cx="5399974" cy="0"/>
              </a:xfrm>
              <a:prstGeom prst="line">
                <a:avLst/>
              </a:prstGeom>
              <a:ln>
                <a:solidFill>
                  <a:schemeClr val="bg1">
                    <a:lumMod val="75000"/>
                  </a:schemeClr>
                </a:solidFill>
                <a:prstDash val="lgDash"/>
                <a:tailEnd type="oval"/>
              </a:ln>
            </p:spPr>
            <p:style>
              <a:lnRef idx="1">
                <a:schemeClr val="accent1"/>
              </a:lnRef>
              <a:fillRef idx="0">
                <a:schemeClr val="accent1"/>
              </a:fillRef>
              <a:effectRef idx="0">
                <a:schemeClr val="accent1"/>
              </a:effectRef>
              <a:fontRef idx="minor">
                <a:schemeClr val="tx1"/>
              </a:fontRef>
            </p:style>
          </p:cxnSp>
        </p:grpSp>
        <p:sp>
          <p:nvSpPr>
            <p:cNvPr id="27" name="ïşḻïďê-TextBox 36"/>
            <p:cNvSpPr txBox="1"/>
            <p:nvPr/>
          </p:nvSpPr>
          <p:spPr>
            <a:xfrm>
              <a:off x="1816912" y="3174402"/>
              <a:ext cx="1415772" cy="338554"/>
            </a:xfrm>
            <a:prstGeom prst="rect">
              <a:avLst/>
            </a:prstGeom>
            <a:noFill/>
          </p:spPr>
          <p:txBody>
            <a:bodyPr wrap="none">
              <a:noAutofit/>
            </a:bodyPr>
            <a:lstStyle/>
            <a:p>
              <a:pPr algn="r"/>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28" name="ïşḻïďê-TextBox 37"/>
            <p:cNvSpPr txBox="1"/>
            <p:nvPr/>
          </p:nvSpPr>
          <p:spPr>
            <a:xfrm>
              <a:off x="1008302" y="3701262"/>
              <a:ext cx="3043816" cy="535531"/>
            </a:xfrm>
            <a:prstGeom prst="rect">
              <a:avLst/>
            </a:prstGeom>
            <a:noFill/>
          </p:spPr>
          <p:txBody>
            <a:bodyPr wrap="square">
              <a:noAutofit/>
            </a:bodyPr>
            <a:lstStyle/>
            <a:p>
              <a:pPr algn="r">
                <a:lnSpc>
                  <a:spcPct val="120000"/>
                </a:lnSpc>
              </a:pPr>
              <a:r>
                <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9" name="íślíḋè-TextBox 38"/>
            <p:cNvSpPr txBox="1"/>
            <p:nvPr/>
          </p:nvSpPr>
          <p:spPr>
            <a:xfrm>
              <a:off x="3306469" y="2988321"/>
              <a:ext cx="813043" cy="769441"/>
            </a:xfrm>
            <a:prstGeom prst="rect">
              <a:avLst/>
            </a:prstGeom>
            <a:noFill/>
          </p:spPr>
          <p:txBody>
            <a:bodyPr wrap="none">
              <a:noAutofit/>
            </a:bodyPr>
            <a:lstStyle/>
            <a:p>
              <a:pPr algn="r"/>
              <a:r>
                <a:rPr lang="id-ID" sz="4400" dirty="0">
                  <a:solidFill>
                    <a:schemeClr val="accent6"/>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05</a:t>
              </a:r>
            </a:p>
          </p:txBody>
        </p:sp>
        <p:grpSp>
          <p:nvGrpSpPr>
            <p:cNvPr id="30" name="Group 39"/>
            <p:cNvGrpSpPr/>
            <p:nvPr/>
          </p:nvGrpSpPr>
          <p:grpSpPr>
            <a:xfrm flipH="1" flipV="1">
              <a:off x="930597" y="4896848"/>
              <a:ext cx="4271671" cy="397298"/>
              <a:chOff x="4221330" y="2223664"/>
              <a:chExt cx="6091070" cy="471383"/>
            </a:xfrm>
          </p:grpSpPr>
          <p:cxnSp>
            <p:nvCxnSpPr>
              <p:cNvPr id="34" name="íślíḋè-Straight Connector 40"/>
              <p:cNvCxnSpPr/>
              <p:nvPr/>
            </p:nvCxnSpPr>
            <p:spPr>
              <a:xfrm flipV="1">
                <a:off x="4221330" y="2223664"/>
                <a:ext cx="691096" cy="471383"/>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35" name="íślíḋè-Straight Connector 41"/>
              <p:cNvCxnSpPr/>
              <p:nvPr/>
            </p:nvCxnSpPr>
            <p:spPr>
              <a:xfrm>
                <a:off x="4912426" y="2224329"/>
                <a:ext cx="5399974" cy="0"/>
              </a:xfrm>
              <a:prstGeom prst="line">
                <a:avLst/>
              </a:prstGeom>
              <a:ln>
                <a:solidFill>
                  <a:schemeClr val="bg1">
                    <a:lumMod val="75000"/>
                  </a:schemeClr>
                </a:solidFill>
                <a:prstDash val="lgDash"/>
                <a:tailEnd type="oval"/>
              </a:ln>
            </p:spPr>
            <p:style>
              <a:lnRef idx="1">
                <a:schemeClr val="accent1"/>
              </a:lnRef>
              <a:fillRef idx="0">
                <a:schemeClr val="accent1"/>
              </a:fillRef>
              <a:effectRef idx="0">
                <a:schemeClr val="accent1"/>
              </a:effectRef>
              <a:fontRef idx="minor">
                <a:schemeClr val="tx1"/>
              </a:fontRef>
            </p:style>
          </p:cxnSp>
        </p:grpSp>
        <p:sp>
          <p:nvSpPr>
            <p:cNvPr id="31" name="íślíḋè-TextBox 42"/>
            <p:cNvSpPr txBox="1"/>
            <p:nvPr/>
          </p:nvSpPr>
          <p:spPr>
            <a:xfrm>
              <a:off x="2025145" y="4776419"/>
              <a:ext cx="1415772" cy="338554"/>
            </a:xfrm>
            <a:prstGeom prst="rect">
              <a:avLst/>
            </a:prstGeom>
            <a:noFill/>
          </p:spPr>
          <p:txBody>
            <a:bodyPr wrap="none">
              <a:noAutofit/>
            </a:bodyPr>
            <a:lstStyle/>
            <a:p>
              <a:pPr algn="r"/>
              <a:r>
                <a:rPr lang="zh-CN" altLang="en-US" sz="2000" b="1">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sp>
          <p:nvSpPr>
            <p:cNvPr id="32" name="íślíḋè-TextBox 43"/>
            <p:cNvSpPr txBox="1"/>
            <p:nvPr/>
          </p:nvSpPr>
          <p:spPr>
            <a:xfrm>
              <a:off x="1235064" y="5303279"/>
              <a:ext cx="3043816" cy="535531"/>
            </a:xfrm>
            <a:prstGeom prst="rect">
              <a:avLst/>
            </a:prstGeom>
            <a:noFill/>
          </p:spPr>
          <p:txBody>
            <a:bodyPr wrap="square">
              <a:noAutofit/>
            </a:bodyPr>
            <a:lstStyle/>
            <a:p>
              <a:pPr algn="r">
                <a:lnSpc>
                  <a:spcPct val="120000"/>
                </a:lnSpc>
              </a:pPr>
              <a:r>
                <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solidFill>
                  <a:sysClr val="windowText" lastClr="000000"/>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3" name="íślíḋè-TextBox 44"/>
            <p:cNvSpPr txBox="1"/>
            <p:nvPr/>
          </p:nvSpPr>
          <p:spPr>
            <a:xfrm>
              <a:off x="3511287" y="4573585"/>
              <a:ext cx="813043" cy="769441"/>
            </a:xfrm>
            <a:prstGeom prst="rect">
              <a:avLst/>
            </a:prstGeom>
            <a:noFill/>
          </p:spPr>
          <p:txBody>
            <a:bodyPr wrap="none">
              <a:noAutofit/>
            </a:bodyPr>
            <a:lstStyle/>
            <a:p>
              <a:pPr algn="r"/>
              <a:r>
                <a:rPr lang="id-ID" sz="4400">
                  <a:solidFill>
                    <a:schemeClr val="accent5"/>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06</a:t>
              </a: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out)">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7" cstate="screen"/>
          <a:stretch>
            <a:fillRect/>
          </a:stretch>
        </p:blipFill>
        <p:spPr>
          <a:xfrm>
            <a:off x="535" y="4609250"/>
            <a:ext cx="12204834" cy="2926158"/>
          </a:xfrm>
          <a:prstGeom prst="rect">
            <a:avLst/>
          </a:prstGeom>
        </p:spPr>
      </p:pic>
      <p:pic>
        <p:nvPicPr>
          <p:cNvPr id="3" name="图片 2"/>
          <p:cNvPicPr>
            <a:picLocks noChangeAspect="1"/>
          </p:cNvPicPr>
          <p:nvPr/>
        </p:nvPicPr>
        <p:blipFill rotWithShape="1">
          <a:blip r:embed="rId8" cstate="screen"/>
          <a:srcRect/>
          <a:stretch>
            <a:fillRect/>
          </a:stretch>
        </p:blipFill>
        <p:spPr>
          <a:xfrm flipH="1" flipV="1">
            <a:off x="168974" y="121919"/>
            <a:ext cx="630364" cy="755051"/>
          </a:xfrm>
          <a:prstGeom prst="rect">
            <a:avLst/>
          </a:prstGeom>
        </p:spPr>
      </p:pic>
      <p:pic>
        <p:nvPicPr>
          <p:cNvPr id="4" name="图片 3"/>
          <p:cNvPicPr>
            <a:picLocks noChangeAspect="1"/>
          </p:cNvPicPr>
          <p:nvPr/>
        </p:nvPicPr>
        <p:blipFill rotWithShape="1">
          <a:blip r:embed="rId9" cstate="screen"/>
          <a:srcRect/>
          <a:stretch>
            <a:fillRect/>
          </a:stretch>
        </p:blipFill>
        <p:spPr>
          <a:xfrm flipH="1" flipV="1">
            <a:off x="2322894" y="265977"/>
            <a:ext cx="389826" cy="466934"/>
          </a:xfrm>
          <a:prstGeom prst="rect">
            <a:avLst/>
          </a:prstGeom>
        </p:spPr>
      </p:pic>
      <p:pic>
        <p:nvPicPr>
          <p:cNvPr id="5" name="图片 4"/>
          <p:cNvPicPr>
            <a:picLocks noChangeAspect="1"/>
          </p:cNvPicPr>
          <p:nvPr/>
        </p:nvPicPr>
        <p:blipFill rotWithShape="1">
          <a:blip r:embed="rId10" cstate="screen"/>
          <a:srcRect/>
          <a:stretch>
            <a:fillRect/>
          </a:stretch>
        </p:blipFill>
        <p:spPr>
          <a:xfrm flipH="1" flipV="1">
            <a:off x="1408494" y="965637"/>
            <a:ext cx="318706" cy="381747"/>
          </a:xfrm>
          <a:prstGeom prst="rect">
            <a:avLst/>
          </a:prstGeom>
        </p:spPr>
      </p:pic>
      <p:grpSp>
        <p:nvGrpSpPr>
          <p:cNvPr id="6" name="组合 5"/>
          <p:cNvGrpSpPr/>
          <p:nvPr/>
        </p:nvGrpSpPr>
        <p:grpSpPr>
          <a:xfrm>
            <a:off x="3963057" y="1713545"/>
            <a:ext cx="4277360" cy="700336"/>
            <a:chOff x="1036906" y="2154702"/>
            <a:chExt cx="4277360" cy="700336"/>
          </a:xfrm>
        </p:grpSpPr>
        <p:sp>
          <p:nvSpPr>
            <p:cNvPr id="7" name="MH_Number"/>
            <p:cNvSpPr/>
            <p:nvPr>
              <p:custDataLst>
                <p:tags r:id="rId3"/>
              </p:custDataLst>
            </p:nvPr>
          </p:nvSpPr>
          <p:spPr>
            <a:xfrm flipH="1">
              <a:off x="1036907" y="2369292"/>
              <a:ext cx="609000" cy="426438"/>
            </a:xfrm>
            <a:custGeom>
              <a:avLst/>
              <a:gdLst>
                <a:gd name="connsiteX0" fmla="*/ 73025 w 693737"/>
                <a:gd name="connsiteY0" fmla="*/ 0 h 384175"/>
                <a:gd name="connsiteX1" fmla="*/ 0 w 693737"/>
                <a:gd name="connsiteY1" fmla="*/ 0 h 384175"/>
                <a:gd name="connsiteX2" fmla="*/ 0 w 693737"/>
                <a:gd name="connsiteY2" fmla="*/ 384175 h 384175"/>
                <a:gd name="connsiteX3" fmla="*/ 73025 w 693737"/>
                <a:gd name="connsiteY3" fmla="*/ 384175 h 384175"/>
                <a:gd name="connsiteX4" fmla="*/ 693737 w 693737"/>
                <a:gd name="connsiteY4" fmla="*/ 0 h 384175"/>
                <a:gd name="connsiteX5" fmla="*/ 138112 w 693737"/>
                <a:gd name="connsiteY5" fmla="*/ 0 h 384175"/>
                <a:gd name="connsiteX6" fmla="*/ 138112 w 693737"/>
                <a:gd name="connsiteY6" fmla="*/ 384175 h 384175"/>
                <a:gd name="connsiteX7" fmla="*/ 693737 w 693737"/>
                <a:gd name="connsiteY7" fmla="*/ 384175 h 384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3737" h="384175">
                  <a:moveTo>
                    <a:pt x="73025" y="0"/>
                  </a:moveTo>
                  <a:lnTo>
                    <a:pt x="0" y="0"/>
                  </a:lnTo>
                  <a:lnTo>
                    <a:pt x="0" y="384175"/>
                  </a:lnTo>
                  <a:lnTo>
                    <a:pt x="73025" y="384175"/>
                  </a:lnTo>
                  <a:close/>
                  <a:moveTo>
                    <a:pt x="693737" y="0"/>
                  </a:moveTo>
                  <a:lnTo>
                    <a:pt x="138112" y="0"/>
                  </a:lnTo>
                  <a:lnTo>
                    <a:pt x="138112" y="384175"/>
                  </a:lnTo>
                  <a:lnTo>
                    <a:pt x="693737" y="384175"/>
                  </a:lnTo>
                  <a:close/>
                </a:path>
              </a:pathLst>
            </a:custGeom>
            <a:solidFill>
              <a:schemeClr val="accent1">
                <a:lumMod val="60000"/>
                <a:lumOff val="40000"/>
              </a:schemeClr>
            </a:solidFill>
            <a:ln w="25400" cap="flat" cmpd="sng" algn="ctr">
              <a:noFill/>
              <a:prstDash val="solid"/>
            </a:ln>
            <a:effectLst/>
          </p:spPr>
          <p:txBody>
            <a:bodyPr wrap="square" lIns="0" tIns="0" rIns="144000" bIns="0" anchor="ctr">
              <a:noAutofit/>
            </a:bodyPr>
            <a:lstStyle/>
            <a:p>
              <a:pPr algn="ctr">
                <a:defRPr/>
              </a:pPr>
              <a:r>
                <a:rPr lang="en-US" altLang="zh-CN" sz="2800" kern="0" dirty="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2</a:t>
              </a:r>
              <a:endParaRPr lang="zh-CN" altLang="en-US" sz="2800" kern="0" dirty="0">
                <a:solidFill>
                  <a:sysClr val="window" lastClr="FFFFFF"/>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8" name="MH_Title"/>
            <p:cNvSpPr/>
            <p:nvPr>
              <p:custDataLst>
                <p:tags r:id="rId4"/>
              </p:custDataLst>
            </p:nvPr>
          </p:nvSpPr>
          <p:spPr>
            <a:xfrm flipH="1">
              <a:off x="1036906" y="2154702"/>
              <a:ext cx="4277360" cy="70033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chemeClr val="accent1">
                  <a:lumMod val="40000"/>
                  <a:lumOff val="6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0" tIns="0" rIns="0" bIns="0" numCol="1" spcCol="0" rtlCol="0" fromWordArt="0" anchor="ctr" anchorCtr="0" forceAA="0" compatLnSpc="1">
              <a:noAutofit/>
            </a:bodyPr>
            <a:lstStyle/>
            <a:p>
              <a:pPr>
                <a:lnSpc>
                  <a:spcPct val="130000"/>
                </a:lnSpc>
              </a:pPr>
              <a:r>
                <a:rPr lang="zh-CN" altLang="en-US" sz="3200" b="1" spc="600" dirty="0">
                  <a:solidFill>
                    <a:schemeClr val="accent1">
                      <a:lumMod val="7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教育经历</a:t>
              </a:r>
              <a:endParaRPr lang="zh-CN" altLang="en-US" sz="3600" b="1" spc="600" dirty="0">
                <a:solidFill>
                  <a:schemeClr val="accent1">
                    <a:lumMod val="7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9" name="MH_Title"/>
          <p:cNvSpPr txBox="1">
            <a:spLocks noChangeArrowheads="1"/>
          </p:cNvSpPr>
          <p:nvPr>
            <p:custDataLst>
              <p:tags r:id="rId2"/>
            </p:custDataLst>
          </p:nvPr>
        </p:nvSpPr>
        <p:spPr bwMode="auto">
          <a:xfrm>
            <a:off x="3963057" y="2823617"/>
            <a:ext cx="4277360" cy="1740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gn="ctr">
              <a:lnSpc>
                <a:spcPct val="130000"/>
              </a:lnSpc>
            </a:pP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，点击此处更换文本</a:t>
            </a:r>
            <a:r>
              <a:rPr lang="en-US" altLang="zh-CN"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，点击此处更换文本点击此处更换文本点击此处更换文本点击此处更换文本</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4960" y="248922"/>
            <a:ext cx="284480" cy="518156"/>
            <a:chOff x="690880" y="391162"/>
            <a:chExt cx="284480" cy="518156"/>
          </a:xfrm>
        </p:grpSpPr>
        <p:grpSp>
          <p:nvGrpSpPr>
            <p:cNvPr id="3" name="组合 2"/>
            <p:cNvGrpSpPr/>
            <p:nvPr/>
          </p:nvGrpSpPr>
          <p:grpSpPr>
            <a:xfrm>
              <a:off x="690880" y="528320"/>
              <a:ext cx="284480" cy="380998"/>
              <a:chOff x="1930400" y="528320"/>
              <a:chExt cx="284480" cy="380998"/>
            </a:xfrm>
          </p:grpSpPr>
          <p:sp>
            <p:nvSpPr>
              <p:cNvPr id="5" name="矩形 4"/>
              <p:cNvSpPr/>
              <p:nvPr/>
            </p:nvSpPr>
            <p:spPr>
              <a:xfrm>
                <a:off x="1930400" y="528320"/>
                <a:ext cx="284480" cy="243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6" name="矩形 5"/>
              <p:cNvSpPr/>
              <p:nvPr/>
            </p:nvSpPr>
            <p:spPr>
              <a:xfrm flipV="1">
                <a:off x="1930400" y="843280"/>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4" name="矩形 3"/>
            <p:cNvSpPr/>
            <p:nvPr/>
          </p:nvSpPr>
          <p:spPr>
            <a:xfrm flipV="1">
              <a:off x="690880" y="391162"/>
              <a:ext cx="284480" cy="6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
        <p:nvSpPr>
          <p:cNvPr id="7" name="文本框 6"/>
          <p:cNvSpPr txBox="1"/>
          <p:nvPr/>
        </p:nvSpPr>
        <p:spPr>
          <a:xfrm>
            <a:off x="863600" y="248922"/>
            <a:ext cx="2651760" cy="523220"/>
          </a:xfrm>
          <a:prstGeom prst="rect">
            <a:avLst/>
          </a:prstGeom>
          <a:noFill/>
        </p:spPr>
        <p:txBody>
          <a:bodyPr wrap="square" rtlCol="0">
            <a:spAutoFit/>
          </a:bodyPr>
          <a:lstStyle/>
          <a:p>
            <a:r>
              <a:rPr lang="zh-CN" altLang="en-US" sz="2800" spc="6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教育经历</a:t>
            </a:r>
          </a:p>
        </p:txBody>
      </p:sp>
      <p:grpSp>
        <p:nvGrpSpPr>
          <p:cNvPr id="8" name="619a0d73-785d-4d78-931e-19a1c705c63b"/>
          <p:cNvGrpSpPr>
            <a:grpSpLocks noChangeAspect="1"/>
          </p:cNvGrpSpPr>
          <p:nvPr/>
        </p:nvGrpSpPr>
        <p:grpSpPr>
          <a:xfrm>
            <a:off x="990597" y="1897089"/>
            <a:ext cx="10210807" cy="3762030"/>
            <a:chOff x="0" y="1492139"/>
            <a:chExt cx="12192000" cy="4491973"/>
          </a:xfrm>
        </p:grpSpPr>
        <p:sp>
          <p:nvSpPr>
            <p:cNvPr id="9" name="îŝḷîḓé-矩形: 圆角 1"/>
            <p:cNvSpPr/>
            <p:nvPr/>
          </p:nvSpPr>
          <p:spPr>
            <a:xfrm>
              <a:off x="0" y="3324225"/>
              <a:ext cx="12192000" cy="209550"/>
            </a:xfrm>
            <a:prstGeom prst="roundRect">
              <a:avLst>
                <a:gd name="adj" fmla="val 50000"/>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 name="îŝḷîḓé-Oval 5"/>
            <p:cNvSpPr/>
            <p:nvPr/>
          </p:nvSpPr>
          <p:spPr>
            <a:xfrm>
              <a:off x="1361364" y="2799639"/>
              <a:ext cx="1277772" cy="1277772"/>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1" name="îŝḷîḓé-Oval 6"/>
            <p:cNvSpPr/>
            <p:nvPr/>
          </p:nvSpPr>
          <p:spPr>
            <a:xfrm>
              <a:off x="7073900" y="2924175"/>
              <a:ext cx="1028700" cy="102870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2" name="îŝḷîḓé-Oval 7"/>
            <p:cNvSpPr/>
            <p:nvPr/>
          </p:nvSpPr>
          <p:spPr>
            <a:xfrm>
              <a:off x="4470400" y="3114675"/>
              <a:ext cx="647700" cy="64770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3" name="îŝḷîḓé-Oval 8"/>
            <p:cNvSpPr/>
            <p:nvPr/>
          </p:nvSpPr>
          <p:spPr>
            <a:xfrm>
              <a:off x="10058400" y="3114675"/>
              <a:ext cx="647700" cy="64770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14" name="组合 13"/>
            <p:cNvGrpSpPr/>
            <p:nvPr/>
          </p:nvGrpSpPr>
          <p:grpSpPr>
            <a:xfrm>
              <a:off x="783530" y="4451485"/>
              <a:ext cx="2437342" cy="1532627"/>
              <a:chOff x="4915793" y="24334"/>
              <a:chExt cx="2437342" cy="1532627"/>
            </a:xfrm>
          </p:grpSpPr>
          <p:sp>
            <p:nvSpPr>
              <p:cNvPr id="28" name="îŝḷîḓé-文本框 11"/>
              <p:cNvSpPr txBox="1"/>
              <p:nvPr/>
            </p:nvSpPr>
            <p:spPr>
              <a:xfrm>
                <a:off x="4915793" y="652977"/>
                <a:ext cx="2437342" cy="903984"/>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9" name="îŝḷîḓé-Rectangle 24"/>
              <p:cNvSpPr/>
              <p:nvPr/>
            </p:nvSpPr>
            <p:spPr>
              <a:xfrm>
                <a:off x="5122025" y="24334"/>
                <a:ext cx="2020976" cy="325410"/>
              </a:xfrm>
              <a:prstGeom prst="rect">
                <a:avLst/>
              </a:prstGeom>
            </p:spPr>
            <p:txBody>
              <a:bodyPr wrap="none" lIns="0" tIns="0" rIns="0" bIns="0" anchor="ctr" anchorCtr="1">
                <a:noAutofit/>
              </a:bodyPr>
              <a:lstStyle/>
              <a:p>
                <a:pPr lvl="0" algn="ctr" defTabSz="914400">
                  <a:spcBef>
                    <a:spcPct val="0"/>
                  </a:spcBef>
                  <a:defRPr/>
                </a:pPr>
                <a:r>
                  <a:rPr lang="zh-CN" altLang="en-US" sz="2000" b="1" dirty="0">
                    <a:solidFill>
                      <a:schemeClr val="accent2"/>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nvGrpSpPr>
            <p:cNvPr id="15" name="组合 14"/>
            <p:cNvGrpSpPr/>
            <p:nvPr/>
          </p:nvGrpSpPr>
          <p:grpSpPr>
            <a:xfrm>
              <a:off x="6371530" y="4451485"/>
              <a:ext cx="2437342" cy="1532627"/>
              <a:chOff x="4915793" y="24334"/>
              <a:chExt cx="2437342" cy="1532627"/>
            </a:xfrm>
          </p:grpSpPr>
          <p:sp>
            <p:nvSpPr>
              <p:cNvPr id="26" name="îŝḷîḓé-文本框 17"/>
              <p:cNvSpPr txBox="1"/>
              <p:nvPr/>
            </p:nvSpPr>
            <p:spPr>
              <a:xfrm>
                <a:off x="4915793" y="652977"/>
                <a:ext cx="2437342" cy="903984"/>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7" name="îŝḷîḓé-Rectangle 22"/>
              <p:cNvSpPr/>
              <p:nvPr/>
            </p:nvSpPr>
            <p:spPr>
              <a:xfrm>
                <a:off x="5122025" y="24334"/>
                <a:ext cx="2020976" cy="325410"/>
              </a:xfrm>
              <a:prstGeom prst="rect">
                <a:avLst/>
              </a:prstGeom>
            </p:spPr>
            <p:txBody>
              <a:bodyPr wrap="none" lIns="0" tIns="0" rIns="0" bIns="0" anchor="ctr" anchorCtr="1">
                <a:noAutofit/>
              </a:bodyPr>
              <a:lstStyle/>
              <a:p>
                <a:pPr lvl="0" algn="ctr" defTabSz="914400">
                  <a:spcBef>
                    <a:spcPct val="0"/>
                  </a:spcBef>
                  <a:defRPr/>
                </a:pPr>
                <a:r>
                  <a:rPr lang="zh-CN" altLang="en-US" sz="2000" b="1" dirty="0">
                    <a:solidFill>
                      <a:schemeClr val="accent4"/>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nvGrpSpPr>
            <p:cNvPr id="16" name="组合 15"/>
            <p:cNvGrpSpPr/>
            <p:nvPr/>
          </p:nvGrpSpPr>
          <p:grpSpPr>
            <a:xfrm>
              <a:off x="3574355" y="1492139"/>
              <a:ext cx="2437342" cy="1447710"/>
              <a:chOff x="4915793" y="729377"/>
              <a:chExt cx="2437342" cy="1447710"/>
            </a:xfrm>
          </p:grpSpPr>
          <p:sp>
            <p:nvSpPr>
              <p:cNvPr id="24" name="îŝḷîḓé-文本框 20"/>
              <p:cNvSpPr txBox="1"/>
              <p:nvPr/>
            </p:nvSpPr>
            <p:spPr>
              <a:xfrm>
                <a:off x="4915793" y="1273104"/>
                <a:ext cx="2437342" cy="903983"/>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5" name="îŝḷîḓé-Rectangle 20"/>
              <p:cNvSpPr/>
              <p:nvPr/>
            </p:nvSpPr>
            <p:spPr>
              <a:xfrm>
                <a:off x="5122025" y="729377"/>
                <a:ext cx="2020976" cy="325410"/>
              </a:xfrm>
              <a:prstGeom prst="rect">
                <a:avLst/>
              </a:prstGeom>
            </p:spPr>
            <p:txBody>
              <a:bodyPr wrap="none" lIns="0" tIns="0" rIns="0" bIns="0" anchor="ctr" anchorCtr="1">
                <a:noAutofit/>
              </a:bodyPr>
              <a:lstStyle/>
              <a:p>
                <a:pPr lvl="0" algn="ctr" defTabSz="914400">
                  <a:spcBef>
                    <a:spcPct val="0"/>
                  </a:spcBef>
                  <a:defRPr/>
                </a:pPr>
                <a:r>
                  <a:rPr lang="zh-CN" altLang="en-US" sz="2000" b="1">
                    <a:solidFill>
                      <a:schemeClr val="accent1"/>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grpSp>
          <p:nvGrpSpPr>
            <p:cNvPr id="17" name="组合 16"/>
            <p:cNvGrpSpPr/>
            <p:nvPr/>
          </p:nvGrpSpPr>
          <p:grpSpPr>
            <a:xfrm>
              <a:off x="9162355" y="1492139"/>
              <a:ext cx="2437342" cy="1447710"/>
              <a:chOff x="4915793" y="729377"/>
              <a:chExt cx="2437342" cy="1447710"/>
            </a:xfrm>
          </p:grpSpPr>
          <p:sp>
            <p:nvSpPr>
              <p:cNvPr id="22" name="îŝḷîḓé-文本框 23"/>
              <p:cNvSpPr txBox="1"/>
              <p:nvPr/>
            </p:nvSpPr>
            <p:spPr>
              <a:xfrm>
                <a:off x="4915793" y="1273104"/>
                <a:ext cx="2437342" cy="903983"/>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r>
                  <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，点击此处更换文本</a:t>
                </a:r>
                <a:r>
                  <a:rPr lang="en-US" altLang="zh-CN"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 </a:t>
                </a:r>
                <a:endParaRPr lang="zh-CN" altLang="en-US" sz="1400" dirty="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3" name="îŝḷîḓé-Rectangle 18"/>
              <p:cNvSpPr/>
              <p:nvPr/>
            </p:nvSpPr>
            <p:spPr>
              <a:xfrm>
                <a:off x="5122025" y="729377"/>
                <a:ext cx="2020976" cy="325410"/>
              </a:xfrm>
              <a:prstGeom prst="rect">
                <a:avLst/>
              </a:prstGeom>
            </p:spPr>
            <p:txBody>
              <a:bodyPr wrap="none" lIns="0" tIns="0" rIns="0" bIns="0" anchor="ctr" anchorCtr="1">
                <a:noAutofit/>
              </a:bodyPr>
              <a:lstStyle/>
              <a:p>
                <a:pPr lvl="0" algn="ctr" defTabSz="914400">
                  <a:spcBef>
                    <a:spcPct val="0"/>
                  </a:spcBef>
                  <a:defRPr/>
                </a:pPr>
                <a:r>
                  <a:rPr lang="zh-CN" altLang="en-US" sz="2000" b="1">
                    <a:solidFill>
                      <a:schemeClr val="accent6"/>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标题文本预设</a:t>
                </a:r>
              </a:p>
            </p:txBody>
          </p:sp>
        </p:grpSp>
        <p:sp>
          <p:nvSpPr>
            <p:cNvPr id="18" name="îṥļîḑé-任意多边形: 形状 25"/>
            <p:cNvSpPr/>
            <p:nvPr/>
          </p:nvSpPr>
          <p:spPr bwMode="auto">
            <a:xfrm>
              <a:off x="1704466" y="3195416"/>
              <a:ext cx="591569" cy="486219"/>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9" name="îṥļîḑé-任意多边形: 形状 26"/>
            <p:cNvSpPr/>
            <p:nvPr/>
          </p:nvSpPr>
          <p:spPr bwMode="auto">
            <a:xfrm>
              <a:off x="10196534" y="3259563"/>
              <a:ext cx="371432" cy="357924"/>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0" name="îṥļîḑé-任意多边形: 形状 27"/>
            <p:cNvSpPr>
              <a:spLocks noChangeAspect="1"/>
            </p:cNvSpPr>
            <p:nvPr/>
          </p:nvSpPr>
          <p:spPr bwMode="auto">
            <a:xfrm>
              <a:off x="4612034" y="3256500"/>
              <a:ext cx="364432" cy="364050"/>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21" name="îṥļîḑé-任意多边形: 形状 28"/>
            <p:cNvSpPr/>
            <p:nvPr/>
          </p:nvSpPr>
          <p:spPr bwMode="auto">
            <a:xfrm>
              <a:off x="7322243" y="3173012"/>
              <a:ext cx="532014" cy="531027"/>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608"/>
</p:tagLst>
</file>

<file path=ppt/tags/tag10.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NUMBER"/>
  <p:tag name="ID" val="547147"/>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ENTRY"/>
  <p:tag name="ID" val="547147"/>
  <p:tag name="MH_ORDER" val="4"/>
</p:tagLst>
</file>

<file path=ppt/tags/tag12.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NUMBER"/>
  <p:tag name="ID" val="547147"/>
  <p:tag name="MH_ORDER" val="5"/>
</p:tagLst>
</file>

<file path=ppt/tags/tag13.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ENTRY"/>
  <p:tag name="ID" val="547147"/>
  <p:tag name="MH_ORDER" val="5"/>
</p:tagLst>
</file>

<file path=ppt/tags/tag14.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15.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NUMBER"/>
  <p:tag name="ID" val="547147"/>
  <p:tag name="MH_ORDER" val="NUMBER"/>
</p:tagLst>
</file>

<file path=ppt/tags/tag16.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TITLE"/>
  <p:tag name="ID" val="547147"/>
  <p:tag name="MH_ORDER" val="NUMBER"/>
</p:tagLst>
</file>

<file path=ppt/tags/tag17.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18.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NUMBER"/>
  <p:tag name="ID" val="547147"/>
  <p:tag name="MH_ORDER" val="NUMBER"/>
</p:tagLst>
</file>

<file path=ppt/tags/tag19.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TITLE"/>
  <p:tag name="ID" val="547147"/>
  <p:tag name="MH_ORDER" val="NUMBER"/>
</p:tagLst>
</file>

<file path=ppt/tags/tag2.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OTHERS"/>
  <p:tag name="ID" val="547147"/>
</p:tagLst>
</file>

<file path=ppt/tags/tag20.xml><?xml version="1.0" encoding="utf-8"?>
<p:tagLst xmlns:a="http://schemas.openxmlformats.org/drawingml/2006/main" xmlns:r="http://schemas.openxmlformats.org/officeDocument/2006/relationships" xmlns:p="http://schemas.openxmlformats.org/presentationml/2006/main">
  <p:tag name="PA" val="v3.2.0"/>
</p:tagLst>
</file>

<file path=ppt/tags/tag21.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22.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NUMBER"/>
  <p:tag name="ID" val="547147"/>
  <p:tag name="MH_ORDER" val="NUMBER"/>
</p:tagLst>
</file>

<file path=ppt/tags/tag23.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TITLE"/>
  <p:tag name="ID" val="547147"/>
  <p:tag name="MH_ORDER" val="NUMBER"/>
</p:tagLst>
</file>

<file path=ppt/tags/tag24.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25.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NUMBER"/>
  <p:tag name="ID" val="547147"/>
  <p:tag name="MH_ORDER" val="NUMBER"/>
</p:tagLst>
</file>

<file path=ppt/tags/tag26.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TITLE"/>
  <p:tag name="ID" val="547147"/>
  <p:tag name="MH_ORDER" val="NUMBER"/>
</p:tagLst>
</file>

<file path=ppt/tags/tag3.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OTHERS"/>
  <p:tag name="ID" val="547147"/>
</p:tagLst>
</file>

<file path=ppt/tags/tag4.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NUMBER"/>
  <p:tag name="ID" val="547147"/>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ENTRY"/>
  <p:tag name="ID" val="547147"/>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NUMBER"/>
  <p:tag name="ID" val="547147"/>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ENTRY"/>
  <p:tag name="ID" val="547147"/>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NUMBER"/>
  <p:tag name="ID" val="547147"/>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70818215930"/>
  <p:tag name="MH_LIBRARY" val="CONTENTS"/>
  <p:tag name="MH_TYPE" val="ENTRY"/>
  <p:tag name="ID" val="547147"/>
  <p:tag name="MH_ORDER" val="3"/>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11.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12.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13.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14.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15.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16.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17.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18.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19.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20.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21.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22.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23.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24.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78495"/>
    </a:dk2>
    <a:lt2>
      <a:srgbClr val="F0F0F0"/>
    </a:lt2>
    <a:accent1>
      <a:srgbClr val="066DCA"/>
    </a:accent1>
    <a:accent2>
      <a:srgbClr val="00A4E6"/>
    </a:accent2>
    <a:accent3>
      <a:srgbClr val="00B0D3"/>
    </a:accent3>
    <a:accent4>
      <a:srgbClr val="3ABFC4"/>
    </a:accent4>
    <a:accent5>
      <a:srgbClr val="21C0D7"/>
    </a:accent5>
    <a:accent6>
      <a:srgbClr val="55D4FA"/>
    </a:accent6>
    <a:hlink>
      <a:srgbClr val="066DCA"/>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1189</Words>
  <Application>Microsoft Office PowerPoint</Application>
  <PresentationFormat>宽屏</PresentationFormat>
  <Paragraphs>279</Paragraphs>
  <Slides>24</Slides>
  <Notes>24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等线</vt:lpstr>
      <vt:lpstr>等线 Light</vt:lpstr>
      <vt:lpstr>华文隶书</vt:lpstr>
      <vt:lpstr>微软雅黑 Light</vt:lpstr>
      <vt:lpstr>Arial</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个人简历</dc:title>
  <dc:creator>user</dc:creator>
  <cp:keywords>user</cp:keywords>
  <dc:description>user</dc:description>
  <cp:lastModifiedBy>天 下</cp:lastModifiedBy>
  <cp:revision>20</cp:revision>
  <dcterms:created xsi:type="dcterms:W3CDTF">2017-10-09T09:24:00Z</dcterms:created>
  <dcterms:modified xsi:type="dcterms:W3CDTF">2021-01-05T16:18:24Z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