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5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5" r:id="rId11"/>
    <p:sldId id="266" r:id="rId12"/>
    <p:sldId id="267" r:id="rId13"/>
    <p:sldId id="268" r:id="rId14"/>
    <p:sldId id="269" r:id="rId15"/>
    <p:sldId id="286" r:id="rId16"/>
    <p:sldId id="271" r:id="rId17"/>
    <p:sldId id="272" r:id="rId18"/>
    <p:sldId id="273" r:id="rId19"/>
    <p:sldId id="274" r:id="rId20"/>
    <p:sldId id="275" r:id="rId21"/>
    <p:sldId id="276" r:id="rId22"/>
    <p:sldId id="287" r:id="rId23"/>
    <p:sldId id="278" r:id="rId24"/>
    <p:sldId id="279" r:id="rId25"/>
    <p:sldId id="280" r:id="rId26"/>
    <p:sldId id="281" r:id="rId27"/>
    <p:sldId id="282" r:id="rId28"/>
    <p:sldId id="284" r:id="rId29"/>
  </p:sldIdLst>
  <p:sldSz cx="121951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A36"/>
    <a:srgbClr val="36475C"/>
    <a:srgbClr val="303F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48" y="72"/>
      </p:cViewPr>
      <p:guideLst>
        <p:guide orient="horz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45BCB-67B2-4C5C-8322-7D05FC5E32D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5A05C-F0C7-42B6-A6FD-D285A38D14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484631" y="453961"/>
            <a:ext cx="9225914" cy="6115739"/>
          </a:xfrm>
          <a:prstGeom prst="rect">
            <a:avLst/>
          </a:prstGeom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4138291" y="3126671"/>
            <a:ext cx="6572255" cy="60935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735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PRESENTATION TITLE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4138291" y="3949172"/>
            <a:ext cx="6572255" cy="3415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PRESENTATION SUB TITLE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46E7-EB3A-4DF4-831F-424C53C8C3F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D201-DA2E-4C82-BBD6-BB08B62CF8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46E7-EB3A-4DF4-831F-424C53C8C3F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D201-DA2E-4C82-BBD6-BB08B62CF8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46E7-EB3A-4DF4-831F-424C53C8C3F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D201-DA2E-4C82-BBD6-BB08B62CF8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46E7-EB3A-4DF4-831F-424C53C8C3F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D201-DA2E-4C82-BBD6-BB08B62CF8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46E7-EB3A-4DF4-831F-424C53C8C3F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D201-DA2E-4C82-BBD6-BB08B62CF8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46E7-EB3A-4DF4-831F-424C53C8C3F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D201-DA2E-4C82-BBD6-BB08B62CF8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46E7-EB3A-4DF4-831F-424C53C8C3F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D201-DA2E-4C82-BBD6-BB08B62CF8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46E7-EB3A-4DF4-831F-424C53C8C3F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D201-DA2E-4C82-BBD6-BB08B62CF8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46E7-EB3A-4DF4-831F-424C53C8C3F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D201-DA2E-4C82-BBD6-BB08B62CF8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46E7-EB3A-4DF4-831F-424C53C8C3F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D201-DA2E-4C82-BBD6-BB08B62CF8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1"/>
            <a:ext cx="11439605" cy="6858001"/>
          </a:xfrm>
          <a:prstGeom prst="rect">
            <a:avLst/>
          </a:prstGeom>
        </p:spPr>
      </p:pic>
      <p:sp>
        <p:nvSpPr>
          <p:cNvPr id="3" name="텍스트 개체 틀 7"/>
          <p:cNvSpPr>
            <a:spLocks noGrp="1"/>
          </p:cNvSpPr>
          <p:nvPr>
            <p:ph type="body" sz="quarter" idx="10" hasCustomPrompt="1"/>
          </p:nvPr>
        </p:nvSpPr>
        <p:spPr>
          <a:xfrm>
            <a:off x="1344499" y="1177753"/>
            <a:ext cx="2832375" cy="857225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665" b="1" kern="1200" baseline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/>
              <a:t>CONTENTS TITLE</a:t>
            </a:r>
            <a:endParaRPr lang="ko-KR" altLang="en-US" dirty="0"/>
          </a:p>
        </p:txBody>
      </p:sp>
      <p:sp>
        <p:nvSpPr>
          <p:cNvPr id="4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5041195" y="1188942"/>
            <a:ext cx="5858176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01. CONTENTS TITLE</a:t>
            </a:r>
            <a:endParaRPr lang="ko-KR" altLang="en-US"/>
          </a:p>
        </p:txBody>
      </p:sp>
      <p:sp>
        <p:nvSpPr>
          <p:cNvPr id="5" name="텍스트 개체 틀 7"/>
          <p:cNvSpPr>
            <a:spLocks noGrp="1"/>
          </p:cNvSpPr>
          <p:nvPr>
            <p:ph type="body" sz="quarter" idx="12" hasCustomPrompt="1"/>
          </p:nvPr>
        </p:nvSpPr>
        <p:spPr>
          <a:xfrm>
            <a:off x="5041195" y="2468894"/>
            <a:ext cx="5858176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02. CONTENTS TITLE</a:t>
            </a:r>
            <a:endParaRPr lang="ko-KR" altLang="en-US"/>
          </a:p>
        </p:txBody>
      </p:sp>
      <p:sp>
        <p:nvSpPr>
          <p:cNvPr id="6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5041195" y="3696945"/>
            <a:ext cx="5858176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03. CONTENTS TITLE</a:t>
            </a:r>
            <a:endParaRPr lang="ko-KR" altLang="en-US"/>
          </a:p>
        </p:txBody>
      </p:sp>
      <p:sp>
        <p:nvSpPr>
          <p:cNvPr id="7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8118" y="1587997"/>
            <a:ext cx="5274519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01-1. CONTENTS SUB TITLE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8118" y="1903072"/>
            <a:ext cx="5274519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01-2. CONTENTS SUB TITLE</a:t>
            </a:r>
            <a:endParaRPr lang="ko-KR" altLang="en-US"/>
          </a:p>
        </p:txBody>
      </p:sp>
      <p:sp>
        <p:nvSpPr>
          <p:cNvPr id="9" name="텍스트 개체 틀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8118" y="2855486"/>
            <a:ext cx="5274519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02-1. CONTENTS SUB TITLE</a:t>
            </a:r>
            <a:endParaRPr lang="ko-KR" altLang="en-US"/>
          </a:p>
        </p:txBody>
      </p:sp>
      <p:sp>
        <p:nvSpPr>
          <p:cNvPr id="10" name="텍스트 개체 틀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8118" y="3170561"/>
            <a:ext cx="5274519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02-2. CONTENTS SUB TITLE</a:t>
            </a:r>
            <a:endParaRPr lang="ko-KR" altLang="en-US"/>
          </a:p>
        </p:txBody>
      </p:sp>
      <p:sp>
        <p:nvSpPr>
          <p:cNvPr id="11" name="텍스트 개체 틀 7"/>
          <p:cNvSpPr>
            <a:spLocks noGrp="1"/>
          </p:cNvSpPr>
          <p:nvPr>
            <p:ph type="body" sz="quarter" idx="18" hasCustomPrompt="1"/>
          </p:nvPr>
        </p:nvSpPr>
        <p:spPr>
          <a:xfrm>
            <a:off x="5508118" y="4084773"/>
            <a:ext cx="5274519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03-1. CONTENTS SUB TITLE</a:t>
            </a:r>
            <a:endParaRPr lang="ko-KR" altLang="en-US"/>
          </a:p>
        </p:txBody>
      </p:sp>
      <p:sp>
        <p:nvSpPr>
          <p:cNvPr id="12" name="텍스트 개체 틀 7"/>
          <p:cNvSpPr>
            <a:spLocks noGrp="1"/>
          </p:cNvSpPr>
          <p:nvPr>
            <p:ph type="body" sz="quarter" idx="19" hasCustomPrompt="1"/>
          </p:nvPr>
        </p:nvSpPr>
        <p:spPr>
          <a:xfrm>
            <a:off x="5508118" y="4399848"/>
            <a:ext cx="5274519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03-2. CONTENTS SUB TITLE</a:t>
            </a:r>
            <a:endParaRPr lang="ko-KR" altLang="en-US"/>
          </a:p>
        </p:txBody>
      </p:sp>
      <p:sp>
        <p:nvSpPr>
          <p:cNvPr id="13" name="텍스트 개체 틀 7"/>
          <p:cNvSpPr>
            <a:spLocks noGrp="1"/>
          </p:cNvSpPr>
          <p:nvPr>
            <p:ph type="body" sz="quarter" idx="20" hasCustomPrompt="1"/>
          </p:nvPr>
        </p:nvSpPr>
        <p:spPr>
          <a:xfrm>
            <a:off x="5041195" y="4956301"/>
            <a:ext cx="5858176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04. CONTENTS TITLE</a:t>
            </a:r>
            <a:endParaRPr lang="ko-KR" altLang="en-US"/>
          </a:p>
        </p:txBody>
      </p:sp>
      <p:sp>
        <p:nvSpPr>
          <p:cNvPr id="14" name="텍스트 개체 틀 7"/>
          <p:cNvSpPr>
            <a:spLocks noGrp="1"/>
          </p:cNvSpPr>
          <p:nvPr>
            <p:ph type="body" sz="quarter" idx="21" hasCustomPrompt="1"/>
          </p:nvPr>
        </p:nvSpPr>
        <p:spPr>
          <a:xfrm>
            <a:off x="5508118" y="5344129"/>
            <a:ext cx="5274519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04-1. CONTENTS SUB TITLE</a:t>
            </a:r>
            <a:endParaRPr lang="ko-KR" altLang="en-US"/>
          </a:p>
        </p:txBody>
      </p:sp>
      <p:sp>
        <p:nvSpPr>
          <p:cNvPr id="15" name="텍스트 개체 틀 7"/>
          <p:cNvSpPr>
            <a:spLocks noGrp="1"/>
          </p:cNvSpPr>
          <p:nvPr>
            <p:ph type="body" sz="quarter" idx="22" hasCustomPrompt="1"/>
          </p:nvPr>
        </p:nvSpPr>
        <p:spPr>
          <a:xfrm>
            <a:off x="5508118" y="5659204"/>
            <a:ext cx="5274519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04-2. CONTENTS SUB TITLE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338818" y="278516"/>
            <a:ext cx="9517539" cy="649110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 rot="698491" flipV="1">
            <a:off x="8822550" y="1905125"/>
            <a:ext cx="1267130" cy="4737187"/>
          </a:xfrm>
          <a:prstGeom prst="rect">
            <a:avLst/>
          </a:prstGeom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926541" y="3556391"/>
            <a:ext cx="6694324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32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2926541" y="4145207"/>
            <a:ext cx="6694324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865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2926541" y="2027362"/>
            <a:ext cx="2080667" cy="8863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64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01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10925" y="0"/>
            <a:ext cx="11373326" cy="1325219"/>
          </a:xfrm>
          <a:prstGeom prst="rect">
            <a:avLst/>
          </a:prstGeom>
        </p:spPr>
      </p:pic>
      <p:sp>
        <p:nvSpPr>
          <p:cNvPr id="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674817" y="6445472"/>
            <a:ext cx="2845541" cy="345373"/>
          </a:xfrm>
          <a:prstGeom prst="rect">
            <a:avLst/>
          </a:prstGeom>
        </p:spPr>
        <p:txBody>
          <a:bodyPr/>
          <a:lstStyle>
            <a:lvl1pPr algn="ctr">
              <a:defRPr sz="1465" b="1">
                <a:solidFill>
                  <a:srgbClr val="222D47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496982-6B67-48BF-BE88-CEE75E286A2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8065" y="270014"/>
            <a:ext cx="1035904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2665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/>
              <a:t>SLIDE MAIN TITLE</a:t>
            </a:r>
            <a:endParaRPr lang="ko-KR" altLang="en-US" dirty="0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18065" y="744483"/>
            <a:ext cx="10359046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2134157" y="507487"/>
            <a:ext cx="7926864" cy="5651005"/>
          </a:xfrm>
          <a:prstGeom prst="rect">
            <a:avLst/>
          </a:prstGeom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3865339" y="3212976"/>
            <a:ext cx="5124713" cy="85066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3735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THANK YOU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46E7-EB3A-4DF4-831F-424C53C8C3F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D201-DA2E-4C82-BBD6-BB08B62CF8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46E7-EB3A-4DF4-831F-424C53C8C3F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D201-DA2E-4C82-BBD6-BB08B62CF8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46E7-EB3A-4DF4-831F-424C53C8C3F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D201-DA2E-4C82-BBD6-BB08B62CF8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46E7-EB3A-4DF4-831F-424C53C8C3F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D201-DA2E-4C82-BBD6-BB08B62CF8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446E7-EB3A-4DF4-831F-424C53C8C3F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1D201-DA2E-4C82-BBD6-BB08B62CF8C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그림 1"/>
          <p:cNvPicPr>
            <a:picLocks noChangeAspect="1"/>
          </p:cNvPicPr>
          <p:nvPr userDrawn="1"/>
        </p:nvPicPr>
        <p:blipFill>
          <a:blip r:embed="rId21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media1.mp3"/><Relationship Id="rId5" Type="http://schemas.microsoft.com/office/2007/relationships/media" Target="../media/media1.mp3"/><Relationship Id="rId4" Type="http://schemas.openxmlformats.org/officeDocument/2006/relationships/tags" Target="../tags/tag4.xml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PA_文本框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365854" y="2528802"/>
            <a:ext cx="34731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个人简历</a:t>
            </a:r>
            <a:endParaRPr lang="en-US" altLang="zh-CN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60" name="PA_矩形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16623" y="4077072"/>
            <a:ext cx="1555541" cy="31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 algn="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求职人：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xiazaii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68" name="PA_文本框 667"/>
          <p:cNvSpPr txBox="1"/>
          <p:nvPr>
            <p:custDataLst>
              <p:tags r:id="rId3"/>
            </p:custDataLst>
          </p:nvPr>
        </p:nvSpPr>
        <p:spPr>
          <a:xfrm>
            <a:off x="15674651" y="83975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32" name="PA_文本框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65854" y="3501008"/>
            <a:ext cx="69883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框架完整个性简历求职竞聘动态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</a:t>
            </a:r>
          </a:p>
        </p:txBody>
      </p:sp>
      <p:pic>
        <p:nvPicPr>
          <p:cNvPr id="12" name="PA_TimeWill Tell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264680" y="-2361710"/>
            <a:ext cx="336542" cy="336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99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99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57" grpId="0"/>
      <p:bldP spid="660" grpId="0"/>
      <p:bldP spid="668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 4"/>
          <p:cNvSpPr txBox="1"/>
          <p:nvPr/>
        </p:nvSpPr>
        <p:spPr>
          <a:xfrm>
            <a:off x="2641203" y="3171540"/>
            <a:ext cx="2880320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073251" y="4119088"/>
            <a:ext cx="1436675" cy="215444"/>
            <a:chOff x="4369395" y="3284984"/>
            <a:chExt cx="1436675" cy="215444"/>
          </a:xfrm>
        </p:grpSpPr>
        <p:sp>
          <p:nvSpPr>
            <p:cNvPr id="23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岗位理解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6" name="等腰三角形 2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4513411" y="4119088"/>
            <a:ext cx="1436675" cy="215444"/>
            <a:chOff x="4369395" y="3284984"/>
            <a:chExt cx="1436675" cy="215444"/>
          </a:xfrm>
        </p:grpSpPr>
        <p:sp>
          <p:nvSpPr>
            <p:cNvPr id="28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知识技能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1" name="等腰三角形 3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3073251" y="4479708"/>
            <a:ext cx="1436675" cy="215444"/>
            <a:chOff x="4369395" y="3284984"/>
            <a:chExt cx="1436675" cy="215444"/>
          </a:xfrm>
        </p:grpSpPr>
        <p:sp>
          <p:nvSpPr>
            <p:cNvPr id="33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责任义务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5950086" y="4103612"/>
            <a:ext cx="1436675" cy="215444"/>
            <a:chOff x="4369395" y="3284984"/>
            <a:chExt cx="1436675" cy="215444"/>
          </a:xfrm>
        </p:grpSpPr>
        <p:sp>
          <p:nvSpPr>
            <p:cNvPr id="43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解决问题</a:t>
              </a: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6" name="等腰三角形 4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cxnSp>
        <p:nvCxnSpPr>
          <p:cNvPr id="52" name="直接连接符 51"/>
          <p:cNvCxnSpPr/>
          <p:nvPr/>
        </p:nvCxnSpPr>
        <p:spPr>
          <a:xfrm>
            <a:off x="3121766" y="3830476"/>
            <a:ext cx="3839917" cy="0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占位符 7"/>
          <p:cNvSpPr>
            <a:spLocks noGrp="1"/>
          </p:cNvSpPr>
          <p:nvPr>
            <p:ph type="body" sz="quarter" idx="14"/>
          </p:nvPr>
        </p:nvSpPr>
        <p:spPr>
          <a:xfrm flipH="1">
            <a:off x="3073251" y="2082856"/>
            <a:ext cx="2080667" cy="914096"/>
          </a:xfrm>
        </p:spPr>
        <p:txBody>
          <a:bodyPr/>
          <a:lstStyle/>
          <a:p>
            <a:r>
              <a:rPr lang="en-US" altLang="zh-CN" sz="6600" dirty="0"/>
              <a:t>02</a:t>
            </a:r>
            <a:endParaRPr lang="zh-CN" altLang="en-US" sz="6600" dirty="0"/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"/>
          <p:cNvSpPr/>
          <p:nvPr/>
        </p:nvSpPr>
        <p:spPr>
          <a:xfrm>
            <a:off x="7547907" y="2106687"/>
            <a:ext cx="3442990" cy="2332788"/>
          </a:xfrm>
          <a:prstGeom prst="rect">
            <a:avLst/>
          </a:prstGeom>
          <a:blipFill rotWithShape="1">
            <a:blip r:embed="rId3" cstate="print"/>
            <a:srcRect/>
            <a:stretch>
              <a:fillRect l="8176" r="-35740"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Rectangle 2"/>
          <p:cNvSpPr/>
          <p:nvPr/>
        </p:nvSpPr>
        <p:spPr>
          <a:xfrm>
            <a:off x="1283211" y="2106687"/>
            <a:ext cx="3168352" cy="2332788"/>
          </a:xfrm>
          <a:prstGeom prst="rect">
            <a:avLst/>
          </a:prstGeom>
          <a:blipFill rotWithShape="1">
            <a:blip r:embed="rId4"/>
            <a:srcRect/>
            <a:stretch>
              <a:fillRect l="-3587" t="-4012" r="3587" b="-7100"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Rectangle 2"/>
          <p:cNvSpPr/>
          <p:nvPr/>
        </p:nvSpPr>
        <p:spPr>
          <a:xfrm>
            <a:off x="4297387" y="2106687"/>
            <a:ext cx="3600400" cy="2332788"/>
          </a:xfrm>
          <a:prstGeom prst="rect">
            <a:avLst/>
          </a:prstGeom>
          <a:solidFill>
            <a:schemeClr val="tx1">
              <a:lumMod val="95000"/>
              <a:lumOff val="5000"/>
              <a:alpha val="7059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TextBox 59"/>
          <p:cNvSpPr txBox="1">
            <a:spLocks noChangeArrowheads="1"/>
          </p:cNvSpPr>
          <p:nvPr/>
        </p:nvSpPr>
        <p:spPr bwMode="auto">
          <a:xfrm flipH="1">
            <a:off x="4513411" y="2499271"/>
            <a:ext cx="2630914" cy="393320"/>
          </a:xfrm>
          <a:prstGeom prst="rect">
            <a:avLst/>
          </a:prstGeom>
          <a:noFill/>
          <a:ln>
            <a:noFill/>
          </a:ln>
        </p:spPr>
        <p:txBody>
          <a:bodyPr wrap="square" lIns="115196" tIns="57598" rIns="115196" bIns="575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精诚合作互助</a:t>
            </a:r>
          </a:p>
        </p:txBody>
      </p: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4513806" y="2843542"/>
            <a:ext cx="3154563" cy="140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191" tIns="57595" rIns="115191" bIns="5759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毫无疑问进入这个大家庭，每个人都是公司一份子，各司其职为公司的正常运作尽心尽力。因此领导，下级，同事之间关系尤为重要，这样才能更好开展我们的工作。</a:t>
            </a:r>
          </a:p>
        </p:txBody>
      </p:sp>
      <p:sp>
        <p:nvSpPr>
          <p:cNvPr id="31" name="Freeform 12"/>
          <p:cNvSpPr/>
          <p:nvPr/>
        </p:nvSpPr>
        <p:spPr bwMode="auto">
          <a:xfrm>
            <a:off x="1608509" y="4790653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Freeform 12"/>
          <p:cNvSpPr/>
          <p:nvPr/>
        </p:nvSpPr>
        <p:spPr bwMode="auto">
          <a:xfrm flipH="1" flipV="1">
            <a:off x="10202043" y="5707087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68549" y="5104854"/>
            <a:ext cx="854523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674651" y="83975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岗位理解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 believe in myself</a:t>
            </a:r>
            <a:endParaRPr lang="zh-CN" altLang="en-US" dirty="0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836E-6 -3.7037E-7 L 0.36686 0.15278 " pathEditMode="relative" rAng="0" ptsTypes="AA">
                                      <p:cBhvr>
                                        <p:cTn id="28" dur="500" spd="-99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3" y="763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5742E-7 -3.33333E-6 L -0.39495 -0.11018 " pathEditMode="relative" rAng="0" ptsTypes="AA">
                                      <p:cBhvr>
                                        <p:cTn id="32" dur="500" spd="-999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8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 bldLvl="0" animBg="1"/>
      <p:bldP spid="28" grpId="0" animBg="1"/>
      <p:bldP spid="29" grpId="0"/>
      <p:bldP spid="30" grpId="0"/>
      <p:bldP spid="31" grpId="0" animBg="1"/>
      <p:bldP spid="31" grpId="1" animBg="1"/>
      <p:bldP spid="32" grpId="0" animBg="1"/>
      <p:bldP spid="32" grpId="1" animBg="1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肘形连接符 22"/>
          <p:cNvCxnSpPr/>
          <p:nvPr/>
        </p:nvCxnSpPr>
        <p:spPr>
          <a:xfrm flipV="1">
            <a:off x="3721323" y="2566456"/>
            <a:ext cx="2909448" cy="757210"/>
          </a:xfrm>
          <a:prstGeom prst="bentConnector3">
            <a:avLst>
              <a:gd name="adj1" fmla="val 62381"/>
            </a:avLst>
          </a:prstGeom>
          <a:ln w="9525" cap="rnd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肘形连接符 23"/>
          <p:cNvCxnSpPr/>
          <p:nvPr/>
        </p:nvCxnSpPr>
        <p:spPr>
          <a:xfrm>
            <a:off x="3721323" y="3643165"/>
            <a:ext cx="3096344" cy="812358"/>
          </a:xfrm>
          <a:prstGeom prst="bentConnector3">
            <a:avLst>
              <a:gd name="adj1" fmla="val 50000"/>
            </a:avLst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630771" y="2232134"/>
            <a:ext cx="546935" cy="546935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6" name="标题 4"/>
          <p:cNvSpPr txBox="1"/>
          <p:nvPr/>
        </p:nvSpPr>
        <p:spPr>
          <a:xfrm>
            <a:off x="6659900" y="2326707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01</a:t>
            </a:r>
          </a:p>
        </p:txBody>
      </p:sp>
      <p:cxnSp>
        <p:nvCxnSpPr>
          <p:cNvPr id="27" name="肘形连接符 26"/>
          <p:cNvCxnSpPr/>
          <p:nvPr/>
        </p:nvCxnSpPr>
        <p:spPr>
          <a:xfrm flipV="1">
            <a:off x="4340267" y="3554255"/>
            <a:ext cx="3010585" cy="777523"/>
          </a:xfrm>
          <a:prstGeom prst="bentConnector3">
            <a:avLst>
              <a:gd name="adj1" fmla="val 50000"/>
            </a:avLst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肘形连接符 27"/>
          <p:cNvCxnSpPr/>
          <p:nvPr/>
        </p:nvCxnSpPr>
        <p:spPr>
          <a:xfrm>
            <a:off x="4297387" y="4631007"/>
            <a:ext cx="3096344" cy="812358"/>
          </a:xfrm>
          <a:prstGeom prst="bentConnector3">
            <a:avLst>
              <a:gd name="adj1" fmla="val 55369"/>
            </a:avLst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>
            <a:off x="7350852" y="3240246"/>
            <a:ext cx="546935" cy="546935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30" name="标题 4"/>
          <p:cNvSpPr txBox="1"/>
          <p:nvPr/>
        </p:nvSpPr>
        <p:spPr>
          <a:xfrm>
            <a:off x="7379981" y="3334819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02</a:t>
            </a:r>
          </a:p>
        </p:txBody>
      </p:sp>
      <p:sp>
        <p:nvSpPr>
          <p:cNvPr id="31" name="椭圆 30"/>
          <p:cNvSpPr/>
          <p:nvPr/>
        </p:nvSpPr>
        <p:spPr>
          <a:xfrm>
            <a:off x="6558764" y="4147221"/>
            <a:ext cx="546935" cy="546935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32" name="标题 4"/>
          <p:cNvSpPr txBox="1"/>
          <p:nvPr/>
        </p:nvSpPr>
        <p:spPr>
          <a:xfrm>
            <a:off x="6587893" y="4241794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03</a:t>
            </a:r>
          </a:p>
        </p:txBody>
      </p:sp>
      <p:sp>
        <p:nvSpPr>
          <p:cNvPr id="33" name="椭圆 32"/>
          <p:cNvSpPr/>
          <p:nvPr/>
        </p:nvSpPr>
        <p:spPr>
          <a:xfrm>
            <a:off x="7278844" y="5155333"/>
            <a:ext cx="546935" cy="546935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34" name="标题 4"/>
          <p:cNvSpPr txBox="1"/>
          <p:nvPr/>
        </p:nvSpPr>
        <p:spPr>
          <a:xfrm>
            <a:off x="7307973" y="5249906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04</a:t>
            </a:r>
          </a:p>
        </p:txBody>
      </p:sp>
      <p:sp>
        <p:nvSpPr>
          <p:cNvPr id="35" name="Freeform 9"/>
          <p:cNvSpPr/>
          <p:nvPr/>
        </p:nvSpPr>
        <p:spPr bwMode="auto">
          <a:xfrm flipH="1">
            <a:off x="1633091" y="2851077"/>
            <a:ext cx="2952328" cy="1843589"/>
          </a:xfrm>
          <a:custGeom>
            <a:avLst/>
            <a:gdLst>
              <a:gd name="T0" fmla="*/ 262 w 320"/>
              <a:gd name="T1" fmla="*/ 70 h 200"/>
              <a:gd name="T2" fmla="*/ 163 w 320"/>
              <a:gd name="T3" fmla="*/ 0 h 200"/>
              <a:gd name="T4" fmla="*/ 63 w 320"/>
              <a:gd name="T5" fmla="*/ 94 h 200"/>
              <a:gd name="T6" fmla="*/ 54 w 320"/>
              <a:gd name="T7" fmla="*/ 93 h 200"/>
              <a:gd name="T8" fmla="*/ 0 w 320"/>
              <a:gd name="T9" fmla="*/ 146 h 200"/>
              <a:gd name="T10" fmla="*/ 43 w 320"/>
              <a:gd name="T11" fmla="*/ 200 h 200"/>
              <a:gd name="T12" fmla="*/ 251 w 320"/>
              <a:gd name="T13" fmla="*/ 200 h 200"/>
              <a:gd name="T14" fmla="*/ 320 w 320"/>
              <a:gd name="T15" fmla="*/ 134 h 200"/>
              <a:gd name="T16" fmla="*/ 262 w 320"/>
              <a:gd name="T17" fmla="*/ 7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200">
                <a:moveTo>
                  <a:pt x="262" y="70"/>
                </a:moveTo>
                <a:cubicBezTo>
                  <a:pt x="249" y="29"/>
                  <a:pt x="209" y="0"/>
                  <a:pt x="163" y="0"/>
                </a:cubicBezTo>
                <a:cubicBezTo>
                  <a:pt x="108" y="0"/>
                  <a:pt x="66" y="41"/>
                  <a:pt x="63" y="94"/>
                </a:cubicBezTo>
                <a:cubicBezTo>
                  <a:pt x="60" y="94"/>
                  <a:pt x="57" y="93"/>
                  <a:pt x="54" y="93"/>
                </a:cubicBezTo>
                <a:cubicBezTo>
                  <a:pt x="24" y="93"/>
                  <a:pt x="0" y="117"/>
                  <a:pt x="0" y="146"/>
                </a:cubicBezTo>
                <a:cubicBezTo>
                  <a:pt x="0" y="171"/>
                  <a:pt x="19" y="195"/>
                  <a:pt x="43" y="200"/>
                </a:cubicBezTo>
                <a:cubicBezTo>
                  <a:pt x="251" y="200"/>
                  <a:pt x="251" y="200"/>
                  <a:pt x="251" y="200"/>
                </a:cubicBezTo>
                <a:cubicBezTo>
                  <a:pt x="287" y="200"/>
                  <a:pt x="320" y="170"/>
                  <a:pt x="320" y="134"/>
                </a:cubicBezTo>
                <a:cubicBezTo>
                  <a:pt x="320" y="101"/>
                  <a:pt x="295" y="74"/>
                  <a:pt x="262" y="70"/>
                </a:cubicBez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 vert="horz" wrap="square" lIns="75520" tIns="37760" rIns="75520" bIns="377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5015">
              <a:defRPr/>
            </a:pPr>
            <a:endParaRPr lang="zh-CN" altLang="en-US" sz="150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6" name="KSO_Shape"/>
          <p:cNvSpPr/>
          <p:nvPr/>
        </p:nvSpPr>
        <p:spPr bwMode="auto">
          <a:xfrm>
            <a:off x="2683259" y="3455700"/>
            <a:ext cx="634342" cy="634342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8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8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8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8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8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993818" y="4237277"/>
            <a:ext cx="2087545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知识技能</a:t>
            </a: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1876288" y="4822625"/>
            <a:ext cx="2493107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39" name="矩形 38"/>
          <p:cNvSpPr/>
          <p:nvPr/>
        </p:nvSpPr>
        <p:spPr>
          <a:xfrm>
            <a:off x="7394418" y="2086321"/>
            <a:ext cx="2758205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初级注册会计师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7393731" y="2387562"/>
            <a:ext cx="302433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具有一定会计专业水平，经考核取得证书、可以接受当事人委托。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186506" y="3166441"/>
            <a:ext cx="3188134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英语六级证书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7"/>
          <p:cNvSpPr>
            <a:spLocks noChangeArrowheads="1"/>
          </p:cNvSpPr>
          <p:nvPr/>
        </p:nvSpPr>
        <p:spPr bwMode="auto">
          <a:xfrm>
            <a:off x="8185819" y="3467682"/>
            <a:ext cx="28083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日常基本口语基本没问题，口语和外国客户简单对话。</a:t>
            </a:r>
          </a:p>
        </p:txBody>
      </p:sp>
      <p:sp>
        <p:nvSpPr>
          <p:cNvPr id="43" name="矩形 42"/>
          <p:cNvSpPr/>
          <p:nvPr/>
        </p:nvSpPr>
        <p:spPr>
          <a:xfrm>
            <a:off x="7394418" y="4021253"/>
            <a:ext cx="21235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ADOBE</a:t>
            </a:r>
          </a:p>
        </p:txBody>
      </p: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7393731" y="4331778"/>
            <a:ext cx="28083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获得美国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Adobe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公司平面技能证书，熟练掌握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photoshop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软件。</a:t>
            </a:r>
          </a:p>
        </p:txBody>
      </p:sp>
      <p:sp>
        <p:nvSpPr>
          <p:cNvPr id="45" name="矩形 44"/>
          <p:cNvSpPr/>
          <p:nvPr/>
        </p:nvSpPr>
        <p:spPr>
          <a:xfrm>
            <a:off x="8114498" y="5038649"/>
            <a:ext cx="2233005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OFFICE</a:t>
            </a:r>
          </a:p>
        </p:txBody>
      </p:sp>
      <p:sp>
        <p:nvSpPr>
          <p:cNvPr id="46" name="矩形 47"/>
          <p:cNvSpPr>
            <a:spLocks noChangeArrowheads="1"/>
          </p:cNvSpPr>
          <p:nvPr/>
        </p:nvSpPr>
        <p:spPr bwMode="auto">
          <a:xfrm>
            <a:off x="8113811" y="5339890"/>
            <a:ext cx="28083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熟练操作办公软件，能够独立完成会议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培训工作。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674651" y="83975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知识技能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 believe in myself</a:t>
            </a:r>
            <a:endParaRPr lang="zh-CN" altLang="en-US" dirty="0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5" grpId="1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3795322" y="2395364"/>
            <a:ext cx="2557424" cy="907751"/>
            <a:chOff x="3666731" y="1984470"/>
            <a:chExt cx="2636520" cy="1447800"/>
          </a:xfrm>
        </p:grpSpPr>
        <p:sp>
          <p:nvSpPr>
            <p:cNvPr id="24" name="任意多边形 23"/>
            <p:cNvSpPr/>
            <p:nvPr/>
          </p:nvSpPr>
          <p:spPr>
            <a:xfrm>
              <a:off x="3666731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文本框 35"/>
            <p:cNvSpPr txBox="1"/>
            <p:nvPr/>
          </p:nvSpPr>
          <p:spPr>
            <a:xfrm>
              <a:off x="3971726" y="2389297"/>
              <a:ext cx="2230360" cy="6381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问题分析</a:t>
              </a:r>
              <a:endParaRPr lang="zh-CN" altLang="en-US" sz="2000" b="1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657801" y="2395364"/>
            <a:ext cx="2557424" cy="907751"/>
            <a:chOff x="1436370" y="1984470"/>
            <a:chExt cx="2636520" cy="1447800"/>
          </a:xfrm>
        </p:grpSpPr>
        <p:sp>
          <p:nvSpPr>
            <p:cNvPr id="27" name="任意多边形 26"/>
            <p:cNvSpPr/>
            <p:nvPr/>
          </p:nvSpPr>
          <p:spPr>
            <a:xfrm>
              <a:off x="1436370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364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" name="文本框 43"/>
            <p:cNvSpPr txBox="1"/>
            <p:nvPr/>
          </p:nvSpPr>
          <p:spPr>
            <a:xfrm>
              <a:off x="1709209" y="2365161"/>
              <a:ext cx="2293960" cy="6864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发现问题</a:t>
              </a:r>
              <a:endParaRPr lang="zh-CN" altLang="en-US" sz="2000" b="1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070363" y="2395364"/>
            <a:ext cx="2557424" cy="907751"/>
            <a:chOff x="8127453" y="1984470"/>
            <a:chExt cx="2636520" cy="1447800"/>
          </a:xfrm>
        </p:grpSpPr>
        <p:sp>
          <p:nvSpPr>
            <p:cNvPr id="30" name="任意多边形 29"/>
            <p:cNvSpPr/>
            <p:nvPr/>
          </p:nvSpPr>
          <p:spPr>
            <a:xfrm>
              <a:off x="8127453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1" name="文本框 46"/>
            <p:cNvSpPr txBox="1"/>
            <p:nvPr/>
          </p:nvSpPr>
          <p:spPr>
            <a:xfrm>
              <a:off x="8439016" y="2389297"/>
              <a:ext cx="2230360" cy="6381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检验假设</a:t>
              </a:r>
              <a:endParaRPr lang="zh-CN" altLang="en-US" sz="2000" b="1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932842" y="2395364"/>
            <a:ext cx="2557424" cy="907751"/>
            <a:chOff x="5897092" y="1984470"/>
            <a:chExt cx="2636520" cy="1447800"/>
          </a:xfrm>
        </p:grpSpPr>
        <p:sp>
          <p:nvSpPr>
            <p:cNvPr id="33" name="任意多边形 32"/>
            <p:cNvSpPr/>
            <p:nvPr/>
          </p:nvSpPr>
          <p:spPr>
            <a:xfrm>
              <a:off x="5897092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364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4" name="文本框 49"/>
            <p:cNvSpPr txBox="1"/>
            <p:nvPr/>
          </p:nvSpPr>
          <p:spPr>
            <a:xfrm>
              <a:off x="6227711" y="2365166"/>
              <a:ext cx="2205655" cy="6864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提出假设</a:t>
              </a:r>
              <a:endParaRPr lang="zh-CN" altLang="en-US" sz="2000" b="1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2211079" y="3581117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1916690" y="4060238"/>
            <a:ext cx="1907885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37" name="矩形 36"/>
          <p:cNvSpPr/>
          <p:nvPr/>
        </p:nvSpPr>
        <p:spPr>
          <a:xfrm>
            <a:off x="4378384" y="3581117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4126666" y="4060238"/>
            <a:ext cx="1875361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39" name="矩形 38"/>
          <p:cNvSpPr/>
          <p:nvPr/>
        </p:nvSpPr>
        <p:spPr>
          <a:xfrm>
            <a:off x="6545689" y="3581117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6304118" y="4060238"/>
            <a:ext cx="1892607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41" name="矩形 40"/>
          <p:cNvSpPr/>
          <p:nvPr/>
        </p:nvSpPr>
        <p:spPr>
          <a:xfrm>
            <a:off x="8712993" y="3581117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7"/>
          <p:cNvSpPr>
            <a:spLocks noChangeArrowheads="1"/>
          </p:cNvSpPr>
          <p:nvPr/>
        </p:nvSpPr>
        <p:spPr bwMode="auto">
          <a:xfrm>
            <a:off x="8498816" y="4060238"/>
            <a:ext cx="1874993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674651" y="83975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解决问题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 believe in myself</a:t>
            </a:r>
            <a:endParaRPr lang="zh-CN" altLang="en-US" dirty="0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4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4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4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"/>
          <p:cNvSpPr/>
          <p:nvPr/>
        </p:nvSpPr>
        <p:spPr>
          <a:xfrm>
            <a:off x="1744586" y="1772816"/>
            <a:ext cx="5257193" cy="2736304"/>
          </a:xfrm>
          <a:prstGeom prst="rect">
            <a:avLst/>
          </a:prstGeom>
          <a:blipFill rotWithShape="1">
            <a:blip r:embed="rId3" cstate="print"/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Rectangle 3"/>
          <p:cNvSpPr/>
          <p:nvPr/>
        </p:nvSpPr>
        <p:spPr>
          <a:xfrm>
            <a:off x="5796779" y="1988840"/>
            <a:ext cx="1996480" cy="432048"/>
          </a:xfrm>
          <a:prstGeom prst="rect">
            <a:avLst/>
          </a:prstGeom>
          <a:solidFill>
            <a:srgbClr val="C00000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796780" y="2031178"/>
            <a:ext cx="1996480" cy="338546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及时完成上级任务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7897787" y="1922188"/>
            <a:ext cx="28083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28" name="Rectangle 3"/>
          <p:cNvSpPr/>
          <p:nvPr/>
        </p:nvSpPr>
        <p:spPr>
          <a:xfrm>
            <a:off x="5796779" y="2924944"/>
            <a:ext cx="1996480" cy="432048"/>
          </a:xfrm>
          <a:prstGeom prst="rect">
            <a:avLst/>
          </a:prstGeom>
          <a:solidFill>
            <a:srgbClr val="C00000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796780" y="2967282"/>
            <a:ext cx="1996480" cy="338546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同事之间团结友爱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7845523" y="2891618"/>
            <a:ext cx="28083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32" name="Rectangle 3"/>
          <p:cNvSpPr/>
          <p:nvPr/>
        </p:nvSpPr>
        <p:spPr>
          <a:xfrm>
            <a:off x="5777035" y="3861048"/>
            <a:ext cx="1996480" cy="432048"/>
          </a:xfrm>
          <a:prstGeom prst="rect">
            <a:avLst/>
          </a:prstGeom>
          <a:solidFill>
            <a:srgbClr val="C00000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757291" y="3903386"/>
            <a:ext cx="1996480" cy="338546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对待下属互帮互助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7897787" y="3827722"/>
            <a:ext cx="28083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36" name="Freeform 12"/>
          <p:cNvSpPr/>
          <p:nvPr/>
        </p:nvSpPr>
        <p:spPr bwMode="auto">
          <a:xfrm>
            <a:off x="1608509" y="4816822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Freeform 12"/>
          <p:cNvSpPr/>
          <p:nvPr/>
        </p:nvSpPr>
        <p:spPr bwMode="auto">
          <a:xfrm flipH="1" flipV="1">
            <a:off x="10202043" y="5733256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68549" y="5131023"/>
            <a:ext cx="854523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674651" y="83975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责任义务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 believe in myself</a:t>
            </a:r>
            <a:endParaRPr lang="zh-CN" altLang="en-US" dirty="0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836E-6 -3.7037E-7 L 0.36686 0.15278 " pathEditMode="relative" rAng="0" ptsTypes="AA">
                                      <p:cBhvr>
                                        <p:cTn id="43" dur="500" spd="-999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3" y="763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5742E-7 -3.33333E-6 L -0.39495 -0.11018 " pathEditMode="relative" rAng="0" ptsTypes="AA">
                                      <p:cBhvr>
                                        <p:cTn id="47" dur="500" spd="-999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8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 animBg="1"/>
      <p:bldP spid="25" grpId="0"/>
      <p:bldP spid="27" grpId="0"/>
      <p:bldP spid="28" grpId="0" animBg="1"/>
      <p:bldP spid="29" grpId="0"/>
      <p:bldP spid="31" grpId="0"/>
      <p:bldP spid="32" grpId="0" animBg="1"/>
      <p:bldP spid="33" grpId="0"/>
      <p:bldP spid="35" grpId="0"/>
      <p:bldP spid="36" grpId="0" animBg="1"/>
      <p:bldP spid="36" grpId="1" animBg="1"/>
      <p:bldP spid="37" grpId="0" animBg="1"/>
      <p:bldP spid="37" grpId="1" animBg="1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 4"/>
          <p:cNvSpPr txBox="1"/>
          <p:nvPr/>
        </p:nvSpPr>
        <p:spPr>
          <a:xfrm>
            <a:off x="2641203" y="3171540"/>
            <a:ext cx="2880320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073251" y="4119088"/>
            <a:ext cx="1436675" cy="215444"/>
            <a:chOff x="4369395" y="3284984"/>
            <a:chExt cx="1436675" cy="215444"/>
          </a:xfrm>
        </p:grpSpPr>
        <p:sp>
          <p:nvSpPr>
            <p:cNvPr id="23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核心竞争力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6" name="等腰三角形 2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4513411" y="4119088"/>
            <a:ext cx="1436675" cy="215444"/>
            <a:chOff x="4369395" y="3284984"/>
            <a:chExt cx="1436675" cy="215444"/>
          </a:xfrm>
        </p:grpSpPr>
        <p:sp>
          <p:nvSpPr>
            <p:cNvPr id="28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领导力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1" name="等腰三角形 3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3073251" y="4479708"/>
            <a:ext cx="1436675" cy="215444"/>
            <a:chOff x="4369395" y="3284984"/>
            <a:chExt cx="1436675" cy="215444"/>
          </a:xfrm>
        </p:grpSpPr>
        <p:sp>
          <p:nvSpPr>
            <p:cNvPr id="33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团队合作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4513411" y="4479708"/>
            <a:ext cx="1436675" cy="215444"/>
            <a:chOff x="4369395" y="3284984"/>
            <a:chExt cx="1436675" cy="215444"/>
          </a:xfrm>
        </p:grpSpPr>
        <p:sp>
          <p:nvSpPr>
            <p:cNvPr id="38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协作能力</a:t>
              </a: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等腰三角形 4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5950086" y="4103612"/>
            <a:ext cx="1436675" cy="215444"/>
            <a:chOff x="4369395" y="3284984"/>
            <a:chExt cx="1436675" cy="215444"/>
          </a:xfrm>
        </p:grpSpPr>
        <p:sp>
          <p:nvSpPr>
            <p:cNvPr id="43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执行力</a:t>
              </a: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6" name="等腰三角形 4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5950086" y="4445259"/>
            <a:ext cx="1436675" cy="215444"/>
            <a:chOff x="4369395" y="3284984"/>
            <a:chExt cx="1436675" cy="215444"/>
          </a:xfrm>
        </p:grpSpPr>
        <p:sp>
          <p:nvSpPr>
            <p:cNvPr id="48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创新能力</a:t>
              </a: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1" name="等腰三角形 5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cxnSp>
        <p:nvCxnSpPr>
          <p:cNvPr id="52" name="直接连接符 51"/>
          <p:cNvCxnSpPr/>
          <p:nvPr/>
        </p:nvCxnSpPr>
        <p:spPr>
          <a:xfrm>
            <a:off x="3121766" y="3830476"/>
            <a:ext cx="3839917" cy="0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占位符 7"/>
          <p:cNvSpPr>
            <a:spLocks noGrp="1"/>
          </p:cNvSpPr>
          <p:nvPr>
            <p:ph type="body" sz="quarter" idx="14"/>
          </p:nvPr>
        </p:nvSpPr>
        <p:spPr>
          <a:xfrm flipH="1">
            <a:off x="3073251" y="2082856"/>
            <a:ext cx="2080667" cy="914096"/>
          </a:xfrm>
        </p:spPr>
        <p:txBody>
          <a:bodyPr/>
          <a:lstStyle/>
          <a:p>
            <a:r>
              <a:rPr lang="en-US" altLang="zh-CN" sz="6600" dirty="0"/>
              <a:t>03</a:t>
            </a:r>
            <a:endParaRPr lang="zh-CN" altLang="en-US" sz="6600" dirty="0"/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2209155" y="3645024"/>
            <a:ext cx="2485289" cy="2485289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5" name="TextBox 24"/>
          <p:cNvSpPr txBox="1"/>
          <p:nvPr/>
        </p:nvSpPr>
        <p:spPr>
          <a:xfrm>
            <a:off x="2448271" y="4680861"/>
            <a:ext cx="200196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400" b="1" dirty="0">
                <a:solidFill>
                  <a:schemeClr val="bg1"/>
                </a:solidFill>
              </a:rPr>
              <a:t>核心竞争力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2209155" y="1628800"/>
            <a:ext cx="2485289" cy="2485289"/>
          </a:xfrm>
          <a:prstGeom prst="ellipse">
            <a:avLst/>
          </a:prstGeom>
          <a:solidFill>
            <a:srgbClr val="364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KSO_Shape"/>
          <p:cNvSpPr/>
          <p:nvPr/>
        </p:nvSpPr>
        <p:spPr bwMode="auto">
          <a:xfrm>
            <a:off x="2625191" y="2295974"/>
            <a:ext cx="1648122" cy="1150939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8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8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161483" y="2113944"/>
            <a:ext cx="576622" cy="576785"/>
          </a:xfrm>
          <a:prstGeom prst="ellipse">
            <a:avLst/>
          </a:prstGeom>
          <a:solidFill>
            <a:srgbClr val="364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1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5738621" y="2418776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6890363" y="2088882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领导力</a:t>
            </a: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6889674" y="2411880"/>
            <a:ext cx="4241043" cy="3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在管辖的范围内，充分地利用人力和客观条件。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5161483" y="2906032"/>
            <a:ext cx="576622" cy="576785"/>
          </a:xfrm>
          <a:prstGeom prst="ellipse">
            <a:avLst/>
          </a:prstGeom>
          <a:solidFill>
            <a:srgbClr val="364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2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5738621" y="3210864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6890363" y="2880970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执行力</a:t>
            </a: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6889674" y="3203968"/>
            <a:ext cx="4241043" cy="3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有效利用客观资源、保质保量达成目标的能力。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5161483" y="3698120"/>
            <a:ext cx="576622" cy="576785"/>
          </a:xfrm>
          <a:prstGeom prst="ellipse">
            <a:avLst/>
          </a:prstGeom>
          <a:solidFill>
            <a:srgbClr val="364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3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5738621" y="4002952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6890363" y="3673058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团队合作</a:t>
            </a: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6889674" y="3996056"/>
            <a:ext cx="4241043" cy="3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群策群力，更好的调动运转事件的有效的发展。</a:t>
            </a:r>
          </a:p>
        </p:txBody>
      </p:sp>
      <p:sp>
        <p:nvSpPr>
          <p:cNvPr id="60" name="椭圆 59"/>
          <p:cNvSpPr/>
          <p:nvPr/>
        </p:nvSpPr>
        <p:spPr>
          <a:xfrm>
            <a:off x="5161483" y="4490208"/>
            <a:ext cx="576622" cy="576785"/>
          </a:xfrm>
          <a:prstGeom prst="ellipse">
            <a:avLst/>
          </a:prstGeom>
          <a:solidFill>
            <a:srgbClr val="364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4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61" name="直接连接符 60"/>
          <p:cNvCxnSpPr/>
          <p:nvPr/>
        </p:nvCxnSpPr>
        <p:spPr>
          <a:xfrm>
            <a:off x="5738621" y="4706232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/>
          <p:cNvSpPr/>
          <p:nvPr/>
        </p:nvSpPr>
        <p:spPr>
          <a:xfrm>
            <a:off x="6890363" y="4465146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协调能力</a:t>
            </a:r>
          </a:p>
        </p:txBody>
      </p:sp>
      <p:sp>
        <p:nvSpPr>
          <p:cNvPr id="63" name="矩形 47"/>
          <p:cNvSpPr>
            <a:spLocks noChangeArrowheads="1"/>
          </p:cNvSpPr>
          <p:nvPr/>
        </p:nvSpPr>
        <p:spPr bwMode="auto">
          <a:xfrm>
            <a:off x="6889674" y="4788144"/>
            <a:ext cx="4241043" cy="32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人际关系协调能力和工作协调能力两个方面。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5161483" y="5337504"/>
            <a:ext cx="576622" cy="576785"/>
          </a:xfrm>
          <a:prstGeom prst="ellipse">
            <a:avLst/>
          </a:prstGeom>
          <a:solidFill>
            <a:srgbClr val="364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5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65" name="直接连接符 64"/>
          <p:cNvCxnSpPr/>
          <p:nvPr/>
        </p:nvCxnSpPr>
        <p:spPr>
          <a:xfrm>
            <a:off x="5738621" y="5642336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/>
          <p:cNvSpPr/>
          <p:nvPr/>
        </p:nvSpPr>
        <p:spPr>
          <a:xfrm>
            <a:off x="6890363" y="5312442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创新合作</a:t>
            </a:r>
          </a:p>
        </p:txBody>
      </p:sp>
      <p:sp>
        <p:nvSpPr>
          <p:cNvPr id="67" name="矩形 47"/>
          <p:cNvSpPr>
            <a:spLocks noChangeArrowheads="1"/>
          </p:cNvSpPr>
          <p:nvPr/>
        </p:nvSpPr>
        <p:spPr bwMode="auto">
          <a:xfrm>
            <a:off x="6889674" y="5635440"/>
            <a:ext cx="4241043" cy="3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在经验积累，革新技术提高效率，更好完成任务。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5674651" y="83975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核心竞争力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 believe in myself</a:t>
            </a:r>
            <a:endParaRPr lang="zh-CN" altLang="en-US" dirty="0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4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4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4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4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4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 animBg="1"/>
      <p:bldP spid="27" grpId="0" animBg="1"/>
      <p:bldP spid="28" grpId="0" animBg="1"/>
      <p:bldP spid="30" grpId="0"/>
      <p:bldP spid="31" grpId="0"/>
      <p:bldP spid="52" grpId="0" animBg="1"/>
      <p:bldP spid="54" grpId="0"/>
      <p:bldP spid="55" grpId="0"/>
      <p:bldP spid="56" grpId="0" animBg="1"/>
      <p:bldP spid="58" grpId="0"/>
      <p:bldP spid="59" grpId="0"/>
      <p:bldP spid="60" grpId="0" animBg="1"/>
      <p:bldP spid="62" grpId="0"/>
      <p:bldP spid="63" grpId="0"/>
      <p:bldP spid="64" grpId="0" animBg="1"/>
      <p:bldP spid="66" grpId="0"/>
      <p:bldP spid="67" grpId="0"/>
      <p:bldP spid="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6313611" y="2460962"/>
            <a:ext cx="1796700" cy="1976578"/>
            <a:chOff x="5987173" y="3044094"/>
            <a:chExt cx="1796700" cy="1976578"/>
          </a:xfrm>
        </p:grpSpPr>
        <p:sp>
          <p:nvSpPr>
            <p:cNvPr id="24" name="任意多边形 23"/>
            <p:cNvSpPr/>
            <p:nvPr/>
          </p:nvSpPr>
          <p:spPr>
            <a:xfrm>
              <a:off x="5987173" y="3044094"/>
              <a:ext cx="1796700" cy="1976578"/>
            </a:xfrm>
            <a:custGeom>
              <a:avLst/>
              <a:gdLst>
                <a:gd name="connsiteX0" fmla="*/ 898350 w 1796700"/>
                <a:gd name="connsiteY0" fmla="*/ 0 h 1976578"/>
                <a:gd name="connsiteX1" fmla="*/ 1796700 w 1796700"/>
                <a:gd name="connsiteY1" fmla="*/ 898350 h 1976578"/>
                <a:gd name="connsiteX2" fmla="*/ 1079399 w 1796700"/>
                <a:gd name="connsiteY2" fmla="*/ 1778449 h 1976578"/>
                <a:gd name="connsiteX3" fmla="*/ 1005825 w 1796700"/>
                <a:gd name="connsiteY3" fmla="*/ 1789678 h 1976578"/>
                <a:gd name="connsiteX4" fmla="*/ 910290 w 1796700"/>
                <a:gd name="connsiteY4" fmla="*/ 1976578 h 1976578"/>
                <a:gd name="connsiteX5" fmla="*/ 821270 w 1796700"/>
                <a:gd name="connsiteY5" fmla="*/ 1792808 h 1976578"/>
                <a:gd name="connsiteX6" fmla="*/ 806499 w 1796700"/>
                <a:gd name="connsiteY6" fmla="*/ 1792062 h 1976578"/>
                <a:gd name="connsiteX7" fmla="*/ 0 w 1796700"/>
                <a:gd name="connsiteY7" fmla="*/ 898350 h 1976578"/>
                <a:gd name="connsiteX8" fmla="*/ 898350 w 1796700"/>
                <a:gd name="connsiteY8" fmla="*/ 0 h 1976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6700" h="1976578">
                  <a:moveTo>
                    <a:pt x="898350" y="0"/>
                  </a:moveTo>
                  <a:cubicBezTo>
                    <a:pt x="1394495" y="0"/>
                    <a:pt x="1796700" y="402205"/>
                    <a:pt x="1796700" y="898350"/>
                  </a:cubicBezTo>
                  <a:cubicBezTo>
                    <a:pt x="1796700" y="1332477"/>
                    <a:pt x="1488762" y="1694681"/>
                    <a:pt x="1079399" y="1778449"/>
                  </a:cubicBezTo>
                  <a:lnTo>
                    <a:pt x="1005825" y="1789678"/>
                  </a:lnTo>
                  <a:lnTo>
                    <a:pt x="910290" y="1976578"/>
                  </a:lnTo>
                  <a:lnTo>
                    <a:pt x="821270" y="1792808"/>
                  </a:lnTo>
                  <a:lnTo>
                    <a:pt x="806499" y="1792062"/>
                  </a:lnTo>
                  <a:cubicBezTo>
                    <a:pt x="353501" y="1746058"/>
                    <a:pt x="0" y="1363486"/>
                    <a:pt x="0" y="898350"/>
                  </a:cubicBezTo>
                  <a:cubicBezTo>
                    <a:pt x="0" y="402205"/>
                    <a:pt x="402205" y="0"/>
                    <a:pt x="898350" y="0"/>
                  </a:cubicBezTo>
                  <a:close/>
                </a:path>
              </a:pathLst>
            </a:custGeom>
            <a:solidFill>
              <a:srgbClr val="36475C">
                <a:alpha val="9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KSO_Shape"/>
            <p:cNvSpPr/>
            <p:nvPr/>
          </p:nvSpPr>
          <p:spPr bwMode="auto">
            <a:xfrm>
              <a:off x="6664272" y="3431336"/>
              <a:ext cx="453627" cy="453627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8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8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8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8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8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62"/>
            <p:cNvSpPr txBox="1"/>
            <p:nvPr/>
          </p:nvSpPr>
          <p:spPr>
            <a:xfrm>
              <a:off x="6329723" y="3989043"/>
              <a:ext cx="12375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决策能力</a:t>
              </a:r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1805209" y="4567857"/>
            <a:ext cx="884020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1705099" y="4494657"/>
            <a:ext cx="146400" cy="146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10572211" y="4494657"/>
            <a:ext cx="146400" cy="146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123724" y="4494657"/>
            <a:ext cx="146400" cy="146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5121036" y="4494657"/>
            <a:ext cx="146400" cy="146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7153659" y="4494657"/>
            <a:ext cx="146400" cy="146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8933134" y="4494657"/>
            <a:ext cx="146400" cy="146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2425179" y="2689153"/>
            <a:ext cx="1575740" cy="1759852"/>
            <a:chOff x="2940476" y="3272285"/>
            <a:chExt cx="1575740" cy="1759852"/>
          </a:xfrm>
        </p:grpSpPr>
        <p:sp>
          <p:nvSpPr>
            <p:cNvPr id="35" name="任意多边形 34"/>
            <p:cNvSpPr/>
            <p:nvPr/>
          </p:nvSpPr>
          <p:spPr>
            <a:xfrm>
              <a:off x="2940476" y="3272285"/>
              <a:ext cx="1575740" cy="1759852"/>
            </a:xfrm>
            <a:custGeom>
              <a:avLst/>
              <a:gdLst>
                <a:gd name="connsiteX0" fmla="*/ 787870 w 1575740"/>
                <a:gd name="connsiteY0" fmla="*/ 0 h 1759852"/>
                <a:gd name="connsiteX1" fmla="*/ 1575740 w 1575740"/>
                <a:gd name="connsiteY1" fmla="*/ 787870 h 1759852"/>
                <a:gd name="connsiteX2" fmla="*/ 946654 w 1575740"/>
                <a:gd name="connsiteY2" fmla="*/ 1559734 h 1759852"/>
                <a:gd name="connsiteX3" fmla="*/ 870324 w 1575740"/>
                <a:gd name="connsiteY3" fmla="*/ 1567428 h 1759852"/>
                <a:gd name="connsiteX4" fmla="*/ 771966 w 1575740"/>
                <a:gd name="connsiteY4" fmla="*/ 1759852 h 1759852"/>
                <a:gd name="connsiteX5" fmla="*/ 677385 w 1575740"/>
                <a:gd name="connsiteY5" fmla="*/ 1564602 h 1759852"/>
                <a:gd name="connsiteX6" fmla="*/ 629087 w 1575740"/>
                <a:gd name="connsiteY6" fmla="*/ 1559734 h 1759852"/>
                <a:gd name="connsiteX7" fmla="*/ 0 w 1575740"/>
                <a:gd name="connsiteY7" fmla="*/ 787870 h 1759852"/>
                <a:gd name="connsiteX8" fmla="*/ 787870 w 1575740"/>
                <a:gd name="connsiteY8" fmla="*/ 0 h 175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5740" h="1759852">
                  <a:moveTo>
                    <a:pt x="787870" y="0"/>
                  </a:moveTo>
                  <a:cubicBezTo>
                    <a:pt x="1222999" y="0"/>
                    <a:pt x="1575740" y="352741"/>
                    <a:pt x="1575740" y="787870"/>
                  </a:cubicBezTo>
                  <a:cubicBezTo>
                    <a:pt x="1575740" y="1168608"/>
                    <a:pt x="1305673" y="1486268"/>
                    <a:pt x="946654" y="1559734"/>
                  </a:cubicBezTo>
                  <a:lnTo>
                    <a:pt x="870324" y="1567428"/>
                  </a:lnTo>
                  <a:lnTo>
                    <a:pt x="771966" y="1759852"/>
                  </a:lnTo>
                  <a:lnTo>
                    <a:pt x="677385" y="1564602"/>
                  </a:lnTo>
                  <a:lnTo>
                    <a:pt x="629087" y="1559734"/>
                  </a:lnTo>
                  <a:cubicBezTo>
                    <a:pt x="270067" y="1486268"/>
                    <a:pt x="0" y="1168608"/>
                    <a:pt x="0" y="787870"/>
                  </a:cubicBezTo>
                  <a:cubicBezTo>
                    <a:pt x="0" y="352741"/>
                    <a:pt x="352741" y="0"/>
                    <a:pt x="787870" y="0"/>
                  </a:cubicBezTo>
                  <a:close/>
                </a:path>
              </a:pathLst>
            </a:custGeom>
            <a:solidFill>
              <a:srgbClr val="36475C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KSO_Shape"/>
            <p:cNvSpPr/>
            <p:nvPr/>
          </p:nvSpPr>
          <p:spPr bwMode="auto">
            <a:xfrm>
              <a:off x="3513033" y="3586933"/>
              <a:ext cx="430626" cy="439414"/>
            </a:xfrm>
            <a:custGeom>
              <a:avLst/>
              <a:gdLst>
                <a:gd name="T0" fmla="*/ 1524318 w 3543300"/>
                <a:gd name="T1" fmla="*/ 1132523 h 3617913"/>
                <a:gd name="T2" fmla="*/ 1313498 w 3543300"/>
                <a:gd name="T3" fmla="*/ 1253173 h 3617913"/>
                <a:gd name="T4" fmla="*/ 1155382 w 3543300"/>
                <a:gd name="T5" fmla="*/ 1435418 h 3617913"/>
                <a:gd name="T6" fmla="*/ 1066122 w 3543300"/>
                <a:gd name="T7" fmla="*/ 1663327 h 3617913"/>
                <a:gd name="T8" fmla="*/ 1059774 w 3543300"/>
                <a:gd name="T9" fmla="*/ 1918696 h 3617913"/>
                <a:gd name="T10" fmla="*/ 1138484 w 3543300"/>
                <a:gd name="T11" fmla="*/ 2152467 h 3617913"/>
                <a:gd name="T12" fmla="*/ 1287651 w 3543300"/>
                <a:gd name="T13" fmla="*/ 2342088 h 3617913"/>
                <a:gd name="T14" fmla="*/ 1491724 w 3543300"/>
                <a:gd name="T15" fmla="*/ 2472632 h 3617913"/>
                <a:gd name="T16" fmla="*/ 1734517 w 3543300"/>
                <a:gd name="T17" fmla="*/ 2528533 h 3617913"/>
                <a:gd name="T18" fmla="*/ 1985879 w 3543300"/>
                <a:gd name="T19" fmla="*/ 2496771 h 3617913"/>
                <a:gd name="T20" fmla="*/ 2202647 w 3543300"/>
                <a:gd name="T21" fmla="*/ 2386238 h 3617913"/>
                <a:gd name="T22" fmla="*/ 2368635 w 3543300"/>
                <a:gd name="T23" fmla="*/ 2211863 h 3617913"/>
                <a:gd name="T24" fmla="*/ 2469244 w 3543300"/>
                <a:gd name="T25" fmla="*/ 1988891 h 3617913"/>
                <a:gd name="T26" fmla="*/ 2487969 w 3543300"/>
                <a:gd name="T27" fmla="*/ 1735110 h 3617913"/>
                <a:gd name="T28" fmla="*/ 2420685 w 3543300"/>
                <a:gd name="T29" fmla="*/ 1496257 h 3617913"/>
                <a:gd name="T30" fmla="*/ 2280920 w 3543300"/>
                <a:gd name="T31" fmla="*/ 1299528 h 3617913"/>
                <a:gd name="T32" fmla="*/ 2083752 w 3543300"/>
                <a:gd name="T33" fmla="*/ 1159510 h 3617913"/>
                <a:gd name="T34" fmla="*/ 1845310 w 3543300"/>
                <a:gd name="T35" fmla="*/ 1092518 h 3617913"/>
                <a:gd name="T36" fmla="*/ 1957705 w 3543300"/>
                <a:gd name="T37" fmla="*/ 6985 h 3617913"/>
                <a:gd name="T38" fmla="*/ 2011998 w 3543300"/>
                <a:gd name="T39" fmla="*/ 89217 h 3617913"/>
                <a:gd name="T40" fmla="*/ 2341562 w 3543300"/>
                <a:gd name="T41" fmla="*/ 485457 h 3617913"/>
                <a:gd name="T42" fmla="*/ 2646362 w 3543300"/>
                <a:gd name="T43" fmla="*/ 240665 h 3617913"/>
                <a:gd name="T44" fmla="*/ 2970848 w 3543300"/>
                <a:gd name="T45" fmla="*/ 446087 h 3617913"/>
                <a:gd name="T46" fmla="*/ 2979738 w 3543300"/>
                <a:gd name="T47" fmla="*/ 554990 h 3617913"/>
                <a:gd name="T48" fmla="*/ 2996248 w 3543300"/>
                <a:gd name="T49" fmla="*/ 1049655 h 3617913"/>
                <a:gd name="T50" fmla="*/ 3393440 w 3543300"/>
                <a:gd name="T51" fmla="*/ 1051243 h 3617913"/>
                <a:gd name="T52" fmla="*/ 3542030 w 3543300"/>
                <a:gd name="T53" fmla="*/ 1406843 h 3617913"/>
                <a:gd name="T54" fmla="*/ 3490278 w 3543300"/>
                <a:gd name="T55" fmla="*/ 1502728 h 3617913"/>
                <a:gd name="T56" fmla="*/ 3210242 w 3543300"/>
                <a:gd name="T57" fmla="*/ 1889125 h 3617913"/>
                <a:gd name="T58" fmla="*/ 3529330 w 3543300"/>
                <a:gd name="T59" fmla="*/ 2149158 h 3617913"/>
                <a:gd name="T60" fmla="*/ 3442335 w 3543300"/>
                <a:gd name="T61" fmla="*/ 2520315 h 3617913"/>
                <a:gd name="T62" fmla="*/ 3346450 w 3543300"/>
                <a:gd name="T63" fmla="*/ 2572068 h 3617913"/>
                <a:gd name="T64" fmla="*/ 2905125 w 3543300"/>
                <a:gd name="T65" fmla="*/ 2698115 h 3617913"/>
                <a:gd name="T66" fmla="*/ 2994025 w 3543300"/>
                <a:gd name="T67" fmla="*/ 3108643 h 3617913"/>
                <a:gd name="T68" fmla="*/ 2709228 w 3543300"/>
                <a:gd name="T69" fmla="*/ 3363913 h 3617913"/>
                <a:gd name="T70" fmla="*/ 2600325 w 3543300"/>
                <a:gd name="T71" fmla="*/ 3355023 h 3617913"/>
                <a:gd name="T72" fmla="*/ 2193608 w 3543300"/>
                <a:gd name="T73" fmla="*/ 3187066 h 3617913"/>
                <a:gd name="T74" fmla="*/ 2005012 w 3543300"/>
                <a:gd name="T75" fmla="*/ 3563621 h 3617913"/>
                <a:gd name="T76" fmla="*/ 1620520 w 3543300"/>
                <a:gd name="T77" fmla="*/ 3617913 h 3617913"/>
                <a:gd name="T78" fmla="*/ 1535430 w 3543300"/>
                <a:gd name="T79" fmla="*/ 3555366 h 3617913"/>
                <a:gd name="T80" fmla="*/ 1324928 w 3543300"/>
                <a:gd name="T81" fmla="*/ 3179128 h 3617913"/>
                <a:gd name="T82" fmla="*/ 935990 w 3543300"/>
                <a:gd name="T83" fmla="*/ 3361056 h 3617913"/>
                <a:gd name="T84" fmla="*/ 830262 w 3543300"/>
                <a:gd name="T85" fmla="*/ 3361056 h 3617913"/>
                <a:gd name="T86" fmla="*/ 550545 w 3543300"/>
                <a:gd name="T87" fmla="*/ 3100071 h 3617913"/>
                <a:gd name="T88" fmla="*/ 638492 w 3543300"/>
                <a:gd name="T89" fmla="*/ 2698115 h 3617913"/>
                <a:gd name="T90" fmla="*/ 196850 w 3543300"/>
                <a:gd name="T91" fmla="*/ 2572068 h 3617913"/>
                <a:gd name="T92" fmla="*/ 101282 w 3543300"/>
                <a:gd name="T93" fmla="*/ 2520315 h 3617913"/>
                <a:gd name="T94" fmla="*/ 13970 w 3543300"/>
                <a:gd name="T95" fmla="*/ 2149158 h 3617913"/>
                <a:gd name="T96" fmla="*/ 334962 w 3543300"/>
                <a:gd name="T97" fmla="*/ 1915478 h 3617913"/>
                <a:gd name="T98" fmla="*/ 57467 w 3543300"/>
                <a:gd name="T99" fmla="*/ 1504633 h 3617913"/>
                <a:gd name="T100" fmla="*/ 635 w 3543300"/>
                <a:gd name="T101" fmla="*/ 1411288 h 3617913"/>
                <a:gd name="T102" fmla="*/ 134620 w 3543300"/>
                <a:gd name="T103" fmla="*/ 1058863 h 3617913"/>
                <a:gd name="T104" fmla="*/ 520382 w 3543300"/>
                <a:gd name="T105" fmla="*/ 1095375 h 3617913"/>
                <a:gd name="T106" fmla="*/ 742632 w 3543300"/>
                <a:gd name="T107" fmla="*/ 801052 h 3617913"/>
                <a:gd name="T108" fmla="*/ 558482 w 3543300"/>
                <a:gd name="T109" fmla="*/ 467677 h 3617913"/>
                <a:gd name="T110" fmla="*/ 862648 w 3543300"/>
                <a:gd name="T111" fmla="*/ 242252 h 3617913"/>
                <a:gd name="T112" fmla="*/ 955040 w 3543300"/>
                <a:gd name="T113" fmla="*/ 276542 h 3617913"/>
                <a:gd name="T114" fmla="*/ 1452245 w 3543300"/>
                <a:gd name="T115" fmla="*/ 404177 h 3617913"/>
                <a:gd name="T116" fmla="*/ 1557655 w 3543300"/>
                <a:gd name="T117" fmla="*/ 26352 h 3617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43300" h="3617913">
                  <a:moveTo>
                    <a:pt x="1752918" y="1088708"/>
                  </a:moveTo>
                  <a:lnTo>
                    <a:pt x="1734502" y="1089660"/>
                  </a:lnTo>
                  <a:lnTo>
                    <a:pt x="1716088" y="1090613"/>
                  </a:lnTo>
                  <a:lnTo>
                    <a:pt x="1697990" y="1092518"/>
                  </a:lnTo>
                  <a:lnTo>
                    <a:pt x="1679892" y="1094423"/>
                  </a:lnTo>
                  <a:lnTo>
                    <a:pt x="1662112" y="1097280"/>
                  </a:lnTo>
                  <a:lnTo>
                    <a:pt x="1644332" y="1100138"/>
                  </a:lnTo>
                  <a:lnTo>
                    <a:pt x="1626552" y="1103630"/>
                  </a:lnTo>
                  <a:lnTo>
                    <a:pt x="1608772" y="1107440"/>
                  </a:lnTo>
                  <a:lnTo>
                    <a:pt x="1591628" y="1111568"/>
                  </a:lnTo>
                  <a:lnTo>
                    <a:pt x="1574800" y="1116013"/>
                  </a:lnTo>
                  <a:lnTo>
                    <a:pt x="1557338" y="1121093"/>
                  </a:lnTo>
                  <a:lnTo>
                    <a:pt x="1540828" y="1126490"/>
                  </a:lnTo>
                  <a:lnTo>
                    <a:pt x="1524318" y="1132523"/>
                  </a:lnTo>
                  <a:lnTo>
                    <a:pt x="1507808" y="1138555"/>
                  </a:lnTo>
                  <a:lnTo>
                    <a:pt x="1491615" y="1145223"/>
                  </a:lnTo>
                  <a:lnTo>
                    <a:pt x="1475422" y="1152525"/>
                  </a:lnTo>
                  <a:lnTo>
                    <a:pt x="1459548" y="1159510"/>
                  </a:lnTo>
                  <a:lnTo>
                    <a:pt x="1443672" y="1167448"/>
                  </a:lnTo>
                  <a:lnTo>
                    <a:pt x="1428432" y="1175703"/>
                  </a:lnTo>
                  <a:lnTo>
                    <a:pt x="1413192" y="1183958"/>
                  </a:lnTo>
                  <a:lnTo>
                    <a:pt x="1398270" y="1193165"/>
                  </a:lnTo>
                  <a:lnTo>
                    <a:pt x="1383665" y="1202055"/>
                  </a:lnTo>
                  <a:lnTo>
                    <a:pt x="1368742" y="1211898"/>
                  </a:lnTo>
                  <a:lnTo>
                    <a:pt x="1354772" y="1221740"/>
                  </a:lnTo>
                  <a:lnTo>
                    <a:pt x="1340485" y="1231900"/>
                  </a:lnTo>
                  <a:lnTo>
                    <a:pt x="1327150" y="1242378"/>
                  </a:lnTo>
                  <a:lnTo>
                    <a:pt x="1313498" y="1253173"/>
                  </a:lnTo>
                  <a:lnTo>
                    <a:pt x="1300480" y="1264285"/>
                  </a:lnTo>
                  <a:lnTo>
                    <a:pt x="1287462" y="1275715"/>
                  </a:lnTo>
                  <a:lnTo>
                    <a:pt x="1274762" y="1287463"/>
                  </a:lnTo>
                  <a:lnTo>
                    <a:pt x="1262380" y="1299528"/>
                  </a:lnTo>
                  <a:lnTo>
                    <a:pt x="1250315" y="1311910"/>
                  </a:lnTo>
                  <a:lnTo>
                    <a:pt x="1238568" y="1324928"/>
                  </a:lnTo>
                  <a:lnTo>
                    <a:pt x="1227138" y="1337628"/>
                  </a:lnTo>
                  <a:lnTo>
                    <a:pt x="1215708" y="1350645"/>
                  </a:lnTo>
                  <a:lnTo>
                    <a:pt x="1205230" y="1364298"/>
                  </a:lnTo>
                  <a:lnTo>
                    <a:pt x="1194752" y="1377950"/>
                  </a:lnTo>
                  <a:lnTo>
                    <a:pt x="1183958" y="1392238"/>
                  </a:lnTo>
                  <a:lnTo>
                    <a:pt x="1174432" y="1406525"/>
                  </a:lnTo>
                  <a:lnTo>
                    <a:pt x="1164908" y="1420813"/>
                  </a:lnTo>
                  <a:lnTo>
                    <a:pt x="1155382" y="1435418"/>
                  </a:lnTo>
                  <a:lnTo>
                    <a:pt x="1146810" y="1450340"/>
                  </a:lnTo>
                  <a:lnTo>
                    <a:pt x="1138391" y="1465309"/>
                  </a:lnTo>
                  <a:lnTo>
                    <a:pt x="1130549" y="1480376"/>
                  </a:lnTo>
                  <a:lnTo>
                    <a:pt x="1122615" y="1496257"/>
                  </a:lnTo>
                  <a:lnTo>
                    <a:pt x="1114998" y="1512138"/>
                  </a:lnTo>
                  <a:lnTo>
                    <a:pt x="1108333" y="1528337"/>
                  </a:lnTo>
                  <a:lnTo>
                    <a:pt x="1101668" y="1544536"/>
                  </a:lnTo>
                  <a:lnTo>
                    <a:pt x="1095321" y="1561052"/>
                  </a:lnTo>
                  <a:lnTo>
                    <a:pt x="1089608" y="1577568"/>
                  </a:lnTo>
                  <a:lnTo>
                    <a:pt x="1083895" y="1594402"/>
                  </a:lnTo>
                  <a:lnTo>
                    <a:pt x="1079134" y="1611554"/>
                  </a:lnTo>
                  <a:lnTo>
                    <a:pt x="1074056" y="1628388"/>
                  </a:lnTo>
                  <a:lnTo>
                    <a:pt x="1069931" y="1646175"/>
                  </a:lnTo>
                  <a:lnTo>
                    <a:pt x="1066122" y="1663327"/>
                  </a:lnTo>
                  <a:lnTo>
                    <a:pt x="1062948" y="1681114"/>
                  </a:lnTo>
                  <a:lnTo>
                    <a:pt x="1059774" y="1698901"/>
                  </a:lnTo>
                  <a:lnTo>
                    <a:pt x="1057553" y="1717005"/>
                  </a:lnTo>
                  <a:lnTo>
                    <a:pt x="1055331" y="1735110"/>
                  </a:lnTo>
                  <a:lnTo>
                    <a:pt x="1053744" y="1753532"/>
                  </a:lnTo>
                  <a:lnTo>
                    <a:pt x="1052792" y="1771319"/>
                  </a:lnTo>
                  <a:lnTo>
                    <a:pt x="1051840" y="1790376"/>
                  </a:lnTo>
                  <a:lnTo>
                    <a:pt x="1051523" y="1808798"/>
                  </a:lnTo>
                  <a:lnTo>
                    <a:pt x="1051840" y="1827221"/>
                  </a:lnTo>
                  <a:lnTo>
                    <a:pt x="1052792" y="1845960"/>
                  </a:lnTo>
                  <a:lnTo>
                    <a:pt x="1053744" y="1864065"/>
                  </a:lnTo>
                  <a:lnTo>
                    <a:pt x="1055331" y="1882487"/>
                  </a:lnTo>
                  <a:lnTo>
                    <a:pt x="1057553" y="1900592"/>
                  </a:lnTo>
                  <a:lnTo>
                    <a:pt x="1059774" y="1918696"/>
                  </a:lnTo>
                  <a:lnTo>
                    <a:pt x="1062948" y="1936483"/>
                  </a:lnTo>
                  <a:lnTo>
                    <a:pt x="1066122" y="1953952"/>
                  </a:lnTo>
                  <a:lnTo>
                    <a:pt x="1069931" y="1971739"/>
                  </a:lnTo>
                  <a:lnTo>
                    <a:pt x="1074056" y="1988891"/>
                  </a:lnTo>
                  <a:lnTo>
                    <a:pt x="1079134" y="2006043"/>
                  </a:lnTo>
                  <a:lnTo>
                    <a:pt x="1083895" y="2022877"/>
                  </a:lnTo>
                  <a:lnTo>
                    <a:pt x="1089608" y="2039711"/>
                  </a:lnTo>
                  <a:lnTo>
                    <a:pt x="1095321" y="2056545"/>
                  </a:lnTo>
                  <a:lnTo>
                    <a:pt x="1101668" y="2073061"/>
                  </a:lnTo>
                  <a:lnTo>
                    <a:pt x="1108333" y="2089260"/>
                  </a:lnTo>
                  <a:lnTo>
                    <a:pt x="1114998" y="2105459"/>
                  </a:lnTo>
                  <a:lnTo>
                    <a:pt x="1122615" y="2121022"/>
                  </a:lnTo>
                  <a:lnTo>
                    <a:pt x="1130549" y="2136904"/>
                  </a:lnTo>
                  <a:lnTo>
                    <a:pt x="1138484" y="2152467"/>
                  </a:lnTo>
                  <a:lnTo>
                    <a:pt x="1147053" y="2167395"/>
                  </a:lnTo>
                  <a:lnTo>
                    <a:pt x="1155622" y="2182641"/>
                  </a:lnTo>
                  <a:lnTo>
                    <a:pt x="1165144" y="2197252"/>
                  </a:lnTo>
                  <a:lnTo>
                    <a:pt x="1174665" y="2211863"/>
                  </a:lnTo>
                  <a:lnTo>
                    <a:pt x="1184186" y="2225838"/>
                  </a:lnTo>
                  <a:lnTo>
                    <a:pt x="1194977" y="2240131"/>
                  </a:lnTo>
                  <a:lnTo>
                    <a:pt x="1205450" y="2253789"/>
                  </a:lnTo>
                  <a:lnTo>
                    <a:pt x="1215924" y="2267129"/>
                  </a:lnTo>
                  <a:lnTo>
                    <a:pt x="1227349" y="2280469"/>
                  </a:lnTo>
                  <a:lnTo>
                    <a:pt x="1238775" y="2293174"/>
                  </a:lnTo>
                  <a:lnTo>
                    <a:pt x="1250518" y="2305879"/>
                  </a:lnTo>
                  <a:lnTo>
                    <a:pt x="1262578" y="2318267"/>
                  </a:lnTo>
                  <a:lnTo>
                    <a:pt x="1274956" y="2330336"/>
                  </a:lnTo>
                  <a:lnTo>
                    <a:pt x="1287651" y="2342088"/>
                  </a:lnTo>
                  <a:lnTo>
                    <a:pt x="1300663" y="2353840"/>
                  </a:lnTo>
                  <a:lnTo>
                    <a:pt x="1313676" y="2364640"/>
                  </a:lnTo>
                  <a:lnTo>
                    <a:pt x="1327323" y="2375756"/>
                  </a:lnTo>
                  <a:lnTo>
                    <a:pt x="1340653" y="2386238"/>
                  </a:lnTo>
                  <a:lnTo>
                    <a:pt x="1354935" y="2396402"/>
                  </a:lnTo>
                  <a:lnTo>
                    <a:pt x="1368899" y="2406566"/>
                  </a:lnTo>
                  <a:lnTo>
                    <a:pt x="1383816" y="2415777"/>
                  </a:lnTo>
                  <a:lnTo>
                    <a:pt x="1398415" y="2424988"/>
                  </a:lnTo>
                  <a:lnTo>
                    <a:pt x="1413332" y="2433882"/>
                  </a:lnTo>
                  <a:lnTo>
                    <a:pt x="1428566" y="2442775"/>
                  </a:lnTo>
                  <a:lnTo>
                    <a:pt x="1443800" y="2450398"/>
                  </a:lnTo>
                  <a:lnTo>
                    <a:pt x="1459669" y="2458339"/>
                  </a:lnTo>
                  <a:lnTo>
                    <a:pt x="1475538" y="2465644"/>
                  </a:lnTo>
                  <a:lnTo>
                    <a:pt x="1491724" y="2472632"/>
                  </a:lnTo>
                  <a:lnTo>
                    <a:pt x="1507910" y="2479619"/>
                  </a:lnTo>
                  <a:lnTo>
                    <a:pt x="1524414" y="2485654"/>
                  </a:lnTo>
                  <a:lnTo>
                    <a:pt x="1540917" y="2491689"/>
                  </a:lnTo>
                  <a:lnTo>
                    <a:pt x="1557421" y="2496771"/>
                  </a:lnTo>
                  <a:lnTo>
                    <a:pt x="1574877" y="2502171"/>
                  </a:lnTo>
                  <a:lnTo>
                    <a:pt x="1591698" y="2506617"/>
                  </a:lnTo>
                  <a:lnTo>
                    <a:pt x="1608836" y="2510746"/>
                  </a:lnTo>
                  <a:lnTo>
                    <a:pt x="1626609" y="2514876"/>
                  </a:lnTo>
                  <a:lnTo>
                    <a:pt x="1644382" y="2518369"/>
                  </a:lnTo>
                  <a:lnTo>
                    <a:pt x="1662155" y="2520910"/>
                  </a:lnTo>
                  <a:lnTo>
                    <a:pt x="1679928" y="2523451"/>
                  </a:lnTo>
                  <a:lnTo>
                    <a:pt x="1698019" y="2525675"/>
                  </a:lnTo>
                  <a:lnTo>
                    <a:pt x="1716109" y="2527263"/>
                  </a:lnTo>
                  <a:lnTo>
                    <a:pt x="1734517" y="2528533"/>
                  </a:lnTo>
                  <a:lnTo>
                    <a:pt x="1752925" y="2529169"/>
                  </a:lnTo>
                  <a:lnTo>
                    <a:pt x="1771967" y="2529169"/>
                  </a:lnTo>
                  <a:lnTo>
                    <a:pt x="1790375" y="2529169"/>
                  </a:lnTo>
                  <a:lnTo>
                    <a:pt x="1808783" y="2528533"/>
                  </a:lnTo>
                  <a:lnTo>
                    <a:pt x="1827191" y="2527263"/>
                  </a:lnTo>
                  <a:lnTo>
                    <a:pt x="1845281" y="2525675"/>
                  </a:lnTo>
                  <a:lnTo>
                    <a:pt x="1863372" y="2523451"/>
                  </a:lnTo>
                  <a:lnTo>
                    <a:pt x="1881145" y="2520910"/>
                  </a:lnTo>
                  <a:lnTo>
                    <a:pt x="1898918" y="2518369"/>
                  </a:lnTo>
                  <a:lnTo>
                    <a:pt x="1916691" y="2514876"/>
                  </a:lnTo>
                  <a:lnTo>
                    <a:pt x="1934464" y="2510746"/>
                  </a:lnTo>
                  <a:lnTo>
                    <a:pt x="1951602" y="2506617"/>
                  </a:lnTo>
                  <a:lnTo>
                    <a:pt x="1969058" y="2502171"/>
                  </a:lnTo>
                  <a:lnTo>
                    <a:pt x="1985879" y="2496771"/>
                  </a:lnTo>
                  <a:lnTo>
                    <a:pt x="2002383" y="2491689"/>
                  </a:lnTo>
                  <a:lnTo>
                    <a:pt x="2019204" y="2485654"/>
                  </a:lnTo>
                  <a:lnTo>
                    <a:pt x="2035390" y="2479619"/>
                  </a:lnTo>
                  <a:lnTo>
                    <a:pt x="2051894" y="2472632"/>
                  </a:lnTo>
                  <a:lnTo>
                    <a:pt x="2067762" y="2465644"/>
                  </a:lnTo>
                  <a:lnTo>
                    <a:pt x="2083631" y="2458339"/>
                  </a:lnTo>
                  <a:lnTo>
                    <a:pt x="2099500" y="2450398"/>
                  </a:lnTo>
                  <a:lnTo>
                    <a:pt x="2114734" y="2442775"/>
                  </a:lnTo>
                  <a:lnTo>
                    <a:pt x="2129968" y="2433882"/>
                  </a:lnTo>
                  <a:lnTo>
                    <a:pt x="2144885" y="2424988"/>
                  </a:lnTo>
                  <a:lnTo>
                    <a:pt x="2159484" y="2415777"/>
                  </a:lnTo>
                  <a:lnTo>
                    <a:pt x="2174401" y="2406566"/>
                  </a:lnTo>
                  <a:lnTo>
                    <a:pt x="2188683" y="2396402"/>
                  </a:lnTo>
                  <a:lnTo>
                    <a:pt x="2202647" y="2386238"/>
                  </a:lnTo>
                  <a:lnTo>
                    <a:pt x="2215977" y="2375756"/>
                  </a:lnTo>
                  <a:lnTo>
                    <a:pt x="2229624" y="2364640"/>
                  </a:lnTo>
                  <a:lnTo>
                    <a:pt x="2242637" y="2353840"/>
                  </a:lnTo>
                  <a:lnTo>
                    <a:pt x="2255966" y="2342088"/>
                  </a:lnTo>
                  <a:lnTo>
                    <a:pt x="2268344" y="2330336"/>
                  </a:lnTo>
                  <a:lnTo>
                    <a:pt x="2280722" y="2318267"/>
                  </a:lnTo>
                  <a:lnTo>
                    <a:pt x="2292782" y="2305879"/>
                  </a:lnTo>
                  <a:lnTo>
                    <a:pt x="2304525" y="2293174"/>
                  </a:lnTo>
                  <a:lnTo>
                    <a:pt x="2315951" y="2280469"/>
                  </a:lnTo>
                  <a:lnTo>
                    <a:pt x="2327376" y="2267129"/>
                  </a:lnTo>
                  <a:lnTo>
                    <a:pt x="2338167" y="2253789"/>
                  </a:lnTo>
                  <a:lnTo>
                    <a:pt x="2348958" y="2240131"/>
                  </a:lnTo>
                  <a:lnTo>
                    <a:pt x="2359114" y="2225838"/>
                  </a:lnTo>
                  <a:lnTo>
                    <a:pt x="2368635" y="2211863"/>
                  </a:lnTo>
                  <a:lnTo>
                    <a:pt x="2378156" y="2197252"/>
                  </a:lnTo>
                  <a:lnTo>
                    <a:pt x="2387678" y="2182641"/>
                  </a:lnTo>
                  <a:lnTo>
                    <a:pt x="2396247" y="2167395"/>
                  </a:lnTo>
                  <a:lnTo>
                    <a:pt x="2404816" y="2152467"/>
                  </a:lnTo>
                  <a:lnTo>
                    <a:pt x="2412750" y="2136904"/>
                  </a:lnTo>
                  <a:lnTo>
                    <a:pt x="2420685" y="2121022"/>
                  </a:lnTo>
                  <a:lnTo>
                    <a:pt x="2428302" y="2105459"/>
                  </a:lnTo>
                  <a:lnTo>
                    <a:pt x="2434967" y="2089260"/>
                  </a:lnTo>
                  <a:lnTo>
                    <a:pt x="2441632" y="2073061"/>
                  </a:lnTo>
                  <a:lnTo>
                    <a:pt x="2447979" y="2056545"/>
                  </a:lnTo>
                  <a:lnTo>
                    <a:pt x="2453692" y="2039711"/>
                  </a:lnTo>
                  <a:lnTo>
                    <a:pt x="2459405" y="2022877"/>
                  </a:lnTo>
                  <a:lnTo>
                    <a:pt x="2464166" y="2006043"/>
                  </a:lnTo>
                  <a:lnTo>
                    <a:pt x="2469244" y="1988891"/>
                  </a:lnTo>
                  <a:lnTo>
                    <a:pt x="2473370" y="1971739"/>
                  </a:lnTo>
                  <a:lnTo>
                    <a:pt x="2477178" y="1953952"/>
                  </a:lnTo>
                  <a:lnTo>
                    <a:pt x="2480352" y="1936483"/>
                  </a:lnTo>
                  <a:lnTo>
                    <a:pt x="2483526" y="1918696"/>
                  </a:lnTo>
                  <a:lnTo>
                    <a:pt x="2486064" y="1900592"/>
                  </a:lnTo>
                  <a:lnTo>
                    <a:pt x="2487969" y="1882487"/>
                  </a:lnTo>
                  <a:lnTo>
                    <a:pt x="2489556" y="1864065"/>
                  </a:lnTo>
                  <a:lnTo>
                    <a:pt x="2490508" y="1845960"/>
                  </a:lnTo>
                  <a:lnTo>
                    <a:pt x="2491460" y="1827221"/>
                  </a:lnTo>
                  <a:lnTo>
                    <a:pt x="2491777" y="1808798"/>
                  </a:lnTo>
                  <a:lnTo>
                    <a:pt x="2491460" y="1790376"/>
                  </a:lnTo>
                  <a:lnTo>
                    <a:pt x="2490508" y="1771319"/>
                  </a:lnTo>
                  <a:lnTo>
                    <a:pt x="2489556" y="1753532"/>
                  </a:lnTo>
                  <a:lnTo>
                    <a:pt x="2487969" y="1735110"/>
                  </a:lnTo>
                  <a:lnTo>
                    <a:pt x="2486064" y="1717005"/>
                  </a:lnTo>
                  <a:lnTo>
                    <a:pt x="2483526" y="1698901"/>
                  </a:lnTo>
                  <a:lnTo>
                    <a:pt x="2480352" y="1681114"/>
                  </a:lnTo>
                  <a:lnTo>
                    <a:pt x="2477178" y="1663327"/>
                  </a:lnTo>
                  <a:lnTo>
                    <a:pt x="2473370" y="1646175"/>
                  </a:lnTo>
                  <a:lnTo>
                    <a:pt x="2469244" y="1628388"/>
                  </a:lnTo>
                  <a:lnTo>
                    <a:pt x="2464166" y="1611554"/>
                  </a:lnTo>
                  <a:lnTo>
                    <a:pt x="2459405" y="1594402"/>
                  </a:lnTo>
                  <a:lnTo>
                    <a:pt x="2453692" y="1577568"/>
                  </a:lnTo>
                  <a:lnTo>
                    <a:pt x="2447979" y="1561052"/>
                  </a:lnTo>
                  <a:lnTo>
                    <a:pt x="2441632" y="1544536"/>
                  </a:lnTo>
                  <a:lnTo>
                    <a:pt x="2434967" y="1528337"/>
                  </a:lnTo>
                  <a:lnTo>
                    <a:pt x="2428302" y="1512138"/>
                  </a:lnTo>
                  <a:lnTo>
                    <a:pt x="2420685" y="1496257"/>
                  </a:lnTo>
                  <a:lnTo>
                    <a:pt x="2412750" y="1480376"/>
                  </a:lnTo>
                  <a:lnTo>
                    <a:pt x="2404909" y="1465308"/>
                  </a:lnTo>
                  <a:lnTo>
                    <a:pt x="2396490" y="1450340"/>
                  </a:lnTo>
                  <a:lnTo>
                    <a:pt x="2387918" y="1435418"/>
                  </a:lnTo>
                  <a:lnTo>
                    <a:pt x="2378392" y="1420813"/>
                  </a:lnTo>
                  <a:lnTo>
                    <a:pt x="2368868" y="1406525"/>
                  </a:lnTo>
                  <a:lnTo>
                    <a:pt x="2359342" y="1392238"/>
                  </a:lnTo>
                  <a:lnTo>
                    <a:pt x="2349182" y="1377950"/>
                  </a:lnTo>
                  <a:lnTo>
                    <a:pt x="2338388" y="1364298"/>
                  </a:lnTo>
                  <a:lnTo>
                    <a:pt x="2327592" y="1350645"/>
                  </a:lnTo>
                  <a:lnTo>
                    <a:pt x="2316162" y="1337628"/>
                  </a:lnTo>
                  <a:lnTo>
                    <a:pt x="2304732" y="1324928"/>
                  </a:lnTo>
                  <a:lnTo>
                    <a:pt x="2292985" y="1311910"/>
                  </a:lnTo>
                  <a:lnTo>
                    <a:pt x="2280920" y="1299528"/>
                  </a:lnTo>
                  <a:lnTo>
                    <a:pt x="2268538" y="1287463"/>
                  </a:lnTo>
                  <a:lnTo>
                    <a:pt x="2256155" y="1275715"/>
                  </a:lnTo>
                  <a:lnTo>
                    <a:pt x="2242820" y="1264285"/>
                  </a:lnTo>
                  <a:lnTo>
                    <a:pt x="2229802" y="1253173"/>
                  </a:lnTo>
                  <a:lnTo>
                    <a:pt x="2216150" y="1242378"/>
                  </a:lnTo>
                  <a:lnTo>
                    <a:pt x="2202815" y="1231900"/>
                  </a:lnTo>
                  <a:lnTo>
                    <a:pt x="2188845" y="1221740"/>
                  </a:lnTo>
                  <a:lnTo>
                    <a:pt x="2174558" y="1211898"/>
                  </a:lnTo>
                  <a:lnTo>
                    <a:pt x="2159635" y="1202055"/>
                  </a:lnTo>
                  <a:lnTo>
                    <a:pt x="2145030" y="1193165"/>
                  </a:lnTo>
                  <a:lnTo>
                    <a:pt x="2130108" y="1183958"/>
                  </a:lnTo>
                  <a:lnTo>
                    <a:pt x="2114868" y="1175703"/>
                  </a:lnTo>
                  <a:lnTo>
                    <a:pt x="2099628" y="1167448"/>
                  </a:lnTo>
                  <a:lnTo>
                    <a:pt x="2083752" y="1159510"/>
                  </a:lnTo>
                  <a:lnTo>
                    <a:pt x="2067878" y="1152525"/>
                  </a:lnTo>
                  <a:lnTo>
                    <a:pt x="2052002" y="1145223"/>
                  </a:lnTo>
                  <a:lnTo>
                    <a:pt x="2035492" y="1138555"/>
                  </a:lnTo>
                  <a:lnTo>
                    <a:pt x="2019300" y="1132523"/>
                  </a:lnTo>
                  <a:lnTo>
                    <a:pt x="2002472" y="1126490"/>
                  </a:lnTo>
                  <a:lnTo>
                    <a:pt x="1985962" y="1121093"/>
                  </a:lnTo>
                  <a:lnTo>
                    <a:pt x="1969135" y="1116013"/>
                  </a:lnTo>
                  <a:lnTo>
                    <a:pt x="1951672" y="1111568"/>
                  </a:lnTo>
                  <a:lnTo>
                    <a:pt x="1934528" y="1107440"/>
                  </a:lnTo>
                  <a:lnTo>
                    <a:pt x="1916748" y="1103630"/>
                  </a:lnTo>
                  <a:lnTo>
                    <a:pt x="1898968" y="1100138"/>
                  </a:lnTo>
                  <a:lnTo>
                    <a:pt x="1881188" y="1097280"/>
                  </a:lnTo>
                  <a:lnTo>
                    <a:pt x="1863408" y="1094423"/>
                  </a:lnTo>
                  <a:lnTo>
                    <a:pt x="1845310" y="1092518"/>
                  </a:lnTo>
                  <a:lnTo>
                    <a:pt x="1827212" y="1090613"/>
                  </a:lnTo>
                  <a:lnTo>
                    <a:pt x="1808798" y="1089660"/>
                  </a:lnTo>
                  <a:lnTo>
                    <a:pt x="1790382" y="1088708"/>
                  </a:lnTo>
                  <a:lnTo>
                    <a:pt x="1771968" y="1088708"/>
                  </a:lnTo>
                  <a:lnTo>
                    <a:pt x="1752918" y="1088708"/>
                  </a:lnTo>
                  <a:close/>
                  <a:moveTo>
                    <a:pt x="1615758" y="0"/>
                  </a:moveTo>
                  <a:lnTo>
                    <a:pt x="1620520" y="0"/>
                  </a:lnTo>
                  <a:lnTo>
                    <a:pt x="1922780" y="0"/>
                  </a:lnTo>
                  <a:lnTo>
                    <a:pt x="1927225" y="0"/>
                  </a:lnTo>
                  <a:lnTo>
                    <a:pt x="1931670" y="317"/>
                  </a:lnTo>
                  <a:lnTo>
                    <a:pt x="1936115" y="952"/>
                  </a:lnTo>
                  <a:lnTo>
                    <a:pt x="1940878" y="1905"/>
                  </a:lnTo>
                  <a:lnTo>
                    <a:pt x="1949450" y="4127"/>
                  </a:lnTo>
                  <a:lnTo>
                    <a:pt x="1957705" y="6985"/>
                  </a:lnTo>
                  <a:lnTo>
                    <a:pt x="1965325" y="10795"/>
                  </a:lnTo>
                  <a:lnTo>
                    <a:pt x="1972628" y="14922"/>
                  </a:lnTo>
                  <a:lnTo>
                    <a:pt x="1979612" y="20320"/>
                  </a:lnTo>
                  <a:lnTo>
                    <a:pt x="1985962" y="26035"/>
                  </a:lnTo>
                  <a:lnTo>
                    <a:pt x="1991678" y="32385"/>
                  </a:lnTo>
                  <a:lnTo>
                    <a:pt x="1996758" y="39052"/>
                  </a:lnTo>
                  <a:lnTo>
                    <a:pt x="2001202" y="46672"/>
                  </a:lnTo>
                  <a:lnTo>
                    <a:pt x="2005012" y="54610"/>
                  </a:lnTo>
                  <a:lnTo>
                    <a:pt x="2007870" y="62230"/>
                  </a:lnTo>
                  <a:lnTo>
                    <a:pt x="2010092" y="71120"/>
                  </a:lnTo>
                  <a:lnTo>
                    <a:pt x="2010728" y="75565"/>
                  </a:lnTo>
                  <a:lnTo>
                    <a:pt x="2011362" y="80010"/>
                  </a:lnTo>
                  <a:lnTo>
                    <a:pt x="2011998" y="84455"/>
                  </a:lnTo>
                  <a:lnTo>
                    <a:pt x="2011998" y="89217"/>
                  </a:lnTo>
                  <a:lnTo>
                    <a:pt x="2011998" y="388620"/>
                  </a:lnTo>
                  <a:lnTo>
                    <a:pt x="2038350" y="393065"/>
                  </a:lnTo>
                  <a:lnTo>
                    <a:pt x="2064702" y="398462"/>
                  </a:lnTo>
                  <a:lnTo>
                    <a:pt x="2091055" y="404177"/>
                  </a:lnTo>
                  <a:lnTo>
                    <a:pt x="2116772" y="410210"/>
                  </a:lnTo>
                  <a:lnTo>
                    <a:pt x="2142490" y="416877"/>
                  </a:lnTo>
                  <a:lnTo>
                    <a:pt x="2167890" y="423545"/>
                  </a:lnTo>
                  <a:lnTo>
                    <a:pt x="2193608" y="431165"/>
                  </a:lnTo>
                  <a:lnTo>
                    <a:pt x="2218690" y="439102"/>
                  </a:lnTo>
                  <a:lnTo>
                    <a:pt x="2243772" y="447675"/>
                  </a:lnTo>
                  <a:lnTo>
                    <a:pt x="2268538" y="456247"/>
                  </a:lnTo>
                  <a:lnTo>
                    <a:pt x="2292985" y="465772"/>
                  </a:lnTo>
                  <a:lnTo>
                    <a:pt x="2317432" y="475615"/>
                  </a:lnTo>
                  <a:lnTo>
                    <a:pt x="2341562" y="485457"/>
                  </a:lnTo>
                  <a:lnTo>
                    <a:pt x="2365692" y="496252"/>
                  </a:lnTo>
                  <a:lnTo>
                    <a:pt x="2388870" y="507047"/>
                  </a:lnTo>
                  <a:lnTo>
                    <a:pt x="2412682" y="518477"/>
                  </a:lnTo>
                  <a:lnTo>
                    <a:pt x="2588260" y="276542"/>
                  </a:lnTo>
                  <a:lnTo>
                    <a:pt x="2591435" y="272732"/>
                  </a:lnTo>
                  <a:lnTo>
                    <a:pt x="2593975" y="269240"/>
                  </a:lnTo>
                  <a:lnTo>
                    <a:pt x="2597468" y="266065"/>
                  </a:lnTo>
                  <a:lnTo>
                    <a:pt x="2600325" y="262890"/>
                  </a:lnTo>
                  <a:lnTo>
                    <a:pt x="2606992" y="257175"/>
                  </a:lnTo>
                  <a:lnTo>
                    <a:pt x="2614295" y="252412"/>
                  </a:lnTo>
                  <a:lnTo>
                    <a:pt x="2621915" y="248602"/>
                  </a:lnTo>
                  <a:lnTo>
                    <a:pt x="2629852" y="245110"/>
                  </a:lnTo>
                  <a:lnTo>
                    <a:pt x="2638108" y="242570"/>
                  </a:lnTo>
                  <a:lnTo>
                    <a:pt x="2646362" y="240665"/>
                  </a:lnTo>
                  <a:lnTo>
                    <a:pt x="2654935" y="240030"/>
                  </a:lnTo>
                  <a:lnTo>
                    <a:pt x="2663508" y="240030"/>
                  </a:lnTo>
                  <a:lnTo>
                    <a:pt x="2671762" y="240665"/>
                  </a:lnTo>
                  <a:lnTo>
                    <a:pt x="2680652" y="242252"/>
                  </a:lnTo>
                  <a:lnTo>
                    <a:pt x="2688908" y="244475"/>
                  </a:lnTo>
                  <a:lnTo>
                    <a:pt x="2697162" y="247967"/>
                  </a:lnTo>
                  <a:lnTo>
                    <a:pt x="2705100" y="251777"/>
                  </a:lnTo>
                  <a:lnTo>
                    <a:pt x="2709228" y="254317"/>
                  </a:lnTo>
                  <a:lnTo>
                    <a:pt x="2712720" y="256857"/>
                  </a:lnTo>
                  <a:lnTo>
                    <a:pt x="2957512" y="434022"/>
                  </a:lnTo>
                  <a:lnTo>
                    <a:pt x="2960688" y="437197"/>
                  </a:lnTo>
                  <a:lnTo>
                    <a:pt x="2964498" y="439737"/>
                  </a:lnTo>
                  <a:lnTo>
                    <a:pt x="2967672" y="443230"/>
                  </a:lnTo>
                  <a:lnTo>
                    <a:pt x="2970848" y="446087"/>
                  </a:lnTo>
                  <a:lnTo>
                    <a:pt x="2976245" y="453072"/>
                  </a:lnTo>
                  <a:lnTo>
                    <a:pt x="2981008" y="460375"/>
                  </a:lnTo>
                  <a:lnTo>
                    <a:pt x="2985452" y="467995"/>
                  </a:lnTo>
                  <a:lnTo>
                    <a:pt x="2988628" y="475932"/>
                  </a:lnTo>
                  <a:lnTo>
                    <a:pt x="2991168" y="484187"/>
                  </a:lnTo>
                  <a:lnTo>
                    <a:pt x="2992755" y="492442"/>
                  </a:lnTo>
                  <a:lnTo>
                    <a:pt x="2994025" y="501015"/>
                  </a:lnTo>
                  <a:lnTo>
                    <a:pt x="2994025" y="509270"/>
                  </a:lnTo>
                  <a:lnTo>
                    <a:pt x="2993072" y="518160"/>
                  </a:lnTo>
                  <a:lnTo>
                    <a:pt x="2991802" y="526732"/>
                  </a:lnTo>
                  <a:lnTo>
                    <a:pt x="2988945" y="534987"/>
                  </a:lnTo>
                  <a:lnTo>
                    <a:pt x="2986088" y="543242"/>
                  </a:lnTo>
                  <a:lnTo>
                    <a:pt x="2981960" y="551180"/>
                  </a:lnTo>
                  <a:lnTo>
                    <a:pt x="2979738" y="554990"/>
                  </a:lnTo>
                  <a:lnTo>
                    <a:pt x="2976880" y="558800"/>
                  </a:lnTo>
                  <a:lnTo>
                    <a:pt x="2800985" y="801052"/>
                  </a:lnTo>
                  <a:lnTo>
                    <a:pt x="2819082" y="819785"/>
                  </a:lnTo>
                  <a:lnTo>
                    <a:pt x="2837180" y="839470"/>
                  </a:lnTo>
                  <a:lnTo>
                    <a:pt x="2854642" y="858837"/>
                  </a:lnTo>
                  <a:lnTo>
                    <a:pt x="2871788" y="878840"/>
                  </a:lnTo>
                  <a:lnTo>
                    <a:pt x="2888615" y="899160"/>
                  </a:lnTo>
                  <a:lnTo>
                    <a:pt x="2905125" y="919797"/>
                  </a:lnTo>
                  <a:lnTo>
                    <a:pt x="2921318" y="940752"/>
                  </a:lnTo>
                  <a:lnTo>
                    <a:pt x="2937192" y="962025"/>
                  </a:lnTo>
                  <a:lnTo>
                    <a:pt x="2952432" y="983615"/>
                  </a:lnTo>
                  <a:lnTo>
                    <a:pt x="2967672" y="1005205"/>
                  </a:lnTo>
                  <a:lnTo>
                    <a:pt x="2981960" y="1027113"/>
                  </a:lnTo>
                  <a:lnTo>
                    <a:pt x="2996248" y="1049655"/>
                  </a:lnTo>
                  <a:lnTo>
                    <a:pt x="3010218" y="1072198"/>
                  </a:lnTo>
                  <a:lnTo>
                    <a:pt x="3023235" y="1095375"/>
                  </a:lnTo>
                  <a:lnTo>
                    <a:pt x="3036570" y="1118553"/>
                  </a:lnTo>
                  <a:lnTo>
                    <a:pt x="3048952" y="1142048"/>
                  </a:lnTo>
                  <a:lnTo>
                    <a:pt x="3333115" y="1049338"/>
                  </a:lnTo>
                  <a:lnTo>
                    <a:pt x="3337560" y="1048068"/>
                  </a:lnTo>
                  <a:lnTo>
                    <a:pt x="3342005" y="1047115"/>
                  </a:lnTo>
                  <a:lnTo>
                    <a:pt x="3346450" y="1046480"/>
                  </a:lnTo>
                  <a:lnTo>
                    <a:pt x="3350578" y="1045528"/>
                  </a:lnTo>
                  <a:lnTo>
                    <a:pt x="3359785" y="1044893"/>
                  </a:lnTo>
                  <a:lnTo>
                    <a:pt x="3368358" y="1045210"/>
                  </a:lnTo>
                  <a:lnTo>
                    <a:pt x="3376930" y="1046480"/>
                  </a:lnTo>
                  <a:lnTo>
                    <a:pt x="3385185" y="1048068"/>
                  </a:lnTo>
                  <a:lnTo>
                    <a:pt x="3393440" y="1051243"/>
                  </a:lnTo>
                  <a:lnTo>
                    <a:pt x="3401060" y="1054735"/>
                  </a:lnTo>
                  <a:lnTo>
                    <a:pt x="3408680" y="1058863"/>
                  </a:lnTo>
                  <a:lnTo>
                    <a:pt x="3415665" y="1063625"/>
                  </a:lnTo>
                  <a:lnTo>
                    <a:pt x="3422018" y="1069340"/>
                  </a:lnTo>
                  <a:lnTo>
                    <a:pt x="3428048" y="1075690"/>
                  </a:lnTo>
                  <a:lnTo>
                    <a:pt x="3433445" y="1082358"/>
                  </a:lnTo>
                  <a:lnTo>
                    <a:pt x="3438208" y="1089978"/>
                  </a:lnTo>
                  <a:lnTo>
                    <a:pt x="3442335" y="1097915"/>
                  </a:lnTo>
                  <a:lnTo>
                    <a:pt x="3443922" y="1102043"/>
                  </a:lnTo>
                  <a:lnTo>
                    <a:pt x="3445510" y="1106488"/>
                  </a:lnTo>
                  <a:lnTo>
                    <a:pt x="3538855" y="1393508"/>
                  </a:lnTo>
                  <a:lnTo>
                    <a:pt x="3539808" y="1397635"/>
                  </a:lnTo>
                  <a:lnTo>
                    <a:pt x="3541078" y="1402398"/>
                  </a:lnTo>
                  <a:lnTo>
                    <a:pt x="3542030" y="1406843"/>
                  </a:lnTo>
                  <a:lnTo>
                    <a:pt x="3542665" y="1411288"/>
                  </a:lnTo>
                  <a:lnTo>
                    <a:pt x="3543300" y="1419860"/>
                  </a:lnTo>
                  <a:lnTo>
                    <a:pt x="3542982" y="1428750"/>
                  </a:lnTo>
                  <a:lnTo>
                    <a:pt x="3541712" y="1437323"/>
                  </a:lnTo>
                  <a:lnTo>
                    <a:pt x="3539808" y="1445578"/>
                  </a:lnTo>
                  <a:lnTo>
                    <a:pt x="3537268" y="1453833"/>
                  </a:lnTo>
                  <a:lnTo>
                    <a:pt x="3533458" y="1461453"/>
                  </a:lnTo>
                  <a:lnTo>
                    <a:pt x="3529330" y="1468755"/>
                  </a:lnTo>
                  <a:lnTo>
                    <a:pt x="3524568" y="1476058"/>
                  </a:lnTo>
                  <a:lnTo>
                    <a:pt x="3518852" y="1482408"/>
                  </a:lnTo>
                  <a:lnTo>
                    <a:pt x="3512502" y="1488440"/>
                  </a:lnTo>
                  <a:lnTo>
                    <a:pt x="3505518" y="1494155"/>
                  </a:lnTo>
                  <a:lnTo>
                    <a:pt x="3498215" y="1498600"/>
                  </a:lnTo>
                  <a:lnTo>
                    <a:pt x="3490278" y="1502728"/>
                  </a:lnTo>
                  <a:lnTo>
                    <a:pt x="3486150" y="1504633"/>
                  </a:lnTo>
                  <a:lnTo>
                    <a:pt x="3481705" y="1506220"/>
                  </a:lnTo>
                  <a:lnTo>
                    <a:pt x="3197225" y="1598295"/>
                  </a:lnTo>
                  <a:lnTo>
                    <a:pt x="3200400" y="1624330"/>
                  </a:lnTo>
                  <a:lnTo>
                    <a:pt x="3203892" y="1650365"/>
                  </a:lnTo>
                  <a:lnTo>
                    <a:pt x="3206115" y="1676718"/>
                  </a:lnTo>
                  <a:lnTo>
                    <a:pt x="3208338" y="1703070"/>
                  </a:lnTo>
                  <a:lnTo>
                    <a:pt x="3210242" y="1729423"/>
                  </a:lnTo>
                  <a:lnTo>
                    <a:pt x="3211512" y="1755775"/>
                  </a:lnTo>
                  <a:lnTo>
                    <a:pt x="3212148" y="1782445"/>
                  </a:lnTo>
                  <a:lnTo>
                    <a:pt x="3212465" y="1809115"/>
                  </a:lnTo>
                  <a:lnTo>
                    <a:pt x="3212148" y="1835785"/>
                  </a:lnTo>
                  <a:lnTo>
                    <a:pt x="3211512" y="1862455"/>
                  </a:lnTo>
                  <a:lnTo>
                    <a:pt x="3210242" y="1889125"/>
                  </a:lnTo>
                  <a:lnTo>
                    <a:pt x="3208338" y="1915478"/>
                  </a:lnTo>
                  <a:lnTo>
                    <a:pt x="3206115" y="1941830"/>
                  </a:lnTo>
                  <a:lnTo>
                    <a:pt x="3203892" y="1967865"/>
                  </a:lnTo>
                  <a:lnTo>
                    <a:pt x="3200400" y="1993900"/>
                  </a:lnTo>
                  <a:lnTo>
                    <a:pt x="3197225" y="2019618"/>
                  </a:lnTo>
                  <a:lnTo>
                    <a:pt x="3481705" y="2112328"/>
                  </a:lnTo>
                  <a:lnTo>
                    <a:pt x="3486150" y="2113915"/>
                  </a:lnTo>
                  <a:lnTo>
                    <a:pt x="3490278" y="2115820"/>
                  </a:lnTo>
                  <a:lnTo>
                    <a:pt x="3498215" y="2119630"/>
                  </a:lnTo>
                  <a:lnTo>
                    <a:pt x="3505518" y="2124393"/>
                  </a:lnTo>
                  <a:lnTo>
                    <a:pt x="3512502" y="2129790"/>
                  </a:lnTo>
                  <a:lnTo>
                    <a:pt x="3518852" y="2135505"/>
                  </a:lnTo>
                  <a:lnTo>
                    <a:pt x="3524568" y="2142173"/>
                  </a:lnTo>
                  <a:lnTo>
                    <a:pt x="3529330" y="2149158"/>
                  </a:lnTo>
                  <a:lnTo>
                    <a:pt x="3533458" y="2156778"/>
                  </a:lnTo>
                  <a:lnTo>
                    <a:pt x="3537268" y="2164398"/>
                  </a:lnTo>
                  <a:lnTo>
                    <a:pt x="3539808" y="2172653"/>
                  </a:lnTo>
                  <a:lnTo>
                    <a:pt x="3541712" y="2180908"/>
                  </a:lnTo>
                  <a:lnTo>
                    <a:pt x="3542982" y="2189480"/>
                  </a:lnTo>
                  <a:lnTo>
                    <a:pt x="3543300" y="2198053"/>
                  </a:lnTo>
                  <a:lnTo>
                    <a:pt x="3542665" y="2206625"/>
                  </a:lnTo>
                  <a:lnTo>
                    <a:pt x="3542030" y="2211388"/>
                  </a:lnTo>
                  <a:lnTo>
                    <a:pt x="3541078" y="2215833"/>
                  </a:lnTo>
                  <a:lnTo>
                    <a:pt x="3539808" y="2220278"/>
                  </a:lnTo>
                  <a:lnTo>
                    <a:pt x="3538855" y="2224405"/>
                  </a:lnTo>
                  <a:lnTo>
                    <a:pt x="3445510" y="2512060"/>
                  </a:lnTo>
                  <a:lnTo>
                    <a:pt x="3443922" y="2516188"/>
                  </a:lnTo>
                  <a:lnTo>
                    <a:pt x="3442335" y="2520315"/>
                  </a:lnTo>
                  <a:lnTo>
                    <a:pt x="3438208" y="2528253"/>
                  </a:lnTo>
                  <a:lnTo>
                    <a:pt x="3433445" y="2535555"/>
                  </a:lnTo>
                  <a:lnTo>
                    <a:pt x="3428048" y="2542540"/>
                  </a:lnTo>
                  <a:lnTo>
                    <a:pt x="3422018" y="2548890"/>
                  </a:lnTo>
                  <a:lnTo>
                    <a:pt x="3415665" y="2554605"/>
                  </a:lnTo>
                  <a:lnTo>
                    <a:pt x="3408680" y="2559368"/>
                  </a:lnTo>
                  <a:lnTo>
                    <a:pt x="3401060" y="2563495"/>
                  </a:lnTo>
                  <a:lnTo>
                    <a:pt x="3393440" y="2567305"/>
                  </a:lnTo>
                  <a:lnTo>
                    <a:pt x="3385185" y="2569845"/>
                  </a:lnTo>
                  <a:lnTo>
                    <a:pt x="3376930" y="2571750"/>
                  </a:lnTo>
                  <a:lnTo>
                    <a:pt x="3368358" y="2573020"/>
                  </a:lnTo>
                  <a:lnTo>
                    <a:pt x="3359785" y="2573338"/>
                  </a:lnTo>
                  <a:lnTo>
                    <a:pt x="3350578" y="2573020"/>
                  </a:lnTo>
                  <a:lnTo>
                    <a:pt x="3346450" y="2572068"/>
                  </a:lnTo>
                  <a:lnTo>
                    <a:pt x="3342005" y="2571433"/>
                  </a:lnTo>
                  <a:lnTo>
                    <a:pt x="3337560" y="2570163"/>
                  </a:lnTo>
                  <a:lnTo>
                    <a:pt x="3333115" y="2568893"/>
                  </a:lnTo>
                  <a:lnTo>
                    <a:pt x="3048952" y="2476500"/>
                  </a:lnTo>
                  <a:lnTo>
                    <a:pt x="3035935" y="2499995"/>
                  </a:lnTo>
                  <a:lnTo>
                    <a:pt x="3023235" y="2523173"/>
                  </a:lnTo>
                  <a:lnTo>
                    <a:pt x="3009900" y="2546033"/>
                  </a:lnTo>
                  <a:lnTo>
                    <a:pt x="2996248" y="2568893"/>
                  </a:lnTo>
                  <a:lnTo>
                    <a:pt x="2981960" y="2590800"/>
                  </a:lnTo>
                  <a:lnTo>
                    <a:pt x="2967355" y="2613025"/>
                  </a:lnTo>
                  <a:lnTo>
                    <a:pt x="2952115" y="2634933"/>
                  </a:lnTo>
                  <a:lnTo>
                    <a:pt x="2936875" y="2656523"/>
                  </a:lnTo>
                  <a:lnTo>
                    <a:pt x="2921318" y="2677478"/>
                  </a:lnTo>
                  <a:lnTo>
                    <a:pt x="2905125" y="2698115"/>
                  </a:lnTo>
                  <a:lnTo>
                    <a:pt x="2888615" y="2718753"/>
                  </a:lnTo>
                  <a:lnTo>
                    <a:pt x="2871788" y="2739073"/>
                  </a:lnTo>
                  <a:lnTo>
                    <a:pt x="2854325" y="2759076"/>
                  </a:lnTo>
                  <a:lnTo>
                    <a:pt x="2837180" y="2778761"/>
                  </a:lnTo>
                  <a:lnTo>
                    <a:pt x="2819082" y="2797811"/>
                  </a:lnTo>
                  <a:lnTo>
                    <a:pt x="2800985" y="2817178"/>
                  </a:lnTo>
                  <a:lnTo>
                    <a:pt x="2976880" y="3059431"/>
                  </a:lnTo>
                  <a:lnTo>
                    <a:pt x="2979738" y="3063241"/>
                  </a:lnTo>
                  <a:lnTo>
                    <a:pt x="2981960" y="3067368"/>
                  </a:lnTo>
                  <a:lnTo>
                    <a:pt x="2986088" y="3075306"/>
                  </a:lnTo>
                  <a:lnTo>
                    <a:pt x="2988945" y="3083243"/>
                  </a:lnTo>
                  <a:lnTo>
                    <a:pt x="2991802" y="3091816"/>
                  </a:lnTo>
                  <a:lnTo>
                    <a:pt x="2993072" y="3100071"/>
                  </a:lnTo>
                  <a:lnTo>
                    <a:pt x="2994025" y="3108643"/>
                  </a:lnTo>
                  <a:lnTo>
                    <a:pt x="2994025" y="3117216"/>
                  </a:lnTo>
                  <a:lnTo>
                    <a:pt x="2992755" y="3125788"/>
                  </a:lnTo>
                  <a:lnTo>
                    <a:pt x="2991168" y="3134043"/>
                  </a:lnTo>
                  <a:lnTo>
                    <a:pt x="2988628" y="3142298"/>
                  </a:lnTo>
                  <a:lnTo>
                    <a:pt x="2985770" y="3150236"/>
                  </a:lnTo>
                  <a:lnTo>
                    <a:pt x="2981642" y="3157538"/>
                  </a:lnTo>
                  <a:lnTo>
                    <a:pt x="2976562" y="3165158"/>
                  </a:lnTo>
                  <a:lnTo>
                    <a:pt x="2970848" y="3171826"/>
                  </a:lnTo>
                  <a:lnTo>
                    <a:pt x="2967990" y="3175001"/>
                  </a:lnTo>
                  <a:lnTo>
                    <a:pt x="2964498" y="3177858"/>
                  </a:lnTo>
                  <a:lnTo>
                    <a:pt x="2961322" y="3181033"/>
                  </a:lnTo>
                  <a:lnTo>
                    <a:pt x="2957512" y="3183573"/>
                  </a:lnTo>
                  <a:lnTo>
                    <a:pt x="2712720" y="3361056"/>
                  </a:lnTo>
                  <a:lnTo>
                    <a:pt x="2709228" y="3363913"/>
                  </a:lnTo>
                  <a:lnTo>
                    <a:pt x="2705100" y="3366453"/>
                  </a:lnTo>
                  <a:lnTo>
                    <a:pt x="2697162" y="3370581"/>
                  </a:lnTo>
                  <a:lnTo>
                    <a:pt x="2688908" y="3373756"/>
                  </a:lnTo>
                  <a:lnTo>
                    <a:pt x="2680652" y="3376296"/>
                  </a:lnTo>
                  <a:lnTo>
                    <a:pt x="2671762" y="3377883"/>
                  </a:lnTo>
                  <a:lnTo>
                    <a:pt x="2663508" y="3378518"/>
                  </a:lnTo>
                  <a:lnTo>
                    <a:pt x="2654935" y="3378518"/>
                  </a:lnTo>
                  <a:lnTo>
                    <a:pt x="2646362" y="3377248"/>
                  </a:lnTo>
                  <a:lnTo>
                    <a:pt x="2638108" y="3375978"/>
                  </a:lnTo>
                  <a:lnTo>
                    <a:pt x="2629852" y="3373121"/>
                  </a:lnTo>
                  <a:lnTo>
                    <a:pt x="2621915" y="3369946"/>
                  </a:lnTo>
                  <a:lnTo>
                    <a:pt x="2614295" y="3365818"/>
                  </a:lnTo>
                  <a:lnTo>
                    <a:pt x="2606992" y="3360738"/>
                  </a:lnTo>
                  <a:lnTo>
                    <a:pt x="2600325" y="3355023"/>
                  </a:lnTo>
                  <a:lnTo>
                    <a:pt x="2597468" y="3352166"/>
                  </a:lnTo>
                  <a:lnTo>
                    <a:pt x="2593975" y="3348673"/>
                  </a:lnTo>
                  <a:lnTo>
                    <a:pt x="2591435" y="3345498"/>
                  </a:lnTo>
                  <a:lnTo>
                    <a:pt x="2588260" y="3341688"/>
                  </a:lnTo>
                  <a:lnTo>
                    <a:pt x="2412682" y="3099753"/>
                  </a:lnTo>
                  <a:lnTo>
                    <a:pt x="2388870" y="3110866"/>
                  </a:lnTo>
                  <a:lnTo>
                    <a:pt x="2365692" y="3122296"/>
                  </a:lnTo>
                  <a:lnTo>
                    <a:pt x="2341562" y="3132773"/>
                  </a:lnTo>
                  <a:lnTo>
                    <a:pt x="2317432" y="3142933"/>
                  </a:lnTo>
                  <a:lnTo>
                    <a:pt x="2292985" y="3152776"/>
                  </a:lnTo>
                  <a:lnTo>
                    <a:pt x="2268538" y="3161666"/>
                  </a:lnTo>
                  <a:lnTo>
                    <a:pt x="2243772" y="3170873"/>
                  </a:lnTo>
                  <a:lnTo>
                    <a:pt x="2218690" y="3179128"/>
                  </a:lnTo>
                  <a:lnTo>
                    <a:pt x="2193608" y="3187066"/>
                  </a:lnTo>
                  <a:lnTo>
                    <a:pt x="2167890" y="3194368"/>
                  </a:lnTo>
                  <a:lnTo>
                    <a:pt x="2142490" y="3201871"/>
                  </a:lnTo>
                  <a:lnTo>
                    <a:pt x="2116772" y="3208021"/>
                  </a:lnTo>
                  <a:lnTo>
                    <a:pt x="2091055" y="3214371"/>
                  </a:lnTo>
                  <a:lnTo>
                    <a:pt x="2064702" y="3220086"/>
                  </a:lnTo>
                  <a:lnTo>
                    <a:pt x="2038350" y="3225483"/>
                  </a:lnTo>
                  <a:lnTo>
                    <a:pt x="2011998" y="3229928"/>
                  </a:lnTo>
                  <a:lnTo>
                    <a:pt x="2011998" y="3529013"/>
                  </a:lnTo>
                  <a:lnTo>
                    <a:pt x="2011998" y="3533458"/>
                  </a:lnTo>
                  <a:lnTo>
                    <a:pt x="2011362" y="3537903"/>
                  </a:lnTo>
                  <a:lnTo>
                    <a:pt x="2010728" y="3542666"/>
                  </a:lnTo>
                  <a:lnTo>
                    <a:pt x="2010092" y="3547111"/>
                  </a:lnTo>
                  <a:lnTo>
                    <a:pt x="2007870" y="3555366"/>
                  </a:lnTo>
                  <a:lnTo>
                    <a:pt x="2005012" y="3563621"/>
                  </a:lnTo>
                  <a:lnTo>
                    <a:pt x="2001202" y="3571558"/>
                  </a:lnTo>
                  <a:lnTo>
                    <a:pt x="1996758" y="3578543"/>
                  </a:lnTo>
                  <a:lnTo>
                    <a:pt x="1991678" y="3585846"/>
                  </a:lnTo>
                  <a:lnTo>
                    <a:pt x="1985962" y="3591878"/>
                  </a:lnTo>
                  <a:lnTo>
                    <a:pt x="1979612" y="3597911"/>
                  </a:lnTo>
                  <a:lnTo>
                    <a:pt x="1972628" y="3602673"/>
                  </a:lnTo>
                  <a:lnTo>
                    <a:pt x="1965325" y="3607118"/>
                  </a:lnTo>
                  <a:lnTo>
                    <a:pt x="1957705" y="3610928"/>
                  </a:lnTo>
                  <a:lnTo>
                    <a:pt x="1949450" y="3614103"/>
                  </a:lnTo>
                  <a:lnTo>
                    <a:pt x="1940878" y="3616326"/>
                  </a:lnTo>
                  <a:lnTo>
                    <a:pt x="1931670" y="3617278"/>
                  </a:lnTo>
                  <a:lnTo>
                    <a:pt x="1927225" y="3617913"/>
                  </a:lnTo>
                  <a:lnTo>
                    <a:pt x="1922780" y="3617913"/>
                  </a:lnTo>
                  <a:lnTo>
                    <a:pt x="1620520" y="3617913"/>
                  </a:lnTo>
                  <a:lnTo>
                    <a:pt x="1615758" y="3617913"/>
                  </a:lnTo>
                  <a:lnTo>
                    <a:pt x="1611630" y="3617278"/>
                  </a:lnTo>
                  <a:lnTo>
                    <a:pt x="1602422" y="3616326"/>
                  </a:lnTo>
                  <a:lnTo>
                    <a:pt x="1594168" y="3614103"/>
                  </a:lnTo>
                  <a:lnTo>
                    <a:pt x="1585912" y="3610928"/>
                  </a:lnTo>
                  <a:lnTo>
                    <a:pt x="1577975" y="3607118"/>
                  </a:lnTo>
                  <a:lnTo>
                    <a:pt x="1570990" y="3602673"/>
                  </a:lnTo>
                  <a:lnTo>
                    <a:pt x="1563688" y="3597911"/>
                  </a:lnTo>
                  <a:lnTo>
                    <a:pt x="1557655" y="3591878"/>
                  </a:lnTo>
                  <a:lnTo>
                    <a:pt x="1551622" y="3585846"/>
                  </a:lnTo>
                  <a:lnTo>
                    <a:pt x="1546860" y="3578543"/>
                  </a:lnTo>
                  <a:lnTo>
                    <a:pt x="1542415" y="3571558"/>
                  </a:lnTo>
                  <a:lnTo>
                    <a:pt x="1538605" y="3563621"/>
                  </a:lnTo>
                  <a:lnTo>
                    <a:pt x="1535430" y="3555366"/>
                  </a:lnTo>
                  <a:lnTo>
                    <a:pt x="1533208" y="3547111"/>
                  </a:lnTo>
                  <a:lnTo>
                    <a:pt x="1532572" y="3542666"/>
                  </a:lnTo>
                  <a:lnTo>
                    <a:pt x="1531620" y="3537903"/>
                  </a:lnTo>
                  <a:lnTo>
                    <a:pt x="1531302" y="3533458"/>
                  </a:lnTo>
                  <a:lnTo>
                    <a:pt x="1531302" y="3529013"/>
                  </a:lnTo>
                  <a:lnTo>
                    <a:pt x="1531302" y="3229928"/>
                  </a:lnTo>
                  <a:lnTo>
                    <a:pt x="1504950" y="3225483"/>
                  </a:lnTo>
                  <a:lnTo>
                    <a:pt x="1478598" y="3220086"/>
                  </a:lnTo>
                  <a:lnTo>
                    <a:pt x="1452245" y="3214371"/>
                  </a:lnTo>
                  <a:lnTo>
                    <a:pt x="1426845" y="3208021"/>
                  </a:lnTo>
                  <a:lnTo>
                    <a:pt x="1400810" y="3201871"/>
                  </a:lnTo>
                  <a:lnTo>
                    <a:pt x="1375092" y="3194368"/>
                  </a:lnTo>
                  <a:lnTo>
                    <a:pt x="1350010" y="3187066"/>
                  </a:lnTo>
                  <a:lnTo>
                    <a:pt x="1324928" y="3179128"/>
                  </a:lnTo>
                  <a:lnTo>
                    <a:pt x="1299528" y="3170873"/>
                  </a:lnTo>
                  <a:lnTo>
                    <a:pt x="1274762" y="3161666"/>
                  </a:lnTo>
                  <a:lnTo>
                    <a:pt x="1250315" y="3152776"/>
                  </a:lnTo>
                  <a:lnTo>
                    <a:pt x="1225868" y="3142933"/>
                  </a:lnTo>
                  <a:lnTo>
                    <a:pt x="1201738" y="3132773"/>
                  </a:lnTo>
                  <a:lnTo>
                    <a:pt x="1177925" y="3122296"/>
                  </a:lnTo>
                  <a:lnTo>
                    <a:pt x="1154430" y="3110866"/>
                  </a:lnTo>
                  <a:lnTo>
                    <a:pt x="1130618" y="3099753"/>
                  </a:lnTo>
                  <a:lnTo>
                    <a:pt x="955040" y="3342006"/>
                  </a:lnTo>
                  <a:lnTo>
                    <a:pt x="952182" y="3345816"/>
                  </a:lnTo>
                  <a:lnTo>
                    <a:pt x="949325" y="3349308"/>
                  </a:lnTo>
                  <a:lnTo>
                    <a:pt x="946150" y="3352483"/>
                  </a:lnTo>
                  <a:lnTo>
                    <a:pt x="942975" y="3355658"/>
                  </a:lnTo>
                  <a:lnTo>
                    <a:pt x="935990" y="3361056"/>
                  </a:lnTo>
                  <a:lnTo>
                    <a:pt x="929005" y="3366136"/>
                  </a:lnTo>
                  <a:lnTo>
                    <a:pt x="921385" y="3369946"/>
                  </a:lnTo>
                  <a:lnTo>
                    <a:pt x="913448" y="3373121"/>
                  </a:lnTo>
                  <a:lnTo>
                    <a:pt x="905192" y="3375978"/>
                  </a:lnTo>
                  <a:lnTo>
                    <a:pt x="896938" y="3377248"/>
                  </a:lnTo>
                  <a:lnTo>
                    <a:pt x="888365" y="3378518"/>
                  </a:lnTo>
                  <a:lnTo>
                    <a:pt x="879792" y="3378518"/>
                  </a:lnTo>
                  <a:lnTo>
                    <a:pt x="870902" y="3377883"/>
                  </a:lnTo>
                  <a:lnTo>
                    <a:pt x="862648" y="3376296"/>
                  </a:lnTo>
                  <a:lnTo>
                    <a:pt x="854075" y="3373756"/>
                  </a:lnTo>
                  <a:lnTo>
                    <a:pt x="846138" y="3370581"/>
                  </a:lnTo>
                  <a:lnTo>
                    <a:pt x="837882" y="3366453"/>
                  </a:lnTo>
                  <a:lnTo>
                    <a:pt x="834072" y="3363913"/>
                  </a:lnTo>
                  <a:lnTo>
                    <a:pt x="830262" y="3361056"/>
                  </a:lnTo>
                  <a:lnTo>
                    <a:pt x="586105" y="3183573"/>
                  </a:lnTo>
                  <a:lnTo>
                    <a:pt x="582930" y="3181033"/>
                  </a:lnTo>
                  <a:lnTo>
                    <a:pt x="579438" y="3177858"/>
                  </a:lnTo>
                  <a:lnTo>
                    <a:pt x="575945" y="3175001"/>
                  </a:lnTo>
                  <a:lnTo>
                    <a:pt x="573088" y="3171826"/>
                  </a:lnTo>
                  <a:lnTo>
                    <a:pt x="567372" y="3165158"/>
                  </a:lnTo>
                  <a:lnTo>
                    <a:pt x="562610" y="3157538"/>
                  </a:lnTo>
                  <a:lnTo>
                    <a:pt x="558482" y="3150236"/>
                  </a:lnTo>
                  <a:lnTo>
                    <a:pt x="554990" y="3142298"/>
                  </a:lnTo>
                  <a:lnTo>
                    <a:pt x="552450" y="3134043"/>
                  </a:lnTo>
                  <a:lnTo>
                    <a:pt x="550862" y="3125788"/>
                  </a:lnTo>
                  <a:lnTo>
                    <a:pt x="549592" y="3117216"/>
                  </a:lnTo>
                  <a:lnTo>
                    <a:pt x="549592" y="3108643"/>
                  </a:lnTo>
                  <a:lnTo>
                    <a:pt x="550545" y="3100071"/>
                  </a:lnTo>
                  <a:lnTo>
                    <a:pt x="551815" y="3091816"/>
                  </a:lnTo>
                  <a:lnTo>
                    <a:pt x="554355" y="3083243"/>
                  </a:lnTo>
                  <a:lnTo>
                    <a:pt x="557530" y="3075306"/>
                  </a:lnTo>
                  <a:lnTo>
                    <a:pt x="559435" y="3071178"/>
                  </a:lnTo>
                  <a:lnTo>
                    <a:pt x="561340" y="3067368"/>
                  </a:lnTo>
                  <a:lnTo>
                    <a:pt x="563880" y="3063241"/>
                  </a:lnTo>
                  <a:lnTo>
                    <a:pt x="566738" y="3059431"/>
                  </a:lnTo>
                  <a:lnTo>
                    <a:pt x="742632" y="2817178"/>
                  </a:lnTo>
                  <a:lnTo>
                    <a:pt x="724218" y="2797811"/>
                  </a:lnTo>
                  <a:lnTo>
                    <a:pt x="706755" y="2778761"/>
                  </a:lnTo>
                  <a:lnTo>
                    <a:pt x="688975" y="2759076"/>
                  </a:lnTo>
                  <a:lnTo>
                    <a:pt x="671512" y="2739073"/>
                  </a:lnTo>
                  <a:lnTo>
                    <a:pt x="655002" y="2718753"/>
                  </a:lnTo>
                  <a:lnTo>
                    <a:pt x="638492" y="2698115"/>
                  </a:lnTo>
                  <a:lnTo>
                    <a:pt x="622300" y="2677478"/>
                  </a:lnTo>
                  <a:lnTo>
                    <a:pt x="606425" y="2656523"/>
                  </a:lnTo>
                  <a:lnTo>
                    <a:pt x="591185" y="2634933"/>
                  </a:lnTo>
                  <a:lnTo>
                    <a:pt x="576580" y="2613025"/>
                  </a:lnTo>
                  <a:lnTo>
                    <a:pt x="561658" y="2590800"/>
                  </a:lnTo>
                  <a:lnTo>
                    <a:pt x="547370" y="2568893"/>
                  </a:lnTo>
                  <a:lnTo>
                    <a:pt x="534035" y="2546033"/>
                  </a:lnTo>
                  <a:lnTo>
                    <a:pt x="520382" y="2523173"/>
                  </a:lnTo>
                  <a:lnTo>
                    <a:pt x="507682" y="2499995"/>
                  </a:lnTo>
                  <a:lnTo>
                    <a:pt x="494665" y="2476500"/>
                  </a:lnTo>
                  <a:lnTo>
                    <a:pt x="209868" y="2568893"/>
                  </a:lnTo>
                  <a:lnTo>
                    <a:pt x="205740" y="2570163"/>
                  </a:lnTo>
                  <a:lnTo>
                    <a:pt x="201295" y="2571433"/>
                  </a:lnTo>
                  <a:lnTo>
                    <a:pt x="196850" y="2572068"/>
                  </a:lnTo>
                  <a:lnTo>
                    <a:pt x="192722" y="2573020"/>
                  </a:lnTo>
                  <a:lnTo>
                    <a:pt x="183515" y="2573338"/>
                  </a:lnTo>
                  <a:lnTo>
                    <a:pt x="174942" y="2573020"/>
                  </a:lnTo>
                  <a:lnTo>
                    <a:pt x="166688" y="2571750"/>
                  </a:lnTo>
                  <a:lnTo>
                    <a:pt x="158115" y="2569845"/>
                  </a:lnTo>
                  <a:lnTo>
                    <a:pt x="150177" y="2567305"/>
                  </a:lnTo>
                  <a:lnTo>
                    <a:pt x="142240" y="2563495"/>
                  </a:lnTo>
                  <a:lnTo>
                    <a:pt x="134620" y="2559368"/>
                  </a:lnTo>
                  <a:lnTo>
                    <a:pt x="127952" y="2554605"/>
                  </a:lnTo>
                  <a:lnTo>
                    <a:pt x="121602" y="2548890"/>
                  </a:lnTo>
                  <a:lnTo>
                    <a:pt x="115570" y="2542540"/>
                  </a:lnTo>
                  <a:lnTo>
                    <a:pt x="109855" y="2535555"/>
                  </a:lnTo>
                  <a:lnTo>
                    <a:pt x="105410" y="2528253"/>
                  </a:lnTo>
                  <a:lnTo>
                    <a:pt x="101282" y="2520315"/>
                  </a:lnTo>
                  <a:lnTo>
                    <a:pt x="99377" y="2516188"/>
                  </a:lnTo>
                  <a:lnTo>
                    <a:pt x="97790" y="2512060"/>
                  </a:lnTo>
                  <a:lnTo>
                    <a:pt x="4445" y="2224405"/>
                  </a:lnTo>
                  <a:lnTo>
                    <a:pt x="3492" y="2220278"/>
                  </a:lnTo>
                  <a:lnTo>
                    <a:pt x="2222" y="2215833"/>
                  </a:lnTo>
                  <a:lnTo>
                    <a:pt x="1587" y="2211388"/>
                  </a:lnTo>
                  <a:lnTo>
                    <a:pt x="635" y="2206625"/>
                  </a:lnTo>
                  <a:lnTo>
                    <a:pt x="0" y="2198053"/>
                  </a:lnTo>
                  <a:lnTo>
                    <a:pt x="317" y="2189480"/>
                  </a:lnTo>
                  <a:lnTo>
                    <a:pt x="1587" y="2180908"/>
                  </a:lnTo>
                  <a:lnTo>
                    <a:pt x="3810" y="2172653"/>
                  </a:lnTo>
                  <a:lnTo>
                    <a:pt x="6350" y="2164398"/>
                  </a:lnTo>
                  <a:lnTo>
                    <a:pt x="9842" y="2156778"/>
                  </a:lnTo>
                  <a:lnTo>
                    <a:pt x="13970" y="2149158"/>
                  </a:lnTo>
                  <a:lnTo>
                    <a:pt x="19050" y="2142173"/>
                  </a:lnTo>
                  <a:lnTo>
                    <a:pt x="24447" y="2135505"/>
                  </a:lnTo>
                  <a:lnTo>
                    <a:pt x="30797" y="2129790"/>
                  </a:lnTo>
                  <a:lnTo>
                    <a:pt x="37465" y="2124393"/>
                  </a:lnTo>
                  <a:lnTo>
                    <a:pt x="45085" y="2119630"/>
                  </a:lnTo>
                  <a:lnTo>
                    <a:pt x="49212" y="2117725"/>
                  </a:lnTo>
                  <a:lnTo>
                    <a:pt x="53340" y="2115820"/>
                  </a:lnTo>
                  <a:lnTo>
                    <a:pt x="57467" y="2113915"/>
                  </a:lnTo>
                  <a:lnTo>
                    <a:pt x="61595" y="2112328"/>
                  </a:lnTo>
                  <a:lnTo>
                    <a:pt x="346392" y="2019618"/>
                  </a:lnTo>
                  <a:lnTo>
                    <a:pt x="342900" y="1993900"/>
                  </a:lnTo>
                  <a:lnTo>
                    <a:pt x="339725" y="1967865"/>
                  </a:lnTo>
                  <a:lnTo>
                    <a:pt x="337185" y="1941830"/>
                  </a:lnTo>
                  <a:lnTo>
                    <a:pt x="334962" y="1915478"/>
                  </a:lnTo>
                  <a:lnTo>
                    <a:pt x="333375" y="1889125"/>
                  </a:lnTo>
                  <a:lnTo>
                    <a:pt x="331788" y="1862455"/>
                  </a:lnTo>
                  <a:lnTo>
                    <a:pt x="331152" y="1835785"/>
                  </a:lnTo>
                  <a:lnTo>
                    <a:pt x="331152" y="1809115"/>
                  </a:lnTo>
                  <a:lnTo>
                    <a:pt x="331152" y="1782445"/>
                  </a:lnTo>
                  <a:lnTo>
                    <a:pt x="331788" y="1755775"/>
                  </a:lnTo>
                  <a:lnTo>
                    <a:pt x="333375" y="1729423"/>
                  </a:lnTo>
                  <a:lnTo>
                    <a:pt x="334962" y="1703070"/>
                  </a:lnTo>
                  <a:lnTo>
                    <a:pt x="337185" y="1676718"/>
                  </a:lnTo>
                  <a:lnTo>
                    <a:pt x="339725" y="1650365"/>
                  </a:lnTo>
                  <a:lnTo>
                    <a:pt x="342900" y="1624330"/>
                  </a:lnTo>
                  <a:lnTo>
                    <a:pt x="346392" y="1598295"/>
                  </a:lnTo>
                  <a:lnTo>
                    <a:pt x="61595" y="1506220"/>
                  </a:lnTo>
                  <a:lnTo>
                    <a:pt x="57467" y="1504633"/>
                  </a:lnTo>
                  <a:lnTo>
                    <a:pt x="53340" y="1502728"/>
                  </a:lnTo>
                  <a:lnTo>
                    <a:pt x="45085" y="1498600"/>
                  </a:lnTo>
                  <a:lnTo>
                    <a:pt x="37465" y="1494155"/>
                  </a:lnTo>
                  <a:lnTo>
                    <a:pt x="30797" y="1488440"/>
                  </a:lnTo>
                  <a:lnTo>
                    <a:pt x="24447" y="1482408"/>
                  </a:lnTo>
                  <a:lnTo>
                    <a:pt x="19050" y="1476058"/>
                  </a:lnTo>
                  <a:lnTo>
                    <a:pt x="13970" y="1468755"/>
                  </a:lnTo>
                  <a:lnTo>
                    <a:pt x="9842" y="1461453"/>
                  </a:lnTo>
                  <a:lnTo>
                    <a:pt x="6350" y="1453833"/>
                  </a:lnTo>
                  <a:lnTo>
                    <a:pt x="3810" y="1445578"/>
                  </a:lnTo>
                  <a:lnTo>
                    <a:pt x="1587" y="1437323"/>
                  </a:lnTo>
                  <a:lnTo>
                    <a:pt x="317" y="1428750"/>
                  </a:lnTo>
                  <a:lnTo>
                    <a:pt x="0" y="1419860"/>
                  </a:lnTo>
                  <a:lnTo>
                    <a:pt x="635" y="1411288"/>
                  </a:lnTo>
                  <a:lnTo>
                    <a:pt x="1587" y="1406843"/>
                  </a:lnTo>
                  <a:lnTo>
                    <a:pt x="2222" y="1402398"/>
                  </a:lnTo>
                  <a:lnTo>
                    <a:pt x="3492" y="1397635"/>
                  </a:lnTo>
                  <a:lnTo>
                    <a:pt x="4445" y="1393508"/>
                  </a:lnTo>
                  <a:lnTo>
                    <a:pt x="97790" y="1106488"/>
                  </a:lnTo>
                  <a:lnTo>
                    <a:pt x="99377" y="1102043"/>
                  </a:lnTo>
                  <a:lnTo>
                    <a:pt x="101282" y="1097915"/>
                  </a:lnTo>
                  <a:lnTo>
                    <a:pt x="103187" y="1093788"/>
                  </a:lnTo>
                  <a:lnTo>
                    <a:pt x="105410" y="1089978"/>
                  </a:lnTo>
                  <a:lnTo>
                    <a:pt x="109855" y="1082358"/>
                  </a:lnTo>
                  <a:lnTo>
                    <a:pt x="115570" y="1075690"/>
                  </a:lnTo>
                  <a:lnTo>
                    <a:pt x="121602" y="1069340"/>
                  </a:lnTo>
                  <a:lnTo>
                    <a:pt x="127952" y="1063625"/>
                  </a:lnTo>
                  <a:lnTo>
                    <a:pt x="134620" y="1058863"/>
                  </a:lnTo>
                  <a:lnTo>
                    <a:pt x="142240" y="1054735"/>
                  </a:lnTo>
                  <a:lnTo>
                    <a:pt x="150177" y="1051243"/>
                  </a:lnTo>
                  <a:lnTo>
                    <a:pt x="158115" y="1048068"/>
                  </a:lnTo>
                  <a:lnTo>
                    <a:pt x="166688" y="1046480"/>
                  </a:lnTo>
                  <a:lnTo>
                    <a:pt x="174942" y="1045210"/>
                  </a:lnTo>
                  <a:lnTo>
                    <a:pt x="183515" y="1044893"/>
                  </a:lnTo>
                  <a:lnTo>
                    <a:pt x="192722" y="1045528"/>
                  </a:lnTo>
                  <a:lnTo>
                    <a:pt x="196850" y="1046480"/>
                  </a:lnTo>
                  <a:lnTo>
                    <a:pt x="201295" y="1047115"/>
                  </a:lnTo>
                  <a:lnTo>
                    <a:pt x="205740" y="1048068"/>
                  </a:lnTo>
                  <a:lnTo>
                    <a:pt x="209868" y="1049338"/>
                  </a:lnTo>
                  <a:lnTo>
                    <a:pt x="494665" y="1141413"/>
                  </a:lnTo>
                  <a:lnTo>
                    <a:pt x="507682" y="1118235"/>
                  </a:lnTo>
                  <a:lnTo>
                    <a:pt x="520382" y="1095375"/>
                  </a:lnTo>
                  <a:lnTo>
                    <a:pt x="534035" y="1072198"/>
                  </a:lnTo>
                  <a:lnTo>
                    <a:pt x="547370" y="1049655"/>
                  </a:lnTo>
                  <a:lnTo>
                    <a:pt x="561658" y="1027113"/>
                  </a:lnTo>
                  <a:lnTo>
                    <a:pt x="576580" y="1005205"/>
                  </a:lnTo>
                  <a:lnTo>
                    <a:pt x="591185" y="983615"/>
                  </a:lnTo>
                  <a:lnTo>
                    <a:pt x="606425" y="961707"/>
                  </a:lnTo>
                  <a:lnTo>
                    <a:pt x="622300" y="940752"/>
                  </a:lnTo>
                  <a:lnTo>
                    <a:pt x="638492" y="919797"/>
                  </a:lnTo>
                  <a:lnTo>
                    <a:pt x="655002" y="899160"/>
                  </a:lnTo>
                  <a:lnTo>
                    <a:pt x="671512" y="878840"/>
                  </a:lnTo>
                  <a:lnTo>
                    <a:pt x="688975" y="858837"/>
                  </a:lnTo>
                  <a:lnTo>
                    <a:pt x="706755" y="839470"/>
                  </a:lnTo>
                  <a:lnTo>
                    <a:pt x="724218" y="819785"/>
                  </a:lnTo>
                  <a:lnTo>
                    <a:pt x="742632" y="801052"/>
                  </a:lnTo>
                  <a:lnTo>
                    <a:pt x="566420" y="558800"/>
                  </a:lnTo>
                  <a:lnTo>
                    <a:pt x="563562" y="554990"/>
                  </a:lnTo>
                  <a:lnTo>
                    <a:pt x="561340" y="551180"/>
                  </a:lnTo>
                  <a:lnTo>
                    <a:pt x="559118" y="547370"/>
                  </a:lnTo>
                  <a:lnTo>
                    <a:pt x="557212" y="543242"/>
                  </a:lnTo>
                  <a:lnTo>
                    <a:pt x="554355" y="534987"/>
                  </a:lnTo>
                  <a:lnTo>
                    <a:pt x="551498" y="526732"/>
                  </a:lnTo>
                  <a:lnTo>
                    <a:pt x="550228" y="518160"/>
                  </a:lnTo>
                  <a:lnTo>
                    <a:pt x="549592" y="509270"/>
                  </a:lnTo>
                  <a:lnTo>
                    <a:pt x="549592" y="500697"/>
                  </a:lnTo>
                  <a:lnTo>
                    <a:pt x="550862" y="492442"/>
                  </a:lnTo>
                  <a:lnTo>
                    <a:pt x="552450" y="483870"/>
                  </a:lnTo>
                  <a:lnTo>
                    <a:pt x="554990" y="475932"/>
                  </a:lnTo>
                  <a:lnTo>
                    <a:pt x="558482" y="467677"/>
                  </a:lnTo>
                  <a:lnTo>
                    <a:pt x="562610" y="460057"/>
                  </a:lnTo>
                  <a:lnTo>
                    <a:pt x="567372" y="453072"/>
                  </a:lnTo>
                  <a:lnTo>
                    <a:pt x="573088" y="446087"/>
                  </a:lnTo>
                  <a:lnTo>
                    <a:pt x="575945" y="442912"/>
                  </a:lnTo>
                  <a:lnTo>
                    <a:pt x="579438" y="439737"/>
                  </a:lnTo>
                  <a:lnTo>
                    <a:pt x="582930" y="436880"/>
                  </a:lnTo>
                  <a:lnTo>
                    <a:pt x="586105" y="434022"/>
                  </a:lnTo>
                  <a:lnTo>
                    <a:pt x="830898" y="256857"/>
                  </a:lnTo>
                  <a:lnTo>
                    <a:pt x="834708" y="254317"/>
                  </a:lnTo>
                  <a:lnTo>
                    <a:pt x="838200" y="251777"/>
                  </a:lnTo>
                  <a:lnTo>
                    <a:pt x="842328" y="249872"/>
                  </a:lnTo>
                  <a:lnTo>
                    <a:pt x="846138" y="247967"/>
                  </a:lnTo>
                  <a:lnTo>
                    <a:pt x="854392" y="244475"/>
                  </a:lnTo>
                  <a:lnTo>
                    <a:pt x="862648" y="242252"/>
                  </a:lnTo>
                  <a:lnTo>
                    <a:pt x="871538" y="240665"/>
                  </a:lnTo>
                  <a:lnTo>
                    <a:pt x="880110" y="240030"/>
                  </a:lnTo>
                  <a:lnTo>
                    <a:pt x="888365" y="240030"/>
                  </a:lnTo>
                  <a:lnTo>
                    <a:pt x="896938" y="240665"/>
                  </a:lnTo>
                  <a:lnTo>
                    <a:pt x="905192" y="242570"/>
                  </a:lnTo>
                  <a:lnTo>
                    <a:pt x="913448" y="245110"/>
                  </a:lnTo>
                  <a:lnTo>
                    <a:pt x="921385" y="248602"/>
                  </a:lnTo>
                  <a:lnTo>
                    <a:pt x="929005" y="252412"/>
                  </a:lnTo>
                  <a:lnTo>
                    <a:pt x="935990" y="257175"/>
                  </a:lnTo>
                  <a:lnTo>
                    <a:pt x="942975" y="262890"/>
                  </a:lnTo>
                  <a:lnTo>
                    <a:pt x="946150" y="266065"/>
                  </a:lnTo>
                  <a:lnTo>
                    <a:pt x="949325" y="269240"/>
                  </a:lnTo>
                  <a:lnTo>
                    <a:pt x="952182" y="272732"/>
                  </a:lnTo>
                  <a:lnTo>
                    <a:pt x="955040" y="276542"/>
                  </a:lnTo>
                  <a:lnTo>
                    <a:pt x="1130618" y="518477"/>
                  </a:lnTo>
                  <a:lnTo>
                    <a:pt x="1154430" y="507047"/>
                  </a:lnTo>
                  <a:lnTo>
                    <a:pt x="1177925" y="496252"/>
                  </a:lnTo>
                  <a:lnTo>
                    <a:pt x="1201738" y="485457"/>
                  </a:lnTo>
                  <a:lnTo>
                    <a:pt x="1225868" y="475615"/>
                  </a:lnTo>
                  <a:lnTo>
                    <a:pt x="1250315" y="465772"/>
                  </a:lnTo>
                  <a:lnTo>
                    <a:pt x="1274762" y="456247"/>
                  </a:lnTo>
                  <a:lnTo>
                    <a:pt x="1299528" y="447675"/>
                  </a:lnTo>
                  <a:lnTo>
                    <a:pt x="1324928" y="439102"/>
                  </a:lnTo>
                  <a:lnTo>
                    <a:pt x="1350010" y="431165"/>
                  </a:lnTo>
                  <a:lnTo>
                    <a:pt x="1375092" y="423545"/>
                  </a:lnTo>
                  <a:lnTo>
                    <a:pt x="1400810" y="416877"/>
                  </a:lnTo>
                  <a:lnTo>
                    <a:pt x="1426845" y="410210"/>
                  </a:lnTo>
                  <a:lnTo>
                    <a:pt x="1452245" y="404177"/>
                  </a:lnTo>
                  <a:lnTo>
                    <a:pt x="1478598" y="398462"/>
                  </a:lnTo>
                  <a:lnTo>
                    <a:pt x="1504950" y="393065"/>
                  </a:lnTo>
                  <a:lnTo>
                    <a:pt x="1531302" y="388620"/>
                  </a:lnTo>
                  <a:lnTo>
                    <a:pt x="1531302" y="89217"/>
                  </a:lnTo>
                  <a:lnTo>
                    <a:pt x="1531302" y="84455"/>
                  </a:lnTo>
                  <a:lnTo>
                    <a:pt x="1531620" y="80010"/>
                  </a:lnTo>
                  <a:lnTo>
                    <a:pt x="1532572" y="75565"/>
                  </a:lnTo>
                  <a:lnTo>
                    <a:pt x="1533208" y="71120"/>
                  </a:lnTo>
                  <a:lnTo>
                    <a:pt x="1535430" y="62865"/>
                  </a:lnTo>
                  <a:lnTo>
                    <a:pt x="1538605" y="54610"/>
                  </a:lnTo>
                  <a:lnTo>
                    <a:pt x="1542415" y="46672"/>
                  </a:lnTo>
                  <a:lnTo>
                    <a:pt x="1546860" y="39370"/>
                  </a:lnTo>
                  <a:lnTo>
                    <a:pt x="1551622" y="32385"/>
                  </a:lnTo>
                  <a:lnTo>
                    <a:pt x="1557655" y="26352"/>
                  </a:lnTo>
                  <a:lnTo>
                    <a:pt x="1563688" y="20320"/>
                  </a:lnTo>
                  <a:lnTo>
                    <a:pt x="1570990" y="15240"/>
                  </a:lnTo>
                  <a:lnTo>
                    <a:pt x="1577975" y="10795"/>
                  </a:lnTo>
                  <a:lnTo>
                    <a:pt x="1585912" y="6985"/>
                  </a:lnTo>
                  <a:lnTo>
                    <a:pt x="1594168" y="4127"/>
                  </a:lnTo>
                  <a:lnTo>
                    <a:pt x="1602422" y="1905"/>
                  </a:lnTo>
                  <a:lnTo>
                    <a:pt x="1607185" y="952"/>
                  </a:lnTo>
                  <a:lnTo>
                    <a:pt x="1611630" y="317"/>
                  </a:lnTo>
                  <a:lnTo>
                    <a:pt x="16157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59"/>
            <p:cNvSpPr txBox="1"/>
            <p:nvPr/>
          </p:nvSpPr>
          <p:spPr>
            <a:xfrm>
              <a:off x="3102008" y="4128107"/>
              <a:ext cx="13572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组织能力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966519" y="1895523"/>
            <a:ext cx="2369358" cy="2553482"/>
            <a:chOff x="4078604" y="2478655"/>
            <a:chExt cx="2369358" cy="2553482"/>
          </a:xfrm>
        </p:grpSpPr>
        <p:sp>
          <p:nvSpPr>
            <p:cNvPr id="39" name="任意多边形 38"/>
            <p:cNvSpPr/>
            <p:nvPr/>
          </p:nvSpPr>
          <p:spPr>
            <a:xfrm>
              <a:off x="4078604" y="2478655"/>
              <a:ext cx="2369358" cy="2553482"/>
            </a:xfrm>
            <a:custGeom>
              <a:avLst/>
              <a:gdLst>
                <a:gd name="connsiteX0" fmla="*/ 1184679 w 2369358"/>
                <a:gd name="connsiteY0" fmla="*/ 0 h 2553482"/>
                <a:gd name="connsiteX1" fmla="*/ 2369358 w 2369358"/>
                <a:gd name="connsiteY1" fmla="*/ 1184679 h 2553482"/>
                <a:gd name="connsiteX2" fmla="*/ 1423433 w 2369358"/>
                <a:gd name="connsiteY2" fmla="*/ 2345290 h 2553482"/>
                <a:gd name="connsiteX3" fmla="*/ 1321945 w 2369358"/>
                <a:gd name="connsiteY3" fmla="*/ 2360779 h 2553482"/>
                <a:gd name="connsiteX4" fmla="*/ 1223444 w 2369358"/>
                <a:gd name="connsiteY4" fmla="*/ 2553482 h 2553482"/>
                <a:gd name="connsiteX5" fmla="*/ 1132988 w 2369358"/>
                <a:gd name="connsiteY5" fmla="*/ 2366748 h 2553482"/>
                <a:gd name="connsiteX6" fmla="*/ 1063553 w 2369358"/>
                <a:gd name="connsiteY6" fmla="*/ 2363242 h 2553482"/>
                <a:gd name="connsiteX7" fmla="*/ 0 w 2369358"/>
                <a:gd name="connsiteY7" fmla="*/ 1184679 h 2553482"/>
                <a:gd name="connsiteX8" fmla="*/ 1184679 w 2369358"/>
                <a:gd name="connsiteY8" fmla="*/ 0 h 255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9358" h="2553482">
                  <a:moveTo>
                    <a:pt x="1184679" y="0"/>
                  </a:moveTo>
                  <a:cubicBezTo>
                    <a:pt x="1838959" y="0"/>
                    <a:pt x="2369358" y="530399"/>
                    <a:pt x="2369358" y="1184679"/>
                  </a:cubicBezTo>
                  <a:cubicBezTo>
                    <a:pt x="2369358" y="1757174"/>
                    <a:pt x="1963272" y="2234823"/>
                    <a:pt x="1423433" y="2345290"/>
                  </a:cubicBezTo>
                  <a:lnTo>
                    <a:pt x="1321945" y="2360779"/>
                  </a:lnTo>
                  <a:lnTo>
                    <a:pt x="1223444" y="2553482"/>
                  </a:lnTo>
                  <a:lnTo>
                    <a:pt x="1132988" y="2366748"/>
                  </a:lnTo>
                  <a:lnTo>
                    <a:pt x="1063553" y="2363242"/>
                  </a:lnTo>
                  <a:cubicBezTo>
                    <a:pt x="466171" y="2302574"/>
                    <a:pt x="0" y="1798067"/>
                    <a:pt x="0" y="1184679"/>
                  </a:cubicBezTo>
                  <a:cubicBezTo>
                    <a:pt x="0" y="530399"/>
                    <a:pt x="530399" y="0"/>
                    <a:pt x="1184679" y="0"/>
                  </a:cubicBezTo>
                  <a:close/>
                </a:path>
              </a:pathLst>
            </a:custGeom>
            <a:solidFill>
              <a:srgbClr val="36475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4614176" y="3268683"/>
              <a:ext cx="1562853" cy="1004204"/>
              <a:chOff x="4716874" y="2621791"/>
              <a:chExt cx="1562853" cy="1004204"/>
            </a:xfrm>
          </p:grpSpPr>
          <p:sp>
            <p:nvSpPr>
              <p:cNvPr id="41" name="KSO_Shape"/>
              <p:cNvSpPr/>
              <p:nvPr/>
            </p:nvSpPr>
            <p:spPr bwMode="auto">
              <a:xfrm>
                <a:off x="5143687" y="2621791"/>
                <a:ext cx="441100" cy="441836"/>
              </a:xfrm>
              <a:custGeom>
                <a:avLst/>
                <a:gdLst>
                  <a:gd name="T0" fmla="*/ 923363 w 1752600"/>
                  <a:gd name="T1" fmla="*/ 1417153 h 1754188"/>
                  <a:gd name="T2" fmla="*/ 958587 w 1752600"/>
                  <a:gd name="T3" fmla="*/ 1476612 h 1754188"/>
                  <a:gd name="T4" fmla="*/ 945181 w 1752600"/>
                  <a:gd name="T5" fmla="*/ 1530763 h 1754188"/>
                  <a:gd name="T6" fmla="*/ 886299 w 1752600"/>
                  <a:gd name="T7" fmla="*/ 1566067 h 1754188"/>
                  <a:gd name="T8" fmla="*/ 832675 w 1752600"/>
                  <a:gd name="T9" fmla="*/ 1552795 h 1754188"/>
                  <a:gd name="T10" fmla="*/ 797714 w 1752600"/>
                  <a:gd name="T11" fmla="*/ 1493335 h 1754188"/>
                  <a:gd name="T12" fmla="*/ 810857 w 1752600"/>
                  <a:gd name="T13" fmla="*/ 1439185 h 1754188"/>
                  <a:gd name="T14" fmla="*/ 869739 w 1752600"/>
                  <a:gd name="T15" fmla="*/ 1403616 h 1754188"/>
                  <a:gd name="T16" fmla="*/ 1526266 w 1752600"/>
                  <a:gd name="T17" fmla="*/ 809406 h 1754188"/>
                  <a:gd name="T18" fmla="*/ 1561836 w 1752600"/>
                  <a:gd name="T19" fmla="*/ 868866 h 1754188"/>
                  <a:gd name="T20" fmla="*/ 1548298 w 1752600"/>
                  <a:gd name="T21" fmla="*/ 923016 h 1754188"/>
                  <a:gd name="T22" fmla="*/ 1488839 w 1752600"/>
                  <a:gd name="T23" fmla="*/ 958586 h 1754188"/>
                  <a:gd name="T24" fmla="*/ 1434954 w 1752600"/>
                  <a:gd name="T25" fmla="*/ 945048 h 1754188"/>
                  <a:gd name="T26" fmla="*/ 1399385 w 1752600"/>
                  <a:gd name="T27" fmla="*/ 885589 h 1754188"/>
                  <a:gd name="T28" fmla="*/ 1412922 w 1752600"/>
                  <a:gd name="T29" fmla="*/ 831438 h 1754188"/>
                  <a:gd name="T30" fmla="*/ 1472116 w 1752600"/>
                  <a:gd name="T31" fmla="*/ 795869 h 1754188"/>
                  <a:gd name="T32" fmla="*/ 931422 w 1752600"/>
                  <a:gd name="T33" fmla="*/ 210375 h 1754188"/>
                  <a:gd name="T34" fmla="*/ 985331 w 1752600"/>
                  <a:gd name="T35" fmla="*/ 812351 h 1754188"/>
                  <a:gd name="T36" fmla="*/ 997223 w 1752600"/>
                  <a:gd name="T37" fmla="*/ 915108 h 1754188"/>
                  <a:gd name="T38" fmla="*/ 946749 w 1752600"/>
                  <a:gd name="T39" fmla="*/ 982906 h 1754188"/>
                  <a:gd name="T40" fmla="*/ 857693 w 1752600"/>
                  <a:gd name="T41" fmla="*/ 1003564 h 1754188"/>
                  <a:gd name="T42" fmla="*/ 763351 w 1752600"/>
                  <a:gd name="T43" fmla="*/ 937354 h 1754188"/>
                  <a:gd name="T44" fmla="*/ 353480 w 1752600"/>
                  <a:gd name="T45" fmla="*/ 893921 h 1754188"/>
                  <a:gd name="T46" fmla="*/ 383342 w 1752600"/>
                  <a:gd name="T47" fmla="*/ 820296 h 1754188"/>
                  <a:gd name="T48" fmla="*/ 815147 w 1752600"/>
                  <a:gd name="T49" fmla="*/ 764945 h 1754188"/>
                  <a:gd name="T50" fmla="*/ 858486 w 1752600"/>
                  <a:gd name="T51" fmla="*/ 180713 h 1754188"/>
                  <a:gd name="T52" fmla="*/ 670516 w 1752600"/>
                  <a:gd name="T53" fmla="*/ 152975 h 1754188"/>
                  <a:gd name="T54" fmla="*/ 441192 w 1752600"/>
                  <a:gd name="T55" fmla="*/ 263340 h 1754188"/>
                  <a:gd name="T56" fmla="*/ 263181 w 1752600"/>
                  <a:gd name="T57" fmla="*/ 441458 h 1754188"/>
                  <a:gd name="T58" fmla="*/ 152883 w 1752600"/>
                  <a:gd name="T59" fmla="*/ 670921 h 1754188"/>
                  <a:gd name="T60" fmla="*/ 126168 w 1752600"/>
                  <a:gd name="T61" fmla="*/ 934791 h 1754188"/>
                  <a:gd name="T62" fmla="*/ 190707 w 1752600"/>
                  <a:gd name="T63" fmla="*/ 1186485 h 1754188"/>
                  <a:gd name="T64" fmla="*/ 332216 w 1752600"/>
                  <a:gd name="T65" fmla="*/ 1396099 h 1754188"/>
                  <a:gd name="T66" fmla="*/ 534297 w 1752600"/>
                  <a:gd name="T67" fmla="*/ 1547221 h 1754188"/>
                  <a:gd name="T68" fmla="*/ 780550 w 1752600"/>
                  <a:gd name="T69" fmla="*/ 1623709 h 1754188"/>
                  <a:gd name="T70" fmla="*/ 1045847 w 1752600"/>
                  <a:gd name="T71" fmla="*/ 1610476 h 1754188"/>
                  <a:gd name="T72" fmla="*/ 1281255 w 1752600"/>
                  <a:gd name="T73" fmla="*/ 1511227 h 1754188"/>
                  <a:gd name="T74" fmla="*/ 1467730 w 1752600"/>
                  <a:gd name="T75" fmla="*/ 1341578 h 1754188"/>
                  <a:gd name="T76" fmla="*/ 1588873 w 1752600"/>
                  <a:gd name="T77" fmla="*/ 1118202 h 1754188"/>
                  <a:gd name="T78" fmla="*/ 1628019 w 1752600"/>
                  <a:gd name="T79" fmla="*/ 857509 h 1754188"/>
                  <a:gd name="T80" fmla="*/ 1576176 w 1752600"/>
                  <a:gd name="T81" fmla="*/ 601315 h 1754188"/>
                  <a:gd name="T82" fmla="*/ 1444718 w 1752600"/>
                  <a:gd name="T83" fmla="*/ 384820 h 1754188"/>
                  <a:gd name="T84" fmla="*/ 1250573 w 1752600"/>
                  <a:gd name="T85" fmla="*/ 224170 h 1754188"/>
                  <a:gd name="T86" fmla="*/ 1009345 w 1752600"/>
                  <a:gd name="T87" fmla="*/ 136037 h 1754188"/>
                  <a:gd name="T88" fmla="*/ 987656 w 1752600"/>
                  <a:gd name="T89" fmla="*/ 7146 h 1754188"/>
                  <a:gd name="T90" fmla="*/ 1274907 w 1752600"/>
                  <a:gd name="T91" fmla="*/ 96337 h 1754188"/>
                  <a:gd name="T92" fmla="*/ 1510315 w 1752600"/>
                  <a:gd name="T93" fmla="*/ 272074 h 1754188"/>
                  <a:gd name="T94" fmla="*/ 1675101 w 1752600"/>
                  <a:gd name="T95" fmla="*/ 516358 h 1754188"/>
                  <a:gd name="T96" fmla="*/ 1749955 w 1752600"/>
                  <a:gd name="T97" fmla="*/ 809605 h 1754188"/>
                  <a:gd name="T98" fmla="*/ 1719273 w 1752600"/>
                  <a:gd name="T99" fmla="*/ 1116879 h 1754188"/>
                  <a:gd name="T100" fmla="*/ 1590724 w 1752600"/>
                  <a:gd name="T101" fmla="*/ 1384453 h 1754188"/>
                  <a:gd name="T102" fmla="*/ 1383353 w 1752600"/>
                  <a:gd name="T103" fmla="*/ 1591949 h 1754188"/>
                  <a:gd name="T104" fmla="*/ 1115940 w 1752600"/>
                  <a:gd name="T105" fmla="*/ 1720576 h 1754188"/>
                  <a:gd name="T106" fmla="*/ 809116 w 1752600"/>
                  <a:gd name="T107" fmla="*/ 1751277 h 1754188"/>
                  <a:gd name="T108" fmla="*/ 516046 w 1752600"/>
                  <a:gd name="T109" fmla="*/ 1676377 h 1754188"/>
                  <a:gd name="T110" fmla="*/ 271909 w 1752600"/>
                  <a:gd name="T111" fmla="*/ 1511492 h 1754188"/>
                  <a:gd name="T112" fmla="*/ 95750 w 1752600"/>
                  <a:gd name="T113" fmla="*/ 1275941 h 1754188"/>
                  <a:gd name="T114" fmla="*/ 6877 w 1752600"/>
                  <a:gd name="T115" fmla="*/ 988782 h 1754188"/>
                  <a:gd name="T116" fmla="*/ 22483 w 1752600"/>
                  <a:gd name="T117" fmla="*/ 679126 h 1754188"/>
                  <a:gd name="T118" fmla="*/ 138071 w 1752600"/>
                  <a:gd name="T119" fmla="*/ 404935 h 1754188"/>
                  <a:gd name="T120" fmla="*/ 335655 w 1752600"/>
                  <a:gd name="T121" fmla="*/ 187117 h 1754188"/>
                  <a:gd name="T122" fmla="*/ 595662 w 1752600"/>
                  <a:gd name="T123" fmla="*/ 46051 h 1754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52600" h="1754188">
                    <a:moveTo>
                      <a:pt x="873945" y="1403350"/>
                    </a:moveTo>
                    <a:lnTo>
                      <a:pt x="877888" y="1403350"/>
                    </a:lnTo>
                    <a:lnTo>
                      <a:pt x="882356" y="1403350"/>
                    </a:lnTo>
                    <a:lnTo>
                      <a:pt x="886299" y="1403616"/>
                    </a:lnTo>
                    <a:lnTo>
                      <a:pt x="890505" y="1404146"/>
                    </a:lnTo>
                    <a:lnTo>
                      <a:pt x="894448" y="1404943"/>
                    </a:lnTo>
                    <a:lnTo>
                      <a:pt x="898128" y="1405739"/>
                    </a:lnTo>
                    <a:lnTo>
                      <a:pt x="901808" y="1406801"/>
                    </a:lnTo>
                    <a:lnTo>
                      <a:pt x="906014" y="1408393"/>
                    </a:lnTo>
                    <a:lnTo>
                      <a:pt x="909432" y="1409455"/>
                    </a:lnTo>
                    <a:lnTo>
                      <a:pt x="913112" y="1411048"/>
                    </a:lnTo>
                    <a:lnTo>
                      <a:pt x="916529" y="1412906"/>
                    </a:lnTo>
                    <a:lnTo>
                      <a:pt x="919946" y="1415030"/>
                    </a:lnTo>
                    <a:lnTo>
                      <a:pt x="923363" y="1417153"/>
                    </a:lnTo>
                    <a:lnTo>
                      <a:pt x="929672" y="1421931"/>
                    </a:lnTo>
                    <a:lnTo>
                      <a:pt x="935192" y="1427240"/>
                    </a:lnTo>
                    <a:lnTo>
                      <a:pt x="940450" y="1432814"/>
                    </a:lnTo>
                    <a:lnTo>
                      <a:pt x="945181" y="1439185"/>
                    </a:lnTo>
                    <a:lnTo>
                      <a:pt x="947284" y="1442636"/>
                    </a:lnTo>
                    <a:lnTo>
                      <a:pt x="949124" y="1446086"/>
                    </a:lnTo>
                    <a:lnTo>
                      <a:pt x="951227" y="1449537"/>
                    </a:lnTo>
                    <a:lnTo>
                      <a:pt x="952804" y="1452988"/>
                    </a:lnTo>
                    <a:lnTo>
                      <a:pt x="953856" y="1456704"/>
                    </a:lnTo>
                    <a:lnTo>
                      <a:pt x="955433" y="1460420"/>
                    </a:lnTo>
                    <a:lnTo>
                      <a:pt x="956484" y="1464667"/>
                    </a:lnTo>
                    <a:lnTo>
                      <a:pt x="957273" y="1468384"/>
                    </a:lnTo>
                    <a:lnTo>
                      <a:pt x="958062" y="1472365"/>
                    </a:lnTo>
                    <a:lnTo>
                      <a:pt x="958587" y="1476612"/>
                    </a:lnTo>
                    <a:lnTo>
                      <a:pt x="958850" y="1480594"/>
                    </a:lnTo>
                    <a:lnTo>
                      <a:pt x="958850" y="1485107"/>
                    </a:lnTo>
                    <a:lnTo>
                      <a:pt x="958850" y="1489088"/>
                    </a:lnTo>
                    <a:lnTo>
                      <a:pt x="958587" y="1493335"/>
                    </a:lnTo>
                    <a:lnTo>
                      <a:pt x="958062" y="1497317"/>
                    </a:lnTo>
                    <a:lnTo>
                      <a:pt x="957273" y="1501299"/>
                    </a:lnTo>
                    <a:lnTo>
                      <a:pt x="956484" y="1505546"/>
                    </a:lnTo>
                    <a:lnTo>
                      <a:pt x="955433" y="1509262"/>
                    </a:lnTo>
                    <a:lnTo>
                      <a:pt x="953856" y="1512978"/>
                    </a:lnTo>
                    <a:lnTo>
                      <a:pt x="952804" y="1516694"/>
                    </a:lnTo>
                    <a:lnTo>
                      <a:pt x="951227" y="1520145"/>
                    </a:lnTo>
                    <a:lnTo>
                      <a:pt x="949124" y="1524127"/>
                    </a:lnTo>
                    <a:lnTo>
                      <a:pt x="947284" y="1527312"/>
                    </a:lnTo>
                    <a:lnTo>
                      <a:pt x="945181" y="1530763"/>
                    </a:lnTo>
                    <a:lnTo>
                      <a:pt x="940450" y="1536868"/>
                    </a:lnTo>
                    <a:lnTo>
                      <a:pt x="935192" y="1542973"/>
                    </a:lnTo>
                    <a:lnTo>
                      <a:pt x="929672" y="1548017"/>
                    </a:lnTo>
                    <a:lnTo>
                      <a:pt x="923363" y="1552795"/>
                    </a:lnTo>
                    <a:lnTo>
                      <a:pt x="919946" y="1554918"/>
                    </a:lnTo>
                    <a:lnTo>
                      <a:pt x="916529" y="1556776"/>
                    </a:lnTo>
                    <a:lnTo>
                      <a:pt x="913112" y="1558634"/>
                    </a:lnTo>
                    <a:lnTo>
                      <a:pt x="909432" y="1560227"/>
                    </a:lnTo>
                    <a:lnTo>
                      <a:pt x="906014" y="1561820"/>
                    </a:lnTo>
                    <a:lnTo>
                      <a:pt x="901808" y="1563147"/>
                    </a:lnTo>
                    <a:lnTo>
                      <a:pt x="898128" y="1564209"/>
                    </a:lnTo>
                    <a:lnTo>
                      <a:pt x="894448" y="1565005"/>
                    </a:lnTo>
                    <a:lnTo>
                      <a:pt x="890505" y="1565801"/>
                    </a:lnTo>
                    <a:lnTo>
                      <a:pt x="886299" y="1566067"/>
                    </a:lnTo>
                    <a:lnTo>
                      <a:pt x="882356" y="1566598"/>
                    </a:lnTo>
                    <a:lnTo>
                      <a:pt x="877888" y="1566863"/>
                    </a:lnTo>
                    <a:lnTo>
                      <a:pt x="873945" y="1566598"/>
                    </a:lnTo>
                    <a:lnTo>
                      <a:pt x="869739" y="1566067"/>
                    </a:lnTo>
                    <a:lnTo>
                      <a:pt x="865796" y="1565801"/>
                    </a:lnTo>
                    <a:lnTo>
                      <a:pt x="861853" y="1565005"/>
                    </a:lnTo>
                    <a:lnTo>
                      <a:pt x="857647" y="1564209"/>
                    </a:lnTo>
                    <a:lnTo>
                      <a:pt x="853967" y="1563147"/>
                    </a:lnTo>
                    <a:lnTo>
                      <a:pt x="850287" y="1561820"/>
                    </a:lnTo>
                    <a:lnTo>
                      <a:pt x="846607" y="1560227"/>
                    </a:lnTo>
                    <a:lnTo>
                      <a:pt x="842664" y="1558634"/>
                    </a:lnTo>
                    <a:lnTo>
                      <a:pt x="839247" y="1556776"/>
                    </a:lnTo>
                    <a:lnTo>
                      <a:pt x="835829" y="1554918"/>
                    </a:lnTo>
                    <a:lnTo>
                      <a:pt x="832675" y="1552795"/>
                    </a:lnTo>
                    <a:lnTo>
                      <a:pt x="826629" y="1548017"/>
                    </a:lnTo>
                    <a:lnTo>
                      <a:pt x="820583" y="1542973"/>
                    </a:lnTo>
                    <a:lnTo>
                      <a:pt x="815589" y="1536868"/>
                    </a:lnTo>
                    <a:lnTo>
                      <a:pt x="810857" y="1530763"/>
                    </a:lnTo>
                    <a:lnTo>
                      <a:pt x="808754" y="1527312"/>
                    </a:lnTo>
                    <a:lnTo>
                      <a:pt x="806914" y="1524127"/>
                    </a:lnTo>
                    <a:lnTo>
                      <a:pt x="805074" y="1520145"/>
                    </a:lnTo>
                    <a:lnTo>
                      <a:pt x="803497" y="1516694"/>
                    </a:lnTo>
                    <a:lnTo>
                      <a:pt x="801920" y="1512978"/>
                    </a:lnTo>
                    <a:lnTo>
                      <a:pt x="800605" y="1509262"/>
                    </a:lnTo>
                    <a:lnTo>
                      <a:pt x="799554" y="1505546"/>
                    </a:lnTo>
                    <a:lnTo>
                      <a:pt x="798765" y="1501299"/>
                    </a:lnTo>
                    <a:lnTo>
                      <a:pt x="797977" y="1497317"/>
                    </a:lnTo>
                    <a:lnTo>
                      <a:pt x="797714" y="1493335"/>
                    </a:lnTo>
                    <a:lnTo>
                      <a:pt x="797188" y="1489088"/>
                    </a:lnTo>
                    <a:lnTo>
                      <a:pt x="796925" y="1485107"/>
                    </a:lnTo>
                    <a:lnTo>
                      <a:pt x="797188" y="1480594"/>
                    </a:lnTo>
                    <a:lnTo>
                      <a:pt x="797714" y="1476612"/>
                    </a:lnTo>
                    <a:lnTo>
                      <a:pt x="797977" y="1472365"/>
                    </a:lnTo>
                    <a:lnTo>
                      <a:pt x="798765" y="1468384"/>
                    </a:lnTo>
                    <a:lnTo>
                      <a:pt x="799554" y="1464667"/>
                    </a:lnTo>
                    <a:lnTo>
                      <a:pt x="800605" y="1460420"/>
                    </a:lnTo>
                    <a:lnTo>
                      <a:pt x="801920" y="1456704"/>
                    </a:lnTo>
                    <a:lnTo>
                      <a:pt x="803497" y="1452988"/>
                    </a:lnTo>
                    <a:lnTo>
                      <a:pt x="805074" y="1449537"/>
                    </a:lnTo>
                    <a:lnTo>
                      <a:pt x="806914" y="1446086"/>
                    </a:lnTo>
                    <a:lnTo>
                      <a:pt x="808754" y="1442636"/>
                    </a:lnTo>
                    <a:lnTo>
                      <a:pt x="810857" y="1439185"/>
                    </a:lnTo>
                    <a:lnTo>
                      <a:pt x="815589" y="1432814"/>
                    </a:lnTo>
                    <a:lnTo>
                      <a:pt x="820583" y="1427240"/>
                    </a:lnTo>
                    <a:lnTo>
                      <a:pt x="826629" y="1421931"/>
                    </a:lnTo>
                    <a:lnTo>
                      <a:pt x="832675" y="1417153"/>
                    </a:lnTo>
                    <a:lnTo>
                      <a:pt x="835829" y="1415030"/>
                    </a:lnTo>
                    <a:lnTo>
                      <a:pt x="839247" y="1412906"/>
                    </a:lnTo>
                    <a:lnTo>
                      <a:pt x="842664" y="1411048"/>
                    </a:lnTo>
                    <a:lnTo>
                      <a:pt x="846607" y="1409455"/>
                    </a:lnTo>
                    <a:lnTo>
                      <a:pt x="850287" y="1408393"/>
                    </a:lnTo>
                    <a:lnTo>
                      <a:pt x="853967" y="1406801"/>
                    </a:lnTo>
                    <a:lnTo>
                      <a:pt x="857647" y="1405739"/>
                    </a:lnTo>
                    <a:lnTo>
                      <a:pt x="861853" y="1404943"/>
                    </a:lnTo>
                    <a:lnTo>
                      <a:pt x="865796" y="1404146"/>
                    </a:lnTo>
                    <a:lnTo>
                      <a:pt x="869739" y="1403616"/>
                    </a:lnTo>
                    <a:lnTo>
                      <a:pt x="873945" y="1403350"/>
                    </a:lnTo>
                    <a:close/>
                    <a:moveTo>
                      <a:pt x="1480345" y="795338"/>
                    </a:moveTo>
                    <a:lnTo>
                      <a:pt x="1484857" y="795603"/>
                    </a:lnTo>
                    <a:lnTo>
                      <a:pt x="1488839" y="795869"/>
                    </a:lnTo>
                    <a:lnTo>
                      <a:pt x="1493086" y="796134"/>
                    </a:lnTo>
                    <a:lnTo>
                      <a:pt x="1497068" y="797196"/>
                    </a:lnTo>
                    <a:lnTo>
                      <a:pt x="1500784" y="797727"/>
                    </a:lnTo>
                    <a:lnTo>
                      <a:pt x="1505031" y="799054"/>
                    </a:lnTo>
                    <a:lnTo>
                      <a:pt x="1508747" y="800381"/>
                    </a:lnTo>
                    <a:lnTo>
                      <a:pt x="1512198" y="801974"/>
                    </a:lnTo>
                    <a:lnTo>
                      <a:pt x="1515914" y="803567"/>
                    </a:lnTo>
                    <a:lnTo>
                      <a:pt x="1519365" y="805425"/>
                    </a:lnTo>
                    <a:lnTo>
                      <a:pt x="1522816" y="807283"/>
                    </a:lnTo>
                    <a:lnTo>
                      <a:pt x="1526266" y="809406"/>
                    </a:lnTo>
                    <a:lnTo>
                      <a:pt x="1532637" y="814184"/>
                    </a:lnTo>
                    <a:lnTo>
                      <a:pt x="1538211" y="819228"/>
                    </a:lnTo>
                    <a:lnTo>
                      <a:pt x="1543520" y="825068"/>
                    </a:lnTo>
                    <a:lnTo>
                      <a:pt x="1548298" y="831438"/>
                    </a:lnTo>
                    <a:lnTo>
                      <a:pt x="1550422" y="834624"/>
                    </a:lnTo>
                    <a:lnTo>
                      <a:pt x="1552545" y="838074"/>
                    </a:lnTo>
                    <a:lnTo>
                      <a:pt x="1554403" y="841791"/>
                    </a:lnTo>
                    <a:lnTo>
                      <a:pt x="1555996" y="845241"/>
                    </a:lnTo>
                    <a:lnTo>
                      <a:pt x="1557589" y="848958"/>
                    </a:lnTo>
                    <a:lnTo>
                      <a:pt x="1558650" y="852939"/>
                    </a:lnTo>
                    <a:lnTo>
                      <a:pt x="1559712" y="856655"/>
                    </a:lnTo>
                    <a:lnTo>
                      <a:pt x="1560509" y="860637"/>
                    </a:lnTo>
                    <a:lnTo>
                      <a:pt x="1561305" y="864884"/>
                    </a:lnTo>
                    <a:lnTo>
                      <a:pt x="1561836" y="868866"/>
                    </a:lnTo>
                    <a:lnTo>
                      <a:pt x="1562101" y="872847"/>
                    </a:lnTo>
                    <a:lnTo>
                      <a:pt x="1562101" y="877094"/>
                    </a:lnTo>
                    <a:lnTo>
                      <a:pt x="1562101" y="881342"/>
                    </a:lnTo>
                    <a:lnTo>
                      <a:pt x="1561836" y="885589"/>
                    </a:lnTo>
                    <a:lnTo>
                      <a:pt x="1561305" y="889570"/>
                    </a:lnTo>
                    <a:lnTo>
                      <a:pt x="1560509" y="893817"/>
                    </a:lnTo>
                    <a:lnTo>
                      <a:pt x="1559712" y="897534"/>
                    </a:lnTo>
                    <a:lnTo>
                      <a:pt x="1558650" y="901515"/>
                    </a:lnTo>
                    <a:lnTo>
                      <a:pt x="1557589" y="905497"/>
                    </a:lnTo>
                    <a:lnTo>
                      <a:pt x="1555996" y="908948"/>
                    </a:lnTo>
                    <a:lnTo>
                      <a:pt x="1554403" y="912664"/>
                    </a:lnTo>
                    <a:lnTo>
                      <a:pt x="1552545" y="916115"/>
                    </a:lnTo>
                    <a:lnTo>
                      <a:pt x="1550422" y="919565"/>
                    </a:lnTo>
                    <a:lnTo>
                      <a:pt x="1548298" y="923016"/>
                    </a:lnTo>
                    <a:lnTo>
                      <a:pt x="1543520" y="929387"/>
                    </a:lnTo>
                    <a:lnTo>
                      <a:pt x="1538211" y="934961"/>
                    </a:lnTo>
                    <a:lnTo>
                      <a:pt x="1532637" y="940270"/>
                    </a:lnTo>
                    <a:lnTo>
                      <a:pt x="1526266" y="945048"/>
                    </a:lnTo>
                    <a:lnTo>
                      <a:pt x="1522816" y="947171"/>
                    </a:lnTo>
                    <a:lnTo>
                      <a:pt x="1519365" y="949030"/>
                    </a:lnTo>
                    <a:lnTo>
                      <a:pt x="1515914" y="950888"/>
                    </a:lnTo>
                    <a:lnTo>
                      <a:pt x="1512198" y="952480"/>
                    </a:lnTo>
                    <a:lnTo>
                      <a:pt x="1508747" y="953808"/>
                    </a:lnTo>
                    <a:lnTo>
                      <a:pt x="1505031" y="955400"/>
                    </a:lnTo>
                    <a:lnTo>
                      <a:pt x="1500784" y="956197"/>
                    </a:lnTo>
                    <a:lnTo>
                      <a:pt x="1497068" y="957258"/>
                    </a:lnTo>
                    <a:lnTo>
                      <a:pt x="1493086" y="957789"/>
                    </a:lnTo>
                    <a:lnTo>
                      <a:pt x="1488839" y="958586"/>
                    </a:lnTo>
                    <a:lnTo>
                      <a:pt x="1484857" y="958851"/>
                    </a:lnTo>
                    <a:lnTo>
                      <a:pt x="1480345" y="958851"/>
                    </a:lnTo>
                    <a:lnTo>
                      <a:pt x="1476363" y="958851"/>
                    </a:lnTo>
                    <a:lnTo>
                      <a:pt x="1472116" y="958586"/>
                    </a:lnTo>
                    <a:lnTo>
                      <a:pt x="1468134" y="957789"/>
                    </a:lnTo>
                    <a:lnTo>
                      <a:pt x="1464153" y="957258"/>
                    </a:lnTo>
                    <a:lnTo>
                      <a:pt x="1459906" y="956197"/>
                    </a:lnTo>
                    <a:lnTo>
                      <a:pt x="1456189" y="955400"/>
                    </a:lnTo>
                    <a:lnTo>
                      <a:pt x="1452473" y="953808"/>
                    </a:lnTo>
                    <a:lnTo>
                      <a:pt x="1448757" y="952480"/>
                    </a:lnTo>
                    <a:lnTo>
                      <a:pt x="1445306" y="950888"/>
                    </a:lnTo>
                    <a:lnTo>
                      <a:pt x="1441325" y="949030"/>
                    </a:lnTo>
                    <a:lnTo>
                      <a:pt x="1437874" y="947171"/>
                    </a:lnTo>
                    <a:lnTo>
                      <a:pt x="1434954" y="945048"/>
                    </a:lnTo>
                    <a:lnTo>
                      <a:pt x="1428583" y="940270"/>
                    </a:lnTo>
                    <a:lnTo>
                      <a:pt x="1422478" y="934961"/>
                    </a:lnTo>
                    <a:lnTo>
                      <a:pt x="1417435" y="929387"/>
                    </a:lnTo>
                    <a:lnTo>
                      <a:pt x="1412922" y="923016"/>
                    </a:lnTo>
                    <a:lnTo>
                      <a:pt x="1410533" y="919565"/>
                    </a:lnTo>
                    <a:lnTo>
                      <a:pt x="1408675" y="916115"/>
                    </a:lnTo>
                    <a:lnTo>
                      <a:pt x="1406817" y="912664"/>
                    </a:lnTo>
                    <a:lnTo>
                      <a:pt x="1405224" y="908948"/>
                    </a:lnTo>
                    <a:lnTo>
                      <a:pt x="1403632" y="905497"/>
                    </a:lnTo>
                    <a:lnTo>
                      <a:pt x="1402304" y="901515"/>
                    </a:lnTo>
                    <a:lnTo>
                      <a:pt x="1401243" y="897534"/>
                    </a:lnTo>
                    <a:lnTo>
                      <a:pt x="1400446" y="893817"/>
                    </a:lnTo>
                    <a:lnTo>
                      <a:pt x="1399650" y="889570"/>
                    </a:lnTo>
                    <a:lnTo>
                      <a:pt x="1399385" y="885589"/>
                    </a:lnTo>
                    <a:lnTo>
                      <a:pt x="1398854" y="881342"/>
                    </a:lnTo>
                    <a:lnTo>
                      <a:pt x="1398588" y="877094"/>
                    </a:lnTo>
                    <a:lnTo>
                      <a:pt x="1398854" y="872847"/>
                    </a:lnTo>
                    <a:lnTo>
                      <a:pt x="1399385" y="868866"/>
                    </a:lnTo>
                    <a:lnTo>
                      <a:pt x="1399650" y="864884"/>
                    </a:lnTo>
                    <a:lnTo>
                      <a:pt x="1400446" y="860637"/>
                    </a:lnTo>
                    <a:lnTo>
                      <a:pt x="1401243" y="856655"/>
                    </a:lnTo>
                    <a:lnTo>
                      <a:pt x="1402304" y="852939"/>
                    </a:lnTo>
                    <a:lnTo>
                      <a:pt x="1403632" y="848958"/>
                    </a:lnTo>
                    <a:lnTo>
                      <a:pt x="1405224" y="845241"/>
                    </a:lnTo>
                    <a:lnTo>
                      <a:pt x="1406817" y="841791"/>
                    </a:lnTo>
                    <a:lnTo>
                      <a:pt x="1408675" y="838074"/>
                    </a:lnTo>
                    <a:lnTo>
                      <a:pt x="1410533" y="834624"/>
                    </a:lnTo>
                    <a:lnTo>
                      <a:pt x="1412922" y="831438"/>
                    </a:lnTo>
                    <a:lnTo>
                      <a:pt x="1417435" y="825068"/>
                    </a:lnTo>
                    <a:lnTo>
                      <a:pt x="1422478" y="819228"/>
                    </a:lnTo>
                    <a:lnTo>
                      <a:pt x="1428583" y="814184"/>
                    </a:lnTo>
                    <a:lnTo>
                      <a:pt x="1434954" y="809406"/>
                    </a:lnTo>
                    <a:lnTo>
                      <a:pt x="1437874" y="807283"/>
                    </a:lnTo>
                    <a:lnTo>
                      <a:pt x="1441325" y="805425"/>
                    </a:lnTo>
                    <a:lnTo>
                      <a:pt x="1445306" y="803567"/>
                    </a:lnTo>
                    <a:lnTo>
                      <a:pt x="1448757" y="801974"/>
                    </a:lnTo>
                    <a:lnTo>
                      <a:pt x="1452473" y="800381"/>
                    </a:lnTo>
                    <a:lnTo>
                      <a:pt x="1456189" y="799054"/>
                    </a:lnTo>
                    <a:lnTo>
                      <a:pt x="1459906" y="797727"/>
                    </a:lnTo>
                    <a:lnTo>
                      <a:pt x="1464153" y="797196"/>
                    </a:lnTo>
                    <a:lnTo>
                      <a:pt x="1468134" y="796134"/>
                    </a:lnTo>
                    <a:lnTo>
                      <a:pt x="1472116" y="795869"/>
                    </a:lnTo>
                    <a:lnTo>
                      <a:pt x="1476363" y="795603"/>
                    </a:lnTo>
                    <a:lnTo>
                      <a:pt x="1480345" y="795338"/>
                    </a:lnTo>
                    <a:close/>
                    <a:moveTo>
                      <a:pt x="876984" y="177800"/>
                    </a:moveTo>
                    <a:lnTo>
                      <a:pt x="883326" y="178065"/>
                    </a:lnTo>
                    <a:lnTo>
                      <a:pt x="889669" y="179124"/>
                    </a:lnTo>
                    <a:lnTo>
                      <a:pt x="895482" y="180713"/>
                    </a:lnTo>
                    <a:lnTo>
                      <a:pt x="901032" y="182832"/>
                    </a:lnTo>
                    <a:lnTo>
                      <a:pt x="906581" y="185215"/>
                    </a:lnTo>
                    <a:lnTo>
                      <a:pt x="911867" y="188393"/>
                    </a:lnTo>
                    <a:lnTo>
                      <a:pt x="916359" y="191836"/>
                    </a:lnTo>
                    <a:lnTo>
                      <a:pt x="920851" y="196074"/>
                    </a:lnTo>
                    <a:lnTo>
                      <a:pt x="924815" y="200311"/>
                    </a:lnTo>
                    <a:lnTo>
                      <a:pt x="928251" y="205078"/>
                    </a:lnTo>
                    <a:lnTo>
                      <a:pt x="931422" y="210375"/>
                    </a:lnTo>
                    <a:lnTo>
                      <a:pt x="934065" y="215672"/>
                    </a:lnTo>
                    <a:lnTo>
                      <a:pt x="936179" y="221498"/>
                    </a:lnTo>
                    <a:lnTo>
                      <a:pt x="937764" y="227325"/>
                    </a:lnTo>
                    <a:lnTo>
                      <a:pt x="938821" y="233681"/>
                    </a:lnTo>
                    <a:lnTo>
                      <a:pt x="939086" y="240037"/>
                    </a:lnTo>
                    <a:lnTo>
                      <a:pt x="939086" y="766534"/>
                    </a:lnTo>
                    <a:lnTo>
                      <a:pt x="945956" y="770772"/>
                    </a:lnTo>
                    <a:lnTo>
                      <a:pt x="952827" y="775539"/>
                    </a:lnTo>
                    <a:lnTo>
                      <a:pt x="959169" y="780835"/>
                    </a:lnTo>
                    <a:lnTo>
                      <a:pt x="964983" y="786397"/>
                    </a:lnTo>
                    <a:lnTo>
                      <a:pt x="971061" y="792488"/>
                    </a:lnTo>
                    <a:lnTo>
                      <a:pt x="976082" y="798844"/>
                    </a:lnTo>
                    <a:lnTo>
                      <a:pt x="980839" y="805465"/>
                    </a:lnTo>
                    <a:lnTo>
                      <a:pt x="985331" y="812351"/>
                    </a:lnTo>
                    <a:lnTo>
                      <a:pt x="989295" y="819502"/>
                    </a:lnTo>
                    <a:lnTo>
                      <a:pt x="992995" y="826917"/>
                    </a:lnTo>
                    <a:lnTo>
                      <a:pt x="995902" y="834862"/>
                    </a:lnTo>
                    <a:lnTo>
                      <a:pt x="998545" y="843072"/>
                    </a:lnTo>
                    <a:lnTo>
                      <a:pt x="1000394" y="851282"/>
                    </a:lnTo>
                    <a:lnTo>
                      <a:pt x="1001980" y="859757"/>
                    </a:lnTo>
                    <a:lnTo>
                      <a:pt x="1002773" y="868497"/>
                    </a:lnTo>
                    <a:lnTo>
                      <a:pt x="1003301" y="877236"/>
                    </a:lnTo>
                    <a:lnTo>
                      <a:pt x="1002773" y="883857"/>
                    </a:lnTo>
                    <a:lnTo>
                      <a:pt x="1002244" y="889948"/>
                    </a:lnTo>
                    <a:lnTo>
                      <a:pt x="1001716" y="896569"/>
                    </a:lnTo>
                    <a:lnTo>
                      <a:pt x="1000394" y="902925"/>
                    </a:lnTo>
                    <a:lnTo>
                      <a:pt x="999073" y="909017"/>
                    </a:lnTo>
                    <a:lnTo>
                      <a:pt x="997223" y="915108"/>
                    </a:lnTo>
                    <a:lnTo>
                      <a:pt x="995373" y="921199"/>
                    </a:lnTo>
                    <a:lnTo>
                      <a:pt x="993259" y="926761"/>
                    </a:lnTo>
                    <a:lnTo>
                      <a:pt x="990352" y="932322"/>
                    </a:lnTo>
                    <a:lnTo>
                      <a:pt x="987445" y="938149"/>
                    </a:lnTo>
                    <a:lnTo>
                      <a:pt x="984803" y="943446"/>
                    </a:lnTo>
                    <a:lnTo>
                      <a:pt x="981367" y="948478"/>
                    </a:lnTo>
                    <a:lnTo>
                      <a:pt x="977932" y="953509"/>
                    </a:lnTo>
                    <a:lnTo>
                      <a:pt x="973968" y="958541"/>
                    </a:lnTo>
                    <a:lnTo>
                      <a:pt x="970004" y="962779"/>
                    </a:lnTo>
                    <a:lnTo>
                      <a:pt x="965512" y="967281"/>
                    </a:lnTo>
                    <a:lnTo>
                      <a:pt x="961284" y="971783"/>
                    </a:lnTo>
                    <a:lnTo>
                      <a:pt x="956527" y="975756"/>
                    </a:lnTo>
                    <a:lnTo>
                      <a:pt x="951770" y="979464"/>
                    </a:lnTo>
                    <a:lnTo>
                      <a:pt x="946749" y="982906"/>
                    </a:lnTo>
                    <a:lnTo>
                      <a:pt x="941728" y="986349"/>
                    </a:lnTo>
                    <a:lnTo>
                      <a:pt x="936443" y="989527"/>
                    </a:lnTo>
                    <a:lnTo>
                      <a:pt x="930893" y="992441"/>
                    </a:lnTo>
                    <a:lnTo>
                      <a:pt x="925344" y="994824"/>
                    </a:lnTo>
                    <a:lnTo>
                      <a:pt x="919530" y="996943"/>
                    </a:lnTo>
                    <a:lnTo>
                      <a:pt x="913716" y="999062"/>
                    </a:lnTo>
                    <a:lnTo>
                      <a:pt x="907374" y="1000915"/>
                    </a:lnTo>
                    <a:lnTo>
                      <a:pt x="901560" y="1001975"/>
                    </a:lnTo>
                    <a:lnTo>
                      <a:pt x="895218" y="1003299"/>
                    </a:lnTo>
                    <a:lnTo>
                      <a:pt x="888611" y="1004358"/>
                    </a:lnTo>
                    <a:lnTo>
                      <a:pt x="882269" y="1004623"/>
                    </a:lnTo>
                    <a:lnTo>
                      <a:pt x="875663" y="1004888"/>
                    </a:lnTo>
                    <a:lnTo>
                      <a:pt x="866678" y="1004623"/>
                    </a:lnTo>
                    <a:lnTo>
                      <a:pt x="857693" y="1003564"/>
                    </a:lnTo>
                    <a:lnTo>
                      <a:pt x="849236" y="1001975"/>
                    </a:lnTo>
                    <a:lnTo>
                      <a:pt x="840780" y="999856"/>
                    </a:lnTo>
                    <a:lnTo>
                      <a:pt x="832324" y="997473"/>
                    </a:lnTo>
                    <a:lnTo>
                      <a:pt x="824396" y="994030"/>
                    </a:lnTo>
                    <a:lnTo>
                      <a:pt x="816732" y="990587"/>
                    </a:lnTo>
                    <a:lnTo>
                      <a:pt x="809333" y="986084"/>
                    </a:lnTo>
                    <a:lnTo>
                      <a:pt x="802198" y="981317"/>
                    </a:lnTo>
                    <a:lnTo>
                      <a:pt x="795591" y="976286"/>
                    </a:lnTo>
                    <a:lnTo>
                      <a:pt x="788984" y="970724"/>
                    </a:lnTo>
                    <a:lnTo>
                      <a:pt x="783170" y="964633"/>
                    </a:lnTo>
                    <a:lnTo>
                      <a:pt x="777357" y="958541"/>
                    </a:lnTo>
                    <a:lnTo>
                      <a:pt x="772600" y="951920"/>
                    </a:lnTo>
                    <a:lnTo>
                      <a:pt x="767843" y="944770"/>
                    </a:lnTo>
                    <a:lnTo>
                      <a:pt x="763351" y="937354"/>
                    </a:lnTo>
                    <a:lnTo>
                      <a:pt x="413204" y="937354"/>
                    </a:lnTo>
                    <a:lnTo>
                      <a:pt x="406597" y="937090"/>
                    </a:lnTo>
                    <a:lnTo>
                      <a:pt x="400519" y="936295"/>
                    </a:lnTo>
                    <a:lnTo>
                      <a:pt x="394705" y="934706"/>
                    </a:lnTo>
                    <a:lnTo>
                      <a:pt x="388627" y="932322"/>
                    </a:lnTo>
                    <a:lnTo>
                      <a:pt x="383342" y="929939"/>
                    </a:lnTo>
                    <a:lnTo>
                      <a:pt x="378321" y="926761"/>
                    </a:lnTo>
                    <a:lnTo>
                      <a:pt x="373564" y="923053"/>
                    </a:lnTo>
                    <a:lnTo>
                      <a:pt x="368808" y="919345"/>
                    </a:lnTo>
                    <a:lnTo>
                      <a:pt x="365108" y="914843"/>
                    </a:lnTo>
                    <a:lnTo>
                      <a:pt x="361408" y="909811"/>
                    </a:lnTo>
                    <a:lnTo>
                      <a:pt x="358237" y="904779"/>
                    </a:lnTo>
                    <a:lnTo>
                      <a:pt x="355859" y="899483"/>
                    </a:lnTo>
                    <a:lnTo>
                      <a:pt x="353480" y="893921"/>
                    </a:lnTo>
                    <a:lnTo>
                      <a:pt x="352159" y="887830"/>
                    </a:lnTo>
                    <a:lnTo>
                      <a:pt x="351102" y="881474"/>
                    </a:lnTo>
                    <a:lnTo>
                      <a:pt x="350838" y="875382"/>
                    </a:lnTo>
                    <a:lnTo>
                      <a:pt x="351102" y="868761"/>
                    </a:lnTo>
                    <a:lnTo>
                      <a:pt x="352159" y="862670"/>
                    </a:lnTo>
                    <a:lnTo>
                      <a:pt x="353480" y="856844"/>
                    </a:lnTo>
                    <a:lnTo>
                      <a:pt x="355859" y="850752"/>
                    </a:lnTo>
                    <a:lnTo>
                      <a:pt x="358237" y="845456"/>
                    </a:lnTo>
                    <a:lnTo>
                      <a:pt x="361408" y="840424"/>
                    </a:lnTo>
                    <a:lnTo>
                      <a:pt x="365108" y="835392"/>
                    </a:lnTo>
                    <a:lnTo>
                      <a:pt x="368808" y="831154"/>
                    </a:lnTo>
                    <a:lnTo>
                      <a:pt x="373564" y="827447"/>
                    </a:lnTo>
                    <a:lnTo>
                      <a:pt x="378321" y="823474"/>
                    </a:lnTo>
                    <a:lnTo>
                      <a:pt x="383342" y="820296"/>
                    </a:lnTo>
                    <a:lnTo>
                      <a:pt x="388627" y="817913"/>
                    </a:lnTo>
                    <a:lnTo>
                      <a:pt x="394705" y="815794"/>
                    </a:lnTo>
                    <a:lnTo>
                      <a:pt x="400519" y="814205"/>
                    </a:lnTo>
                    <a:lnTo>
                      <a:pt x="406597" y="813146"/>
                    </a:lnTo>
                    <a:lnTo>
                      <a:pt x="413204" y="812881"/>
                    </a:lnTo>
                    <a:lnTo>
                      <a:pt x="765465" y="812881"/>
                    </a:lnTo>
                    <a:lnTo>
                      <a:pt x="770222" y="805730"/>
                    </a:lnTo>
                    <a:lnTo>
                      <a:pt x="775507" y="798579"/>
                    </a:lnTo>
                    <a:lnTo>
                      <a:pt x="780792" y="791959"/>
                    </a:lnTo>
                    <a:lnTo>
                      <a:pt x="786870" y="785602"/>
                    </a:lnTo>
                    <a:lnTo>
                      <a:pt x="793477" y="779511"/>
                    </a:lnTo>
                    <a:lnTo>
                      <a:pt x="800348" y="774214"/>
                    </a:lnTo>
                    <a:lnTo>
                      <a:pt x="807483" y="769183"/>
                    </a:lnTo>
                    <a:lnTo>
                      <a:pt x="815147" y="764945"/>
                    </a:lnTo>
                    <a:lnTo>
                      <a:pt x="815147" y="240037"/>
                    </a:lnTo>
                    <a:lnTo>
                      <a:pt x="815411" y="233681"/>
                    </a:lnTo>
                    <a:lnTo>
                      <a:pt x="816204" y="227325"/>
                    </a:lnTo>
                    <a:lnTo>
                      <a:pt x="817789" y="221498"/>
                    </a:lnTo>
                    <a:lnTo>
                      <a:pt x="819639" y="215672"/>
                    </a:lnTo>
                    <a:lnTo>
                      <a:pt x="822546" y="210375"/>
                    </a:lnTo>
                    <a:lnTo>
                      <a:pt x="825717" y="205078"/>
                    </a:lnTo>
                    <a:lnTo>
                      <a:pt x="829153" y="200311"/>
                    </a:lnTo>
                    <a:lnTo>
                      <a:pt x="833116" y="196074"/>
                    </a:lnTo>
                    <a:lnTo>
                      <a:pt x="837609" y="191836"/>
                    </a:lnTo>
                    <a:lnTo>
                      <a:pt x="842366" y="188393"/>
                    </a:lnTo>
                    <a:lnTo>
                      <a:pt x="847387" y="185215"/>
                    </a:lnTo>
                    <a:lnTo>
                      <a:pt x="852936" y="182832"/>
                    </a:lnTo>
                    <a:lnTo>
                      <a:pt x="858486" y="180713"/>
                    </a:lnTo>
                    <a:lnTo>
                      <a:pt x="864564" y="179124"/>
                    </a:lnTo>
                    <a:lnTo>
                      <a:pt x="870642" y="178065"/>
                    </a:lnTo>
                    <a:lnTo>
                      <a:pt x="876984" y="177800"/>
                    </a:lnTo>
                    <a:close/>
                    <a:moveTo>
                      <a:pt x="856991" y="124392"/>
                    </a:moveTo>
                    <a:lnTo>
                      <a:pt x="837683" y="125450"/>
                    </a:lnTo>
                    <a:lnTo>
                      <a:pt x="818374" y="126774"/>
                    </a:lnTo>
                    <a:lnTo>
                      <a:pt x="799594" y="128362"/>
                    </a:lnTo>
                    <a:lnTo>
                      <a:pt x="780550" y="130479"/>
                    </a:lnTo>
                    <a:lnTo>
                      <a:pt x="762034" y="132861"/>
                    </a:lnTo>
                    <a:lnTo>
                      <a:pt x="743255" y="136037"/>
                    </a:lnTo>
                    <a:lnTo>
                      <a:pt x="725004" y="139478"/>
                    </a:lnTo>
                    <a:lnTo>
                      <a:pt x="706489" y="143712"/>
                    </a:lnTo>
                    <a:lnTo>
                      <a:pt x="688502" y="147947"/>
                    </a:lnTo>
                    <a:lnTo>
                      <a:pt x="670516" y="152975"/>
                    </a:lnTo>
                    <a:lnTo>
                      <a:pt x="653059" y="158269"/>
                    </a:lnTo>
                    <a:lnTo>
                      <a:pt x="635337" y="164091"/>
                    </a:lnTo>
                    <a:lnTo>
                      <a:pt x="617880" y="169914"/>
                    </a:lnTo>
                    <a:lnTo>
                      <a:pt x="600687" y="176530"/>
                    </a:lnTo>
                    <a:lnTo>
                      <a:pt x="583759" y="183412"/>
                    </a:lnTo>
                    <a:lnTo>
                      <a:pt x="567095" y="191087"/>
                    </a:lnTo>
                    <a:lnTo>
                      <a:pt x="550432" y="198762"/>
                    </a:lnTo>
                    <a:lnTo>
                      <a:pt x="534297" y="206967"/>
                    </a:lnTo>
                    <a:lnTo>
                      <a:pt x="517898" y="215436"/>
                    </a:lnTo>
                    <a:lnTo>
                      <a:pt x="502292" y="224170"/>
                    </a:lnTo>
                    <a:lnTo>
                      <a:pt x="486686" y="233698"/>
                    </a:lnTo>
                    <a:lnTo>
                      <a:pt x="471345" y="242961"/>
                    </a:lnTo>
                    <a:lnTo>
                      <a:pt x="456268" y="253018"/>
                    </a:lnTo>
                    <a:lnTo>
                      <a:pt x="441192" y="263340"/>
                    </a:lnTo>
                    <a:lnTo>
                      <a:pt x="426379" y="274191"/>
                    </a:lnTo>
                    <a:lnTo>
                      <a:pt x="412361" y="285042"/>
                    </a:lnTo>
                    <a:lnTo>
                      <a:pt x="398342" y="296423"/>
                    </a:lnTo>
                    <a:lnTo>
                      <a:pt x="384588" y="308333"/>
                    </a:lnTo>
                    <a:lnTo>
                      <a:pt x="371098" y="320243"/>
                    </a:lnTo>
                    <a:lnTo>
                      <a:pt x="357608" y="332417"/>
                    </a:lnTo>
                    <a:lnTo>
                      <a:pt x="344648" y="344856"/>
                    </a:lnTo>
                    <a:lnTo>
                      <a:pt x="332216" y="358089"/>
                    </a:lnTo>
                    <a:lnTo>
                      <a:pt x="319784" y="371323"/>
                    </a:lnTo>
                    <a:lnTo>
                      <a:pt x="307617" y="384820"/>
                    </a:lnTo>
                    <a:lnTo>
                      <a:pt x="295979" y="398583"/>
                    </a:lnTo>
                    <a:lnTo>
                      <a:pt x="284870" y="412610"/>
                    </a:lnTo>
                    <a:lnTo>
                      <a:pt x="273761" y="427167"/>
                    </a:lnTo>
                    <a:lnTo>
                      <a:pt x="263181" y="441458"/>
                    </a:lnTo>
                    <a:lnTo>
                      <a:pt x="252865" y="456544"/>
                    </a:lnTo>
                    <a:lnTo>
                      <a:pt x="242814" y="471630"/>
                    </a:lnTo>
                    <a:lnTo>
                      <a:pt x="233027" y="486980"/>
                    </a:lnTo>
                    <a:lnTo>
                      <a:pt x="224034" y="502596"/>
                    </a:lnTo>
                    <a:lnTo>
                      <a:pt x="215041" y="518740"/>
                    </a:lnTo>
                    <a:lnTo>
                      <a:pt x="206577" y="534620"/>
                    </a:lnTo>
                    <a:lnTo>
                      <a:pt x="198377" y="551029"/>
                    </a:lnTo>
                    <a:lnTo>
                      <a:pt x="190707" y="567438"/>
                    </a:lnTo>
                    <a:lnTo>
                      <a:pt x="183301" y="584112"/>
                    </a:lnTo>
                    <a:lnTo>
                      <a:pt x="176424" y="601315"/>
                    </a:lnTo>
                    <a:lnTo>
                      <a:pt x="169811" y="618253"/>
                    </a:lnTo>
                    <a:lnTo>
                      <a:pt x="163992" y="635986"/>
                    </a:lnTo>
                    <a:lnTo>
                      <a:pt x="157908" y="653454"/>
                    </a:lnTo>
                    <a:lnTo>
                      <a:pt x="152883" y="670921"/>
                    </a:lnTo>
                    <a:lnTo>
                      <a:pt x="147857" y="689183"/>
                    </a:lnTo>
                    <a:lnTo>
                      <a:pt x="143625" y="707180"/>
                    </a:lnTo>
                    <a:lnTo>
                      <a:pt x="139393" y="725707"/>
                    </a:lnTo>
                    <a:lnTo>
                      <a:pt x="135955" y="743704"/>
                    </a:lnTo>
                    <a:lnTo>
                      <a:pt x="132781" y="762495"/>
                    </a:lnTo>
                    <a:lnTo>
                      <a:pt x="130400" y="781551"/>
                    </a:lnTo>
                    <a:lnTo>
                      <a:pt x="128019" y="800342"/>
                    </a:lnTo>
                    <a:lnTo>
                      <a:pt x="126168" y="819133"/>
                    </a:lnTo>
                    <a:lnTo>
                      <a:pt x="125110" y="838189"/>
                    </a:lnTo>
                    <a:lnTo>
                      <a:pt x="124316" y="857509"/>
                    </a:lnTo>
                    <a:lnTo>
                      <a:pt x="124052" y="877094"/>
                    </a:lnTo>
                    <a:lnTo>
                      <a:pt x="124316" y="896414"/>
                    </a:lnTo>
                    <a:lnTo>
                      <a:pt x="125110" y="915735"/>
                    </a:lnTo>
                    <a:lnTo>
                      <a:pt x="126168" y="934791"/>
                    </a:lnTo>
                    <a:lnTo>
                      <a:pt x="128019" y="953846"/>
                    </a:lnTo>
                    <a:lnTo>
                      <a:pt x="130400" y="972637"/>
                    </a:lnTo>
                    <a:lnTo>
                      <a:pt x="132781" y="991428"/>
                    </a:lnTo>
                    <a:lnTo>
                      <a:pt x="135955" y="1009955"/>
                    </a:lnTo>
                    <a:lnTo>
                      <a:pt x="139393" y="1028481"/>
                    </a:lnTo>
                    <a:lnTo>
                      <a:pt x="143625" y="1046743"/>
                    </a:lnTo>
                    <a:lnTo>
                      <a:pt x="147857" y="1065005"/>
                    </a:lnTo>
                    <a:lnTo>
                      <a:pt x="152883" y="1082737"/>
                    </a:lnTo>
                    <a:lnTo>
                      <a:pt x="157908" y="1100734"/>
                    </a:lnTo>
                    <a:lnTo>
                      <a:pt x="163992" y="1118202"/>
                    </a:lnTo>
                    <a:lnTo>
                      <a:pt x="169811" y="1135405"/>
                    </a:lnTo>
                    <a:lnTo>
                      <a:pt x="176424" y="1152608"/>
                    </a:lnTo>
                    <a:lnTo>
                      <a:pt x="183301" y="1169547"/>
                    </a:lnTo>
                    <a:lnTo>
                      <a:pt x="190707" y="1186485"/>
                    </a:lnTo>
                    <a:lnTo>
                      <a:pt x="198377" y="1203159"/>
                    </a:lnTo>
                    <a:lnTo>
                      <a:pt x="206577" y="1219568"/>
                    </a:lnTo>
                    <a:lnTo>
                      <a:pt x="215041" y="1235448"/>
                    </a:lnTo>
                    <a:lnTo>
                      <a:pt x="224034" y="1251592"/>
                    </a:lnTo>
                    <a:lnTo>
                      <a:pt x="233027" y="1267208"/>
                    </a:lnTo>
                    <a:lnTo>
                      <a:pt x="242814" y="1282558"/>
                    </a:lnTo>
                    <a:lnTo>
                      <a:pt x="252865" y="1297644"/>
                    </a:lnTo>
                    <a:lnTo>
                      <a:pt x="263181" y="1312200"/>
                    </a:lnTo>
                    <a:lnTo>
                      <a:pt x="273761" y="1327021"/>
                    </a:lnTo>
                    <a:lnTo>
                      <a:pt x="284870" y="1341578"/>
                    </a:lnTo>
                    <a:lnTo>
                      <a:pt x="295979" y="1355605"/>
                    </a:lnTo>
                    <a:lnTo>
                      <a:pt x="307617" y="1369368"/>
                    </a:lnTo>
                    <a:lnTo>
                      <a:pt x="319784" y="1382865"/>
                    </a:lnTo>
                    <a:lnTo>
                      <a:pt x="332216" y="1396099"/>
                    </a:lnTo>
                    <a:lnTo>
                      <a:pt x="344648" y="1408803"/>
                    </a:lnTo>
                    <a:lnTo>
                      <a:pt x="357608" y="1421771"/>
                    </a:lnTo>
                    <a:lnTo>
                      <a:pt x="371098" y="1433946"/>
                    </a:lnTo>
                    <a:lnTo>
                      <a:pt x="384588" y="1445855"/>
                    </a:lnTo>
                    <a:lnTo>
                      <a:pt x="398342" y="1457501"/>
                    </a:lnTo>
                    <a:lnTo>
                      <a:pt x="412361" y="1469146"/>
                    </a:lnTo>
                    <a:lnTo>
                      <a:pt x="426379" y="1479997"/>
                    </a:lnTo>
                    <a:lnTo>
                      <a:pt x="441192" y="1490848"/>
                    </a:lnTo>
                    <a:lnTo>
                      <a:pt x="456268" y="1501170"/>
                    </a:lnTo>
                    <a:lnTo>
                      <a:pt x="471345" y="1511227"/>
                    </a:lnTo>
                    <a:lnTo>
                      <a:pt x="486686" y="1520490"/>
                    </a:lnTo>
                    <a:lnTo>
                      <a:pt x="502292" y="1530018"/>
                    </a:lnTo>
                    <a:lnTo>
                      <a:pt x="517898" y="1538752"/>
                    </a:lnTo>
                    <a:lnTo>
                      <a:pt x="534297" y="1547221"/>
                    </a:lnTo>
                    <a:lnTo>
                      <a:pt x="550432" y="1555426"/>
                    </a:lnTo>
                    <a:lnTo>
                      <a:pt x="567095" y="1563101"/>
                    </a:lnTo>
                    <a:lnTo>
                      <a:pt x="583759" y="1570512"/>
                    </a:lnTo>
                    <a:lnTo>
                      <a:pt x="600687" y="1577393"/>
                    </a:lnTo>
                    <a:lnTo>
                      <a:pt x="617880" y="1583745"/>
                    </a:lnTo>
                    <a:lnTo>
                      <a:pt x="635337" y="1590097"/>
                    </a:lnTo>
                    <a:lnTo>
                      <a:pt x="653059" y="1595655"/>
                    </a:lnTo>
                    <a:lnTo>
                      <a:pt x="670516" y="1601213"/>
                    </a:lnTo>
                    <a:lnTo>
                      <a:pt x="688502" y="1605712"/>
                    </a:lnTo>
                    <a:lnTo>
                      <a:pt x="706489" y="1610476"/>
                    </a:lnTo>
                    <a:lnTo>
                      <a:pt x="725004" y="1614181"/>
                    </a:lnTo>
                    <a:lnTo>
                      <a:pt x="743255" y="1618151"/>
                    </a:lnTo>
                    <a:lnTo>
                      <a:pt x="762034" y="1620798"/>
                    </a:lnTo>
                    <a:lnTo>
                      <a:pt x="780550" y="1623709"/>
                    </a:lnTo>
                    <a:lnTo>
                      <a:pt x="799594" y="1625826"/>
                    </a:lnTo>
                    <a:lnTo>
                      <a:pt x="818374" y="1627414"/>
                    </a:lnTo>
                    <a:lnTo>
                      <a:pt x="837683" y="1628738"/>
                    </a:lnTo>
                    <a:lnTo>
                      <a:pt x="856991" y="1629267"/>
                    </a:lnTo>
                    <a:lnTo>
                      <a:pt x="876300" y="1629532"/>
                    </a:lnTo>
                    <a:lnTo>
                      <a:pt x="895873" y="1629267"/>
                    </a:lnTo>
                    <a:lnTo>
                      <a:pt x="914918" y="1628738"/>
                    </a:lnTo>
                    <a:lnTo>
                      <a:pt x="933962" y="1627414"/>
                    </a:lnTo>
                    <a:lnTo>
                      <a:pt x="953271" y="1625826"/>
                    </a:lnTo>
                    <a:lnTo>
                      <a:pt x="972050" y="1623709"/>
                    </a:lnTo>
                    <a:lnTo>
                      <a:pt x="990830" y="1620798"/>
                    </a:lnTo>
                    <a:lnTo>
                      <a:pt x="1009345" y="1618151"/>
                    </a:lnTo>
                    <a:lnTo>
                      <a:pt x="1027861" y="1614181"/>
                    </a:lnTo>
                    <a:lnTo>
                      <a:pt x="1045847" y="1610476"/>
                    </a:lnTo>
                    <a:lnTo>
                      <a:pt x="1064098" y="1605712"/>
                    </a:lnTo>
                    <a:lnTo>
                      <a:pt x="1082084" y="1601213"/>
                    </a:lnTo>
                    <a:lnTo>
                      <a:pt x="1099806" y="1595655"/>
                    </a:lnTo>
                    <a:lnTo>
                      <a:pt x="1117263" y="1590097"/>
                    </a:lnTo>
                    <a:lnTo>
                      <a:pt x="1134720" y="1583745"/>
                    </a:lnTo>
                    <a:lnTo>
                      <a:pt x="1151913" y="1577393"/>
                    </a:lnTo>
                    <a:lnTo>
                      <a:pt x="1168841" y="1570512"/>
                    </a:lnTo>
                    <a:lnTo>
                      <a:pt x="1185769" y="1563101"/>
                    </a:lnTo>
                    <a:lnTo>
                      <a:pt x="1201904" y="1555426"/>
                    </a:lnTo>
                    <a:lnTo>
                      <a:pt x="1218568" y="1547221"/>
                    </a:lnTo>
                    <a:lnTo>
                      <a:pt x="1234702" y="1538752"/>
                    </a:lnTo>
                    <a:lnTo>
                      <a:pt x="1250573" y="1530018"/>
                    </a:lnTo>
                    <a:lnTo>
                      <a:pt x="1265914" y="1520490"/>
                    </a:lnTo>
                    <a:lnTo>
                      <a:pt x="1281255" y="1511227"/>
                    </a:lnTo>
                    <a:lnTo>
                      <a:pt x="1296596" y="1501170"/>
                    </a:lnTo>
                    <a:lnTo>
                      <a:pt x="1311408" y="1490848"/>
                    </a:lnTo>
                    <a:lnTo>
                      <a:pt x="1325956" y="1479997"/>
                    </a:lnTo>
                    <a:lnTo>
                      <a:pt x="1340504" y="1469146"/>
                    </a:lnTo>
                    <a:lnTo>
                      <a:pt x="1354522" y="1457501"/>
                    </a:lnTo>
                    <a:lnTo>
                      <a:pt x="1368277" y="1445855"/>
                    </a:lnTo>
                    <a:lnTo>
                      <a:pt x="1381766" y="1433946"/>
                    </a:lnTo>
                    <a:lnTo>
                      <a:pt x="1394991" y="1421771"/>
                    </a:lnTo>
                    <a:lnTo>
                      <a:pt x="1407952" y="1408803"/>
                    </a:lnTo>
                    <a:lnTo>
                      <a:pt x="1420384" y="1396099"/>
                    </a:lnTo>
                    <a:lnTo>
                      <a:pt x="1432815" y="1382865"/>
                    </a:lnTo>
                    <a:lnTo>
                      <a:pt x="1444718" y="1369368"/>
                    </a:lnTo>
                    <a:lnTo>
                      <a:pt x="1456356" y="1355605"/>
                    </a:lnTo>
                    <a:lnTo>
                      <a:pt x="1467730" y="1341578"/>
                    </a:lnTo>
                    <a:lnTo>
                      <a:pt x="1479104" y="1327021"/>
                    </a:lnTo>
                    <a:lnTo>
                      <a:pt x="1489684" y="1312200"/>
                    </a:lnTo>
                    <a:lnTo>
                      <a:pt x="1499735" y="1297644"/>
                    </a:lnTo>
                    <a:lnTo>
                      <a:pt x="1509786" y="1282558"/>
                    </a:lnTo>
                    <a:lnTo>
                      <a:pt x="1519308" y="1267208"/>
                    </a:lnTo>
                    <a:lnTo>
                      <a:pt x="1528830" y="1251592"/>
                    </a:lnTo>
                    <a:lnTo>
                      <a:pt x="1537559" y="1235448"/>
                    </a:lnTo>
                    <a:lnTo>
                      <a:pt x="1546023" y="1219568"/>
                    </a:lnTo>
                    <a:lnTo>
                      <a:pt x="1554223" y="1203159"/>
                    </a:lnTo>
                    <a:lnTo>
                      <a:pt x="1561893" y="1186485"/>
                    </a:lnTo>
                    <a:lnTo>
                      <a:pt x="1569299" y="1169547"/>
                    </a:lnTo>
                    <a:lnTo>
                      <a:pt x="1576176" y="1152608"/>
                    </a:lnTo>
                    <a:lnTo>
                      <a:pt x="1582789" y="1135405"/>
                    </a:lnTo>
                    <a:lnTo>
                      <a:pt x="1588873" y="1118202"/>
                    </a:lnTo>
                    <a:lnTo>
                      <a:pt x="1594692" y="1100734"/>
                    </a:lnTo>
                    <a:lnTo>
                      <a:pt x="1599982" y="1082737"/>
                    </a:lnTo>
                    <a:lnTo>
                      <a:pt x="1604743" y="1065005"/>
                    </a:lnTo>
                    <a:lnTo>
                      <a:pt x="1608975" y="1046743"/>
                    </a:lnTo>
                    <a:lnTo>
                      <a:pt x="1613207" y="1028481"/>
                    </a:lnTo>
                    <a:lnTo>
                      <a:pt x="1616645" y="1009955"/>
                    </a:lnTo>
                    <a:lnTo>
                      <a:pt x="1619555" y="991428"/>
                    </a:lnTo>
                    <a:lnTo>
                      <a:pt x="1622464" y="972637"/>
                    </a:lnTo>
                    <a:lnTo>
                      <a:pt x="1624581" y="953846"/>
                    </a:lnTo>
                    <a:lnTo>
                      <a:pt x="1626168" y="934791"/>
                    </a:lnTo>
                    <a:lnTo>
                      <a:pt x="1627490" y="915735"/>
                    </a:lnTo>
                    <a:lnTo>
                      <a:pt x="1628019" y="896414"/>
                    </a:lnTo>
                    <a:lnTo>
                      <a:pt x="1628548" y="877094"/>
                    </a:lnTo>
                    <a:lnTo>
                      <a:pt x="1628019" y="857509"/>
                    </a:lnTo>
                    <a:lnTo>
                      <a:pt x="1627490" y="838189"/>
                    </a:lnTo>
                    <a:lnTo>
                      <a:pt x="1626168" y="819133"/>
                    </a:lnTo>
                    <a:lnTo>
                      <a:pt x="1624581" y="800342"/>
                    </a:lnTo>
                    <a:lnTo>
                      <a:pt x="1622464" y="781551"/>
                    </a:lnTo>
                    <a:lnTo>
                      <a:pt x="1619555" y="762495"/>
                    </a:lnTo>
                    <a:lnTo>
                      <a:pt x="1616645" y="743704"/>
                    </a:lnTo>
                    <a:lnTo>
                      <a:pt x="1613207" y="725707"/>
                    </a:lnTo>
                    <a:lnTo>
                      <a:pt x="1608975" y="707180"/>
                    </a:lnTo>
                    <a:lnTo>
                      <a:pt x="1604743" y="689183"/>
                    </a:lnTo>
                    <a:lnTo>
                      <a:pt x="1599982" y="670921"/>
                    </a:lnTo>
                    <a:lnTo>
                      <a:pt x="1594692" y="653454"/>
                    </a:lnTo>
                    <a:lnTo>
                      <a:pt x="1588873" y="635986"/>
                    </a:lnTo>
                    <a:lnTo>
                      <a:pt x="1582789" y="618253"/>
                    </a:lnTo>
                    <a:lnTo>
                      <a:pt x="1576176" y="601315"/>
                    </a:lnTo>
                    <a:lnTo>
                      <a:pt x="1569299" y="584112"/>
                    </a:lnTo>
                    <a:lnTo>
                      <a:pt x="1561893" y="567438"/>
                    </a:lnTo>
                    <a:lnTo>
                      <a:pt x="1554223" y="551029"/>
                    </a:lnTo>
                    <a:lnTo>
                      <a:pt x="1546023" y="534620"/>
                    </a:lnTo>
                    <a:lnTo>
                      <a:pt x="1537559" y="518740"/>
                    </a:lnTo>
                    <a:lnTo>
                      <a:pt x="1528830" y="502596"/>
                    </a:lnTo>
                    <a:lnTo>
                      <a:pt x="1519308" y="486980"/>
                    </a:lnTo>
                    <a:lnTo>
                      <a:pt x="1509786" y="471630"/>
                    </a:lnTo>
                    <a:lnTo>
                      <a:pt x="1499735" y="456544"/>
                    </a:lnTo>
                    <a:lnTo>
                      <a:pt x="1489684" y="441458"/>
                    </a:lnTo>
                    <a:lnTo>
                      <a:pt x="1479104" y="427167"/>
                    </a:lnTo>
                    <a:lnTo>
                      <a:pt x="1467730" y="412610"/>
                    </a:lnTo>
                    <a:lnTo>
                      <a:pt x="1456356" y="398583"/>
                    </a:lnTo>
                    <a:lnTo>
                      <a:pt x="1444718" y="384820"/>
                    </a:lnTo>
                    <a:lnTo>
                      <a:pt x="1432815" y="371323"/>
                    </a:lnTo>
                    <a:lnTo>
                      <a:pt x="1420384" y="358089"/>
                    </a:lnTo>
                    <a:lnTo>
                      <a:pt x="1407952" y="344856"/>
                    </a:lnTo>
                    <a:lnTo>
                      <a:pt x="1394991" y="332417"/>
                    </a:lnTo>
                    <a:lnTo>
                      <a:pt x="1381766" y="320243"/>
                    </a:lnTo>
                    <a:lnTo>
                      <a:pt x="1368277" y="308333"/>
                    </a:lnTo>
                    <a:lnTo>
                      <a:pt x="1354522" y="296423"/>
                    </a:lnTo>
                    <a:lnTo>
                      <a:pt x="1340504" y="285042"/>
                    </a:lnTo>
                    <a:lnTo>
                      <a:pt x="1325956" y="274191"/>
                    </a:lnTo>
                    <a:lnTo>
                      <a:pt x="1311408" y="263340"/>
                    </a:lnTo>
                    <a:lnTo>
                      <a:pt x="1296596" y="253018"/>
                    </a:lnTo>
                    <a:lnTo>
                      <a:pt x="1281255" y="242961"/>
                    </a:lnTo>
                    <a:lnTo>
                      <a:pt x="1265914" y="233698"/>
                    </a:lnTo>
                    <a:lnTo>
                      <a:pt x="1250573" y="224170"/>
                    </a:lnTo>
                    <a:lnTo>
                      <a:pt x="1234702" y="215436"/>
                    </a:lnTo>
                    <a:lnTo>
                      <a:pt x="1218568" y="206967"/>
                    </a:lnTo>
                    <a:lnTo>
                      <a:pt x="1201904" y="198762"/>
                    </a:lnTo>
                    <a:lnTo>
                      <a:pt x="1185769" y="191087"/>
                    </a:lnTo>
                    <a:lnTo>
                      <a:pt x="1168841" y="183412"/>
                    </a:lnTo>
                    <a:lnTo>
                      <a:pt x="1151913" y="176530"/>
                    </a:lnTo>
                    <a:lnTo>
                      <a:pt x="1134720" y="169914"/>
                    </a:lnTo>
                    <a:lnTo>
                      <a:pt x="1117263" y="164091"/>
                    </a:lnTo>
                    <a:lnTo>
                      <a:pt x="1099806" y="158269"/>
                    </a:lnTo>
                    <a:lnTo>
                      <a:pt x="1082084" y="152975"/>
                    </a:lnTo>
                    <a:lnTo>
                      <a:pt x="1064098" y="147947"/>
                    </a:lnTo>
                    <a:lnTo>
                      <a:pt x="1045847" y="143712"/>
                    </a:lnTo>
                    <a:lnTo>
                      <a:pt x="1027861" y="139478"/>
                    </a:lnTo>
                    <a:lnTo>
                      <a:pt x="1009345" y="136037"/>
                    </a:lnTo>
                    <a:lnTo>
                      <a:pt x="990830" y="132861"/>
                    </a:lnTo>
                    <a:lnTo>
                      <a:pt x="972050" y="130479"/>
                    </a:lnTo>
                    <a:lnTo>
                      <a:pt x="953271" y="128362"/>
                    </a:lnTo>
                    <a:lnTo>
                      <a:pt x="933962" y="126774"/>
                    </a:lnTo>
                    <a:lnTo>
                      <a:pt x="914918" y="125450"/>
                    </a:lnTo>
                    <a:lnTo>
                      <a:pt x="895873" y="124392"/>
                    </a:lnTo>
                    <a:lnTo>
                      <a:pt x="876300" y="124392"/>
                    </a:lnTo>
                    <a:lnTo>
                      <a:pt x="856991" y="124392"/>
                    </a:lnTo>
                    <a:close/>
                    <a:moveTo>
                      <a:pt x="876300" y="0"/>
                    </a:moveTo>
                    <a:lnTo>
                      <a:pt x="899048" y="265"/>
                    </a:lnTo>
                    <a:lnTo>
                      <a:pt x="921266" y="1323"/>
                    </a:lnTo>
                    <a:lnTo>
                      <a:pt x="943749" y="2382"/>
                    </a:lnTo>
                    <a:lnTo>
                      <a:pt x="965702" y="4764"/>
                    </a:lnTo>
                    <a:lnTo>
                      <a:pt x="987656" y="7146"/>
                    </a:lnTo>
                    <a:lnTo>
                      <a:pt x="1009610" y="10057"/>
                    </a:lnTo>
                    <a:lnTo>
                      <a:pt x="1031299" y="13763"/>
                    </a:lnTo>
                    <a:lnTo>
                      <a:pt x="1052724" y="17997"/>
                    </a:lnTo>
                    <a:lnTo>
                      <a:pt x="1074149" y="22496"/>
                    </a:lnTo>
                    <a:lnTo>
                      <a:pt x="1095045" y="27525"/>
                    </a:lnTo>
                    <a:lnTo>
                      <a:pt x="1115940" y="33348"/>
                    </a:lnTo>
                    <a:lnTo>
                      <a:pt x="1136572" y="39435"/>
                    </a:lnTo>
                    <a:lnTo>
                      <a:pt x="1157203" y="46051"/>
                    </a:lnTo>
                    <a:lnTo>
                      <a:pt x="1177305" y="53197"/>
                    </a:lnTo>
                    <a:lnTo>
                      <a:pt x="1197407" y="60873"/>
                    </a:lnTo>
                    <a:lnTo>
                      <a:pt x="1216981" y="69077"/>
                    </a:lnTo>
                    <a:lnTo>
                      <a:pt x="1236818" y="77811"/>
                    </a:lnTo>
                    <a:lnTo>
                      <a:pt x="1255863" y="86545"/>
                    </a:lnTo>
                    <a:lnTo>
                      <a:pt x="1274907" y="96337"/>
                    </a:lnTo>
                    <a:lnTo>
                      <a:pt x="1293687" y="105865"/>
                    </a:lnTo>
                    <a:lnTo>
                      <a:pt x="1312202" y="116452"/>
                    </a:lnTo>
                    <a:lnTo>
                      <a:pt x="1330453" y="127303"/>
                    </a:lnTo>
                    <a:lnTo>
                      <a:pt x="1348439" y="138154"/>
                    </a:lnTo>
                    <a:lnTo>
                      <a:pt x="1365896" y="149799"/>
                    </a:lnTo>
                    <a:lnTo>
                      <a:pt x="1383353" y="162239"/>
                    </a:lnTo>
                    <a:lnTo>
                      <a:pt x="1400282" y="174413"/>
                    </a:lnTo>
                    <a:lnTo>
                      <a:pt x="1416945" y="187117"/>
                    </a:lnTo>
                    <a:lnTo>
                      <a:pt x="1433609" y="200615"/>
                    </a:lnTo>
                    <a:lnTo>
                      <a:pt x="1449479" y="214113"/>
                    </a:lnTo>
                    <a:lnTo>
                      <a:pt x="1465085" y="228404"/>
                    </a:lnTo>
                    <a:lnTo>
                      <a:pt x="1480426" y="242432"/>
                    </a:lnTo>
                    <a:lnTo>
                      <a:pt x="1495503" y="257253"/>
                    </a:lnTo>
                    <a:lnTo>
                      <a:pt x="1510315" y="272074"/>
                    </a:lnTo>
                    <a:lnTo>
                      <a:pt x="1524863" y="287424"/>
                    </a:lnTo>
                    <a:lnTo>
                      <a:pt x="1538881" y="303569"/>
                    </a:lnTo>
                    <a:lnTo>
                      <a:pt x="1552371" y="319449"/>
                    </a:lnTo>
                    <a:lnTo>
                      <a:pt x="1565596" y="335858"/>
                    </a:lnTo>
                    <a:lnTo>
                      <a:pt x="1578292" y="352796"/>
                    </a:lnTo>
                    <a:lnTo>
                      <a:pt x="1590724" y="369735"/>
                    </a:lnTo>
                    <a:lnTo>
                      <a:pt x="1602627" y="386938"/>
                    </a:lnTo>
                    <a:lnTo>
                      <a:pt x="1614265" y="404935"/>
                    </a:lnTo>
                    <a:lnTo>
                      <a:pt x="1625639" y="422667"/>
                    </a:lnTo>
                    <a:lnTo>
                      <a:pt x="1636219" y="440929"/>
                    </a:lnTo>
                    <a:lnTo>
                      <a:pt x="1646534" y="459455"/>
                    </a:lnTo>
                    <a:lnTo>
                      <a:pt x="1656585" y="478247"/>
                    </a:lnTo>
                    <a:lnTo>
                      <a:pt x="1666108" y="497038"/>
                    </a:lnTo>
                    <a:lnTo>
                      <a:pt x="1675101" y="516358"/>
                    </a:lnTo>
                    <a:lnTo>
                      <a:pt x="1683565" y="535943"/>
                    </a:lnTo>
                    <a:lnTo>
                      <a:pt x="1691764" y="555528"/>
                    </a:lnTo>
                    <a:lnTo>
                      <a:pt x="1699170" y="575643"/>
                    </a:lnTo>
                    <a:lnTo>
                      <a:pt x="1706577" y="596022"/>
                    </a:lnTo>
                    <a:lnTo>
                      <a:pt x="1712925" y="616401"/>
                    </a:lnTo>
                    <a:lnTo>
                      <a:pt x="1719273" y="637309"/>
                    </a:lnTo>
                    <a:lnTo>
                      <a:pt x="1725092" y="658218"/>
                    </a:lnTo>
                    <a:lnTo>
                      <a:pt x="1730382" y="679126"/>
                    </a:lnTo>
                    <a:lnTo>
                      <a:pt x="1734614" y="700564"/>
                    </a:lnTo>
                    <a:lnTo>
                      <a:pt x="1739111" y="721737"/>
                    </a:lnTo>
                    <a:lnTo>
                      <a:pt x="1742549" y="743439"/>
                    </a:lnTo>
                    <a:lnTo>
                      <a:pt x="1745723" y="765406"/>
                    </a:lnTo>
                    <a:lnTo>
                      <a:pt x="1748104" y="787373"/>
                    </a:lnTo>
                    <a:lnTo>
                      <a:pt x="1749955" y="809605"/>
                    </a:lnTo>
                    <a:lnTo>
                      <a:pt x="1751542" y="831837"/>
                    </a:lnTo>
                    <a:lnTo>
                      <a:pt x="1752336" y="854598"/>
                    </a:lnTo>
                    <a:lnTo>
                      <a:pt x="1752600" y="877094"/>
                    </a:lnTo>
                    <a:lnTo>
                      <a:pt x="1752336" y="899590"/>
                    </a:lnTo>
                    <a:lnTo>
                      <a:pt x="1751542" y="922351"/>
                    </a:lnTo>
                    <a:lnTo>
                      <a:pt x="1749955" y="944583"/>
                    </a:lnTo>
                    <a:lnTo>
                      <a:pt x="1748104" y="966550"/>
                    </a:lnTo>
                    <a:lnTo>
                      <a:pt x="1745723" y="988782"/>
                    </a:lnTo>
                    <a:lnTo>
                      <a:pt x="1742549" y="1010220"/>
                    </a:lnTo>
                    <a:lnTo>
                      <a:pt x="1739111" y="1031922"/>
                    </a:lnTo>
                    <a:lnTo>
                      <a:pt x="1734614" y="1053624"/>
                    </a:lnTo>
                    <a:lnTo>
                      <a:pt x="1730382" y="1075062"/>
                    </a:lnTo>
                    <a:lnTo>
                      <a:pt x="1725092" y="1095970"/>
                    </a:lnTo>
                    <a:lnTo>
                      <a:pt x="1719273" y="1116879"/>
                    </a:lnTo>
                    <a:lnTo>
                      <a:pt x="1712925" y="1137523"/>
                    </a:lnTo>
                    <a:lnTo>
                      <a:pt x="1706577" y="1157902"/>
                    </a:lnTo>
                    <a:lnTo>
                      <a:pt x="1699170" y="1178016"/>
                    </a:lnTo>
                    <a:lnTo>
                      <a:pt x="1691764" y="1198130"/>
                    </a:lnTo>
                    <a:lnTo>
                      <a:pt x="1683565" y="1217980"/>
                    </a:lnTo>
                    <a:lnTo>
                      <a:pt x="1675101" y="1237565"/>
                    </a:lnTo>
                    <a:lnTo>
                      <a:pt x="1666108" y="1256886"/>
                    </a:lnTo>
                    <a:lnTo>
                      <a:pt x="1656585" y="1275941"/>
                    </a:lnTo>
                    <a:lnTo>
                      <a:pt x="1646534" y="1294733"/>
                    </a:lnTo>
                    <a:lnTo>
                      <a:pt x="1636219" y="1313259"/>
                    </a:lnTo>
                    <a:lnTo>
                      <a:pt x="1625639" y="1331521"/>
                    </a:lnTo>
                    <a:lnTo>
                      <a:pt x="1614265" y="1349253"/>
                    </a:lnTo>
                    <a:lnTo>
                      <a:pt x="1602627" y="1366986"/>
                    </a:lnTo>
                    <a:lnTo>
                      <a:pt x="1590724" y="1384453"/>
                    </a:lnTo>
                    <a:lnTo>
                      <a:pt x="1578292" y="1401392"/>
                    </a:lnTo>
                    <a:lnTo>
                      <a:pt x="1565596" y="1418066"/>
                    </a:lnTo>
                    <a:lnTo>
                      <a:pt x="1552371" y="1434475"/>
                    </a:lnTo>
                    <a:lnTo>
                      <a:pt x="1538881" y="1450619"/>
                    </a:lnTo>
                    <a:lnTo>
                      <a:pt x="1524863" y="1466234"/>
                    </a:lnTo>
                    <a:lnTo>
                      <a:pt x="1510315" y="1481585"/>
                    </a:lnTo>
                    <a:lnTo>
                      <a:pt x="1495503" y="1496671"/>
                    </a:lnTo>
                    <a:lnTo>
                      <a:pt x="1480426" y="1511492"/>
                    </a:lnTo>
                    <a:lnTo>
                      <a:pt x="1465085" y="1525784"/>
                    </a:lnTo>
                    <a:lnTo>
                      <a:pt x="1449479" y="1540075"/>
                    </a:lnTo>
                    <a:lnTo>
                      <a:pt x="1433609" y="1553573"/>
                    </a:lnTo>
                    <a:lnTo>
                      <a:pt x="1416945" y="1566542"/>
                    </a:lnTo>
                    <a:lnTo>
                      <a:pt x="1400282" y="1579510"/>
                    </a:lnTo>
                    <a:lnTo>
                      <a:pt x="1383353" y="1591949"/>
                    </a:lnTo>
                    <a:lnTo>
                      <a:pt x="1365896" y="1603859"/>
                    </a:lnTo>
                    <a:lnTo>
                      <a:pt x="1348439" y="1615505"/>
                    </a:lnTo>
                    <a:lnTo>
                      <a:pt x="1330453" y="1626885"/>
                    </a:lnTo>
                    <a:lnTo>
                      <a:pt x="1312202" y="1637472"/>
                    </a:lnTo>
                    <a:lnTo>
                      <a:pt x="1293687" y="1647793"/>
                    </a:lnTo>
                    <a:lnTo>
                      <a:pt x="1274907" y="1657851"/>
                    </a:lnTo>
                    <a:lnTo>
                      <a:pt x="1255863" y="1667379"/>
                    </a:lnTo>
                    <a:lnTo>
                      <a:pt x="1236818" y="1676377"/>
                    </a:lnTo>
                    <a:lnTo>
                      <a:pt x="1216981" y="1684846"/>
                    </a:lnTo>
                    <a:lnTo>
                      <a:pt x="1197407" y="1693051"/>
                    </a:lnTo>
                    <a:lnTo>
                      <a:pt x="1177305" y="1700726"/>
                    </a:lnTo>
                    <a:lnTo>
                      <a:pt x="1157203" y="1707607"/>
                    </a:lnTo>
                    <a:lnTo>
                      <a:pt x="1136572" y="1714753"/>
                    </a:lnTo>
                    <a:lnTo>
                      <a:pt x="1115940" y="1720576"/>
                    </a:lnTo>
                    <a:lnTo>
                      <a:pt x="1095045" y="1726134"/>
                    </a:lnTo>
                    <a:lnTo>
                      <a:pt x="1074149" y="1731427"/>
                    </a:lnTo>
                    <a:lnTo>
                      <a:pt x="1052724" y="1736191"/>
                    </a:lnTo>
                    <a:lnTo>
                      <a:pt x="1031299" y="1740426"/>
                    </a:lnTo>
                    <a:lnTo>
                      <a:pt x="1009610" y="1743866"/>
                    </a:lnTo>
                    <a:lnTo>
                      <a:pt x="987656" y="1747042"/>
                    </a:lnTo>
                    <a:lnTo>
                      <a:pt x="965702" y="1749424"/>
                    </a:lnTo>
                    <a:lnTo>
                      <a:pt x="943749" y="1751277"/>
                    </a:lnTo>
                    <a:lnTo>
                      <a:pt x="921266" y="1752865"/>
                    </a:lnTo>
                    <a:lnTo>
                      <a:pt x="899048" y="1753923"/>
                    </a:lnTo>
                    <a:lnTo>
                      <a:pt x="876300" y="1754188"/>
                    </a:lnTo>
                    <a:lnTo>
                      <a:pt x="853817" y="1753923"/>
                    </a:lnTo>
                    <a:lnTo>
                      <a:pt x="831335" y="1752865"/>
                    </a:lnTo>
                    <a:lnTo>
                      <a:pt x="809116" y="1751277"/>
                    </a:lnTo>
                    <a:lnTo>
                      <a:pt x="786898" y="1749424"/>
                    </a:lnTo>
                    <a:lnTo>
                      <a:pt x="764944" y="1747042"/>
                    </a:lnTo>
                    <a:lnTo>
                      <a:pt x="742990" y="1743866"/>
                    </a:lnTo>
                    <a:lnTo>
                      <a:pt x="721301" y="1740426"/>
                    </a:lnTo>
                    <a:lnTo>
                      <a:pt x="699876" y="1736191"/>
                    </a:lnTo>
                    <a:lnTo>
                      <a:pt x="678716" y="1731427"/>
                    </a:lnTo>
                    <a:lnTo>
                      <a:pt x="657820" y="1726134"/>
                    </a:lnTo>
                    <a:lnTo>
                      <a:pt x="636660" y="1720576"/>
                    </a:lnTo>
                    <a:lnTo>
                      <a:pt x="616028" y="1714753"/>
                    </a:lnTo>
                    <a:lnTo>
                      <a:pt x="595662" y="1707607"/>
                    </a:lnTo>
                    <a:lnTo>
                      <a:pt x="575295" y="1700726"/>
                    </a:lnTo>
                    <a:lnTo>
                      <a:pt x="555193" y="1693051"/>
                    </a:lnTo>
                    <a:lnTo>
                      <a:pt x="535619" y="1684846"/>
                    </a:lnTo>
                    <a:lnTo>
                      <a:pt x="516046" y="1676377"/>
                    </a:lnTo>
                    <a:lnTo>
                      <a:pt x="496737" y="1667379"/>
                    </a:lnTo>
                    <a:lnTo>
                      <a:pt x="477958" y="1657851"/>
                    </a:lnTo>
                    <a:lnTo>
                      <a:pt x="458913" y="1647793"/>
                    </a:lnTo>
                    <a:lnTo>
                      <a:pt x="440663" y="1637472"/>
                    </a:lnTo>
                    <a:lnTo>
                      <a:pt x="422412" y="1626885"/>
                    </a:lnTo>
                    <a:lnTo>
                      <a:pt x="404161" y="1615505"/>
                    </a:lnTo>
                    <a:lnTo>
                      <a:pt x="386704" y="1603859"/>
                    </a:lnTo>
                    <a:lnTo>
                      <a:pt x="369511" y="1591949"/>
                    </a:lnTo>
                    <a:lnTo>
                      <a:pt x="352318" y="1579510"/>
                    </a:lnTo>
                    <a:lnTo>
                      <a:pt x="335655" y="1566542"/>
                    </a:lnTo>
                    <a:lnTo>
                      <a:pt x="319255" y="1553573"/>
                    </a:lnTo>
                    <a:lnTo>
                      <a:pt x="303121" y="1540075"/>
                    </a:lnTo>
                    <a:lnTo>
                      <a:pt x="287251" y="1525784"/>
                    </a:lnTo>
                    <a:lnTo>
                      <a:pt x="271909" y="1511492"/>
                    </a:lnTo>
                    <a:lnTo>
                      <a:pt x="256833" y="1496671"/>
                    </a:lnTo>
                    <a:lnTo>
                      <a:pt x="242285" y="1481585"/>
                    </a:lnTo>
                    <a:lnTo>
                      <a:pt x="227737" y="1466234"/>
                    </a:lnTo>
                    <a:lnTo>
                      <a:pt x="213983" y="1450619"/>
                    </a:lnTo>
                    <a:lnTo>
                      <a:pt x="200229" y="1434475"/>
                    </a:lnTo>
                    <a:lnTo>
                      <a:pt x="187004" y="1418066"/>
                    </a:lnTo>
                    <a:lnTo>
                      <a:pt x="174308" y="1401392"/>
                    </a:lnTo>
                    <a:lnTo>
                      <a:pt x="161876" y="1384453"/>
                    </a:lnTo>
                    <a:lnTo>
                      <a:pt x="149709" y="1366986"/>
                    </a:lnTo>
                    <a:lnTo>
                      <a:pt x="138071" y="1349253"/>
                    </a:lnTo>
                    <a:lnTo>
                      <a:pt x="126961" y="1331521"/>
                    </a:lnTo>
                    <a:lnTo>
                      <a:pt x="116117" y="1313259"/>
                    </a:lnTo>
                    <a:lnTo>
                      <a:pt x="105801" y="1294733"/>
                    </a:lnTo>
                    <a:lnTo>
                      <a:pt x="95750" y="1275941"/>
                    </a:lnTo>
                    <a:lnTo>
                      <a:pt x="86492" y="1256886"/>
                    </a:lnTo>
                    <a:lnTo>
                      <a:pt x="77499" y="1237565"/>
                    </a:lnTo>
                    <a:lnTo>
                      <a:pt x="69035" y="1217980"/>
                    </a:lnTo>
                    <a:lnTo>
                      <a:pt x="60836" y="1198130"/>
                    </a:lnTo>
                    <a:lnTo>
                      <a:pt x="53165" y="1178016"/>
                    </a:lnTo>
                    <a:lnTo>
                      <a:pt x="46023" y="1157902"/>
                    </a:lnTo>
                    <a:lnTo>
                      <a:pt x="39411" y="1137523"/>
                    </a:lnTo>
                    <a:lnTo>
                      <a:pt x="33327" y="1116879"/>
                    </a:lnTo>
                    <a:lnTo>
                      <a:pt x="27508" y="1095970"/>
                    </a:lnTo>
                    <a:lnTo>
                      <a:pt x="22483" y="1075062"/>
                    </a:lnTo>
                    <a:lnTo>
                      <a:pt x="17721" y="1053624"/>
                    </a:lnTo>
                    <a:lnTo>
                      <a:pt x="13754" y="1031922"/>
                    </a:lnTo>
                    <a:lnTo>
                      <a:pt x="10051" y="1010220"/>
                    </a:lnTo>
                    <a:lnTo>
                      <a:pt x="6877" y="988782"/>
                    </a:lnTo>
                    <a:lnTo>
                      <a:pt x="4496" y="966550"/>
                    </a:lnTo>
                    <a:lnTo>
                      <a:pt x="2380" y="944583"/>
                    </a:lnTo>
                    <a:lnTo>
                      <a:pt x="1322" y="922351"/>
                    </a:lnTo>
                    <a:lnTo>
                      <a:pt x="264" y="899590"/>
                    </a:lnTo>
                    <a:lnTo>
                      <a:pt x="0" y="877094"/>
                    </a:lnTo>
                    <a:lnTo>
                      <a:pt x="264" y="854598"/>
                    </a:lnTo>
                    <a:lnTo>
                      <a:pt x="1322" y="831837"/>
                    </a:lnTo>
                    <a:lnTo>
                      <a:pt x="2380" y="809605"/>
                    </a:lnTo>
                    <a:lnTo>
                      <a:pt x="4496" y="787373"/>
                    </a:lnTo>
                    <a:lnTo>
                      <a:pt x="6877" y="765406"/>
                    </a:lnTo>
                    <a:lnTo>
                      <a:pt x="10051" y="743439"/>
                    </a:lnTo>
                    <a:lnTo>
                      <a:pt x="13754" y="721737"/>
                    </a:lnTo>
                    <a:lnTo>
                      <a:pt x="17721" y="700564"/>
                    </a:lnTo>
                    <a:lnTo>
                      <a:pt x="22483" y="679126"/>
                    </a:lnTo>
                    <a:lnTo>
                      <a:pt x="27508" y="658218"/>
                    </a:lnTo>
                    <a:lnTo>
                      <a:pt x="33327" y="637309"/>
                    </a:lnTo>
                    <a:lnTo>
                      <a:pt x="39411" y="616401"/>
                    </a:lnTo>
                    <a:lnTo>
                      <a:pt x="46023" y="596022"/>
                    </a:lnTo>
                    <a:lnTo>
                      <a:pt x="53165" y="575643"/>
                    </a:lnTo>
                    <a:lnTo>
                      <a:pt x="60836" y="555528"/>
                    </a:lnTo>
                    <a:lnTo>
                      <a:pt x="69035" y="535943"/>
                    </a:lnTo>
                    <a:lnTo>
                      <a:pt x="77499" y="516358"/>
                    </a:lnTo>
                    <a:lnTo>
                      <a:pt x="86492" y="497038"/>
                    </a:lnTo>
                    <a:lnTo>
                      <a:pt x="95750" y="478247"/>
                    </a:lnTo>
                    <a:lnTo>
                      <a:pt x="105801" y="459455"/>
                    </a:lnTo>
                    <a:lnTo>
                      <a:pt x="116117" y="440929"/>
                    </a:lnTo>
                    <a:lnTo>
                      <a:pt x="126961" y="422667"/>
                    </a:lnTo>
                    <a:lnTo>
                      <a:pt x="138071" y="404935"/>
                    </a:lnTo>
                    <a:lnTo>
                      <a:pt x="149709" y="386938"/>
                    </a:lnTo>
                    <a:lnTo>
                      <a:pt x="161876" y="369735"/>
                    </a:lnTo>
                    <a:lnTo>
                      <a:pt x="174308" y="352796"/>
                    </a:lnTo>
                    <a:lnTo>
                      <a:pt x="187004" y="335858"/>
                    </a:lnTo>
                    <a:lnTo>
                      <a:pt x="200229" y="319449"/>
                    </a:lnTo>
                    <a:lnTo>
                      <a:pt x="213983" y="303569"/>
                    </a:lnTo>
                    <a:lnTo>
                      <a:pt x="227737" y="287424"/>
                    </a:lnTo>
                    <a:lnTo>
                      <a:pt x="242285" y="272074"/>
                    </a:lnTo>
                    <a:lnTo>
                      <a:pt x="256833" y="257253"/>
                    </a:lnTo>
                    <a:lnTo>
                      <a:pt x="271909" y="242432"/>
                    </a:lnTo>
                    <a:lnTo>
                      <a:pt x="287251" y="228404"/>
                    </a:lnTo>
                    <a:lnTo>
                      <a:pt x="303121" y="214113"/>
                    </a:lnTo>
                    <a:lnTo>
                      <a:pt x="319255" y="200615"/>
                    </a:lnTo>
                    <a:lnTo>
                      <a:pt x="335655" y="187117"/>
                    </a:lnTo>
                    <a:lnTo>
                      <a:pt x="352318" y="174413"/>
                    </a:lnTo>
                    <a:lnTo>
                      <a:pt x="369511" y="162239"/>
                    </a:lnTo>
                    <a:lnTo>
                      <a:pt x="386704" y="149799"/>
                    </a:lnTo>
                    <a:lnTo>
                      <a:pt x="404161" y="138154"/>
                    </a:lnTo>
                    <a:lnTo>
                      <a:pt x="422412" y="127303"/>
                    </a:lnTo>
                    <a:lnTo>
                      <a:pt x="440663" y="116452"/>
                    </a:lnTo>
                    <a:lnTo>
                      <a:pt x="458913" y="105865"/>
                    </a:lnTo>
                    <a:lnTo>
                      <a:pt x="477958" y="96337"/>
                    </a:lnTo>
                    <a:lnTo>
                      <a:pt x="496737" y="86545"/>
                    </a:lnTo>
                    <a:lnTo>
                      <a:pt x="516046" y="77811"/>
                    </a:lnTo>
                    <a:lnTo>
                      <a:pt x="535619" y="69077"/>
                    </a:lnTo>
                    <a:lnTo>
                      <a:pt x="555193" y="60873"/>
                    </a:lnTo>
                    <a:lnTo>
                      <a:pt x="575295" y="53197"/>
                    </a:lnTo>
                    <a:lnTo>
                      <a:pt x="595662" y="46051"/>
                    </a:lnTo>
                    <a:lnTo>
                      <a:pt x="616028" y="39435"/>
                    </a:lnTo>
                    <a:lnTo>
                      <a:pt x="636660" y="33348"/>
                    </a:lnTo>
                    <a:lnTo>
                      <a:pt x="657820" y="27525"/>
                    </a:lnTo>
                    <a:lnTo>
                      <a:pt x="678716" y="22496"/>
                    </a:lnTo>
                    <a:lnTo>
                      <a:pt x="699876" y="17997"/>
                    </a:lnTo>
                    <a:lnTo>
                      <a:pt x="721301" y="13763"/>
                    </a:lnTo>
                    <a:lnTo>
                      <a:pt x="742990" y="10057"/>
                    </a:lnTo>
                    <a:lnTo>
                      <a:pt x="764944" y="7146"/>
                    </a:lnTo>
                    <a:lnTo>
                      <a:pt x="786898" y="4764"/>
                    </a:lnTo>
                    <a:lnTo>
                      <a:pt x="809116" y="2382"/>
                    </a:lnTo>
                    <a:lnTo>
                      <a:pt x="831335" y="1323"/>
                    </a:lnTo>
                    <a:lnTo>
                      <a:pt x="853817" y="265"/>
                    </a:lnTo>
                    <a:lnTo>
                      <a:pt x="8763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 sz="2000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文本框 60"/>
              <p:cNvSpPr txBox="1"/>
              <p:nvPr/>
            </p:nvSpPr>
            <p:spPr>
              <a:xfrm>
                <a:off x="4716874" y="3225885"/>
                <a:ext cx="15628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学习能力</a:t>
                </a: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8079085" y="2444377"/>
            <a:ext cx="1834926" cy="1997677"/>
            <a:chOff x="7567273" y="3027509"/>
            <a:chExt cx="1834926" cy="1997677"/>
          </a:xfrm>
        </p:grpSpPr>
        <p:sp>
          <p:nvSpPr>
            <p:cNvPr id="44" name="任意多边形 43"/>
            <p:cNvSpPr/>
            <p:nvPr/>
          </p:nvSpPr>
          <p:spPr>
            <a:xfrm>
              <a:off x="7567273" y="3027509"/>
              <a:ext cx="1834926" cy="1997677"/>
            </a:xfrm>
            <a:custGeom>
              <a:avLst/>
              <a:gdLst>
                <a:gd name="connsiteX0" fmla="*/ 917463 w 1834926"/>
                <a:gd name="connsiteY0" fmla="*/ 0 h 1997677"/>
                <a:gd name="connsiteX1" fmla="*/ 1834926 w 1834926"/>
                <a:gd name="connsiteY1" fmla="*/ 917463 h 1997677"/>
                <a:gd name="connsiteX2" fmla="*/ 1102364 w 1834926"/>
                <a:gd name="connsiteY2" fmla="*/ 1816287 h 1997677"/>
                <a:gd name="connsiteX3" fmla="*/ 1016983 w 1834926"/>
                <a:gd name="connsiteY3" fmla="*/ 1829317 h 1997677"/>
                <a:gd name="connsiteX4" fmla="*/ 930925 w 1834926"/>
                <a:gd name="connsiteY4" fmla="*/ 1997677 h 1997677"/>
                <a:gd name="connsiteX5" fmla="*/ 850447 w 1834926"/>
                <a:gd name="connsiteY5" fmla="*/ 1831542 h 1997677"/>
                <a:gd name="connsiteX6" fmla="*/ 823658 w 1834926"/>
                <a:gd name="connsiteY6" fmla="*/ 1830189 h 1997677"/>
                <a:gd name="connsiteX7" fmla="*/ 0 w 1834926"/>
                <a:gd name="connsiteY7" fmla="*/ 917463 h 1997677"/>
                <a:gd name="connsiteX8" fmla="*/ 917463 w 1834926"/>
                <a:gd name="connsiteY8" fmla="*/ 0 h 1997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4926" h="1997677">
                  <a:moveTo>
                    <a:pt x="917463" y="0"/>
                  </a:moveTo>
                  <a:cubicBezTo>
                    <a:pt x="1424164" y="0"/>
                    <a:pt x="1834926" y="410762"/>
                    <a:pt x="1834926" y="917463"/>
                  </a:cubicBezTo>
                  <a:cubicBezTo>
                    <a:pt x="1834926" y="1360827"/>
                    <a:pt x="1520436" y="1730737"/>
                    <a:pt x="1102364" y="1816287"/>
                  </a:cubicBezTo>
                  <a:lnTo>
                    <a:pt x="1016983" y="1829317"/>
                  </a:lnTo>
                  <a:lnTo>
                    <a:pt x="930925" y="1997677"/>
                  </a:lnTo>
                  <a:lnTo>
                    <a:pt x="850447" y="1831542"/>
                  </a:lnTo>
                  <a:lnTo>
                    <a:pt x="823658" y="1830189"/>
                  </a:lnTo>
                  <a:cubicBezTo>
                    <a:pt x="361022" y="1783206"/>
                    <a:pt x="0" y="1392495"/>
                    <a:pt x="0" y="917463"/>
                  </a:cubicBezTo>
                  <a:cubicBezTo>
                    <a:pt x="0" y="410762"/>
                    <a:pt x="410762" y="0"/>
                    <a:pt x="917463" y="0"/>
                  </a:cubicBezTo>
                  <a:close/>
                </a:path>
              </a:pathLst>
            </a:custGeom>
            <a:solidFill>
              <a:srgbClr val="36475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KSO_Shape"/>
            <p:cNvSpPr/>
            <p:nvPr/>
          </p:nvSpPr>
          <p:spPr bwMode="auto">
            <a:xfrm>
              <a:off x="8272488" y="3431336"/>
              <a:ext cx="520284" cy="433570"/>
            </a:xfrm>
            <a:custGeom>
              <a:avLst/>
              <a:gdLst>
                <a:gd name="T0" fmla="*/ 2147483646 w 282"/>
                <a:gd name="T1" fmla="*/ 2147483646 h 235"/>
                <a:gd name="T2" fmla="*/ 2147483646 w 282"/>
                <a:gd name="T3" fmla="*/ 2147483646 h 235"/>
                <a:gd name="T4" fmla="*/ 2147483646 w 282"/>
                <a:gd name="T5" fmla="*/ 2147483646 h 235"/>
                <a:gd name="T6" fmla="*/ 2147483646 w 282"/>
                <a:gd name="T7" fmla="*/ 2147483646 h 235"/>
                <a:gd name="T8" fmla="*/ 2147483646 w 282"/>
                <a:gd name="T9" fmla="*/ 2147483646 h 235"/>
                <a:gd name="T10" fmla="*/ 2147483646 w 282"/>
                <a:gd name="T11" fmla="*/ 2147483646 h 235"/>
                <a:gd name="T12" fmla="*/ 2147483646 w 282"/>
                <a:gd name="T13" fmla="*/ 2147483646 h 235"/>
                <a:gd name="T14" fmla="*/ 2147483646 w 282"/>
                <a:gd name="T15" fmla="*/ 2147483646 h 235"/>
                <a:gd name="T16" fmla="*/ 2147483646 w 282"/>
                <a:gd name="T17" fmla="*/ 2147483646 h 235"/>
                <a:gd name="T18" fmla="*/ 2147483646 w 282"/>
                <a:gd name="T19" fmla="*/ 2147483646 h 235"/>
                <a:gd name="T20" fmla="*/ 2147483646 w 282"/>
                <a:gd name="T21" fmla="*/ 2147483646 h 235"/>
                <a:gd name="T22" fmla="*/ 2147483646 w 282"/>
                <a:gd name="T23" fmla="*/ 2147483646 h 235"/>
                <a:gd name="T24" fmla="*/ 2147483646 w 282"/>
                <a:gd name="T25" fmla="*/ 2147483646 h 235"/>
                <a:gd name="T26" fmla="*/ 2147483646 w 282"/>
                <a:gd name="T27" fmla="*/ 2147483646 h 235"/>
                <a:gd name="T28" fmla="*/ 2147483646 w 282"/>
                <a:gd name="T29" fmla="*/ 2147483646 h 235"/>
                <a:gd name="T30" fmla="*/ 2147483646 w 282"/>
                <a:gd name="T31" fmla="*/ 2147483646 h 235"/>
                <a:gd name="T32" fmla="*/ 2147483646 w 282"/>
                <a:gd name="T33" fmla="*/ 2147483646 h 235"/>
                <a:gd name="T34" fmla="*/ 2147483646 w 282"/>
                <a:gd name="T35" fmla="*/ 2147483646 h 235"/>
                <a:gd name="T36" fmla="*/ 2147483646 w 282"/>
                <a:gd name="T37" fmla="*/ 2147483646 h 235"/>
                <a:gd name="T38" fmla="*/ 2147483646 w 282"/>
                <a:gd name="T39" fmla="*/ 2147483646 h 235"/>
                <a:gd name="T40" fmla="*/ 2147483646 w 282"/>
                <a:gd name="T41" fmla="*/ 2147483646 h 235"/>
                <a:gd name="T42" fmla="*/ 2147483646 w 282"/>
                <a:gd name="T43" fmla="*/ 2147483646 h 235"/>
                <a:gd name="T44" fmla="*/ 2147483646 w 282"/>
                <a:gd name="T45" fmla="*/ 2147483646 h 235"/>
                <a:gd name="T46" fmla="*/ 2147483646 w 282"/>
                <a:gd name="T47" fmla="*/ 2147483646 h 235"/>
                <a:gd name="T48" fmla="*/ 2147483646 w 282"/>
                <a:gd name="T49" fmla="*/ 2147483646 h 235"/>
                <a:gd name="T50" fmla="*/ 2147483646 w 282"/>
                <a:gd name="T51" fmla="*/ 2147483646 h 235"/>
                <a:gd name="T52" fmla="*/ 2147483646 w 282"/>
                <a:gd name="T53" fmla="*/ 2147483646 h 235"/>
                <a:gd name="T54" fmla="*/ 2147483646 w 282"/>
                <a:gd name="T55" fmla="*/ 2147483646 h 235"/>
                <a:gd name="T56" fmla="*/ 2147483646 w 282"/>
                <a:gd name="T57" fmla="*/ 2147483646 h 235"/>
                <a:gd name="T58" fmla="*/ 2147483646 w 282"/>
                <a:gd name="T59" fmla="*/ 2147483646 h 235"/>
                <a:gd name="T60" fmla="*/ 2147483646 w 282"/>
                <a:gd name="T61" fmla="*/ 2147483646 h 235"/>
                <a:gd name="T62" fmla="*/ 2147483646 w 282"/>
                <a:gd name="T63" fmla="*/ 2147483646 h 235"/>
                <a:gd name="T64" fmla="*/ 2147483646 w 282"/>
                <a:gd name="T65" fmla="*/ 2147483646 h 235"/>
                <a:gd name="T66" fmla="*/ 2147483646 w 282"/>
                <a:gd name="T67" fmla="*/ 2147483646 h 235"/>
                <a:gd name="T68" fmla="*/ 2147483646 w 282"/>
                <a:gd name="T69" fmla="*/ 2147483646 h 235"/>
                <a:gd name="T70" fmla="*/ 2147483646 w 282"/>
                <a:gd name="T71" fmla="*/ 2147483646 h 235"/>
                <a:gd name="T72" fmla="*/ 2147483646 w 282"/>
                <a:gd name="T73" fmla="*/ 2147483646 h 235"/>
                <a:gd name="T74" fmla="*/ 2147483646 w 282"/>
                <a:gd name="T75" fmla="*/ 2147483646 h 235"/>
                <a:gd name="T76" fmla="*/ 2147483646 w 282"/>
                <a:gd name="T77" fmla="*/ 2147483646 h 235"/>
                <a:gd name="T78" fmla="*/ 2147483646 w 282"/>
                <a:gd name="T79" fmla="*/ 2147483646 h 235"/>
                <a:gd name="T80" fmla="*/ 2147483646 w 282"/>
                <a:gd name="T81" fmla="*/ 2147483646 h 235"/>
                <a:gd name="T82" fmla="*/ 2147483646 w 282"/>
                <a:gd name="T83" fmla="*/ 2147483646 h 235"/>
                <a:gd name="T84" fmla="*/ 2147483646 w 282"/>
                <a:gd name="T85" fmla="*/ 2147483646 h 235"/>
                <a:gd name="T86" fmla="*/ 2147483646 w 282"/>
                <a:gd name="T87" fmla="*/ 2147483646 h 235"/>
                <a:gd name="T88" fmla="*/ 2147483646 w 282"/>
                <a:gd name="T89" fmla="*/ 2147483646 h 235"/>
                <a:gd name="T90" fmla="*/ 2147483646 w 282"/>
                <a:gd name="T91" fmla="*/ 2147483646 h 235"/>
                <a:gd name="T92" fmla="*/ 2147483646 w 282"/>
                <a:gd name="T93" fmla="*/ 2147483646 h 235"/>
                <a:gd name="T94" fmla="*/ 2147483646 w 282"/>
                <a:gd name="T95" fmla="*/ 2147483646 h 235"/>
                <a:gd name="T96" fmla="*/ 2147483646 w 282"/>
                <a:gd name="T97" fmla="*/ 2147483646 h 235"/>
                <a:gd name="T98" fmla="*/ 2147483646 w 282"/>
                <a:gd name="T99" fmla="*/ 2147483646 h 235"/>
                <a:gd name="T100" fmla="*/ 2147483646 w 282"/>
                <a:gd name="T101" fmla="*/ 2147483646 h 235"/>
                <a:gd name="T102" fmla="*/ 0 w 282"/>
                <a:gd name="T103" fmla="*/ 2147483646 h 235"/>
                <a:gd name="T104" fmla="*/ 0 w 282"/>
                <a:gd name="T105" fmla="*/ 2147483646 h 235"/>
                <a:gd name="T106" fmla="*/ 2147483646 w 282"/>
                <a:gd name="T107" fmla="*/ 2147483646 h 235"/>
                <a:gd name="T108" fmla="*/ 2147483646 w 282"/>
                <a:gd name="T109" fmla="*/ 2147483646 h 235"/>
                <a:gd name="T110" fmla="*/ 2147483646 w 282"/>
                <a:gd name="T111" fmla="*/ 2147483646 h 235"/>
                <a:gd name="T112" fmla="*/ 2147483646 w 282"/>
                <a:gd name="T113" fmla="*/ 2147483646 h 235"/>
                <a:gd name="T114" fmla="*/ 2147483646 w 282"/>
                <a:gd name="T115" fmla="*/ 2147483646 h 235"/>
                <a:gd name="T116" fmla="*/ 2147483646 w 282"/>
                <a:gd name="T117" fmla="*/ 2147483646 h 235"/>
                <a:gd name="T118" fmla="*/ 2147483646 w 282"/>
                <a:gd name="T119" fmla="*/ 2147483646 h 235"/>
                <a:gd name="T120" fmla="*/ 2147483646 w 282"/>
                <a:gd name="T121" fmla="*/ 2147483646 h 235"/>
                <a:gd name="T122" fmla="*/ 2147483646 w 282"/>
                <a:gd name="T123" fmla="*/ 2147483646 h 2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82" h="235">
                  <a:moveTo>
                    <a:pt x="28" y="131"/>
                  </a:moveTo>
                  <a:cubicBezTo>
                    <a:pt x="28" y="53"/>
                    <a:pt x="28" y="53"/>
                    <a:pt x="28" y="53"/>
                  </a:cubicBezTo>
                  <a:cubicBezTo>
                    <a:pt x="28" y="44"/>
                    <a:pt x="36" y="36"/>
                    <a:pt x="46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36" y="148"/>
                    <a:pt x="28" y="140"/>
                    <a:pt x="28" y="131"/>
                  </a:cubicBezTo>
                  <a:close/>
                  <a:moveTo>
                    <a:pt x="214" y="131"/>
                  </a:moveTo>
                  <a:cubicBezTo>
                    <a:pt x="214" y="53"/>
                    <a:pt x="214" y="53"/>
                    <a:pt x="214" y="53"/>
                  </a:cubicBezTo>
                  <a:cubicBezTo>
                    <a:pt x="214" y="44"/>
                    <a:pt x="207" y="36"/>
                    <a:pt x="197" y="36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97" y="148"/>
                    <a:pt x="197" y="148"/>
                    <a:pt x="197" y="148"/>
                  </a:cubicBezTo>
                  <a:cubicBezTo>
                    <a:pt x="207" y="148"/>
                    <a:pt x="214" y="140"/>
                    <a:pt x="214" y="131"/>
                  </a:cubicBezTo>
                  <a:close/>
                  <a:moveTo>
                    <a:pt x="154" y="36"/>
                  </a:moveTo>
                  <a:cubicBezTo>
                    <a:pt x="152" y="21"/>
                    <a:pt x="143" y="13"/>
                    <a:pt x="131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00" y="13"/>
                    <a:pt x="91" y="21"/>
                    <a:pt x="89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166" y="148"/>
                    <a:pt x="166" y="148"/>
                    <a:pt x="166" y="148"/>
                  </a:cubicBezTo>
                  <a:cubicBezTo>
                    <a:pt x="166" y="36"/>
                    <a:pt x="166" y="36"/>
                    <a:pt x="166" y="36"/>
                  </a:cubicBezTo>
                  <a:lnTo>
                    <a:pt x="154" y="36"/>
                  </a:lnTo>
                  <a:close/>
                  <a:moveTo>
                    <a:pt x="101" y="36"/>
                  </a:moveTo>
                  <a:cubicBezTo>
                    <a:pt x="102" y="23"/>
                    <a:pt x="110" y="23"/>
                    <a:pt x="112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7" y="23"/>
                    <a:pt x="141" y="27"/>
                    <a:pt x="142" y="36"/>
                  </a:cubicBezTo>
                  <a:lnTo>
                    <a:pt x="101" y="36"/>
                  </a:lnTo>
                  <a:close/>
                  <a:moveTo>
                    <a:pt x="42" y="187"/>
                  </a:moveTo>
                  <a:cubicBezTo>
                    <a:pt x="28" y="187"/>
                    <a:pt x="17" y="198"/>
                    <a:pt x="17" y="211"/>
                  </a:cubicBezTo>
                  <a:cubicBezTo>
                    <a:pt x="17" y="224"/>
                    <a:pt x="28" y="235"/>
                    <a:pt x="42" y="235"/>
                  </a:cubicBezTo>
                  <a:cubicBezTo>
                    <a:pt x="55" y="235"/>
                    <a:pt x="66" y="224"/>
                    <a:pt x="66" y="211"/>
                  </a:cubicBezTo>
                  <a:cubicBezTo>
                    <a:pt x="66" y="198"/>
                    <a:pt x="55" y="187"/>
                    <a:pt x="42" y="187"/>
                  </a:cubicBezTo>
                  <a:close/>
                  <a:moveTo>
                    <a:pt x="42" y="224"/>
                  </a:moveTo>
                  <a:cubicBezTo>
                    <a:pt x="34" y="224"/>
                    <a:pt x="29" y="218"/>
                    <a:pt x="29" y="211"/>
                  </a:cubicBezTo>
                  <a:cubicBezTo>
                    <a:pt x="29" y="204"/>
                    <a:pt x="34" y="198"/>
                    <a:pt x="42" y="198"/>
                  </a:cubicBezTo>
                  <a:cubicBezTo>
                    <a:pt x="49" y="198"/>
                    <a:pt x="54" y="204"/>
                    <a:pt x="54" y="211"/>
                  </a:cubicBezTo>
                  <a:cubicBezTo>
                    <a:pt x="54" y="218"/>
                    <a:pt x="49" y="224"/>
                    <a:pt x="42" y="224"/>
                  </a:cubicBezTo>
                  <a:close/>
                  <a:moveTo>
                    <a:pt x="202" y="187"/>
                  </a:moveTo>
                  <a:cubicBezTo>
                    <a:pt x="188" y="187"/>
                    <a:pt x="177" y="198"/>
                    <a:pt x="177" y="211"/>
                  </a:cubicBezTo>
                  <a:cubicBezTo>
                    <a:pt x="177" y="224"/>
                    <a:pt x="188" y="235"/>
                    <a:pt x="202" y="235"/>
                  </a:cubicBezTo>
                  <a:cubicBezTo>
                    <a:pt x="215" y="235"/>
                    <a:pt x="226" y="224"/>
                    <a:pt x="226" y="211"/>
                  </a:cubicBezTo>
                  <a:cubicBezTo>
                    <a:pt x="226" y="198"/>
                    <a:pt x="215" y="187"/>
                    <a:pt x="202" y="187"/>
                  </a:cubicBezTo>
                  <a:close/>
                  <a:moveTo>
                    <a:pt x="202" y="224"/>
                  </a:moveTo>
                  <a:cubicBezTo>
                    <a:pt x="194" y="224"/>
                    <a:pt x="189" y="218"/>
                    <a:pt x="189" y="211"/>
                  </a:cubicBezTo>
                  <a:cubicBezTo>
                    <a:pt x="189" y="204"/>
                    <a:pt x="194" y="198"/>
                    <a:pt x="202" y="198"/>
                  </a:cubicBezTo>
                  <a:cubicBezTo>
                    <a:pt x="209" y="198"/>
                    <a:pt x="214" y="204"/>
                    <a:pt x="214" y="211"/>
                  </a:cubicBezTo>
                  <a:cubicBezTo>
                    <a:pt x="214" y="218"/>
                    <a:pt x="209" y="224"/>
                    <a:pt x="202" y="224"/>
                  </a:cubicBezTo>
                  <a:close/>
                  <a:moveTo>
                    <a:pt x="275" y="20"/>
                  </a:moveTo>
                  <a:cubicBezTo>
                    <a:pt x="246" y="36"/>
                    <a:pt x="246" y="36"/>
                    <a:pt x="246" y="36"/>
                  </a:cubicBezTo>
                  <a:cubicBezTo>
                    <a:pt x="246" y="179"/>
                    <a:pt x="246" y="179"/>
                    <a:pt x="246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9" y="140"/>
                    <a:pt x="19" y="140"/>
                    <a:pt x="19" y="140"/>
                  </a:cubicBezTo>
                  <a:cubicBezTo>
                    <a:pt x="19" y="160"/>
                    <a:pt x="19" y="160"/>
                    <a:pt x="19" y="160"/>
                  </a:cubicBezTo>
                  <a:cubicBezTo>
                    <a:pt x="226" y="160"/>
                    <a:pt x="226" y="160"/>
                    <a:pt x="226" y="160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26" y="31"/>
                    <a:pt x="226" y="30"/>
                    <a:pt x="226" y="29"/>
                  </a:cubicBezTo>
                  <a:cubicBezTo>
                    <a:pt x="227" y="26"/>
                    <a:pt x="228" y="23"/>
                    <a:pt x="231" y="22"/>
                  </a:cubicBezTo>
                  <a:cubicBezTo>
                    <a:pt x="266" y="3"/>
                    <a:pt x="266" y="3"/>
                    <a:pt x="266" y="3"/>
                  </a:cubicBezTo>
                  <a:cubicBezTo>
                    <a:pt x="271" y="0"/>
                    <a:pt x="277" y="2"/>
                    <a:pt x="279" y="7"/>
                  </a:cubicBezTo>
                  <a:cubicBezTo>
                    <a:pt x="282" y="12"/>
                    <a:pt x="280" y="17"/>
                    <a:pt x="275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63"/>
            <p:cNvSpPr txBox="1"/>
            <p:nvPr/>
          </p:nvSpPr>
          <p:spPr>
            <a:xfrm>
              <a:off x="7925165" y="3989043"/>
              <a:ext cx="14770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感召能力</a:t>
              </a:r>
            </a:p>
          </p:txBody>
        </p:sp>
      </p:grpSp>
      <p:sp>
        <p:nvSpPr>
          <p:cNvPr id="47" name="矩形 46"/>
          <p:cNvSpPr/>
          <p:nvPr/>
        </p:nvSpPr>
        <p:spPr>
          <a:xfrm>
            <a:off x="2281163" y="4736640"/>
            <a:ext cx="1849962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48" name="矩形 47"/>
          <p:cNvSpPr/>
          <p:nvPr/>
        </p:nvSpPr>
        <p:spPr>
          <a:xfrm>
            <a:off x="4319633" y="4695644"/>
            <a:ext cx="1849962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49" name="矩形 48"/>
          <p:cNvSpPr/>
          <p:nvPr/>
        </p:nvSpPr>
        <p:spPr>
          <a:xfrm>
            <a:off x="6313611" y="4695644"/>
            <a:ext cx="1849962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50" name="矩形 49"/>
          <p:cNvSpPr/>
          <p:nvPr/>
        </p:nvSpPr>
        <p:spPr>
          <a:xfrm>
            <a:off x="8136057" y="4695644"/>
            <a:ext cx="1849962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5674651" y="83975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领导力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 believe in myself</a:t>
            </a:r>
            <a:endParaRPr lang="zh-CN" altLang="en-US" dirty="0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7" grpId="0"/>
      <p:bldP spid="48" grpId="0"/>
      <p:bldP spid="49" grpId="0"/>
      <p:bldP spid="50" grpId="0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799641" y="2194739"/>
            <a:ext cx="6120680" cy="3682533"/>
            <a:chOff x="3022028" y="1587732"/>
            <a:chExt cx="6120680" cy="3682533"/>
          </a:xfrm>
        </p:grpSpPr>
        <p:pic>
          <p:nvPicPr>
            <p:cNvPr id="24" name="Picture 2" descr="C:\Users\Administrator\Desktop\ppt展示模板-8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028" y="1587732"/>
              <a:ext cx="6120680" cy="36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矩形 24"/>
            <p:cNvSpPr/>
            <p:nvPr/>
          </p:nvSpPr>
          <p:spPr>
            <a:xfrm>
              <a:off x="3937348" y="2060861"/>
              <a:ext cx="4320480" cy="2376251"/>
            </a:xfrm>
            <a:prstGeom prst="rect">
              <a:avLst/>
            </a:prstGeom>
            <a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2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2911" t="-6812" r="-2911" b="-6812"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燕尾形 25"/>
          <p:cNvSpPr/>
          <p:nvPr/>
        </p:nvSpPr>
        <p:spPr>
          <a:xfrm rot="5400000">
            <a:off x="7033691" y="2424076"/>
            <a:ext cx="360040" cy="576064"/>
          </a:xfrm>
          <a:prstGeom prst="chevron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7213711" y="3000140"/>
            <a:ext cx="36364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7550709" y="1979556"/>
            <a:ext cx="1338810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制度执行力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7537747" y="2318742"/>
            <a:ext cx="331236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制度的实施取决于制度执行力，公司利益和文化得失在于执行力。</a:t>
            </a:r>
          </a:p>
        </p:txBody>
      </p:sp>
      <p:sp>
        <p:nvSpPr>
          <p:cNvPr id="30" name="燕尾形 29"/>
          <p:cNvSpPr/>
          <p:nvPr/>
        </p:nvSpPr>
        <p:spPr>
          <a:xfrm rot="5400000">
            <a:off x="7033691" y="3792228"/>
            <a:ext cx="360040" cy="576064"/>
          </a:xfrm>
          <a:prstGeom prst="chevron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7213711" y="4368292"/>
            <a:ext cx="36364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7550709" y="3347708"/>
            <a:ext cx="1338810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应急执行力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7537747" y="3686894"/>
            <a:ext cx="331236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临危不乱，遇事不急的心态能够在稍纵即逝的时机取得更大的成果。</a:t>
            </a:r>
          </a:p>
        </p:txBody>
      </p:sp>
      <p:sp>
        <p:nvSpPr>
          <p:cNvPr id="34" name="燕尾形 33"/>
          <p:cNvSpPr/>
          <p:nvPr/>
        </p:nvSpPr>
        <p:spPr>
          <a:xfrm rot="5400000">
            <a:off x="7033691" y="5232388"/>
            <a:ext cx="360040" cy="576064"/>
          </a:xfrm>
          <a:prstGeom prst="chevron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7213711" y="5808452"/>
            <a:ext cx="36364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7550709" y="4787868"/>
            <a:ext cx="1338810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战略执行力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7537747" y="5127054"/>
            <a:ext cx="331236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通过一套有组织系统的规章制度和战略目标，可以更快的实现梦想。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674651" y="83975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执行力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 believe in myself</a:t>
            </a:r>
            <a:endParaRPr lang="zh-CN" altLang="en-US" dirty="0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29" grpId="0"/>
      <p:bldP spid="30" grpId="0" animBg="1"/>
      <p:bldP spid="32" grpId="0"/>
      <p:bldP spid="33" grpId="0"/>
      <p:bldP spid="34" grpId="0" animBg="1"/>
      <p:bldP spid="36" grpId="0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组合 91"/>
          <p:cNvGrpSpPr/>
          <p:nvPr/>
        </p:nvGrpSpPr>
        <p:grpSpPr>
          <a:xfrm>
            <a:off x="2998462" y="2325279"/>
            <a:ext cx="1868593" cy="1866715"/>
            <a:chOff x="5305425" y="2638424"/>
            <a:chExt cx="1579563" cy="1577975"/>
          </a:xfrm>
          <a:solidFill>
            <a:srgbClr val="000000">
              <a:alpha val="60000"/>
            </a:srgbClr>
          </a:solidFill>
        </p:grpSpPr>
        <p:sp>
          <p:nvSpPr>
            <p:cNvPr id="93" name="Freeform 6"/>
            <p:cNvSpPr>
              <a:spLocks noEditPoints="1"/>
            </p:cNvSpPr>
            <p:nvPr/>
          </p:nvSpPr>
          <p:spPr bwMode="auto">
            <a:xfrm>
              <a:off x="5305425" y="2638424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202A36">
                <a:alpha val="8902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4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4098235" y="3478206"/>
            <a:ext cx="2345601" cy="2341845"/>
            <a:chOff x="5102225" y="2441575"/>
            <a:chExt cx="1982788" cy="1979613"/>
          </a:xfrm>
          <a:solidFill>
            <a:srgbClr val="000000">
              <a:alpha val="60000"/>
            </a:srgbClr>
          </a:solidFill>
        </p:grpSpPr>
        <p:sp>
          <p:nvSpPr>
            <p:cNvPr id="96" name="Freeform 12"/>
            <p:cNvSpPr>
              <a:spLocks noEditPoints="1"/>
            </p:cNvSpPr>
            <p:nvPr/>
          </p:nvSpPr>
          <p:spPr bwMode="auto">
            <a:xfrm>
              <a:off x="5102225" y="2441575"/>
              <a:ext cx="1982788" cy="1979613"/>
            </a:xfrm>
            <a:custGeom>
              <a:avLst/>
              <a:gdLst>
                <a:gd name="T0" fmla="*/ 529 w 529"/>
                <a:gd name="T1" fmla="*/ 283 h 528"/>
                <a:gd name="T2" fmla="*/ 506 w 529"/>
                <a:gd name="T3" fmla="*/ 241 h 528"/>
                <a:gd name="T4" fmla="*/ 479 w 529"/>
                <a:gd name="T5" fmla="*/ 200 h 528"/>
                <a:gd name="T6" fmla="*/ 516 w 529"/>
                <a:gd name="T7" fmla="*/ 180 h 528"/>
                <a:gd name="T8" fmla="*/ 479 w 529"/>
                <a:gd name="T9" fmla="*/ 151 h 528"/>
                <a:gd name="T10" fmla="*/ 438 w 529"/>
                <a:gd name="T11" fmla="*/ 123 h 528"/>
                <a:gd name="T12" fmla="*/ 465 w 529"/>
                <a:gd name="T13" fmla="*/ 90 h 528"/>
                <a:gd name="T14" fmla="*/ 420 w 529"/>
                <a:gd name="T15" fmla="*/ 77 h 528"/>
                <a:gd name="T16" fmla="*/ 371 w 529"/>
                <a:gd name="T17" fmla="*/ 67 h 528"/>
                <a:gd name="T18" fmla="*/ 383 w 529"/>
                <a:gd name="T19" fmla="*/ 27 h 528"/>
                <a:gd name="T20" fmla="*/ 336 w 529"/>
                <a:gd name="T21" fmla="*/ 32 h 528"/>
                <a:gd name="T22" fmla="*/ 288 w 529"/>
                <a:gd name="T23" fmla="*/ 42 h 528"/>
                <a:gd name="T24" fmla="*/ 284 w 529"/>
                <a:gd name="T25" fmla="*/ 0 h 528"/>
                <a:gd name="T26" fmla="*/ 242 w 529"/>
                <a:gd name="T27" fmla="*/ 23 h 528"/>
                <a:gd name="T28" fmla="*/ 201 w 529"/>
                <a:gd name="T29" fmla="*/ 50 h 528"/>
                <a:gd name="T30" fmla="*/ 181 w 529"/>
                <a:gd name="T31" fmla="*/ 13 h 528"/>
                <a:gd name="T32" fmla="*/ 152 w 529"/>
                <a:gd name="T33" fmla="*/ 50 h 528"/>
                <a:gd name="T34" fmla="*/ 124 w 529"/>
                <a:gd name="T35" fmla="*/ 91 h 528"/>
                <a:gd name="T36" fmla="*/ 91 w 529"/>
                <a:gd name="T37" fmla="*/ 64 h 528"/>
                <a:gd name="T38" fmla="*/ 78 w 529"/>
                <a:gd name="T39" fmla="*/ 109 h 528"/>
                <a:gd name="T40" fmla="*/ 68 w 529"/>
                <a:gd name="T41" fmla="*/ 158 h 528"/>
                <a:gd name="T42" fmla="*/ 28 w 529"/>
                <a:gd name="T43" fmla="*/ 145 h 528"/>
                <a:gd name="T44" fmla="*/ 33 w 529"/>
                <a:gd name="T45" fmla="*/ 193 h 528"/>
                <a:gd name="T46" fmla="*/ 42 w 529"/>
                <a:gd name="T47" fmla="*/ 241 h 528"/>
                <a:gd name="T48" fmla="*/ 0 w 529"/>
                <a:gd name="T49" fmla="*/ 245 h 528"/>
                <a:gd name="T50" fmla="*/ 24 w 529"/>
                <a:gd name="T51" fmla="*/ 287 h 528"/>
                <a:gd name="T52" fmla="*/ 51 w 529"/>
                <a:gd name="T53" fmla="*/ 328 h 528"/>
                <a:gd name="T54" fmla="*/ 13 w 529"/>
                <a:gd name="T55" fmla="*/ 348 h 528"/>
                <a:gd name="T56" fmla="*/ 51 w 529"/>
                <a:gd name="T57" fmla="*/ 377 h 528"/>
                <a:gd name="T58" fmla="*/ 92 w 529"/>
                <a:gd name="T59" fmla="*/ 405 h 528"/>
                <a:gd name="T60" fmla="*/ 65 w 529"/>
                <a:gd name="T61" fmla="*/ 438 h 528"/>
                <a:gd name="T62" fmla="*/ 110 w 529"/>
                <a:gd name="T63" fmla="*/ 451 h 528"/>
                <a:gd name="T64" fmla="*/ 159 w 529"/>
                <a:gd name="T65" fmla="*/ 461 h 528"/>
                <a:gd name="T66" fmla="*/ 146 w 529"/>
                <a:gd name="T67" fmla="*/ 501 h 528"/>
                <a:gd name="T68" fmla="*/ 193 w 529"/>
                <a:gd name="T69" fmla="*/ 496 h 528"/>
                <a:gd name="T70" fmla="*/ 242 w 529"/>
                <a:gd name="T71" fmla="*/ 486 h 528"/>
                <a:gd name="T72" fmla="*/ 246 w 529"/>
                <a:gd name="T73" fmla="*/ 528 h 528"/>
                <a:gd name="T74" fmla="*/ 288 w 529"/>
                <a:gd name="T75" fmla="*/ 505 h 528"/>
                <a:gd name="T76" fmla="*/ 329 w 529"/>
                <a:gd name="T77" fmla="*/ 478 h 528"/>
                <a:gd name="T78" fmla="*/ 349 w 529"/>
                <a:gd name="T79" fmla="*/ 516 h 528"/>
                <a:gd name="T80" fmla="*/ 378 w 529"/>
                <a:gd name="T81" fmla="*/ 478 h 528"/>
                <a:gd name="T82" fmla="*/ 406 w 529"/>
                <a:gd name="T83" fmla="*/ 437 h 528"/>
                <a:gd name="T84" fmla="*/ 439 w 529"/>
                <a:gd name="T85" fmla="*/ 464 h 528"/>
                <a:gd name="T86" fmla="*/ 452 w 529"/>
                <a:gd name="T87" fmla="*/ 419 h 528"/>
                <a:gd name="T88" fmla="*/ 462 w 529"/>
                <a:gd name="T89" fmla="*/ 370 h 528"/>
                <a:gd name="T90" fmla="*/ 502 w 529"/>
                <a:gd name="T91" fmla="*/ 383 h 528"/>
                <a:gd name="T92" fmla="*/ 496 w 529"/>
                <a:gd name="T93" fmla="*/ 335 h 528"/>
                <a:gd name="T94" fmla="*/ 487 w 529"/>
                <a:gd name="T95" fmla="*/ 287 h 528"/>
                <a:gd name="T96" fmla="*/ 265 w 529"/>
                <a:gd name="T97" fmla="*/ 290 h 528"/>
                <a:gd name="T98" fmla="*/ 265 w 529"/>
                <a:gd name="T99" fmla="*/ 238 h 528"/>
                <a:gd name="T100" fmla="*/ 265 w 529"/>
                <a:gd name="T101" fmla="*/ 29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9" h="528">
                  <a:moveTo>
                    <a:pt x="506" y="287"/>
                  </a:moveTo>
                  <a:cubicBezTo>
                    <a:pt x="529" y="283"/>
                    <a:pt x="529" y="283"/>
                    <a:pt x="529" y="283"/>
                  </a:cubicBezTo>
                  <a:cubicBezTo>
                    <a:pt x="529" y="245"/>
                    <a:pt x="529" y="245"/>
                    <a:pt x="529" y="245"/>
                  </a:cubicBezTo>
                  <a:cubicBezTo>
                    <a:pt x="506" y="241"/>
                    <a:pt x="506" y="241"/>
                    <a:pt x="506" y="241"/>
                  </a:cubicBezTo>
                  <a:cubicBezTo>
                    <a:pt x="487" y="241"/>
                    <a:pt x="487" y="241"/>
                    <a:pt x="487" y="241"/>
                  </a:cubicBezTo>
                  <a:cubicBezTo>
                    <a:pt x="486" y="227"/>
                    <a:pt x="483" y="213"/>
                    <a:pt x="479" y="200"/>
                  </a:cubicBezTo>
                  <a:cubicBezTo>
                    <a:pt x="496" y="193"/>
                    <a:pt x="496" y="193"/>
                    <a:pt x="496" y="193"/>
                  </a:cubicBezTo>
                  <a:cubicBezTo>
                    <a:pt x="516" y="180"/>
                    <a:pt x="516" y="180"/>
                    <a:pt x="516" y="180"/>
                  </a:cubicBezTo>
                  <a:cubicBezTo>
                    <a:pt x="502" y="145"/>
                    <a:pt x="502" y="145"/>
                    <a:pt x="502" y="145"/>
                  </a:cubicBezTo>
                  <a:cubicBezTo>
                    <a:pt x="479" y="151"/>
                    <a:pt x="479" y="151"/>
                    <a:pt x="479" y="151"/>
                  </a:cubicBezTo>
                  <a:cubicBezTo>
                    <a:pt x="462" y="158"/>
                    <a:pt x="462" y="158"/>
                    <a:pt x="462" y="158"/>
                  </a:cubicBezTo>
                  <a:cubicBezTo>
                    <a:pt x="455" y="145"/>
                    <a:pt x="447" y="134"/>
                    <a:pt x="438" y="123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65" y="90"/>
                    <a:pt x="465" y="90"/>
                    <a:pt x="465" y="90"/>
                  </a:cubicBezTo>
                  <a:cubicBezTo>
                    <a:pt x="439" y="64"/>
                    <a:pt x="439" y="64"/>
                    <a:pt x="439" y="64"/>
                  </a:cubicBezTo>
                  <a:cubicBezTo>
                    <a:pt x="420" y="77"/>
                    <a:pt x="420" y="77"/>
                    <a:pt x="420" y="77"/>
                  </a:cubicBezTo>
                  <a:cubicBezTo>
                    <a:pt x="406" y="91"/>
                    <a:pt x="406" y="91"/>
                    <a:pt x="406" y="91"/>
                  </a:cubicBezTo>
                  <a:cubicBezTo>
                    <a:pt x="395" y="82"/>
                    <a:pt x="383" y="74"/>
                    <a:pt x="371" y="67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83" y="27"/>
                    <a:pt x="383" y="27"/>
                    <a:pt x="383" y="27"/>
                  </a:cubicBezTo>
                  <a:cubicBezTo>
                    <a:pt x="349" y="13"/>
                    <a:pt x="349" y="13"/>
                    <a:pt x="349" y="13"/>
                  </a:cubicBezTo>
                  <a:cubicBezTo>
                    <a:pt x="336" y="32"/>
                    <a:pt x="336" y="32"/>
                    <a:pt x="336" y="32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16" y="46"/>
                    <a:pt x="302" y="43"/>
                    <a:pt x="288" y="42"/>
                  </a:cubicBezTo>
                  <a:cubicBezTo>
                    <a:pt x="288" y="23"/>
                    <a:pt x="288" y="23"/>
                    <a:pt x="288" y="23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2" y="23"/>
                    <a:pt x="242" y="23"/>
                    <a:pt x="242" y="2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28" y="43"/>
                    <a:pt x="214" y="46"/>
                    <a:pt x="201" y="50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46" y="74"/>
                    <a:pt x="135" y="82"/>
                    <a:pt x="124" y="91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92" y="123"/>
                    <a:pt x="92" y="123"/>
                    <a:pt x="92" y="123"/>
                  </a:cubicBezTo>
                  <a:cubicBezTo>
                    <a:pt x="83" y="134"/>
                    <a:pt x="75" y="145"/>
                    <a:pt x="68" y="158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28" y="145"/>
                    <a:pt x="28" y="145"/>
                    <a:pt x="28" y="145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51" y="200"/>
                    <a:pt x="51" y="200"/>
                    <a:pt x="51" y="200"/>
                  </a:cubicBezTo>
                  <a:cubicBezTo>
                    <a:pt x="47" y="213"/>
                    <a:pt x="44" y="227"/>
                    <a:pt x="42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24" y="287"/>
                    <a:pt x="24" y="287"/>
                    <a:pt x="24" y="287"/>
                  </a:cubicBezTo>
                  <a:cubicBezTo>
                    <a:pt x="42" y="287"/>
                    <a:pt x="42" y="287"/>
                    <a:pt x="42" y="287"/>
                  </a:cubicBezTo>
                  <a:cubicBezTo>
                    <a:pt x="44" y="301"/>
                    <a:pt x="47" y="315"/>
                    <a:pt x="51" y="328"/>
                  </a:cubicBezTo>
                  <a:cubicBezTo>
                    <a:pt x="33" y="335"/>
                    <a:pt x="33" y="335"/>
                    <a:pt x="33" y="335"/>
                  </a:cubicBezTo>
                  <a:cubicBezTo>
                    <a:pt x="13" y="348"/>
                    <a:pt x="13" y="348"/>
                    <a:pt x="13" y="348"/>
                  </a:cubicBezTo>
                  <a:cubicBezTo>
                    <a:pt x="28" y="383"/>
                    <a:pt x="28" y="383"/>
                    <a:pt x="28" y="383"/>
                  </a:cubicBezTo>
                  <a:cubicBezTo>
                    <a:pt x="51" y="377"/>
                    <a:pt x="51" y="377"/>
                    <a:pt x="51" y="377"/>
                  </a:cubicBezTo>
                  <a:cubicBezTo>
                    <a:pt x="68" y="370"/>
                    <a:pt x="68" y="370"/>
                    <a:pt x="68" y="370"/>
                  </a:cubicBezTo>
                  <a:cubicBezTo>
                    <a:pt x="75" y="383"/>
                    <a:pt x="83" y="394"/>
                    <a:pt x="92" y="405"/>
                  </a:cubicBezTo>
                  <a:cubicBezTo>
                    <a:pt x="78" y="419"/>
                    <a:pt x="78" y="419"/>
                    <a:pt x="78" y="419"/>
                  </a:cubicBezTo>
                  <a:cubicBezTo>
                    <a:pt x="65" y="438"/>
                    <a:pt x="65" y="438"/>
                    <a:pt x="65" y="438"/>
                  </a:cubicBezTo>
                  <a:cubicBezTo>
                    <a:pt x="91" y="464"/>
                    <a:pt x="91" y="464"/>
                    <a:pt x="91" y="464"/>
                  </a:cubicBezTo>
                  <a:cubicBezTo>
                    <a:pt x="110" y="451"/>
                    <a:pt x="110" y="451"/>
                    <a:pt x="110" y="451"/>
                  </a:cubicBezTo>
                  <a:cubicBezTo>
                    <a:pt x="124" y="437"/>
                    <a:pt x="124" y="437"/>
                    <a:pt x="124" y="437"/>
                  </a:cubicBezTo>
                  <a:cubicBezTo>
                    <a:pt x="135" y="446"/>
                    <a:pt x="146" y="454"/>
                    <a:pt x="159" y="461"/>
                  </a:cubicBezTo>
                  <a:cubicBezTo>
                    <a:pt x="152" y="478"/>
                    <a:pt x="152" y="478"/>
                    <a:pt x="152" y="478"/>
                  </a:cubicBezTo>
                  <a:cubicBezTo>
                    <a:pt x="146" y="501"/>
                    <a:pt x="146" y="501"/>
                    <a:pt x="146" y="501"/>
                  </a:cubicBezTo>
                  <a:cubicBezTo>
                    <a:pt x="181" y="516"/>
                    <a:pt x="181" y="516"/>
                    <a:pt x="181" y="516"/>
                  </a:cubicBezTo>
                  <a:cubicBezTo>
                    <a:pt x="193" y="496"/>
                    <a:pt x="193" y="496"/>
                    <a:pt x="193" y="496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214" y="482"/>
                    <a:pt x="228" y="485"/>
                    <a:pt x="242" y="486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6" y="528"/>
                    <a:pt x="246" y="528"/>
                    <a:pt x="246" y="528"/>
                  </a:cubicBezTo>
                  <a:cubicBezTo>
                    <a:pt x="284" y="528"/>
                    <a:pt x="284" y="528"/>
                    <a:pt x="284" y="528"/>
                  </a:cubicBezTo>
                  <a:cubicBezTo>
                    <a:pt x="288" y="505"/>
                    <a:pt x="288" y="505"/>
                    <a:pt x="288" y="505"/>
                  </a:cubicBezTo>
                  <a:cubicBezTo>
                    <a:pt x="288" y="486"/>
                    <a:pt x="288" y="486"/>
                    <a:pt x="288" y="486"/>
                  </a:cubicBezTo>
                  <a:cubicBezTo>
                    <a:pt x="302" y="485"/>
                    <a:pt x="316" y="482"/>
                    <a:pt x="329" y="478"/>
                  </a:cubicBezTo>
                  <a:cubicBezTo>
                    <a:pt x="336" y="496"/>
                    <a:pt x="336" y="496"/>
                    <a:pt x="336" y="496"/>
                  </a:cubicBezTo>
                  <a:cubicBezTo>
                    <a:pt x="349" y="516"/>
                    <a:pt x="349" y="516"/>
                    <a:pt x="349" y="516"/>
                  </a:cubicBezTo>
                  <a:cubicBezTo>
                    <a:pt x="383" y="501"/>
                    <a:pt x="383" y="501"/>
                    <a:pt x="383" y="501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1" y="461"/>
                    <a:pt x="371" y="461"/>
                    <a:pt x="371" y="461"/>
                  </a:cubicBezTo>
                  <a:cubicBezTo>
                    <a:pt x="383" y="454"/>
                    <a:pt x="395" y="446"/>
                    <a:pt x="406" y="437"/>
                  </a:cubicBezTo>
                  <a:cubicBezTo>
                    <a:pt x="420" y="451"/>
                    <a:pt x="420" y="451"/>
                    <a:pt x="420" y="451"/>
                  </a:cubicBezTo>
                  <a:cubicBezTo>
                    <a:pt x="439" y="464"/>
                    <a:pt x="439" y="464"/>
                    <a:pt x="439" y="464"/>
                  </a:cubicBezTo>
                  <a:cubicBezTo>
                    <a:pt x="465" y="438"/>
                    <a:pt x="465" y="438"/>
                    <a:pt x="465" y="438"/>
                  </a:cubicBezTo>
                  <a:cubicBezTo>
                    <a:pt x="452" y="419"/>
                    <a:pt x="452" y="419"/>
                    <a:pt x="452" y="41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447" y="394"/>
                    <a:pt x="455" y="383"/>
                    <a:pt x="462" y="370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502" y="383"/>
                    <a:pt x="502" y="383"/>
                    <a:pt x="502" y="383"/>
                  </a:cubicBezTo>
                  <a:cubicBezTo>
                    <a:pt x="516" y="348"/>
                    <a:pt x="516" y="348"/>
                    <a:pt x="516" y="348"/>
                  </a:cubicBezTo>
                  <a:cubicBezTo>
                    <a:pt x="496" y="335"/>
                    <a:pt x="496" y="335"/>
                    <a:pt x="496" y="335"/>
                  </a:cubicBezTo>
                  <a:cubicBezTo>
                    <a:pt x="479" y="328"/>
                    <a:pt x="479" y="328"/>
                    <a:pt x="479" y="328"/>
                  </a:cubicBezTo>
                  <a:cubicBezTo>
                    <a:pt x="483" y="315"/>
                    <a:pt x="486" y="301"/>
                    <a:pt x="487" y="287"/>
                  </a:cubicBezTo>
                  <a:lnTo>
                    <a:pt x="506" y="287"/>
                  </a:lnTo>
                  <a:close/>
                  <a:moveTo>
                    <a:pt x="265" y="290"/>
                  </a:moveTo>
                  <a:cubicBezTo>
                    <a:pt x="251" y="290"/>
                    <a:pt x="239" y="278"/>
                    <a:pt x="239" y="264"/>
                  </a:cubicBezTo>
                  <a:cubicBezTo>
                    <a:pt x="239" y="250"/>
                    <a:pt x="251" y="238"/>
                    <a:pt x="265" y="238"/>
                  </a:cubicBezTo>
                  <a:cubicBezTo>
                    <a:pt x="279" y="238"/>
                    <a:pt x="291" y="250"/>
                    <a:pt x="291" y="264"/>
                  </a:cubicBezTo>
                  <a:cubicBezTo>
                    <a:pt x="291" y="278"/>
                    <a:pt x="279" y="290"/>
                    <a:pt x="265" y="290"/>
                  </a:cubicBezTo>
                  <a:close/>
                </a:path>
              </a:pathLst>
            </a:custGeom>
            <a:solidFill>
              <a:srgbClr val="3647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7" name="Freeform 13"/>
            <p:cNvSpPr>
              <a:spLocks noEditPoints="1"/>
            </p:cNvSpPr>
            <p:nvPr/>
          </p:nvSpPr>
          <p:spPr bwMode="auto">
            <a:xfrm>
              <a:off x="5405438" y="2741613"/>
              <a:ext cx="1376363" cy="1381125"/>
            </a:xfrm>
            <a:custGeom>
              <a:avLst/>
              <a:gdLst>
                <a:gd name="T0" fmla="*/ 184 w 367"/>
                <a:gd name="T1" fmla="*/ 0 h 368"/>
                <a:gd name="T2" fmla="*/ 0 w 367"/>
                <a:gd name="T3" fmla="*/ 184 h 368"/>
                <a:gd name="T4" fmla="*/ 184 w 367"/>
                <a:gd name="T5" fmla="*/ 368 h 368"/>
                <a:gd name="T6" fmla="*/ 367 w 367"/>
                <a:gd name="T7" fmla="*/ 184 h 368"/>
                <a:gd name="T8" fmla="*/ 184 w 367"/>
                <a:gd name="T9" fmla="*/ 0 h 368"/>
                <a:gd name="T10" fmla="*/ 184 w 367"/>
                <a:gd name="T11" fmla="*/ 250 h 368"/>
                <a:gd name="T12" fmla="*/ 118 w 367"/>
                <a:gd name="T13" fmla="*/ 184 h 368"/>
                <a:gd name="T14" fmla="*/ 184 w 367"/>
                <a:gd name="T15" fmla="*/ 118 h 368"/>
                <a:gd name="T16" fmla="*/ 250 w 367"/>
                <a:gd name="T17" fmla="*/ 184 h 368"/>
                <a:gd name="T18" fmla="*/ 184 w 367"/>
                <a:gd name="T19" fmla="*/ 25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68">
                  <a:moveTo>
                    <a:pt x="184" y="0"/>
                  </a:moveTo>
                  <a:cubicBezTo>
                    <a:pt x="83" y="0"/>
                    <a:pt x="0" y="83"/>
                    <a:pt x="0" y="184"/>
                  </a:cubicBezTo>
                  <a:cubicBezTo>
                    <a:pt x="0" y="285"/>
                    <a:pt x="83" y="368"/>
                    <a:pt x="184" y="368"/>
                  </a:cubicBezTo>
                  <a:cubicBezTo>
                    <a:pt x="285" y="368"/>
                    <a:pt x="367" y="285"/>
                    <a:pt x="367" y="184"/>
                  </a:cubicBezTo>
                  <a:cubicBezTo>
                    <a:pt x="367" y="83"/>
                    <a:pt x="285" y="0"/>
                    <a:pt x="184" y="0"/>
                  </a:cubicBezTo>
                  <a:close/>
                  <a:moveTo>
                    <a:pt x="184" y="250"/>
                  </a:moveTo>
                  <a:cubicBezTo>
                    <a:pt x="148" y="250"/>
                    <a:pt x="118" y="220"/>
                    <a:pt x="118" y="184"/>
                  </a:cubicBezTo>
                  <a:cubicBezTo>
                    <a:pt x="118" y="148"/>
                    <a:pt x="148" y="118"/>
                    <a:pt x="184" y="118"/>
                  </a:cubicBezTo>
                  <a:cubicBezTo>
                    <a:pt x="220" y="118"/>
                    <a:pt x="250" y="148"/>
                    <a:pt x="250" y="184"/>
                  </a:cubicBezTo>
                  <a:cubicBezTo>
                    <a:pt x="250" y="220"/>
                    <a:pt x="220" y="250"/>
                    <a:pt x="184" y="2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6133002" y="3019471"/>
            <a:ext cx="1538068" cy="1560603"/>
            <a:chOff x="5803900" y="2852738"/>
            <a:chExt cx="1300163" cy="1319212"/>
          </a:xfrm>
          <a:solidFill>
            <a:srgbClr val="000000">
              <a:alpha val="60000"/>
            </a:srgbClr>
          </a:solidFill>
        </p:grpSpPr>
        <p:sp>
          <p:nvSpPr>
            <p:cNvPr id="99" name="Freeform 18"/>
            <p:cNvSpPr>
              <a:spLocks noEditPoints="1"/>
            </p:cNvSpPr>
            <p:nvPr/>
          </p:nvSpPr>
          <p:spPr bwMode="auto">
            <a:xfrm>
              <a:off x="5803900" y="2852738"/>
              <a:ext cx="1300163" cy="1319212"/>
            </a:xfrm>
            <a:custGeom>
              <a:avLst/>
              <a:gdLst>
                <a:gd name="T0" fmla="*/ 309 w 347"/>
                <a:gd name="T1" fmla="*/ 176 h 352"/>
                <a:gd name="T2" fmla="*/ 326 w 347"/>
                <a:gd name="T3" fmla="*/ 150 h 352"/>
                <a:gd name="T4" fmla="*/ 335 w 347"/>
                <a:gd name="T5" fmla="*/ 103 h 352"/>
                <a:gd name="T6" fmla="*/ 294 w 347"/>
                <a:gd name="T7" fmla="*/ 113 h 352"/>
                <a:gd name="T8" fmla="*/ 282 w 347"/>
                <a:gd name="T9" fmla="*/ 65 h 352"/>
                <a:gd name="T10" fmla="*/ 262 w 347"/>
                <a:gd name="T11" fmla="*/ 22 h 352"/>
                <a:gd name="T12" fmla="*/ 234 w 347"/>
                <a:gd name="T13" fmla="*/ 54 h 352"/>
                <a:gd name="T14" fmla="*/ 196 w 347"/>
                <a:gd name="T15" fmla="*/ 23 h 352"/>
                <a:gd name="T16" fmla="*/ 155 w 347"/>
                <a:gd name="T17" fmla="*/ 0 h 352"/>
                <a:gd name="T18" fmla="*/ 151 w 347"/>
                <a:gd name="T19" fmla="*/ 42 h 352"/>
                <a:gd name="T20" fmla="*/ 102 w 347"/>
                <a:gd name="T21" fmla="*/ 39 h 352"/>
                <a:gd name="T22" fmla="*/ 55 w 347"/>
                <a:gd name="T23" fmla="*/ 44 h 352"/>
                <a:gd name="T24" fmla="*/ 77 w 347"/>
                <a:gd name="T25" fmla="*/ 81 h 352"/>
                <a:gd name="T26" fmla="*/ 35 w 347"/>
                <a:gd name="T27" fmla="*/ 107 h 352"/>
                <a:gd name="T28" fmla="*/ 0 w 347"/>
                <a:gd name="T29" fmla="*/ 139 h 352"/>
                <a:gd name="T30" fmla="*/ 39 w 347"/>
                <a:gd name="T31" fmla="*/ 156 h 352"/>
                <a:gd name="T32" fmla="*/ 39 w 347"/>
                <a:gd name="T33" fmla="*/ 195 h 352"/>
                <a:gd name="T34" fmla="*/ 0 w 347"/>
                <a:gd name="T35" fmla="*/ 212 h 352"/>
                <a:gd name="T36" fmla="*/ 35 w 347"/>
                <a:gd name="T37" fmla="*/ 244 h 352"/>
                <a:gd name="T38" fmla="*/ 77 w 347"/>
                <a:gd name="T39" fmla="*/ 271 h 352"/>
                <a:gd name="T40" fmla="*/ 55 w 347"/>
                <a:gd name="T41" fmla="*/ 307 h 352"/>
                <a:gd name="T42" fmla="*/ 102 w 347"/>
                <a:gd name="T43" fmla="*/ 313 h 352"/>
                <a:gd name="T44" fmla="*/ 151 w 347"/>
                <a:gd name="T45" fmla="*/ 309 h 352"/>
                <a:gd name="T46" fmla="*/ 155 w 347"/>
                <a:gd name="T47" fmla="*/ 352 h 352"/>
                <a:gd name="T48" fmla="*/ 196 w 347"/>
                <a:gd name="T49" fmla="*/ 329 h 352"/>
                <a:gd name="T50" fmla="*/ 234 w 347"/>
                <a:gd name="T51" fmla="*/ 297 h 352"/>
                <a:gd name="T52" fmla="*/ 262 w 347"/>
                <a:gd name="T53" fmla="*/ 329 h 352"/>
                <a:gd name="T54" fmla="*/ 282 w 347"/>
                <a:gd name="T55" fmla="*/ 286 h 352"/>
                <a:gd name="T56" fmla="*/ 294 w 347"/>
                <a:gd name="T57" fmla="*/ 239 h 352"/>
                <a:gd name="T58" fmla="*/ 335 w 347"/>
                <a:gd name="T59" fmla="*/ 248 h 352"/>
                <a:gd name="T60" fmla="*/ 326 w 347"/>
                <a:gd name="T61" fmla="*/ 201 h 352"/>
                <a:gd name="T62" fmla="*/ 174 w 347"/>
                <a:gd name="T63" fmla="*/ 201 h 352"/>
                <a:gd name="T64" fmla="*/ 174 w 347"/>
                <a:gd name="T65" fmla="*/ 150 h 352"/>
                <a:gd name="T66" fmla="*/ 174 w 347"/>
                <a:gd name="T67" fmla="*/ 20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7" h="352">
                  <a:moveTo>
                    <a:pt x="308" y="195"/>
                  </a:moveTo>
                  <a:cubicBezTo>
                    <a:pt x="309" y="189"/>
                    <a:pt x="309" y="182"/>
                    <a:pt x="309" y="176"/>
                  </a:cubicBezTo>
                  <a:cubicBezTo>
                    <a:pt x="309" y="169"/>
                    <a:pt x="309" y="162"/>
                    <a:pt x="308" y="156"/>
                  </a:cubicBezTo>
                  <a:cubicBezTo>
                    <a:pt x="326" y="150"/>
                    <a:pt x="326" y="150"/>
                    <a:pt x="326" y="150"/>
                  </a:cubicBezTo>
                  <a:cubicBezTo>
                    <a:pt x="347" y="139"/>
                    <a:pt x="347" y="139"/>
                    <a:pt x="347" y="139"/>
                  </a:cubicBezTo>
                  <a:cubicBezTo>
                    <a:pt x="335" y="103"/>
                    <a:pt x="335" y="103"/>
                    <a:pt x="335" y="103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294" y="113"/>
                    <a:pt x="294" y="113"/>
                    <a:pt x="294" y="113"/>
                  </a:cubicBezTo>
                  <a:cubicBezTo>
                    <a:pt x="288" y="101"/>
                    <a:pt x="280" y="90"/>
                    <a:pt x="271" y="81"/>
                  </a:cubicBezTo>
                  <a:cubicBezTo>
                    <a:pt x="282" y="65"/>
                    <a:pt x="282" y="65"/>
                    <a:pt x="282" y="65"/>
                  </a:cubicBezTo>
                  <a:cubicBezTo>
                    <a:pt x="292" y="44"/>
                    <a:pt x="292" y="44"/>
                    <a:pt x="292" y="44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22" y="48"/>
                    <a:pt x="210" y="44"/>
                    <a:pt x="196" y="42"/>
                  </a:cubicBezTo>
                  <a:cubicBezTo>
                    <a:pt x="196" y="23"/>
                    <a:pt x="196" y="23"/>
                    <a:pt x="196" y="23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38" y="44"/>
                    <a:pt x="125" y="48"/>
                    <a:pt x="113" y="54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67" y="90"/>
                    <a:pt x="60" y="101"/>
                    <a:pt x="53" y="113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8" y="162"/>
                    <a:pt x="38" y="169"/>
                    <a:pt x="38" y="176"/>
                  </a:cubicBezTo>
                  <a:cubicBezTo>
                    <a:pt x="38" y="182"/>
                    <a:pt x="38" y="189"/>
                    <a:pt x="39" y="195"/>
                  </a:cubicBezTo>
                  <a:cubicBezTo>
                    <a:pt x="21" y="201"/>
                    <a:pt x="21" y="201"/>
                    <a:pt x="21" y="201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35" y="244"/>
                    <a:pt x="35" y="244"/>
                    <a:pt x="35" y="244"/>
                  </a:cubicBezTo>
                  <a:cubicBezTo>
                    <a:pt x="53" y="239"/>
                    <a:pt x="53" y="239"/>
                    <a:pt x="53" y="239"/>
                  </a:cubicBezTo>
                  <a:cubicBezTo>
                    <a:pt x="60" y="250"/>
                    <a:pt x="67" y="261"/>
                    <a:pt x="77" y="271"/>
                  </a:cubicBezTo>
                  <a:cubicBezTo>
                    <a:pt x="65" y="286"/>
                    <a:pt x="65" y="286"/>
                    <a:pt x="65" y="286"/>
                  </a:cubicBezTo>
                  <a:cubicBezTo>
                    <a:pt x="55" y="307"/>
                    <a:pt x="55" y="307"/>
                    <a:pt x="55" y="307"/>
                  </a:cubicBezTo>
                  <a:cubicBezTo>
                    <a:pt x="85" y="329"/>
                    <a:pt x="85" y="329"/>
                    <a:pt x="85" y="329"/>
                  </a:cubicBezTo>
                  <a:cubicBezTo>
                    <a:pt x="102" y="313"/>
                    <a:pt x="102" y="313"/>
                    <a:pt x="102" y="313"/>
                  </a:cubicBezTo>
                  <a:cubicBezTo>
                    <a:pt x="113" y="297"/>
                    <a:pt x="113" y="297"/>
                    <a:pt x="113" y="297"/>
                  </a:cubicBezTo>
                  <a:cubicBezTo>
                    <a:pt x="125" y="303"/>
                    <a:pt x="138" y="307"/>
                    <a:pt x="151" y="309"/>
                  </a:cubicBezTo>
                  <a:cubicBezTo>
                    <a:pt x="151" y="329"/>
                    <a:pt x="151" y="329"/>
                    <a:pt x="151" y="329"/>
                  </a:cubicBezTo>
                  <a:cubicBezTo>
                    <a:pt x="155" y="352"/>
                    <a:pt x="155" y="352"/>
                    <a:pt x="155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96" y="329"/>
                    <a:pt x="196" y="329"/>
                    <a:pt x="196" y="329"/>
                  </a:cubicBezTo>
                  <a:cubicBezTo>
                    <a:pt x="196" y="309"/>
                    <a:pt x="196" y="309"/>
                    <a:pt x="196" y="309"/>
                  </a:cubicBezTo>
                  <a:cubicBezTo>
                    <a:pt x="210" y="307"/>
                    <a:pt x="222" y="303"/>
                    <a:pt x="234" y="297"/>
                  </a:cubicBezTo>
                  <a:cubicBezTo>
                    <a:pt x="245" y="313"/>
                    <a:pt x="245" y="313"/>
                    <a:pt x="245" y="313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92" y="307"/>
                    <a:pt x="292" y="307"/>
                    <a:pt x="292" y="307"/>
                  </a:cubicBezTo>
                  <a:cubicBezTo>
                    <a:pt x="282" y="286"/>
                    <a:pt x="282" y="286"/>
                    <a:pt x="282" y="286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280" y="261"/>
                    <a:pt x="288" y="250"/>
                    <a:pt x="294" y="239"/>
                  </a:cubicBezTo>
                  <a:cubicBezTo>
                    <a:pt x="312" y="244"/>
                    <a:pt x="312" y="244"/>
                    <a:pt x="312" y="244"/>
                  </a:cubicBezTo>
                  <a:cubicBezTo>
                    <a:pt x="335" y="248"/>
                    <a:pt x="335" y="248"/>
                    <a:pt x="335" y="248"/>
                  </a:cubicBezTo>
                  <a:cubicBezTo>
                    <a:pt x="347" y="212"/>
                    <a:pt x="347" y="212"/>
                    <a:pt x="347" y="212"/>
                  </a:cubicBezTo>
                  <a:cubicBezTo>
                    <a:pt x="326" y="201"/>
                    <a:pt x="326" y="201"/>
                    <a:pt x="326" y="201"/>
                  </a:cubicBezTo>
                  <a:lnTo>
                    <a:pt x="308" y="195"/>
                  </a:lnTo>
                  <a:close/>
                  <a:moveTo>
                    <a:pt x="174" y="201"/>
                  </a:moveTo>
                  <a:cubicBezTo>
                    <a:pt x="159" y="201"/>
                    <a:pt x="148" y="190"/>
                    <a:pt x="148" y="176"/>
                  </a:cubicBezTo>
                  <a:cubicBezTo>
                    <a:pt x="148" y="162"/>
                    <a:pt x="159" y="150"/>
                    <a:pt x="174" y="150"/>
                  </a:cubicBezTo>
                  <a:cubicBezTo>
                    <a:pt x="188" y="150"/>
                    <a:pt x="199" y="162"/>
                    <a:pt x="199" y="176"/>
                  </a:cubicBezTo>
                  <a:cubicBezTo>
                    <a:pt x="199" y="190"/>
                    <a:pt x="188" y="201"/>
                    <a:pt x="174" y="201"/>
                  </a:cubicBezTo>
                  <a:close/>
                </a:path>
              </a:pathLst>
            </a:custGeom>
            <a:solidFill>
              <a:srgbClr val="202A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0" name="Freeform 19"/>
            <p:cNvSpPr>
              <a:spLocks noEditPoints="1"/>
            </p:cNvSpPr>
            <p:nvPr/>
          </p:nvSpPr>
          <p:spPr bwMode="auto">
            <a:xfrm>
              <a:off x="6080125" y="3136900"/>
              <a:ext cx="747713" cy="746125"/>
            </a:xfrm>
            <a:custGeom>
              <a:avLst/>
              <a:gdLst>
                <a:gd name="T0" fmla="*/ 100 w 199"/>
                <a:gd name="T1" fmla="*/ 0 h 199"/>
                <a:gd name="T2" fmla="*/ 0 w 199"/>
                <a:gd name="T3" fmla="*/ 100 h 199"/>
                <a:gd name="T4" fmla="*/ 100 w 199"/>
                <a:gd name="T5" fmla="*/ 199 h 199"/>
                <a:gd name="T6" fmla="*/ 199 w 199"/>
                <a:gd name="T7" fmla="*/ 100 h 199"/>
                <a:gd name="T8" fmla="*/ 100 w 199"/>
                <a:gd name="T9" fmla="*/ 0 h 199"/>
                <a:gd name="T10" fmla="*/ 100 w 199"/>
                <a:gd name="T11" fmla="*/ 150 h 199"/>
                <a:gd name="T12" fmla="*/ 49 w 199"/>
                <a:gd name="T13" fmla="*/ 100 h 199"/>
                <a:gd name="T14" fmla="*/ 100 w 199"/>
                <a:gd name="T15" fmla="*/ 49 h 199"/>
                <a:gd name="T16" fmla="*/ 150 w 199"/>
                <a:gd name="T17" fmla="*/ 100 h 199"/>
                <a:gd name="T18" fmla="*/ 100 w 199"/>
                <a:gd name="T19" fmla="*/ 1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99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199"/>
                    <a:pt x="100" y="199"/>
                  </a:cubicBezTo>
                  <a:cubicBezTo>
                    <a:pt x="155" y="199"/>
                    <a:pt x="199" y="155"/>
                    <a:pt x="199" y="100"/>
                  </a:cubicBezTo>
                  <a:cubicBezTo>
                    <a:pt x="199" y="45"/>
                    <a:pt x="155" y="0"/>
                    <a:pt x="100" y="0"/>
                  </a:cubicBezTo>
                  <a:close/>
                  <a:moveTo>
                    <a:pt x="100" y="150"/>
                  </a:moveTo>
                  <a:cubicBezTo>
                    <a:pt x="72" y="150"/>
                    <a:pt x="49" y="128"/>
                    <a:pt x="49" y="100"/>
                  </a:cubicBezTo>
                  <a:cubicBezTo>
                    <a:pt x="49" y="72"/>
                    <a:pt x="72" y="49"/>
                    <a:pt x="100" y="49"/>
                  </a:cubicBezTo>
                  <a:cubicBezTo>
                    <a:pt x="127" y="49"/>
                    <a:pt x="150" y="72"/>
                    <a:pt x="150" y="100"/>
                  </a:cubicBezTo>
                  <a:cubicBezTo>
                    <a:pt x="150" y="128"/>
                    <a:pt x="127" y="150"/>
                    <a:pt x="100" y="1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7473866" y="3311173"/>
            <a:ext cx="1868593" cy="1866715"/>
            <a:chOff x="5305425" y="2638425"/>
            <a:chExt cx="1579563" cy="1577975"/>
          </a:xfrm>
          <a:solidFill>
            <a:srgbClr val="000000">
              <a:alpha val="60000"/>
            </a:srgbClr>
          </a:solidFill>
        </p:grpSpPr>
        <p:sp>
          <p:nvSpPr>
            <p:cNvPr id="102" name="Freeform 6"/>
            <p:cNvSpPr>
              <a:spLocks noEditPoints="1"/>
            </p:cNvSpPr>
            <p:nvPr/>
          </p:nvSpPr>
          <p:spPr bwMode="auto">
            <a:xfrm>
              <a:off x="5305425" y="2638425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3647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3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04" name="TextBox 51"/>
          <p:cNvSpPr txBox="1"/>
          <p:nvPr/>
        </p:nvSpPr>
        <p:spPr>
          <a:xfrm>
            <a:off x="1480680" y="3011203"/>
            <a:ext cx="1271652" cy="8679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</a:t>
            </a:r>
          </a:p>
        </p:txBody>
      </p:sp>
      <p:sp>
        <p:nvSpPr>
          <p:cNvPr id="105" name="矩形 104"/>
          <p:cNvSpPr/>
          <p:nvPr/>
        </p:nvSpPr>
        <p:spPr>
          <a:xfrm>
            <a:off x="3069203" y="1772816"/>
            <a:ext cx="1598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表达与沟通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TextBox 53"/>
          <p:cNvSpPr txBox="1"/>
          <p:nvPr/>
        </p:nvSpPr>
        <p:spPr>
          <a:xfrm>
            <a:off x="1849272" y="4800492"/>
            <a:ext cx="1981594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您的内容打在这里，或者通过复制您的文本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4455545" y="5922345"/>
            <a:ext cx="1598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做事主动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TextBox 55"/>
          <p:cNvSpPr txBox="1"/>
          <p:nvPr/>
        </p:nvSpPr>
        <p:spPr>
          <a:xfrm>
            <a:off x="8105552" y="2314315"/>
            <a:ext cx="1752017" cy="8679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您的内容打在这里，或者通过复制您的文本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6050349" y="2445831"/>
            <a:ext cx="1598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敬业的品质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TextBox 57"/>
          <p:cNvSpPr txBox="1"/>
          <p:nvPr/>
        </p:nvSpPr>
        <p:spPr>
          <a:xfrm>
            <a:off x="9564445" y="4544316"/>
            <a:ext cx="1670679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</a:t>
            </a:r>
          </a:p>
        </p:txBody>
      </p:sp>
      <p:sp>
        <p:nvSpPr>
          <p:cNvPr id="111" name="矩形 110"/>
          <p:cNvSpPr/>
          <p:nvPr/>
        </p:nvSpPr>
        <p:spPr>
          <a:xfrm>
            <a:off x="7577962" y="5289945"/>
            <a:ext cx="1598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互帮互助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2" name="肘形连接符 111"/>
          <p:cNvCxnSpPr/>
          <p:nvPr/>
        </p:nvCxnSpPr>
        <p:spPr>
          <a:xfrm rot="10800000" flipV="1">
            <a:off x="1555653" y="3060895"/>
            <a:ext cx="1530873" cy="834621"/>
          </a:xfrm>
          <a:prstGeom prst="bentConnector3">
            <a:avLst>
              <a:gd name="adj1" fmla="val 20581"/>
            </a:avLst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肘形连接符 112"/>
          <p:cNvCxnSpPr/>
          <p:nvPr/>
        </p:nvCxnSpPr>
        <p:spPr>
          <a:xfrm rot="10800000">
            <a:off x="1950914" y="4736662"/>
            <a:ext cx="2473569" cy="569324"/>
          </a:xfrm>
          <a:prstGeom prst="bentConnector3">
            <a:avLst>
              <a:gd name="adj1" fmla="val 21861"/>
            </a:avLst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肘形连接符 113"/>
          <p:cNvCxnSpPr/>
          <p:nvPr/>
        </p:nvCxnSpPr>
        <p:spPr>
          <a:xfrm rot="10800000" flipV="1">
            <a:off x="8671403" y="4486642"/>
            <a:ext cx="2424229" cy="640975"/>
          </a:xfrm>
          <a:prstGeom prst="bentConnector3">
            <a:avLst>
              <a:gd name="adj1" fmla="val 66889"/>
            </a:avLst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肘形连接符 114"/>
          <p:cNvCxnSpPr/>
          <p:nvPr/>
        </p:nvCxnSpPr>
        <p:spPr>
          <a:xfrm rot="10800000" flipV="1">
            <a:off x="7449279" y="2258690"/>
            <a:ext cx="2267929" cy="997559"/>
          </a:xfrm>
          <a:prstGeom prst="bentConnector3">
            <a:avLst>
              <a:gd name="adj1" fmla="val 74673"/>
            </a:avLst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团队合作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 believe in myself</a:t>
            </a:r>
            <a:endParaRPr lang="zh-CN" altLang="en-US" dirty="0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10" dur="8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76680000">
                                      <p:cBhvr>
                                        <p:cTn id="27" dur="7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108000000">
                                      <p:cBhvr>
                                        <p:cTn id="44" dur="7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1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86400000">
                                      <p:cBhvr>
                                        <p:cTn id="61" dur="6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6529635" y="1196752"/>
            <a:ext cx="1759329" cy="999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01</a:t>
            </a:r>
          </a:p>
          <a:p>
            <a:pPr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基本资料</a:t>
            </a:r>
          </a:p>
          <a:p>
            <a:pPr>
              <a:spcAft>
                <a:spcPts val="0"/>
              </a:spcAft>
              <a:defRPr/>
            </a:pPr>
            <a:r>
              <a:rPr lang="en-US" altLang="zh-CN" sz="1400" b="1" dirty="0"/>
              <a:t>BASIC INFORMATION</a:t>
            </a:r>
            <a:endParaRPr lang="zh-CN" altLang="zh-CN" sz="1400" kern="1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5597347" y="1431809"/>
            <a:ext cx="626458" cy="629230"/>
            <a:chOff x="5568335" y="1431809"/>
            <a:chExt cx="626458" cy="629230"/>
          </a:xfrm>
        </p:grpSpPr>
        <p:sp>
          <p:nvSpPr>
            <p:cNvPr id="24" name="Oval 4"/>
            <p:cNvSpPr/>
            <p:nvPr/>
          </p:nvSpPr>
          <p:spPr>
            <a:xfrm>
              <a:off x="5568335" y="1431809"/>
              <a:ext cx="626458" cy="629230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25" name="Group 4"/>
            <p:cNvGrpSpPr>
              <a:grpSpLocks noChangeAspect="1"/>
            </p:cNvGrpSpPr>
            <p:nvPr/>
          </p:nvGrpSpPr>
          <p:grpSpPr bwMode="auto">
            <a:xfrm>
              <a:off x="5776455" y="1577966"/>
              <a:ext cx="210218" cy="336917"/>
              <a:chOff x="4638" y="-33"/>
              <a:chExt cx="667" cy="1069"/>
            </a:xfrm>
            <a:solidFill>
              <a:schemeClr val="bg1"/>
            </a:solidFill>
          </p:grpSpPr>
          <p:sp>
            <p:nvSpPr>
              <p:cNvPr id="26" name="Freeform 5"/>
              <p:cNvSpPr/>
              <p:nvPr/>
            </p:nvSpPr>
            <p:spPr bwMode="auto">
              <a:xfrm>
                <a:off x="4638" y="556"/>
                <a:ext cx="667" cy="480"/>
              </a:xfrm>
              <a:custGeom>
                <a:avLst/>
                <a:gdLst>
                  <a:gd name="T0" fmla="*/ 67 w 67"/>
                  <a:gd name="T1" fmla="*/ 15 h 49"/>
                  <a:gd name="T2" fmla="*/ 52 w 67"/>
                  <a:gd name="T3" fmla="*/ 0 h 49"/>
                  <a:gd name="T4" fmla="*/ 38 w 67"/>
                  <a:gd name="T5" fmla="*/ 24 h 49"/>
                  <a:gd name="T6" fmla="*/ 36 w 67"/>
                  <a:gd name="T7" fmla="*/ 13 h 49"/>
                  <a:gd name="T8" fmla="*/ 38 w 67"/>
                  <a:gd name="T9" fmla="*/ 9 h 49"/>
                  <a:gd name="T10" fmla="*/ 34 w 67"/>
                  <a:gd name="T11" fmla="*/ 5 h 49"/>
                  <a:gd name="T12" fmla="*/ 30 w 67"/>
                  <a:gd name="T13" fmla="*/ 9 h 49"/>
                  <a:gd name="T14" fmla="*/ 31 w 67"/>
                  <a:gd name="T15" fmla="*/ 13 h 49"/>
                  <a:gd name="T16" fmla="*/ 30 w 67"/>
                  <a:gd name="T17" fmla="*/ 24 h 49"/>
                  <a:gd name="T18" fmla="*/ 16 w 67"/>
                  <a:gd name="T19" fmla="*/ 0 h 49"/>
                  <a:gd name="T20" fmla="*/ 1 w 67"/>
                  <a:gd name="T21" fmla="*/ 15 h 49"/>
                  <a:gd name="T22" fmla="*/ 0 w 67"/>
                  <a:gd name="T23" fmla="*/ 15 h 49"/>
                  <a:gd name="T24" fmla="*/ 0 w 67"/>
                  <a:gd name="T25" fmla="*/ 45 h 49"/>
                  <a:gd name="T26" fmla="*/ 1 w 67"/>
                  <a:gd name="T27" fmla="*/ 45 h 49"/>
                  <a:gd name="T28" fmla="*/ 34 w 67"/>
                  <a:gd name="T29" fmla="*/ 49 h 49"/>
                  <a:gd name="T30" fmla="*/ 66 w 67"/>
                  <a:gd name="T31" fmla="*/ 45 h 49"/>
                  <a:gd name="T32" fmla="*/ 67 w 67"/>
                  <a:gd name="T33" fmla="*/ 45 h 49"/>
                  <a:gd name="T34" fmla="*/ 67 w 67"/>
                  <a:gd name="T35" fmla="*/ 1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" h="49">
                    <a:moveTo>
                      <a:pt x="67" y="15"/>
                    </a:moveTo>
                    <a:cubicBezTo>
                      <a:pt x="66" y="9"/>
                      <a:pt x="60" y="3"/>
                      <a:pt x="52" y="0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7" y="12"/>
                      <a:pt x="38" y="11"/>
                      <a:pt x="38" y="9"/>
                    </a:cubicBezTo>
                    <a:cubicBezTo>
                      <a:pt x="38" y="7"/>
                      <a:pt x="36" y="5"/>
                      <a:pt x="34" y="5"/>
                    </a:cubicBezTo>
                    <a:cubicBezTo>
                      <a:pt x="31" y="5"/>
                      <a:pt x="30" y="7"/>
                      <a:pt x="30" y="9"/>
                    </a:cubicBezTo>
                    <a:cubicBezTo>
                      <a:pt x="30" y="11"/>
                      <a:pt x="30" y="12"/>
                      <a:pt x="31" y="13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8" y="3"/>
                      <a:pt x="2" y="9"/>
                      <a:pt x="1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4" y="47"/>
                      <a:pt x="18" y="49"/>
                      <a:pt x="34" y="49"/>
                    </a:cubicBezTo>
                    <a:cubicBezTo>
                      <a:pt x="50" y="49"/>
                      <a:pt x="63" y="47"/>
                      <a:pt x="66" y="45"/>
                    </a:cubicBezTo>
                    <a:cubicBezTo>
                      <a:pt x="67" y="45"/>
                      <a:pt x="67" y="45"/>
                      <a:pt x="67" y="45"/>
                    </a:cubicBezTo>
                    <a:cubicBezTo>
                      <a:pt x="67" y="15"/>
                      <a:pt x="67" y="15"/>
                      <a:pt x="6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6"/>
              <p:cNvSpPr>
                <a:spLocks noEditPoints="1"/>
              </p:cNvSpPr>
              <p:nvPr/>
            </p:nvSpPr>
            <p:spPr bwMode="auto">
              <a:xfrm>
                <a:off x="4737" y="-33"/>
                <a:ext cx="449" cy="589"/>
              </a:xfrm>
              <a:custGeom>
                <a:avLst/>
                <a:gdLst>
                  <a:gd name="T0" fmla="*/ 3 w 45"/>
                  <a:gd name="T1" fmla="*/ 38 h 60"/>
                  <a:gd name="T2" fmla="*/ 7 w 45"/>
                  <a:gd name="T3" fmla="*/ 43 h 60"/>
                  <a:gd name="T4" fmla="*/ 23 w 45"/>
                  <a:gd name="T5" fmla="*/ 60 h 60"/>
                  <a:gd name="T6" fmla="*/ 40 w 45"/>
                  <a:gd name="T7" fmla="*/ 43 h 60"/>
                  <a:gd name="T8" fmla="*/ 40 w 45"/>
                  <a:gd name="T9" fmla="*/ 43 h 60"/>
                  <a:gd name="T10" fmla="*/ 44 w 45"/>
                  <a:gd name="T11" fmla="*/ 38 h 60"/>
                  <a:gd name="T12" fmla="*/ 41 w 45"/>
                  <a:gd name="T13" fmla="*/ 33 h 60"/>
                  <a:gd name="T14" fmla="*/ 41 w 45"/>
                  <a:gd name="T15" fmla="*/ 33 h 60"/>
                  <a:gd name="T16" fmla="*/ 36 w 45"/>
                  <a:gd name="T17" fmla="*/ 13 h 60"/>
                  <a:gd name="T18" fmla="*/ 12 w 45"/>
                  <a:gd name="T19" fmla="*/ 10 h 60"/>
                  <a:gd name="T20" fmla="*/ 6 w 45"/>
                  <a:gd name="T21" fmla="*/ 33 h 60"/>
                  <a:gd name="T22" fmla="*/ 6 w 45"/>
                  <a:gd name="T23" fmla="*/ 33 h 60"/>
                  <a:gd name="T24" fmla="*/ 3 w 45"/>
                  <a:gd name="T25" fmla="*/ 38 h 60"/>
                  <a:gd name="T26" fmla="*/ 8 w 45"/>
                  <a:gd name="T27" fmla="*/ 34 h 60"/>
                  <a:gd name="T28" fmla="*/ 8 w 45"/>
                  <a:gd name="T29" fmla="*/ 34 h 60"/>
                  <a:gd name="T30" fmla="*/ 8 w 45"/>
                  <a:gd name="T31" fmla="*/ 34 h 60"/>
                  <a:gd name="T32" fmla="*/ 8 w 45"/>
                  <a:gd name="T33" fmla="*/ 32 h 60"/>
                  <a:gd name="T34" fmla="*/ 9 w 45"/>
                  <a:gd name="T35" fmla="*/ 25 h 60"/>
                  <a:gd name="T36" fmla="*/ 11 w 45"/>
                  <a:gd name="T37" fmla="*/ 23 h 60"/>
                  <a:gd name="T38" fmla="*/ 29 w 45"/>
                  <a:gd name="T39" fmla="*/ 19 h 60"/>
                  <a:gd name="T40" fmla="*/ 38 w 45"/>
                  <a:gd name="T41" fmla="*/ 34 h 60"/>
                  <a:gd name="T42" fmla="*/ 38 w 45"/>
                  <a:gd name="T43" fmla="*/ 34 h 60"/>
                  <a:gd name="T44" fmla="*/ 39 w 45"/>
                  <a:gd name="T45" fmla="*/ 34 h 60"/>
                  <a:gd name="T46" fmla="*/ 40 w 45"/>
                  <a:gd name="T47" fmla="*/ 34 h 60"/>
                  <a:gd name="T48" fmla="*/ 42 w 45"/>
                  <a:gd name="T49" fmla="*/ 35 h 60"/>
                  <a:gd name="T50" fmla="*/ 43 w 45"/>
                  <a:gd name="T51" fmla="*/ 38 h 60"/>
                  <a:gd name="T52" fmla="*/ 42 w 45"/>
                  <a:gd name="T53" fmla="*/ 41 h 60"/>
                  <a:gd name="T54" fmla="*/ 40 w 45"/>
                  <a:gd name="T55" fmla="*/ 42 h 60"/>
                  <a:gd name="T56" fmla="*/ 40 w 45"/>
                  <a:gd name="T57" fmla="*/ 42 h 60"/>
                  <a:gd name="T58" fmla="*/ 39 w 45"/>
                  <a:gd name="T59" fmla="*/ 42 h 60"/>
                  <a:gd name="T60" fmla="*/ 38 w 45"/>
                  <a:gd name="T61" fmla="*/ 43 h 60"/>
                  <a:gd name="T62" fmla="*/ 33 w 45"/>
                  <a:gd name="T63" fmla="*/ 54 h 60"/>
                  <a:gd name="T64" fmla="*/ 29 w 45"/>
                  <a:gd name="T65" fmla="*/ 58 h 60"/>
                  <a:gd name="T66" fmla="*/ 23 w 45"/>
                  <a:gd name="T67" fmla="*/ 59 h 60"/>
                  <a:gd name="T68" fmla="*/ 18 w 45"/>
                  <a:gd name="T69" fmla="*/ 58 h 60"/>
                  <a:gd name="T70" fmla="*/ 14 w 45"/>
                  <a:gd name="T71" fmla="*/ 54 h 60"/>
                  <a:gd name="T72" fmla="*/ 8 w 45"/>
                  <a:gd name="T73" fmla="*/ 43 h 60"/>
                  <a:gd name="T74" fmla="*/ 8 w 45"/>
                  <a:gd name="T75" fmla="*/ 42 h 60"/>
                  <a:gd name="T76" fmla="*/ 7 w 45"/>
                  <a:gd name="T77" fmla="*/ 42 h 60"/>
                  <a:gd name="T78" fmla="*/ 5 w 45"/>
                  <a:gd name="T79" fmla="*/ 38 h 60"/>
                  <a:gd name="T80" fmla="*/ 5 w 45"/>
                  <a:gd name="T81" fmla="*/ 35 h 60"/>
                  <a:gd name="T82" fmla="*/ 8 w 45"/>
                  <a:gd name="T83" fmla="*/ 3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" h="60">
                    <a:moveTo>
                      <a:pt x="3" y="38"/>
                    </a:moveTo>
                    <a:cubicBezTo>
                      <a:pt x="3" y="40"/>
                      <a:pt x="5" y="43"/>
                      <a:pt x="7" y="43"/>
                    </a:cubicBezTo>
                    <a:cubicBezTo>
                      <a:pt x="9" y="53"/>
                      <a:pt x="16" y="60"/>
                      <a:pt x="23" y="60"/>
                    </a:cubicBezTo>
                    <a:cubicBezTo>
                      <a:pt x="31" y="60"/>
                      <a:pt x="38" y="5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2" y="43"/>
                      <a:pt x="44" y="41"/>
                      <a:pt x="44" y="38"/>
                    </a:cubicBezTo>
                    <a:cubicBezTo>
                      <a:pt x="44" y="35"/>
                      <a:pt x="43" y="33"/>
                      <a:pt x="41" y="33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41" y="33"/>
                      <a:pt x="45" y="18"/>
                      <a:pt x="36" y="13"/>
                    </a:cubicBezTo>
                    <a:cubicBezTo>
                      <a:pt x="35" y="0"/>
                      <a:pt x="12" y="10"/>
                      <a:pt x="12" y="10"/>
                    </a:cubicBezTo>
                    <a:cubicBezTo>
                      <a:pt x="0" y="17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4" y="34"/>
                      <a:pt x="3" y="36"/>
                      <a:pt x="3" y="38"/>
                    </a:cubicBezTo>
                    <a:close/>
                    <a:moveTo>
                      <a:pt x="8" y="34"/>
                    </a:move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4"/>
                      <a:pt x="11" y="23"/>
                      <a:pt x="11" y="23"/>
                    </a:cubicBezTo>
                    <a:cubicBezTo>
                      <a:pt x="21" y="24"/>
                      <a:pt x="29" y="19"/>
                      <a:pt x="29" y="19"/>
                    </a:cubicBezTo>
                    <a:cubicBezTo>
                      <a:pt x="36" y="13"/>
                      <a:pt x="38" y="34"/>
                      <a:pt x="38" y="34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41" y="34"/>
                      <a:pt x="41" y="34"/>
                      <a:pt x="42" y="35"/>
                    </a:cubicBezTo>
                    <a:cubicBezTo>
                      <a:pt x="43" y="35"/>
                      <a:pt x="43" y="37"/>
                      <a:pt x="43" y="38"/>
                    </a:cubicBezTo>
                    <a:cubicBezTo>
                      <a:pt x="43" y="39"/>
                      <a:pt x="43" y="40"/>
                      <a:pt x="42" y="41"/>
                    </a:cubicBezTo>
                    <a:cubicBezTo>
                      <a:pt x="41" y="41"/>
                      <a:pt x="41" y="42"/>
                      <a:pt x="40" y="42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8" y="47"/>
                      <a:pt x="36" y="51"/>
                      <a:pt x="33" y="54"/>
                    </a:cubicBezTo>
                    <a:cubicBezTo>
                      <a:pt x="32" y="56"/>
                      <a:pt x="30" y="57"/>
                      <a:pt x="29" y="58"/>
                    </a:cubicBezTo>
                    <a:cubicBezTo>
                      <a:pt x="27" y="58"/>
                      <a:pt x="25" y="59"/>
                      <a:pt x="23" y="59"/>
                    </a:cubicBezTo>
                    <a:cubicBezTo>
                      <a:pt x="22" y="59"/>
                      <a:pt x="20" y="58"/>
                      <a:pt x="18" y="58"/>
                    </a:cubicBezTo>
                    <a:cubicBezTo>
                      <a:pt x="17" y="57"/>
                      <a:pt x="15" y="56"/>
                      <a:pt x="14" y="54"/>
                    </a:cubicBezTo>
                    <a:cubicBezTo>
                      <a:pt x="11" y="51"/>
                      <a:pt x="9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6" y="42"/>
                      <a:pt x="5" y="40"/>
                      <a:pt x="5" y="38"/>
                    </a:cubicBezTo>
                    <a:cubicBezTo>
                      <a:pt x="5" y="37"/>
                      <a:pt x="5" y="35"/>
                      <a:pt x="5" y="35"/>
                    </a:cubicBezTo>
                    <a:cubicBezTo>
                      <a:pt x="6" y="34"/>
                      <a:pt x="7" y="34"/>
                      <a:pt x="8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5597347" y="2634131"/>
            <a:ext cx="626458" cy="629230"/>
            <a:chOff x="5610853" y="2848399"/>
            <a:chExt cx="626458" cy="629230"/>
          </a:xfrm>
        </p:grpSpPr>
        <p:sp>
          <p:nvSpPr>
            <p:cNvPr id="31" name="Oval 4"/>
            <p:cNvSpPr/>
            <p:nvPr/>
          </p:nvSpPr>
          <p:spPr>
            <a:xfrm>
              <a:off x="5610853" y="2848399"/>
              <a:ext cx="626458" cy="629230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2" name="Freeform 9"/>
            <p:cNvSpPr>
              <a:spLocks noEditPoints="1"/>
            </p:cNvSpPr>
            <p:nvPr/>
          </p:nvSpPr>
          <p:spPr bwMode="auto">
            <a:xfrm rot="19469485">
              <a:off x="5744701" y="2971872"/>
              <a:ext cx="358763" cy="382284"/>
            </a:xfrm>
            <a:custGeom>
              <a:avLst/>
              <a:gdLst>
                <a:gd name="T0" fmla="*/ 147 w 243"/>
                <a:gd name="T1" fmla="*/ 240 h 269"/>
                <a:gd name="T2" fmla="*/ 90 w 243"/>
                <a:gd name="T3" fmla="*/ 234 h 269"/>
                <a:gd name="T4" fmla="*/ 147 w 243"/>
                <a:gd name="T5" fmla="*/ 227 h 269"/>
                <a:gd name="T6" fmla="*/ 147 w 243"/>
                <a:gd name="T7" fmla="*/ 243 h 269"/>
                <a:gd name="T8" fmla="*/ 90 w 243"/>
                <a:gd name="T9" fmla="*/ 252 h 269"/>
                <a:gd name="T10" fmla="*/ 96 w 243"/>
                <a:gd name="T11" fmla="*/ 256 h 269"/>
                <a:gd name="T12" fmla="*/ 105 w 243"/>
                <a:gd name="T13" fmla="*/ 262 h 269"/>
                <a:gd name="T14" fmla="*/ 126 w 243"/>
                <a:gd name="T15" fmla="*/ 269 h 269"/>
                <a:gd name="T16" fmla="*/ 138 w 243"/>
                <a:gd name="T17" fmla="*/ 261 h 269"/>
                <a:gd name="T18" fmla="*/ 147 w 243"/>
                <a:gd name="T19" fmla="*/ 256 h 269"/>
                <a:gd name="T20" fmla="*/ 147 w 243"/>
                <a:gd name="T21" fmla="*/ 243 h 269"/>
                <a:gd name="T22" fmla="*/ 128 w 243"/>
                <a:gd name="T23" fmla="*/ 32 h 269"/>
                <a:gd name="T24" fmla="*/ 122 w 243"/>
                <a:gd name="T25" fmla="*/ 0 h 269"/>
                <a:gd name="T26" fmla="*/ 115 w 243"/>
                <a:gd name="T27" fmla="*/ 32 h 269"/>
                <a:gd name="T28" fmla="*/ 54 w 243"/>
                <a:gd name="T29" fmla="*/ 63 h 269"/>
                <a:gd name="T30" fmla="*/ 63 w 243"/>
                <a:gd name="T31" fmla="*/ 63 h 269"/>
                <a:gd name="T32" fmla="*/ 45 w 243"/>
                <a:gd name="T33" fmla="*/ 36 h 269"/>
                <a:gd name="T34" fmla="*/ 36 w 243"/>
                <a:gd name="T35" fmla="*/ 45 h 269"/>
                <a:gd name="T36" fmla="*/ 38 w 243"/>
                <a:gd name="T37" fmla="*/ 122 h 269"/>
                <a:gd name="T38" fmla="*/ 6 w 243"/>
                <a:gd name="T39" fmla="*/ 115 h 269"/>
                <a:gd name="T40" fmla="*/ 6 w 243"/>
                <a:gd name="T41" fmla="*/ 128 h 269"/>
                <a:gd name="T42" fmla="*/ 38 w 243"/>
                <a:gd name="T43" fmla="*/ 122 h 269"/>
                <a:gd name="T44" fmla="*/ 36 w 243"/>
                <a:gd name="T45" fmla="*/ 199 h 269"/>
                <a:gd name="T46" fmla="*/ 40 w 243"/>
                <a:gd name="T47" fmla="*/ 209 h 269"/>
                <a:gd name="T48" fmla="*/ 63 w 243"/>
                <a:gd name="T49" fmla="*/ 189 h 269"/>
                <a:gd name="T50" fmla="*/ 54 w 243"/>
                <a:gd name="T51" fmla="*/ 180 h 269"/>
                <a:gd name="T52" fmla="*/ 180 w 243"/>
                <a:gd name="T53" fmla="*/ 180 h 269"/>
                <a:gd name="T54" fmla="*/ 199 w 243"/>
                <a:gd name="T55" fmla="*/ 208 h 269"/>
                <a:gd name="T56" fmla="*/ 208 w 243"/>
                <a:gd name="T57" fmla="*/ 208 h 269"/>
                <a:gd name="T58" fmla="*/ 189 w 243"/>
                <a:gd name="T59" fmla="*/ 180 h 269"/>
                <a:gd name="T60" fmla="*/ 211 w 243"/>
                <a:gd name="T61" fmla="*/ 115 h 269"/>
                <a:gd name="T62" fmla="*/ 211 w 243"/>
                <a:gd name="T63" fmla="*/ 128 h 269"/>
                <a:gd name="T64" fmla="*/ 243 w 243"/>
                <a:gd name="T65" fmla="*/ 122 h 269"/>
                <a:gd name="T66" fmla="*/ 185 w 243"/>
                <a:gd name="T67" fmla="*/ 65 h 269"/>
                <a:gd name="T68" fmla="*/ 208 w 243"/>
                <a:gd name="T69" fmla="*/ 45 h 269"/>
                <a:gd name="T70" fmla="*/ 199 w 243"/>
                <a:gd name="T71" fmla="*/ 36 h 269"/>
                <a:gd name="T72" fmla="*/ 180 w 243"/>
                <a:gd name="T73" fmla="*/ 63 h 269"/>
                <a:gd name="T74" fmla="*/ 154 w 243"/>
                <a:gd name="T75" fmla="*/ 218 h 269"/>
                <a:gd name="T76" fmla="*/ 96 w 243"/>
                <a:gd name="T77" fmla="*/ 224 h 269"/>
                <a:gd name="T78" fmla="*/ 96 w 243"/>
                <a:gd name="T79" fmla="*/ 211 h 269"/>
                <a:gd name="T80" fmla="*/ 122 w 243"/>
                <a:gd name="T81" fmla="*/ 58 h 269"/>
                <a:gd name="T82" fmla="*/ 148 w 243"/>
                <a:gd name="T83" fmla="*/ 211 h 269"/>
                <a:gd name="T84" fmla="*/ 107 w 243"/>
                <a:gd name="T85" fmla="*/ 76 h 269"/>
                <a:gd name="T86" fmla="*/ 67 w 243"/>
                <a:gd name="T87" fmla="*/ 111 h 269"/>
                <a:gd name="T88" fmla="*/ 72 w 243"/>
                <a:gd name="T89" fmla="*/ 117 h 269"/>
                <a:gd name="T90" fmla="*/ 104 w 243"/>
                <a:gd name="T91" fmla="*/ 8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3" h="269">
                  <a:moveTo>
                    <a:pt x="154" y="234"/>
                  </a:moveTo>
                  <a:cubicBezTo>
                    <a:pt x="154" y="237"/>
                    <a:pt x="151" y="240"/>
                    <a:pt x="147" y="240"/>
                  </a:cubicBezTo>
                  <a:cubicBezTo>
                    <a:pt x="96" y="240"/>
                    <a:pt x="96" y="240"/>
                    <a:pt x="96" y="240"/>
                  </a:cubicBezTo>
                  <a:cubicBezTo>
                    <a:pt x="92" y="240"/>
                    <a:pt x="90" y="237"/>
                    <a:pt x="90" y="234"/>
                  </a:cubicBezTo>
                  <a:cubicBezTo>
                    <a:pt x="90" y="230"/>
                    <a:pt x="92" y="227"/>
                    <a:pt x="96" y="227"/>
                  </a:cubicBezTo>
                  <a:cubicBezTo>
                    <a:pt x="147" y="227"/>
                    <a:pt x="147" y="227"/>
                    <a:pt x="147" y="227"/>
                  </a:cubicBezTo>
                  <a:cubicBezTo>
                    <a:pt x="151" y="227"/>
                    <a:pt x="154" y="230"/>
                    <a:pt x="154" y="234"/>
                  </a:cubicBezTo>
                  <a:close/>
                  <a:moveTo>
                    <a:pt x="147" y="243"/>
                  </a:moveTo>
                  <a:cubicBezTo>
                    <a:pt x="96" y="243"/>
                    <a:pt x="96" y="243"/>
                    <a:pt x="96" y="243"/>
                  </a:cubicBezTo>
                  <a:cubicBezTo>
                    <a:pt x="92" y="243"/>
                    <a:pt x="89" y="247"/>
                    <a:pt x="90" y="252"/>
                  </a:cubicBezTo>
                  <a:cubicBezTo>
                    <a:pt x="91" y="254"/>
                    <a:pt x="93" y="256"/>
                    <a:pt x="96" y="256"/>
                  </a:cubicBezTo>
                  <a:cubicBezTo>
                    <a:pt x="96" y="256"/>
                    <a:pt x="96" y="256"/>
                    <a:pt x="96" y="256"/>
                  </a:cubicBezTo>
                  <a:cubicBezTo>
                    <a:pt x="100" y="256"/>
                    <a:pt x="103" y="258"/>
                    <a:pt x="105" y="261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7" y="266"/>
                    <a:pt x="112" y="269"/>
                    <a:pt x="117" y="269"/>
                  </a:cubicBezTo>
                  <a:cubicBezTo>
                    <a:pt x="126" y="269"/>
                    <a:pt x="126" y="269"/>
                    <a:pt x="126" y="269"/>
                  </a:cubicBezTo>
                  <a:cubicBezTo>
                    <a:pt x="131" y="269"/>
                    <a:pt x="136" y="266"/>
                    <a:pt x="138" y="262"/>
                  </a:cubicBezTo>
                  <a:cubicBezTo>
                    <a:pt x="138" y="261"/>
                    <a:pt x="138" y="261"/>
                    <a:pt x="138" y="261"/>
                  </a:cubicBezTo>
                  <a:cubicBezTo>
                    <a:pt x="140" y="258"/>
                    <a:pt x="143" y="256"/>
                    <a:pt x="147" y="256"/>
                  </a:cubicBezTo>
                  <a:cubicBezTo>
                    <a:pt x="147" y="256"/>
                    <a:pt x="147" y="256"/>
                    <a:pt x="147" y="256"/>
                  </a:cubicBezTo>
                  <a:cubicBezTo>
                    <a:pt x="150" y="256"/>
                    <a:pt x="152" y="254"/>
                    <a:pt x="153" y="252"/>
                  </a:cubicBezTo>
                  <a:cubicBezTo>
                    <a:pt x="155" y="247"/>
                    <a:pt x="151" y="243"/>
                    <a:pt x="147" y="243"/>
                  </a:cubicBezTo>
                  <a:close/>
                  <a:moveTo>
                    <a:pt x="122" y="38"/>
                  </a:moveTo>
                  <a:cubicBezTo>
                    <a:pt x="125" y="38"/>
                    <a:pt x="128" y="36"/>
                    <a:pt x="128" y="32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8" y="3"/>
                    <a:pt x="125" y="0"/>
                    <a:pt x="122" y="0"/>
                  </a:cubicBezTo>
                  <a:cubicBezTo>
                    <a:pt x="118" y="0"/>
                    <a:pt x="115" y="3"/>
                    <a:pt x="115" y="6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6"/>
                    <a:pt x="118" y="38"/>
                    <a:pt x="122" y="38"/>
                  </a:cubicBezTo>
                  <a:close/>
                  <a:moveTo>
                    <a:pt x="54" y="63"/>
                  </a:moveTo>
                  <a:cubicBezTo>
                    <a:pt x="55" y="64"/>
                    <a:pt x="57" y="65"/>
                    <a:pt x="58" y="65"/>
                  </a:cubicBezTo>
                  <a:cubicBezTo>
                    <a:pt x="60" y="65"/>
                    <a:pt x="62" y="64"/>
                    <a:pt x="63" y="63"/>
                  </a:cubicBezTo>
                  <a:cubicBezTo>
                    <a:pt x="65" y="60"/>
                    <a:pt x="65" y="56"/>
                    <a:pt x="63" y="54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2" y="33"/>
                    <a:pt x="38" y="33"/>
                    <a:pt x="36" y="36"/>
                  </a:cubicBezTo>
                  <a:cubicBezTo>
                    <a:pt x="33" y="38"/>
                    <a:pt x="33" y="42"/>
                    <a:pt x="36" y="45"/>
                  </a:cubicBezTo>
                  <a:lnTo>
                    <a:pt x="54" y="63"/>
                  </a:lnTo>
                  <a:close/>
                  <a:moveTo>
                    <a:pt x="38" y="122"/>
                  </a:moveTo>
                  <a:cubicBezTo>
                    <a:pt x="38" y="118"/>
                    <a:pt x="36" y="115"/>
                    <a:pt x="32" y="115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3" y="115"/>
                    <a:pt x="0" y="118"/>
                    <a:pt x="0" y="122"/>
                  </a:cubicBezTo>
                  <a:cubicBezTo>
                    <a:pt x="0" y="125"/>
                    <a:pt x="3" y="128"/>
                    <a:pt x="6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6" y="128"/>
                    <a:pt x="38" y="125"/>
                    <a:pt x="38" y="122"/>
                  </a:cubicBezTo>
                  <a:close/>
                  <a:moveTo>
                    <a:pt x="54" y="180"/>
                  </a:moveTo>
                  <a:cubicBezTo>
                    <a:pt x="36" y="199"/>
                    <a:pt x="36" y="199"/>
                    <a:pt x="36" y="199"/>
                  </a:cubicBezTo>
                  <a:cubicBezTo>
                    <a:pt x="33" y="201"/>
                    <a:pt x="33" y="205"/>
                    <a:pt x="36" y="208"/>
                  </a:cubicBezTo>
                  <a:cubicBezTo>
                    <a:pt x="37" y="209"/>
                    <a:pt x="39" y="209"/>
                    <a:pt x="40" y="209"/>
                  </a:cubicBezTo>
                  <a:cubicBezTo>
                    <a:pt x="42" y="209"/>
                    <a:pt x="43" y="209"/>
                    <a:pt x="45" y="208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5" y="187"/>
                    <a:pt x="65" y="183"/>
                    <a:pt x="63" y="180"/>
                  </a:cubicBezTo>
                  <a:cubicBezTo>
                    <a:pt x="60" y="178"/>
                    <a:pt x="56" y="178"/>
                    <a:pt x="54" y="180"/>
                  </a:cubicBezTo>
                  <a:close/>
                  <a:moveTo>
                    <a:pt x="189" y="180"/>
                  </a:moveTo>
                  <a:cubicBezTo>
                    <a:pt x="187" y="178"/>
                    <a:pt x="183" y="178"/>
                    <a:pt x="180" y="180"/>
                  </a:cubicBezTo>
                  <a:cubicBezTo>
                    <a:pt x="178" y="183"/>
                    <a:pt x="178" y="187"/>
                    <a:pt x="180" y="189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200" y="209"/>
                    <a:pt x="201" y="209"/>
                    <a:pt x="203" y="209"/>
                  </a:cubicBezTo>
                  <a:cubicBezTo>
                    <a:pt x="205" y="209"/>
                    <a:pt x="206" y="209"/>
                    <a:pt x="208" y="208"/>
                  </a:cubicBezTo>
                  <a:cubicBezTo>
                    <a:pt x="210" y="205"/>
                    <a:pt x="210" y="201"/>
                    <a:pt x="208" y="199"/>
                  </a:cubicBezTo>
                  <a:lnTo>
                    <a:pt x="189" y="180"/>
                  </a:lnTo>
                  <a:close/>
                  <a:moveTo>
                    <a:pt x="237" y="115"/>
                  </a:moveTo>
                  <a:cubicBezTo>
                    <a:pt x="211" y="115"/>
                    <a:pt x="211" y="115"/>
                    <a:pt x="211" y="115"/>
                  </a:cubicBezTo>
                  <a:cubicBezTo>
                    <a:pt x="208" y="115"/>
                    <a:pt x="205" y="118"/>
                    <a:pt x="205" y="122"/>
                  </a:cubicBezTo>
                  <a:cubicBezTo>
                    <a:pt x="205" y="125"/>
                    <a:pt x="208" y="128"/>
                    <a:pt x="211" y="128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40" y="128"/>
                    <a:pt x="243" y="125"/>
                    <a:pt x="243" y="122"/>
                  </a:cubicBezTo>
                  <a:cubicBezTo>
                    <a:pt x="243" y="118"/>
                    <a:pt x="240" y="115"/>
                    <a:pt x="237" y="115"/>
                  </a:cubicBezTo>
                  <a:close/>
                  <a:moveTo>
                    <a:pt x="185" y="65"/>
                  </a:moveTo>
                  <a:cubicBezTo>
                    <a:pt x="187" y="65"/>
                    <a:pt x="188" y="64"/>
                    <a:pt x="189" y="63"/>
                  </a:cubicBezTo>
                  <a:cubicBezTo>
                    <a:pt x="208" y="45"/>
                    <a:pt x="208" y="45"/>
                    <a:pt x="208" y="45"/>
                  </a:cubicBezTo>
                  <a:cubicBezTo>
                    <a:pt x="210" y="42"/>
                    <a:pt x="210" y="38"/>
                    <a:pt x="208" y="36"/>
                  </a:cubicBezTo>
                  <a:cubicBezTo>
                    <a:pt x="205" y="33"/>
                    <a:pt x="201" y="33"/>
                    <a:pt x="199" y="36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78" y="56"/>
                    <a:pt x="178" y="60"/>
                    <a:pt x="180" y="63"/>
                  </a:cubicBezTo>
                  <a:cubicBezTo>
                    <a:pt x="182" y="64"/>
                    <a:pt x="183" y="65"/>
                    <a:pt x="185" y="65"/>
                  </a:cubicBezTo>
                  <a:close/>
                  <a:moveTo>
                    <a:pt x="154" y="218"/>
                  </a:moveTo>
                  <a:cubicBezTo>
                    <a:pt x="154" y="221"/>
                    <a:pt x="151" y="224"/>
                    <a:pt x="147" y="224"/>
                  </a:cubicBezTo>
                  <a:cubicBezTo>
                    <a:pt x="96" y="224"/>
                    <a:pt x="96" y="224"/>
                    <a:pt x="96" y="224"/>
                  </a:cubicBezTo>
                  <a:cubicBezTo>
                    <a:pt x="92" y="224"/>
                    <a:pt x="90" y="221"/>
                    <a:pt x="90" y="218"/>
                  </a:cubicBezTo>
                  <a:cubicBezTo>
                    <a:pt x="90" y="214"/>
                    <a:pt x="92" y="211"/>
                    <a:pt x="96" y="211"/>
                  </a:cubicBezTo>
                  <a:cubicBezTo>
                    <a:pt x="92" y="175"/>
                    <a:pt x="54" y="167"/>
                    <a:pt x="54" y="125"/>
                  </a:cubicBezTo>
                  <a:cubicBezTo>
                    <a:pt x="54" y="88"/>
                    <a:pt x="84" y="58"/>
                    <a:pt x="122" y="58"/>
                  </a:cubicBezTo>
                  <a:cubicBezTo>
                    <a:pt x="159" y="58"/>
                    <a:pt x="189" y="88"/>
                    <a:pt x="189" y="125"/>
                  </a:cubicBezTo>
                  <a:cubicBezTo>
                    <a:pt x="189" y="167"/>
                    <a:pt x="152" y="175"/>
                    <a:pt x="148" y="211"/>
                  </a:cubicBezTo>
                  <a:cubicBezTo>
                    <a:pt x="151" y="211"/>
                    <a:pt x="154" y="214"/>
                    <a:pt x="154" y="218"/>
                  </a:cubicBezTo>
                  <a:close/>
                  <a:moveTo>
                    <a:pt x="107" y="76"/>
                  </a:moveTo>
                  <a:cubicBezTo>
                    <a:pt x="106" y="73"/>
                    <a:pt x="103" y="72"/>
                    <a:pt x="101" y="73"/>
                  </a:cubicBezTo>
                  <a:cubicBezTo>
                    <a:pt x="84" y="80"/>
                    <a:pt x="72" y="94"/>
                    <a:pt x="67" y="111"/>
                  </a:cubicBezTo>
                  <a:cubicBezTo>
                    <a:pt x="67" y="113"/>
                    <a:pt x="68" y="116"/>
                    <a:pt x="71" y="117"/>
                  </a:cubicBezTo>
                  <a:cubicBezTo>
                    <a:pt x="71" y="117"/>
                    <a:pt x="72" y="117"/>
                    <a:pt x="72" y="117"/>
                  </a:cubicBezTo>
                  <a:cubicBezTo>
                    <a:pt x="74" y="117"/>
                    <a:pt x="76" y="115"/>
                    <a:pt x="77" y="113"/>
                  </a:cubicBezTo>
                  <a:cubicBezTo>
                    <a:pt x="80" y="99"/>
                    <a:pt x="91" y="87"/>
                    <a:pt x="104" y="82"/>
                  </a:cubicBezTo>
                  <a:cubicBezTo>
                    <a:pt x="107" y="81"/>
                    <a:pt x="108" y="78"/>
                    <a:pt x="107" y="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6529635" y="2423672"/>
            <a:ext cx="1439946" cy="999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02</a:t>
            </a:r>
          </a:p>
          <a:p>
            <a:pPr>
              <a:spcBef>
                <a:spcPts val="500"/>
              </a:spcBef>
              <a:defRPr/>
            </a:pPr>
            <a:r>
              <a:rPr lang="zh-CN" altLang="en-US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岗位认知</a:t>
            </a:r>
          </a:p>
          <a:p>
            <a:pPr>
              <a:defRPr/>
            </a:pPr>
            <a:r>
              <a:rPr lang="en-US" altLang="zh-CN" sz="1400" b="1" dirty="0"/>
              <a:t>POST COGNITIVE</a:t>
            </a:r>
            <a:endParaRPr lang="zh-CN" altLang="zh-CN" sz="1400" kern="1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5597347" y="3836453"/>
            <a:ext cx="626458" cy="629230"/>
            <a:chOff x="5626047" y="3947321"/>
            <a:chExt cx="626458" cy="629230"/>
          </a:xfrm>
        </p:grpSpPr>
        <p:sp>
          <p:nvSpPr>
            <p:cNvPr id="39" name="Oval 4"/>
            <p:cNvSpPr/>
            <p:nvPr/>
          </p:nvSpPr>
          <p:spPr>
            <a:xfrm>
              <a:off x="5626047" y="3947321"/>
              <a:ext cx="626458" cy="629230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0" name="Freeform 145"/>
            <p:cNvSpPr>
              <a:spLocks noEditPoints="1"/>
            </p:cNvSpPr>
            <p:nvPr/>
          </p:nvSpPr>
          <p:spPr bwMode="auto">
            <a:xfrm>
              <a:off x="5829326" y="4096111"/>
              <a:ext cx="219900" cy="331651"/>
            </a:xfrm>
            <a:custGeom>
              <a:avLst/>
              <a:gdLst>
                <a:gd name="T0" fmla="*/ 92 w 122"/>
                <a:gd name="T1" fmla="*/ 98 h 184"/>
                <a:gd name="T2" fmla="*/ 80 w 122"/>
                <a:gd name="T3" fmla="*/ 55 h 184"/>
                <a:gd name="T4" fmla="*/ 111 w 122"/>
                <a:gd name="T5" fmla="*/ 73 h 184"/>
                <a:gd name="T6" fmla="*/ 122 w 122"/>
                <a:gd name="T7" fmla="*/ 117 h 184"/>
                <a:gd name="T8" fmla="*/ 92 w 122"/>
                <a:gd name="T9" fmla="*/ 98 h 184"/>
                <a:gd name="T10" fmla="*/ 31 w 122"/>
                <a:gd name="T11" fmla="*/ 36 h 184"/>
                <a:gd name="T12" fmla="*/ 18 w 122"/>
                <a:gd name="T13" fmla="*/ 0 h 184"/>
                <a:gd name="T14" fmla="*/ 80 w 122"/>
                <a:gd name="T15" fmla="*/ 0 h 184"/>
                <a:gd name="T16" fmla="*/ 67 w 122"/>
                <a:gd name="T17" fmla="*/ 36 h 184"/>
                <a:gd name="T18" fmla="*/ 31 w 122"/>
                <a:gd name="T19" fmla="*/ 36 h 184"/>
                <a:gd name="T20" fmla="*/ 67 w 122"/>
                <a:gd name="T21" fmla="*/ 43 h 184"/>
                <a:gd name="T22" fmla="*/ 89 w 122"/>
                <a:gd name="T23" fmla="*/ 112 h 184"/>
                <a:gd name="T24" fmla="*/ 90 w 122"/>
                <a:gd name="T25" fmla="*/ 112 h 184"/>
                <a:gd name="T26" fmla="*/ 89 w 122"/>
                <a:gd name="T27" fmla="*/ 113 h 184"/>
                <a:gd name="T28" fmla="*/ 98 w 122"/>
                <a:gd name="T29" fmla="*/ 141 h 184"/>
                <a:gd name="T30" fmla="*/ 49 w 122"/>
                <a:gd name="T31" fmla="*/ 184 h 184"/>
                <a:gd name="T32" fmla="*/ 0 w 122"/>
                <a:gd name="T33" fmla="*/ 141 h 184"/>
                <a:gd name="T34" fmla="*/ 31 w 122"/>
                <a:gd name="T35" fmla="*/ 43 h 184"/>
                <a:gd name="T36" fmla="*/ 67 w 122"/>
                <a:gd name="T37" fmla="*/ 43 h 184"/>
                <a:gd name="T38" fmla="*/ 55 w 122"/>
                <a:gd name="T39" fmla="*/ 55 h 184"/>
                <a:gd name="T40" fmla="*/ 43 w 122"/>
                <a:gd name="T41" fmla="*/ 55 h 184"/>
                <a:gd name="T42" fmla="*/ 35 w 122"/>
                <a:gd name="T43" fmla="*/ 81 h 184"/>
                <a:gd name="T44" fmla="*/ 56 w 122"/>
                <a:gd name="T45" fmla="*/ 60 h 184"/>
                <a:gd name="T46" fmla="*/ 55 w 122"/>
                <a:gd name="T47" fmla="*/ 55 h 184"/>
                <a:gd name="T48" fmla="*/ 49 w 122"/>
                <a:gd name="T49" fmla="*/ 166 h 184"/>
                <a:gd name="T50" fmla="*/ 80 w 122"/>
                <a:gd name="T51" fmla="*/ 135 h 184"/>
                <a:gd name="T52" fmla="*/ 77 w 122"/>
                <a:gd name="T53" fmla="*/ 125 h 184"/>
                <a:gd name="T54" fmla="*/ 43 w 122"/>
                <a:gd name="T55" fmla="*/ 160 h 184"/>
                <a:gd name="T56" fmla="*/ 49 w 122"/>
                <a:gd name="T57" fmla="*/ 166 h 184"/>
                <a:gd name="T58" fmla="*/ 33 w 122"/>
                <a:gd name="T59" fmla="*/ 149 h 184"/>
                <a:gd name="T60" fmla="*/ 72 w 122"/>
                <a:gd name="T61" fmla="*/ 110 h 184"/>
                <a:gd name="T62" fmla="*/ 68 w 122"/>
                <a:gd name="T63" fmla="*/ 98 h 184"/>
                <a:gd name="T64" fmla="*/ 25 w 122"/>
                <a:gd name="T65" fmla="*/ 141 h 184"/>
                <a:gd name="T66" fmla="*/ 33 w 122"/>
                <a:gd name="T67" fmla="*/ 149 h 184"/>
                <a:gd name="T68" fmla="*/ 21 w 122"/>
                <a:gd name="T69" fmla="*/ 128 h 184"/>
                <a:gd name="T70" fmla="*/ 64 w 122"/>
                <a:gd name="T71" fmla="*/ 84 h 184"/>
                <a:gd name="T72" fmla="*/ 61 w 122"/>
                <a:gd name="T73" fmla="*/ 73 h 184"/>
                <a:gd name="T74" fmla="*/ 27 w 122"/>
                <a:gd name="T75" fmla="*/ 106 h 184"/>
                <a:gd name="T76" fmla="*/ 21 w 122"/>
                <a:gd name="T77" fmla="*/ 12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2" h="184">
                  <a:moveTo>
                    <a:pt x="92" y="98"/>
                  </a:moveTo>
                  <a:lnTo>
                    <a:pt x="80" y="55"/>
                  </a:lnTo>
                  <a:lnTo>
                    <a:pt x="111" y="73"/>
                  </a:lnTo>
                  <a:lnTo>
                    <a:pt x="122" y="117"/>
                  </a:lnTo>
                  <a:lnTo>
                    <a:pt x="92" y="98"/>
                  </a:lnTo>
                  <a:close/>
                  <a:moveTo>
                    <a:pt x="31" y="36"/>
                  </a:moveTo>
                  <a:lnTo>
                    <a:pt x="18" y="0"/>
                  </a:lnTo>
                  <a:lnTo>
                    <a:pt x="80" y="0"/>
                  </a:lnTo>
                  <a:lnTo>
                    <a:pt x="67" y="36"/>
                  </a:lnTo>
                  <a:lnTo>
                    <a:pt x="31" y="36"/>
                  </a:lnTo>
                  <a:close/>
                  <a:moveTo>
                    <a:pt x="67" y="43"/>
                  </a:moveTo>
                  <a:lnTo>
                    <a:pt x="89" y="112"/>
                  </a:lnTo>
                  <a:lnTo>
                    <a:pt x="90" y="112"/>
                  </a:lnTo>
                  <a:lnTo>
                    <a:pt x="89" y="113"/>
                  </a:lnTo>
                  <a:lnTo>
                    <a:pt x="98" y="141"/>
                  </a:lnTo>
                  <a:lnTo>
                    <a:pt x="49" y="184"/>
                  </a:lnTo>
                  <a:lnTo>
                    <a:pt x="0" y="141"/>
                  </a:lnTo>
                  <a:lnTo>
                    <a:pt x="31" y="43"/>
                  </a:lnTo>
                  <a:lnTo>
                    <a:pt x="67" y="43"/>
                  </a:lnTo>
                  <a:close/>
                  <a:moveTo>
                    <a:pt x="55" y="55"/>
                  </a:moveTo>
                  <a:lnTo>
                    <a:pt x="43" y="55"/>
                  </a:lnTo>
                  <a:lnTo>
                    <a:pt x="35" y="81"/>
                  </a:lnTo>
                  <a:lnTo>
                    <a:pt x="56" y="60"/>
                  </a:lnTo>
                  <a:lnTo>
                    <a:pt x="55" y="55"/>
                  </a:lnTo>
                  <a:close/>
                  <a:moveTo>
                    <a:pt x="49" y="166"/>
                  </a:moveTo>
                  <a:lnTo>
                    <a:pt x="80" y="135"/>
                  </a:lnTo>
                  <a:lnTo>
                    <a:pt x="77" y="125"/>
                  </a:lnTo>
                  <a:lnTo>
                    <a:pt x="43" y="160"/>
                  </a:lnTo>
                  <a:lnTo>
                    <a:pt x="49" y="166"/>
                  </a:lnTo>
                  <a:close/>
                  <a:moveTo>
                    <a:pt x="33" y="149"/>
                  </a:moveTo>
                  <a:lnTo>
                    <a:pt x="72" y="110"/>
                  </a:lnTo>
                  <a:lnTo>
                    <a:pt x="68" y="98"/>
                  </a:lnTo>
                  <a:lnTo>
                    <a:pt x="25" y="141"/>
                  </a:lnTo>
                  <a:lnTo>
                    <a:pt x="33" y="149"/>
                  </a:lnTo>
                  <a:close/>
                  <a:moveTo>
                    <a:pt x="21" y="128"/>
                  </a:moveTo>
                  <a:lnTo>
                    <a:pt x="64" y="84"/>
                  </a:lnTo>
                  <a:lnTo>
                    <a:pt x="61" y="73"/>
                  </a:lnTo>
                  <a:lnTo>
                    <a:pt x="27" y="106"/>
                  </a:lnTo>
                  <a:lnTo>
                    <a:pt x="21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1" name="矩形 40"/>
          <p:cNvSpPr/>
          <p:nvPr/>
        </p:nvSpPr>
        <p:spPr>
          <a:xfrm>
            <a:off x="6529635" y="3650592"/>
            <a:ext cx="1268552" cy="999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03</a:t>
            </a:r>
          </a:p>
          <a:p>
            <a:pPr>
              <a:spcBef>
                <a:spcPts val="500"/>
              </a:spcBef>
              <a:defRPr/>
            </a:pPr>
            <a:r>
              <a:rPr lang="zh-CN" altLang="en-US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胜任能力</a:t>
            </a:r>
          </a:p>
          <a:p>
            <a:pPr>
              <a:defRPr/>
            </a:pPr>
            <a:r>
              <a:rPr lang="en-US" altLang="zh-CN" sz="1400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400" b="1" dirty="0"/>
              <a:t>COMPETENCE</a:t>
            </a:r>
            <a:endParaRPr lang="zh-CN" altLang="zh-CN" sz="1400" kern="1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5597347" y="5038776"/>
            <a:ext cx="626458" cy="629230"/>
            <a:chOff x="5626360" y="5038776"/>
            <a:chExt cx="626458" cy="629230"/>
          </a:xfrm>
        </p:grpSpPr>
        <p:sp>
          <p:nvSpPr>
            <p:cNvPr id="43" name="Oval 4"/>
            <p:cNvSpPr/>
            <p:nvPr/>
          </p:nvSpPr>
          <p:spPr>
            <a:xfrm>
              <a:off x="5626360" y="5038776"/>
              <a:ext cx="626458" cy="629230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4" name="Freeform 206"/>
            <p:cNvSpPr>
              <a:spLocks noChangeAspect="1" noEditPoints="1"/>
            </p:cNvSpPr>
            <p:nvPr/>
          </p:nvSpPr>
          <p:spPr bwMode="auto">
            <a:xfrm>
              <a:off x="5807657" y="5193913"/>
              <a:ext cx="263865" cy="318957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6529635" y="4877511"/>
            <a:ext cx="1574214" cy="999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04</a:t>
            </a:r>
          </a:p>
          <a:p>
            <a:pPr>
              <a:spcBef>
                <a:spcPts val="500"/>
              </a:spcBef>
              <a:defRPr/>
            </a:pPr>
            <a:r>
              <a:rPr lang="zh-CN" altLang="en-US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目标规划</a:t>
            </a:r>
            <a:endParaRPr lang="en-US" altLang="zh-CN" sz="20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1400" b="1" dirty="0"/>
              <a:t>OBJECT PROGRAM</a:t>
            </a:r>
            <a:endParaRPr lang="zh-CN" altLang="zh-CN" sz="1400" b="1" kern="1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674651" y="83975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21" name="Rectangle 45"/>
          <p:cNvSpPr/>
          <p:nvPr/>
        </p:nvSpPr>
        <p:spPr bwMode="auto">
          <a:xfrm>
            <a:off x="1968557" y="1052736"/>
            <a:ext cx="2256822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目  录</a:t>
            </a:r>
            <a:endParaRPr lang="en-US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22" name="Rectangle 14"/>
          <p:cNvSpPr/>
          <p:nvPr/>
        </p:nvSpPr>
        <p:spPr bwMode="auto">
          <a:xfrm>
            <a:off x="1129035" y="2006793"/>
            <a:ext cx="3096343" cy="11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语言描述尽量简洁生动</a:t>
            </a:r>
            <a:endParaRPr 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65" name="Rectangle 45"/>
          <p:cNvSpPr/>
          <p:nvPr/>
        </p:nvSpPr>
        <p:spPr bwMode="auto">
          <a:xfrm>
            <a:off x="861573" y="1484784"/>
            <a:ext cx="3363805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lvl="0" algn="r"/>
            <a:r>
              <a:rPr lang="en-US" altLang="ko-KR" sz="2400" dirty="0">
                <a:solidFill>
                  <a:schemeClr val="bg1"/>
                </a:solidFill>
              </a:rPr>
              <a:t>CONTENTS TITLE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41" grpId="0"/>
      <p:bldP spid="45" grpId="0"/>
      <p:bldP spid="46" grpId="0"/>
      <p:bldP spid="21" grpId="0"/>
      <p:bldP spid="22" grpId="0"/>
      <p:bldP spid="6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4660794" y="2001170"/>
            <a:ext cx="2779537" cy="2779537"/>
            <a:chOff x="3325860" y="1074902"/>
            <a:chExt cx="2531533" cy="2531533"/>
          </a:xfrm>
        </p:grpSpPr>
        <p:sp>
          <p:nvSpPr>
            <p:cNvPr id="29" name="椭圆 28"/>
            <p:cNvSpPr/>
            <p:nvPr/>
          </p:nvSpPr>
          <p:spPr>
            <a:xfrm>
              <a:off x="3325860" y="1074902"/>
              <a:ext cx="2531533" cy="2531533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627"/>
            <p:cNvSpPr>
              <a:spLocks noEditPoints="1"/>
            </p:cNvSpPr>
            <p:nvPr/>
          </p:nvSpPr>
          <p:spPr bwMode="auto">
            <a:xfrm>
              <a:off x="4400627" y="1777117"/>
              <a:ext cx="381999" cy="475170"/>
            </a:xfrm>
            <a:custGeom>
              <a:avLst/>
              <a:gdLst>
                <a:gd name="T0" fmla="*/ 7 w 123"/>
                <a:gd name="T1" fmla="*/ 0 h 153"/>
                <a:gd name="T2" fmla="*/ 116 w 123"/>
                <a:gd name="T3" fmla="*/ 0 h 153"/>
                <a:gd name="T4" fmla="*/ 123 w 123"/>
                <a:gd name="T5" fmla="*/ 0 h 153"/>
                <a:gd name="T6" fmla="*/ 123 w 123"/>
                <a:gd name="T7" fmla="*/ 4 h 153"/>
                <a:gd name="T8" fmla="*/ 123 w 123"/>
                <a:gd name="T9" fmla="*/ 146 h 153"/>
                <a:gd name="T10" fmla="*/ 123 w 123"/>
                <a:gd name="T11" fmla="*/ 153 h 153"/>
                <a:gd name="T12" fmla="*/ 116 w 123"/>
                <a:gd name="T13" fmla="*/ 153 h 153"/>
                <a:gd name="T14" fmla="*/ 38 w 123"/>
                <a:gd name="T15" fmla="*/ 153 h 153"/>
                <a:gd name="T16" fmla="*/ 38 w 123"/>
                <a:gd name="T17" fmla="*/ 153 h 153"/>
                <a:gd name="T18" fmla="*/ 36 w 123"/>
                <a:gd name="T19" fmla="*/ 153 h 153"/>
                <a:gd name="T20" fmla="*/ 3 w 123"/>
                <a:gd name="T21" fmla="*/ 127 h 153"/>
                <a:gd name="T22" fmla="*/ 0 w 123"/>
                <a:gd name="T23" fmla="*/ 127 h 153"/>
                <a:gd name="T24" fmla="*/ 0 w 123"/>
                <a:gd name="T25" fmla="*/ 123 h 153"/>
                <a:gd name="T26" fmla="*/ 0 w 123"/>
                <a:gd name="T27" fmla="*/ 4 h 153"/>
                <a:gd name="T28" fmla="*/ 0 w 123"/>
                <a:gd name="T29" fmla="*/ 0 h 153"/>
                <a:gd name="T30" fmla="*/ 7 w 123"/>
                <a:gd name="T31" fmla="*/ 0 h 153"/>
                <a:gd name="T32" fmla="*/ 7 w 123"/>
                <a:gd name="T33" fmla="*/ 0 h 153"/>
                <a:gd name="T34" fmla="*/ 12 w 123"/>
                <a:gd name="T35" fmla="*/ 115 h 153"/>
                <a:gd name="T36" fmla="*/ 33 w 123"/>
                <a:gd name="T37" fmla="*/ 108 h 153"/>
                <a:gd name="T38" fmla="*/ 36 w 123"/>
                <a:gd name="T39" fmla="*/ 108 h 153"/>
                <a:gd name="T40" fmla="*/ 36 w 123"/>
                <a:gd name="T41" fmla="*/ 111 h 153"/>
                <a:gd name="T42" fmla="*/ 45 w 123"/>
                <a:gd name="T43" fmla="*/ 141 h 153"/>
                <a:gd name="T44" fmla="*/ 112 w 123"/>
                <a:gd name="T45" fmla="*/ 141 h 153"/>
                <a:gd name="T46" fmla="*/ 112 w 123"/>
                <a:gd name="T47" fmla="*/ 11 h 153"/>
                <a:gd name="T48" fmla="*/ 12 w 123"/>
                <a:gd name="T49" fmla="*/ 11 h 153"/>
                <a:gd name="T50" fmla="*/ 12 w 123"/>
                <a:gd name="T51" fmla="*/ 115 h 153"/>
                <a:gd name="T52" fmla="*/ 12 w 123"/>
                <a:gd name="T53" fmla="*/ 115 h 153"/>
                <a:gd name="T54" fmla="*/ 38 w 123"/>
                <a:gd name="T55" fmla="*/ 139 h 153"/>
                <a:gd name="T56" fmla="*/ 31 w 123"/>
                <a:gd name="T57" fmla="*/ 115 h 153"/>
                <a:gd name="T58" fmla="*/ 15 w 123"/>
                <a:gd name="T59" fmla="*/ 123 h 153"/>
                <a:gd name="T60" fmla="*/ 38 w 123"/>
                <a:gd name="T61" fmla="*/ 139 h 153"/>
                <a:gd name="T62" fmla="*/ 38 w 123"/>
                <a:gd name="T63" fmla="*/ 139 h 153"/>
                <a:gd name="T64" fmla="*/ 29 w 123"/>
                <a:gd name="T65" fmla="*/ 82 h 153"/>
                <a:gd name="T66" fmla="*/ 29 w 123"/>
                <a:gd name="T67" fmla="*/ 87 h 153"/>
                <a:gd name="T68" fmla="*/ 95 w 123"/>
                <a:gd name="T69" fmla="*/ 87 h 153"/>
                <a:gd name="T70" fmla="*/ 95 w 123"/>
                <a:gd name="T71" fmla="*/ 82 h 153"/>
                <a:gd name="T72" fmla="*/ 29 w 123"/>
                <a:gd name="T73" fmla="*/ 82 h 153"/>
                <a:gd name="T74" fmla="*/ 29 w 123"/>
                <a:gd name="T75" fmla="*/ 82 h 153"/>
                <a:gd name="T76" fmla="*/ 29 w 123"/>
                <a:gd name="T77" fmla="*/ 66 h 153"/>
                <a:gd name="T78" fmla="*/ 29 w 123"/>
                <a:gd name="T79" fmla="*/ 71 h 153"/>
                <a:gd name="T80" fmla="*/ 95 w 123"/>
                <a:gd name="T81" fmla="*/ 71 h 153"/>
                <a:gd name="T82" fmla="*/ 95 w 123"/>
                <a:gd name="T83" fmla="*/ 66 h 153"/>
                <a:gd name="T84" fmla="*/ 29 w 123"/>
                <a:gd name="T85" fmla="*/ 66 h 153"/>
                <a:gd name="T86" fmla="*/ 29 w 123"/>
                <a:gd name="T87" fmla="*/ 66 h 153"/>
                <a:gd name="T88" fmla="*/ 29 w 123"/>
                <a:gd name="T89" fmla="*/ 49 h 153"/>
                <a:gd name="T90" fmla="*/ 29 w 123"/>
                <a:gd name="T91" fmla="*/ 54 h 153"/>
                <a:gd name="T92" fmla="*/ 95 w 123"/>
                <a:gd name="T93" fmla="*/ 54 h 153"/>
                <a:gd name="T94" fmla="*/ 95 w 123"/>
                <a:gd name="T95" fmla="*/ 49 h 153"/>
                <a:gd name="T96" fmla="*/ 29 w 123"/>
                <a:gd name="T97" fmla="*/ 49 h 153"/>
                <a:gd name="T98" fmla="*/ 29 w 123"/>
                <a:gd name="T99" fmla="*/ 49 h 153"/>
                <a:gd name="T100" fmla="*/ 29 w 123"/>
                <a:gd name="T101" fmla="*/ 33 h 153"/>
                <a:gd name="T102" fmla="*/ 29 w 123"/>
                <a:gd name="T103" fmla="*/ 37 h 153"/>
                <a:gd name="T104" fmla="*/ 95 w 123"/>
                <a:gd name="T105" fmla="*/ 37 h 153"/>
                <a:gd name="T106" fmla="*/ 95 w 123"/>
                <a:gd name="T107" fmla="*/ 33 h 153"/>
                <a:gd name="T108" fmla="*/ 29 w 123"/>
                <a:gd name="T109" fmla="*/ 3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3" h="153">
                  <a:moveTo>
                    <a:pt x="7" y="0"/>
                  </a:moveTo>
                  <a:lnTo>
                    <a:pt x="116" y="0"/>
                  </a:lnTo>
                  <a:lnTo>
                    <a:pt x="123" y="0"/>
                  </a:lnTo>
                  <a:lnTo>
                    <a:pt x="123" y="4"/>
                  </a:lnTo>
                  <a:lnTo>
                    <a:pt x="123" y="146"/>
                  </a:lnTo>
                  <a:lnTo>
                    <a:pt x="123" y="153"/>
                  </a:lnTo>
                  <a:lnTo>
                    <a:pt x="116" y="153"/>
                  </a:lnTo>
                  <a:lnTo>
                    <a:pt x="38" y="153"/>
                  </a:lnTo>
                  <a:lnTo>
                    <a:pt x="38" y="153"/>
                  </a:lnTo>
                  <a:lnTo>
                    <a:pt x="36" y="153"/>
                  </a:lnTo>
                  <a:lnTo>
                    <a:pt x="3" y="127"/>
                  </a:lnTo>
                  <a:lnTo>
                    <a:pt x="0" y="127"/>
                  </a:lnTo>
                  <a:lnTo>
                    <a:pt x="0" y="123"/>
                  </a:lnTo>
                  <a:lnTo>
                    <a:pt x="0" y="4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  <a:moveTo>
                    <a:pt x="12" y="115"/>
                  </a:moveTo>
                  <a:lnTo>
                    <a:pt x="33" y="108"/>
                  </a:lnTo>
                  <a:lnTo>
                    <a:pt x="36" y="108"/>
                  </a:lnTo>
                  <a:lnTo>
                    <a:pt x="36" y="111"/>
                  </a:lnTo>
                  <a:lnTo>
                    <a:pt x="45" y="141"/>
                  </a:lnTo>
                  <a:lnTo>
                    <a:pt x="112" y="141"/>
                  </a:lnTo>
                  <a:lnTo>
                    <a:pt x="112" y="11"/>
                  </a:lnTo>
                  <a:lnTo>
                    <a:pt x="12" y="11"/>
                  </a:lnTo>
                  <a:lnTo>
                    <a:pt x="12" y="115"/>
                  </a:lnTo>
                  <a:lnTo>
                    <a:pt x="12" y="115"/>
                  </a:lnTo>
                  <a:close/>
                  <a:moveTo>
                    <a:pt x="38" y="139"/>
                  </a:moveTo>
                  <a:lnTo>
                    <a:pt x="31" y="115"/>
                  </a:lnTo>
                  <a:lnTo>
                    <a:pt x="15" y="123"/>
                  </a:lnTo>
                  <a:lnTo>
                    <a:pt x="38" y="139"/>
                  </a:lnTo>
                  <a:lnTo>
                    <a:pt x="38" y="139"/>
                  </a:lnTo>
                  <a:close/>
                  <a:moveTo>
                    <a:pt x="29" y="82"/>
                  </a:moveTo>
                  <a:lnTo>
                    <a:pt x="29" y="87"/>
                  </a:lnTo>
                  <a:lnTo>
                    <a:pt x="95" y="87"/>
                  </a:lnTo>
                  <a:lnTo>
                    <a:pt x="95" y="82"/>
                  </a:lnTo>
                  <a:lnTo>
                    <a:pt x="29" y="82"/>
                  </a:lnTo>
                  <a:lnTo>
                    <a:pt x="29" y="82"/>
                  </a:lnTo>
                  <a:close/>
                  <a:moveTo>
                    <a:pt x="29" y="66"/>
                  </a:moveTo>
                  <a:lnTo>
                    <a:pt x="29" y="71"/>
                  </a:lnTo>
                  <a:lnTo>
                    <a:pt x="95" y="71"/>
                  </a:lnTo>
                  <a:lnTo>
                    <a:pt x="95" y="66"/>
                  </a:lnTo>
                  <a:lnTo>
                    <a:pt x="29" y="66"/>
                  </a:lnTo>
                  <a:lnTo>
                    <a:pt x="29" y="66"/>
                  </a:lnTo>
                  <a:close/>
                  <a:moveTo>
                    <a:pt x="29" y="49"/>
                  </a:moveTo>
                  <a:lnTo>
                    <a:pt x="29" y="54"/>
                  </a:lnTo>
                  <a:lnTo>
                    <a:pt x="95" y="54"/>
                  </a:lnTo>
                  <a:lnTo>
                    <a:pt x="95" y="49"/>
                  </a:lnTo>
                  <a:lnTo>
                    <a:pt x="29" y="49"/>
                  </a:lnTo>
                  <a:lnTo>
                    <a:pt x="29" y="49"/>
                  </a:lnTo>
                  <a:close/>
                  <a:moveTo>
                    <a:pt x="29" y="33"/>
                  </a:moveTo>
                  <a:lnTo>
                    <a:pt x="29" y="37"/>
                  </a:lnTo>
                  <a:lnTo>
                    <a:pt x="95" y="37"/>
                  </a:lnTo>
                  <a:lnTo>
                    <a:pt x="95" y="33"/>
                  </a:lnTo>
                  <a:lnTo>
                    <a:pt x="29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23"/>
            <p:cNvSpPr txBox="1"/>
            <p:nvPr/>
          </p:nvSpPr>
          <p:spPr>
            <a:xfrm>
              <a:off x="3505189" y="2341943"/>
              <a:ext cx="2172875" cy="364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协调能力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078343" y="2267397"/>
            <a:ext cx="939800" cy="939800"/>
            <a:chOff x="2386060" y="1495059"/>
            <a:chExt cx="939800" cy="939800"/>
          </a:xfrm>
        </p:grpSpPr>
        <p:sp>
          <p:nvSpPr>
            <p:cNvPr id="33" name="椭圆 32"/>
            <p:cNvSpPr/>
            <p:nvPr/>
          </p:nvSpPr>
          <p:spPr>
            <a:xfrm>
              <a:off x="2386060" y="1495059"/>
              <a:ext cx="939800" cy="939800"/>
            </a:xfrm>
            <a:prstGeom prst="ellipse">
              <a:avLst/>
            </a:prstGeom>
            <a:solidFill>
              <a:srgbClr val="364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1986"/>
            <p:cNvSpPr/>
            <p:nvPr/>
          </p:nvSpPr>
          <p:spPr bwMode="auto">
            <a:xfrm>
              <a:off x="2680513" y="1730231"/>
              <a:ext cx="366922" cy="346817"/>
            </a:xfrm>
            <a:custGeom>
              <a:avLst/>
              <a:gdLst>
                <a:gd name="T0" fmla="*/ 164 w 165"/>
                <a:gd name="T1" fmla="*/ 131 h 156"/>
                <a:gd name="T2" fmla="*/ 145 w 165"/>
                <a:gd name="T3" fmla="*/ 119 h 156"/>
                <a:gd name="T4" fmla="*/ 119 w 165"/>
                <a:gd name="T5" fmla="*/ 108 h 156"/>
                <a:gd name="T6" fmla="*/ 112 w 165"/>
                <a:gd name="T7" fmla="*/ 106 h 156"/>
                <a:gd name="T8" fmla="*/ 105 w 165"/>
                <a:gd name="T9" fmla="*/ 94 h 156"/>
                <a:gd name="T10" fmla="*/ 101 w 165"/>
                <a:gd name="T11" fmla="*/ 94 h 156"/>
                <a:gd name="T12" fmla="*/ 105 w 165"/>
                <a:gd name="T13" fmla="*/ 85 h 156"/>
                <a:gd name="T14" fmla="*/ 107 w 165"/>
                <a:gd name="T15" fmla="*/ 74 h 156"/>
                <a:gd name="T16" fmla="*/ 112 w 165"/>
                <a:gd name="T17" fmla="*/ 70 h 156"/>
                <a:gd name="T18" fmla="*/ 114 w 165"/>
                <a:gd name="T19" fmla="*/ 63 h 156"/>
                <a:gd name="T20" fmla="*/ 114 w 165"/>
                <a:gd name="T21" fmla="*/ 51 h 156"/>
                <a:gd name="T22" fmla="*/ 112 w 165"/>
                <a:gd name="T23" fmla="*/ 46 h 156"/>
                <a:gd name="T24" fmla="*/ 113 w 165"/>
                <a:gd name="T25" fmla="*/ 30 h 156"/>
                <a:gd name="T26" fmla="*/ 111 w 165"/>
                <a:gd name="T27" fmla="*/ 19 h 156"/>
                <a:gd name="T28" fmla="*/ 107 w 165"/>
                <a:gd name="T29" fmla="*/ 12 h 156"/>
                <a:gd name="T30" fmla="*/ 102 w 165"/>
                <a:gd name="T31" fmla="*/ 11 h 156"/>
                <a:gd name="T32" fmla="*/ 99 w 165"/>
                <a:gd name="T33" fmla="*/ 8 h 156"/>
                <a:gd name="T34" fmla="*/ 64 w 165"/>
                <a:gd name="T35" fmla="*/ 9 h 156"/>
                <a:gd name="T36" fmla="*/ 51 w 165"/>
                <a:gd name="T37" fmla="*/ 46 h 156"/>
                <a:gd name="T38" fmla="*/ 49 w 165"/>
                <a:gd name="T39" fmla="*/ 53 h 156"/>
                <a:gd name="T40" fmla="*/ 54 w 165"/>
                <a:gd name="T41" fmla="*/ 72 h 156"/>
                <a:gd name="T42" fmla="*/ 58 w 165"/>
                <a:gd name="T43" fmla="*/ 73 h 156"/>
                <a:gd name="T44" fmla="*/ 59 w 165"/>
                <a:gd name="T45" fmla="*/ 86 h 156"/>
                <a:gd name="T46" fmla="*/ 63 w 165"/>
                <a:gd name="T47" fmla="*/ 94 h 156"/>
                <a:gd name="T48" fmla="*/ 60 w 165"/>
                <a:gd name="T49" fmla="*/ 94 h 156"/>
                <a:gd name="T50" fmla="*/ 53 w 165"/>
                <a:gd name="T51" fmla="*/ 106 h 156"/>
                <a:gd name="T52" fmla="*/ 46 w 165"/>
                <a:gd name="T53" fmla="*/ 108 h 156"/>
                <a:gd name="T54" fmla="*/ 20 w 165"/>
                <a:gd name="T55" fmla="*/ 119 h 156"/>
                <a:gd name="T56" fmla="*/ 1 w 165"/>
                <a:gd name="T57" fmla="*/ 131 h 156"/>
                <a:gd name="T58" fmla="*/ 0 w 165"/>
                <a:gd name="T59" fmla="*/ 156 h 156"/>
                <a:gd name="T60" fmla="*/ 72 w 165"/>
                <a:gd name="T61" fmla="*/ 156 h 156"/>
                <a:gd name="T62" fmla="*/ 78 w 165"/>
                <a:gd name="T63" fmla="*/ 120 h 156"/>
                <a:gd name="T64" fmla="*/ 73 w 165"/>
                <a:gd name="T65" fmla="*/ 111 h 156"/>
                <a:gd name="T66" fmla="*/ 83 w 165"/>
                <a:gd name="T67" fmla="*/ 106 h 156"/>
                <a:gd name="T68" fmla="*/ 92 w 165"/>
                <a:gd name="T69" fmla="*/ 111 h 156"/>
                <a:gd name="T70" fmla="*/ 87 w 165"/>
                <a:gd name="T71" fmla="*/ 120 h 156"/>
                <a:gd name="T72" fmla="*/ 96 w 165"/>
                <a:gd name="T73" fmla="*/ 156 h 156"/>
                <a:gd name="T74" fmla="*/ 164 w 165"/>
                <a:gd name="T75" fmla="*/ 156 h 156"/>
                <a:gd name="T76" fmla="*/ 164 w 165"/>
                <a:gd name="T77" fmla="*/ 13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56">
                  <a:moveTo>
                    <a:pt x="164" y="131"/>
                  </a:moveTo>
                  <a:cubicBezTo>
                    <a:pt x="161" y="123"/>
                    <a:pt x="152" y="122"/>
                    <a:pt x="145" y="119"/>
                  </a:cubicBezTo>
                  <a:cubicBezTo>
                    <a:pt x="137" y="115"/>
                    <a:pt x="127" y="111"/>
                    <a:pt x="119" y="108"/>
                  </a:cubicBezTo>
                  <a:cubicBezTo>
                    <a:pt x="117" y="107"/>
                    <a:pt x="114" y="107"/>
                    <a:pt x="112" y="106"/>
                  </a:cubicBezTo>
                  <a:cubicBezTo>
                    <a:pt x="109" y="104"/>
                    <a:pt x="107" y="98"/>
                    <a:pt x="105" y="94"/>
                  </a:cubicBezTo>
                  <a:cubicBezTo>
                    <a:pt x="104" y="94"/>
                    <a:pt x="102" y="94"/>
                    <a:pt x="101" y="94"/>
                  </a:cubicBezTo>
                  <a:cubicBezTo>
                    <a:pt x="101" y="89"/>
                    <a:pt x="104" y="89"/>
                    <a:pt x="105" y="85"/>
                  </a:cubicBezTo>
                  <a:cubicBezTo>
                    <a:pt x="106" y="81"/>
                    <a:pt x="105" y="77"/>
                    <a:pt x="107" y="74"/>
                  </a:cubicBezTo>
                  <a:cubicBezTo>
                    <a:pt x="108" y="72"/>
                    <a:pt x="111" y="72"/>
                    <a:pt x="112" y="70"/>
                  </a:cubicBezTo>
                  <a:cubicBezTo>
                    <a:pt x="113" y="68"/>
                    <a:pt x="114" y="65"/>
                    <a:pt x="114" y="63"/>
                  </a:cubicBezTo>
                  <a:cubicBezTo>
                    <a:pt x="115" y="60"/>
                    <a:pt x="116" y="55"/>
                    <a:pt x="114" y="51"/>
                  </a:cubicBezTo>
                  <a:cubicBezTo>
                    <a:pt x="113" y="49"/>
                    <a:pt x="112" y="49"/>
                    <a:pt x="112" y="46"/>
                  </a:cubicBezTo>
                  <a:cubicBezTo>
                    <a:pt x="111" y="43"/>
                    <a:pt x="113" y="33"/>
                    <a:pt x="113" y="30"/>
                  </a:cubicBezTo>
                  <a:cubicBezTo>
                    <a:pt x="113" y="25"/>
                    <a:pt x="113" y="24"/>
                    <a:pt x="111" y="19"/>
                  </a:cubicBezTo>
                  <a:cubicBezTo>
                    <a:pt x="111" y="19"/>
                    <a:pt x="110" y="14"/>
                    <a:pt x="107" y="12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86" y="0"/>
                    <a:pt x="71" y="6"/>
                    <a:pt x="64" y="9"/>
                  </a:cubicBezTo>
                  <a:cubicBezTo>
                    <a:pt x="53" y="12"/>
                    <a:pt x="46" y="23"/>
                    <a:pt x="51" y="46"/>
                  </a:cubicBezTo>
                  <a:cubicBezTo>
                    <a:pt x="52" y="49"/>
                    <a:pt x="49" y="51"/>
                    <a:pt x="49" y="53"/>
                  </a:cubicBezTo>
                  <a:cubicBezTo>
                    <a:pt x="50" y="58"/>
                    <a:pt x="50" y="69"/>
                    <a:pt x="54" y="72"/>
                  </a:cubicBezTo>
                  <a:cubicBezTo>
                    <a:pt x="54" y="72"/>
                    <a:pt x="58" y="73"/>
                    <a:pt x="58" y="73"/>
                  </a:cubicBezTo>
                  <a:cubicBezTo>
                    <a:pt x="58" y="77"/>
                    <a:pt x="58" y="82"/>
                    <a:pt x="59" y="86"/>
                  </a:cubicBezTo>
                  <a:cubicBezTo>
                    <a:pt x="60" y="89"/>
                    <a:pt x="63" y="89"/>
                    <a:pt x="63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58" y="98"/>
                    <a:pt x="56" y="104"/>
                    <a:pt x="53" y="106"/>
                  </a:cubicBezTo>
                  <a:cubicBezTo>
                    <a:pt x="51" y="107"/>
                    <a:pt x="48" y="107"/>
                    <a:pt x="46" y="108"/>
                  </a:cubicBezTo>
                  <a:cubicBezTo>
                    <a:pt x="38" y="111"/>
                    <a:pt x="28" y="115"/>
                    <a:pt x="20" y="119"/>
                  </a:cubicBezTo>
                  <a:cubicBezTo>
                    <a:pt x="13" y="122"/>
                    <a:pt x="4" y="123"/>
                    <a:pt x="1" y="131"/>
                  </a:cubicBezTo>
                  <a:cubicBezTo>
                    <a:pt x="1" y="136"/>
                    <a:pt x="0" y="149"/>
                    <a:pt x="0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83" y="106"/>
                    <a:pt x="83" y="106"/>
                    <a:pt x="83" y="106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164" y="156"/>
                    <a:pt x="164" y="156"/>
                    <a:pt x="164" y="156"/>
                  </a:cubicBezTo>
                  <a:cubicBezTo>
                    <a:pt x="165" y="149"/>
                    <a:pt x="164" y="136"/>
                    <a:pt x="164" y="1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773534" y="1988840"/>
            <a:ext cx="939800" cy="939800"/>
            <a:chOff x="5454052" y="1074902"/>
            <a:chExt cx="939800" cy="939800"/>
          </a:xfrm>
        </p:grpSpPr>
        <p:sp>
          <p:nvSpPr>
            <p:cNvPr id="36" name="椭圆 35"/>
            <p:cNvSpPr/>
            <p:nvPr/>
          </p:nvSpPr>
          <p:spPr>
            <a:xfrm>
              <a:off x="5454052" y="1074902"/>
              <a:ext cx="939800" cy="939800"/>
            </a:xfrm>
            <a:prstGeom prst="ellipse">
              <a:avLst/>
            </a:prstGeom>
            <a:solidFill>
              <a:srgbClr val="364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5729640" y="1309909"/>
              <a:ext cx="411300" cy="441104"/>
              <a:chOff x="5995987" y="547688"/>
              <a:chExt cx="219075" cy="234950"/>
            </a:xfrm>
            <a:solidFill>
              <a:schemeClr val="bg1"/>
            </a:solidFill>
          </p:grpSpPr>
          <p:sp>
            <p:nvSpPr>
              <p:cNvPr id="38" name="Freeform 1590"/>
              <p:cNvSpPr>
                <a:spLocks noEditPoints="1"/>
              </p:cNvSpPr>
              <p:nvPr/>
            </p:nvSpPr>
            <p:spPr bwMode="auto">
              <a:xfrm>
                <a:off x="5995987" y="547688"/>
                <a:ext cx="168275" cy="168275"/>
              </a:xfrm>
              <a:custGeom>
                <a:avLst/>
                <a:gdLst>
                  <a:gd name="T0" fmla="*/ 114 w 120"/>
                  <a:gd name="T1" fmla="*/ 70 h 120"/>
                  <a:gd name="T2" fmla="*/ 120 w 120"/>
                  <a:gd name="T3" fmla="*/ 64 h 120"/>
                  <a:gd name="T4" fmla="*/ 120 w 120"/>
                  <a:gd name="T5" fmla="*/ 56 h 120"/>
                  <a:gd name="T6" fmla="*/ 114 w 120"/>
                  <a:gd name="T7" fmla="*/ 50 h 120"/>
                  <a:gd name="T8" fmla="*/ 110 w 120"/>
                  <a:gd name="T9" fmla="*/ 50 h 120"/>
                  <a:gd name="T10" fmla="*/ 102 w 120"/>
                  <a:gd name="T11" fmla="*/ 45 h 120"/>
                  <a:gd name="T12" fmla="*/ 102 w 120"/>
                  <a:gd name="T13" fmla="*/ 32 h 120"/>
                  <a:gd name="T14" fmla="*/ 105 w 120"/>
                  <a:gd name="T15" fmla="*/ 29 h 120"/>
                  <a:gd name="T16" fmla="*/ 105 w 120"/>
                  <a:gd name="T17" fmla="*/ 20 h 120"/>
                  <a:gd name="T18" fmla="*/ 100 w 120"/>
                  <a:gd name="T19" fmla="*/ 15 h 120"/>
                  <a:gd name="T20" fmla="*/ 91 w 120"/>
                  <a:gd name="T21" fmla="*/ 15 h 120"/>
                  <a:gd name="T22" fmla="*/ 88 w 120"/>
                  <a:gd name="T23" fmla="*/ 18 h 120"/>
                  <a:gd name="T24" fmla="*/ 79 w 120"/>
                  <a:gd name="T25" fmla="*/ 20 h 120"/>
                  <a:gd name="T26" fmla="*/ 70 w 120"/>
                  <a:gd name="T27" fmla="*/ 10 h 120"/>
                  <a:gd name="T28" fmla="*/ 70 w 120"/>
                  <a:gd name="T29" fmla="*/ 6 h 120"/>
                  <a:gd name="T30" fmla="*/ 64 w 120"/>
                  <a:gd name="T31" fmla="*/ 0 h 120"/>
                  <a:gd name="T32" fmla="*/ 56 w 120"/>
                  <a:gd name="T33" fmla="*/ 0 h 120"/>
                  <a:gd name="T34" fmla="*/ 50 w 120"/>
                  <a:gd name="T35" fmla="*/ 6 h 120"/>
                  <a:gd name="T36" fmla="*/ 50 w 120"/>
                  <a:gd name="T37" fmla="*/ 10 h 120"/>
                  <a:gd name="T38" fmla="*/ 45 w 120"/>
                  <a:gd name="T39" fmla="*/ 18 h 120"/>
                  <a:gd name="T40" fmla="*/ 32 w 120"/>
                  <a:gd name="T41" fmla="*/ 18 h 120"/>
                  <a:gd name="T42" fmla="*/ 29 w 120"/>
                  <a:gd name="T43" fmla="*/ 15 h 120"/>
                  <a:gd name="T44" fmla="*/ 20 w 120"/>
                  <a:gd name="T45" fmla="*/ 15 h 120"/>
                  <a:gd name="T46" fmla="*/ 15 w 120"/>
                  <a:gd name="T47" fmla="*/ 20 h 120"/>
                  <a:gd name="T48" fmla="*/ 15 w 120"/>
                  <a:gd name="T49" fmla="*/ 29 h 120"/>
                  <a:gd name="T50" fmla="*/ 18 w 120"/>
                  <a:gd name="T51" fmla="*/ 32 h 120"/>
                  <a:gd name="T52" fmla="*/ 20 w 120"/>
                  <a:gd name="T53" fmla="*/ 41 h 120"/>
                  <a:gd name="T54" fmla="*/ 10 w 120"/>
                  <a:gd name="T55" fmla="*/ 50 h 120"/>
                  <a:gd name="T56" fmla="*/ 6 w 120"/>
                  <a:gd name="T57" fmla="*/ 50 h 120"/>
                  <a:gd name="T58" fmla="*/ 0 w 120"/>
                  <a:gd name="T59" fmla="*/ 56 h 120"/>
                  <a:gd name="T60" fmla="*/ 0 w 120"/>
                  <a:gd name="T61" fmla="*/ 64 h 120"/>
                  <a:gd name="T62" fmla="*/ 6 w 120"/>
                  <a:gd name="T63" fmla="*/ 70 h 120"/>
                  <a:gd name="T64" fmla="*/ 10 w 120"/>
                  <a:gd name="T65" fmla="*/ 70 h 120"/>
                  <a:gd name="T66" fmla="*/ 18 w 120"/>
                  <a:gd name="T67" fmla="*/ 75 h 120"/>
                  <a:gd name="T68" fmla="*/ 18 w 120"/>
                  <a:gd name="T69" fmla="*/ 88 h 120"/>
                  <a:gd name="T70" fmla="*/ 15 w 120"/>
                  <a:gd name="T71" fmla="*/ 91 h 120"/>
                  <a:gd name="T72" fmla="*/ 15 w 120"/>
                  <a:gd name="T73" fmla="*/ 100 h 120"/>
                  <a:gd name="T74" fmla="*/ 20 w 120"/>
                  <a:gd name="T75" fmla="*/ 105 h 120"/>
                  <a:gd name="T76" fmla="*/ 29 w 120"/>
                  <a:gd name="T77" fmla="*/ 105 h 120"/>
                  <a:gd name="T78" fmla="*/ 32 w 120"/>
                  <a:gd name="T79" fmla="*/ 102 h 120"/>
                  <a:gd name="T80" fmla="*/ 41 w 120"/>
                  <a:gd name="T81" fmla="*/ 100 h 120"/>
                  <a:gd name="T82" fmla="*/ 50 w 120"/>
                  <a:gd name="T83" fmla="*/ 110 h 120"/>
                  <a:gd name="T84" fmla="*/ 50 w 120"/>
                  <a:gd name="T85" fmla="*/ 114 h 120"/>
                  <a:gd name="T86" fmla="*/ 56 w 120"/>
                  <a:gd name="T87" fmla="*/ 120 h 120"/>
                  <a:gd name="T88" fmla="*/ 64 w 120"/>
                  <a:gd name="T89" fmla="*/ 120 h 120"/>
                  <a:gd name="T90" fmla="*/ 70 w 120"/>
                  <a:gd name="T91" fmla="*/ 114 h 120"/>
                  <a:gd name="T92" fmla="*/ 70 w 120"/>
                  <a:gd name="T93" fmla="*/ 110 h 120"/>
                  <a:gd name="T94" fmla="*/ 75 w 120"/>
                  <a:gd name="T95" fmla="*/ 102 h 120"/>
                  <a:gd name="T96" fmla="*/ 88 w 120"/>
                  <a:gd name="T97" fmla="*/ 102 h 120"/>
                  <a:gd name="T98" fmla="*/ 91 w 120"/>
                  <a:gd name="T99" fmla="*/ 105 h 120"/>
                  <a:gd name="T100" fmla="*/ 100 w 120"/>
                  <a:gd name="T101" fmla="*/ 105 h 120"/>
                  <a:gd name="T102" fmla="*/ 105 w 120"/>
                  <a:gd name="T103" fmla="*/ 100 h 120"/>
                  <a:gd name="T104" fmla="*/ 105 w 120"/>
                  <a:gd name="T105" fmla="*/ 91 h 120"/>
                  <a:gd name="T106" fmla="*/ 102 w 120"/>
                  <a:gd name="T107" fmla="*/ 88 h 120"/>
                  <a:gd name="T108" fmla="*/ 100 w 120"/>
                  <a:gd name="T109" fmla="*/ 79 h 120"/>
                  <a:gd name="T110" fmla="*/ 110 w 120"/>
                  <a:gd name="T111" fmla="*/ 70 h 120"/>
                  <a:gd name="T112" fmla="*/ 114 w 120"/>
                  <a:gd name="T113" fmla="*/ 70 h 120"/>
                  <a:gd name="T114" fmla="*/ 60 w 120"/>
                  <a:gd name="T115" fmla="*/ 86 h 120"/>
                  <a:gd name="T116" fmla="*/ 34 w 120"/>
                  <a:gd name="T117" fmla="*/ 60 h 120"/>
                  <a:gd name="T118" fmla="*/ 60 w 120"/>
                  <a:gd name="T119" fmla="*/ 34 h 120"/>
                  <a:gd name="T120" fmla="*/ 86 w 120"/>
                  <a:gd name="T121" fmla="*/ 60 h 120"/>
                  <a:gd name="T122" fmla="*/ 60 w 120"/>
                  <a:gd name="T123" fmla="*/ 8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0" h="120">
                    <a:moveTo>
                      <a:pt x="114" y="70"/>
                    </a:moveTo>
                    <a:cubicBezTo>
                      <a:pt x="117" y="70"/>
                      <a:pt x="120" y="67"/>
                      <a:pt x="120" y="64"/>
                    </a:cubicBezTo>
                    <a:cubicBezTo>
                      <a:pt x="120" y="56"/>
                      <a:pt x="120" y="56"/>
                      <a:pt x="120" y="56"/>
                    </a:cubicBezTo>
                    <a:cubicBezTo>
                      <a:pt x="120" y="53"/>
                      <a:pt x="117" y="50"/>
                      <a:pt x="114" y="50"/>
                    </a:cubicBezTo>
                    <a:cubicBezTo>
                      <a:pt x="110" y="50"/>
                      <a:pt x="110" y="50"/>
                      <a:pt x="110" y="50"/>
                    </a:cubicBezTo>
                    <a:cubicBezTo>
                      <a:pt x="107" y="50"/>
                      <a:pt x="103" y="48"/>
                      <a:pt x="102" y="45"/>
                    </a:cubicBezTo>
                    <a:cubicBezTo>
                      <a:pt x="101" y="42"/>
                      <a:pt x="100" y="34"/>
                      <a:pt x="102" y="32"/>
                    </a:cubicBezTo>
                    <a:cubicBezTo>
                      <a:pt x="105" y="29"/>
                      <a:pt x="105" y="29"/>
                      <a:pt x="105" y="29"/>
                    </a:cubicBezTo>
                    <a:cubicBezTo>
                      <a:pt x="108" y="27"/>
                      <a:pt x="108" y="23"/>
                      <a:pt x="105" y="20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97" y="12"/>
                      <a:pt x="93" y="12"/>
                      <a:pt x="91" y="15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6" y="20"/>
                      <a:pt x="82" y="21"/>
                      <a:pt x="79" y="20"/>
                    </a:cubicBezTo>
                    <a:cubicBezTo>
                      <a:pt x="77" y="18"/>
                      <a:pt x="70" y="13"/>
                      <a:pt x="70" y="10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70" y="3"/>
                      <a:pt x="67" y="0"/>
                      <a:pt x="64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3" y="0"/>
                      <a:pt x="50" y="3"/>
                      <a:pt x="50" y="6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3"/>
                      <a:pt x="48" y="17"/>
                      <a:pt x="45" y="18"/>
                    </a:cubicBezTo>
                    <a:cubicBezTo>
                      <a:pt x="42" y="19"/>
                      <a:pt x="34" y="20"/>
                      <a:pt x="32" y="18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7" y="12"/>
                      <a:pt x="23" y="12"/>
                      <a:pt x="20" y="15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2" y="23"/>
                      <a:pt x="12" y="27"/>
                      <a:pt x="15" y="29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0" y="34"/>
                      <a:pt x="21" y="38"/>
                      <a:pt x="20" y="41"/>
                    </a:cubicBezTo>
                    <a:cubicBezTo>
                      <a:pt x="18" y="43"/>
                      <a:pt x="13" y="50"/>
                      <a:pt x="10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3" y="50"/>
                      <a:pt x="0" y="53"/>
                      <a:pt x="0" y="56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7"/>
                      <a:pt x="3" y="70"/>
                      <a:pt x="6" y="70"/>
                    </a:cubicBezTo>
                    <a:cubicBezTo>
                      <a:pt x="10" y="70"/>
                      <a:pt x="10" y="70"/>
                      <a:pt x="10" y="70"/>
                    </a:cubicBezTo>
                    <a:cubicBezTo>
                      <a:pt x="13" y="70"/>
                      <a:pt x="17" y="72"/>
                      <a:pt x="18" y="75"/>
                    </a:cubicBezTo>
                    <a:cubicBezTo>
                      <a:pt x="19" y="78"/>
                      <a:pt x="20" y="86"/>
                      <a:pt x="18" y="88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12" y="93"/>
                      <a:pt x="12" y="97"/>
                      <a:pt x="15" y="100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23" y="108"/>
                      <a:pt x="27" y="108"/>
                      <a:pt x="29" y="105"/>
                    </a:cubicBezTo>
                    <a:cubicBezTo>
                      <a:pt x="32" y="102"/>
                      <a:pt x="32" y="102"/>
                      <a:pt x="32" y="102"/>
                    </a:cubicBezTo>
                    <a:cubicBezTo>
                      <a:pt x="34" y="100"/>
                      <a:pt x="38" y="99"/>
                      <a:pt x="41" y="100"/>
                    </a:cubicBezTo>
                    <a:cubicBezTo>
                      <a:pt x="43" y="102"/>
                      <a:pt x="50" y="107"/>
                      <a:pt x="50" y="110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0" y="117"/>
                      <a:pt x="53" y="120"/>
                      <a:pt x="56" y="120"/>
                    </a:cubicBezTo>
                    <a:cubicBezTo>
                      <a:pt x="64" y="120"/>
                      <a:pt x="64" y="120"/>
                      <a:pt x="64" y="120"/>
                    </a:cubicBezTo>
                    <a:cubicBezTo>
                      <a:pt x="67" y="120"/>
                      <a:pt x="70" y="117"/>
                      <a:pt x="70" y="114"/>
                    </a:cubicBezTo>
                    <a:cubicBezTo>
                      <a:pt x="70" y="110"/>
                      <a:pt x="70" y="110"/>
                      <a:pt x="70" y="110"/>
                    </a:cubicBezTo>
                    <a:cubicBezTo>
                      <a:pt x="70" y="107"/>
                      <a:pt x="72" y="103"/>
                      <a:pt x="75" y="102"/>
                    </a:cubicBezTo>
                    <a:cubicBezTo>
                      <a:pt x="78" y="101"/>
                      <a:pt x="86" y="100"/>
                      <a:pt x="88" y="102"/>
                    </a:cubicBezTo>
                    <a:cubicBezTo>
                      <a:pt x="91" y="105"/>
                      <a:pt x="91" y="105"/>
                      <a:pt x="91" y="105"/>
                    </a:cubicBezTo>
                    <a:cubicBezTo>
                      <a:pt x="93" y="108"/>
                      <a:pt x="97" y="108"/>
                      <a:pt x="100" y="105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08" y="97"/>
                      <a:pt x="108" y="93"/>
                      <a:pt x="105" y="91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100" y="86"/>
                      <a:pt x="99" y="82"/>
                      <a:pt x="100" y="79"/>
                    </a:cubicBezTo>
                    <a:cubicBezTo>
                      <a:pt x="102" y="77"/>
                      <a:pt x="107" y="70"/>
                      <a:pt x="110" y="70"/>
                    </a:cubicBezTo>
                    <a:lnTo>
                      <a:pt x="114" y="70"/>
                    </a:lnTo>
                    <a:close/>
                    <a:moveTo>
                      <a:pt x="60" y="86"/>
                    </a:moveTo>
                    <a:cubicBezTo>
                      <a:pt x="46" y="86"/>
                      <a:pt x="34" y="74"/>
                      <a:pt x="34" y="60"/>
                    </a:cubicBezTo>
                    <a:cubicBezTo>
                      <a:pt x="34" y="46"/>
                      <a:pt x="46" y="34"/>
                      <a:pt x="60" y="34"/>
                    </a:cubicBezTo>
                    <a:cubicBezTo>
                      <a:pt x="74" y="34"/>
                      <a:pt x="86" y="46"/>
                      <a:pt x="86" y="60"/>
                    </a:cubicBezTo>
                    <a:cubicBezTo>
                      <a:pt x="86" y="74"/>
                      <a:pt x="74" y="86"/>
                      <a:pt x="60" y="8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Freeform 1591"/>
              <p:cNvSpPr>
                <a:spLocks noEditPoints="1"/>
              </p:cNvSpPr>
              <p:nvPr/>
            </p:nvSpPr>
            <p:spPr bwMode="auto">
              <a:xfrm>
                <a:off x="6130925" y="698500"/>
                <a:ext cx="84137" cy="84138"/>
              </a:xfrm>
              <a:custGeom>
                <a:avLst/>
                <a:gdLst>
                  <a:gd name="T0" fmla="*/ 57 w 60"/>
                  <a:gd name="T1" fmla="*/ 35 h 60"/>
                  <a:gd name="T2" fmla="*/ 60 w 60"/>
                  <a:gd name="T3" fmla="*/ 32 h 60"/>
                  <a:gd name="T4" fmla="*/ 60 w 60"/>
                  <a:gd name="T5" fmla="*/ 28 h 60"/>
                  <a:gd name="T6" fmla="*/ 57 w 60"/>
                  <a:gd name="T7" fmla="*/ 25 h 60"/>
                  <a:gd name="T8" fmla="*/ 55 w 60"/>
                  <a:gd name="T9" fmla="*/ 25 h 60"/>
                  <a:gd name="T10" fmla="*/ 51 w 60"/>
                  <a:gd name="T11" fmla="*/ 23 h 60"/>
                  <a:gd name="T12" fmla="*/ 51 w 60"/>
                  <a:gd name="T13" fmla="*/ 16 h 60"/>
                  <a:gd name="T14" fmla="*/ 53 w 60"/>
                  <a:gd name="T15" fmla="*/ 14 h 60"/>
                  <a:gd name="T16" fmla="*/ 53 w 60"/>
                  <a:gd name="T17" fmla="*/ 10 h 60"/>
                  <a:gd name="T18" fmla="*/ 50 w 60"/>
                  <a:gd name="T19" fmla="*/ 7 h 60"/>
                  <a:gd name="T20" fmla="*/ 46 w 60"/>
                  <a:gd name="T21" fmla="*/ 7 h 60"/>
                  <a:gd name="T22" fmla="*/ 44 w 60"/>
                  <a:gd name="T23" fmla="*/ 9 h 60"/>
                  <a:gd name="T24" fmla="*/ 40 w 60"/>
                  <a:gd name="T25" fmla="*/ 10 h 60"/>
                  <a:gd name="T26" fmla="*/ 35 w 60"/>
                  <a:gd name="T27" fmla="*/ 5 h 60"/>
                  <a:gd name="T28" fmla="*/ 35 w 60"/>
                  <a:gd name="T29" fmla="*/ 3 h 60"/>
                  <a:gd name="T30" fmla="*/ 32 w 60"/>
                  <a:gd name="T31" fmla="*/ 0 h 60"/>
                  <a:gd name="T32" fmla="*/ 28 w 60"/>
                  <a:gd name="T33" fmla="*/ 0 h 60"/>
                  <a:gd name="T34" fmla="*/ 25 w 60"/>
                  <a:gd name="T35" fmla="*/ 3 h 60"/>
                  <a:gd name="T36" fmla="*/ 25 w 60"/>
                  <a:gd name="T37" fmla="*/ 5 h 60"/>
                  <a:gd name="T38" fmla="*/ 23 w 60"/>
                  <a:gd name="T39" fmla="*/ 9 h 60"/>
                  <a:gd name="T40" fmla="*/ 16 w 60"/>
                  <a:gd name="T41" fmla="*/ 9 h 60"/>
                  <a:gd name="T42" fmla="*/ 14 w 60"/>
                  <a:gd name="T43" fmla="*/ 7 h 60"/>
                  <a:gd name="T44" fmla="*/ 10 w 60"/>
                  <a:gd name="T45" fmla="*/ 7 h 60"/>
                  <a:gd name="T46" fmla="*/ 7 w 60"/>
                  <a:gd name="T47" fmla="*/ 10 h 60"/>
                  <a:gd name="T48" fmla="*/ 7 w 60"/>
                  <a:gd name="T49" fmla="*/ 14 h 60"/>
                  <a:gd name="T50" fmla="*/ 9 w 60"/>
                  <a:gd name="T51" fmla="*/ 16 h 60"/>
                  <a:gd name="T52" fmla="*/ 10 w 60"/>
                  <a:gd name="T53" fmla="*/ 20 h 60"/>
                  <a:gd name="T54" fmla="*/ 5 w 60"/>
                  <a:gd name="T55" fmla="*/ 25 h 60"/>
                  <a:gd name="T56" fmla="*/ 3 w 60"/>
                  <a:gd name="T57" fmla="*/ 25 h 60"/>
                  <a:gd name="T58" fmla="*/ 0 w 60"/>
                  <a:gd name="T59" fmla="*/ 28 h 60"/>
                  <a:gd name="T60" fmla="*/ 0 w 60"/>
                  <a:gd name="T61" fmla="*/ 32 h 60"/>
                  <a:gd name="T62" fmla="*/ 3 w 60"/>
                  <a:gd name="T63" fmla="*/ 35 h 60"/>
                  <a:gd name="T64" fmla="*/ 5 w 60"/>
                  <a:gd name="T65" fmla="*/ 35 h 60"/>
                  <a:gd name="T66" fmla="*/ 9 w 60"/>
                  <a:gd name="T67" fmla="*/ 37 h 60"/>
                  <a:gd name="T68" fmla="*/ 9 w 60"/>
                  <a:gd name="T69" fmla="*/ 44 h 60"/>
                  <a:gd name="T70" fmla="*/ 7 w 60"/>
                  <a:gd name="T71" fmla="*/ 46 h 60"/>
                  <a:gd name="T72" fmla="*/ 7 w 60"/>
                  <a:gd name="T73" fmla="*/ 50 h 60"/>
                  <a:gd name="T74" fmla="*/ 10 w 60"/>
                  <a:gd name="T75" fmla="*/ 53 h 60"/>
                  <a:gd name="T76" fmla="*/ 14 w 60"/>
                  <a:gd name="T77" fmla="*/ 53 h 60"/>
                  <a:gd name="T78" fmla="*/ 16 w 60"/>
                  <a:gd name="T79" fmla="*/ 51 h 60"/>
                  <a:gd name="T80" fmla="*/ 20 w 60"/>
                  <a:gd name="T81" fmla="*/ 50 h 60"/>
                  <a:gd name="T82" fmla="*/ 25 w 60"/>
                  <a:gd name="T83" fmla="*/ 55 h 60"/>
                  <a:gd name="T84" fmla="*/ 25 w 60"/>
                  <a:gd name="T85" fmla="*/ 57 h 60"/>
                  <a:gd name="T86" fmla="*/ 28 w 60"/>
                  <a:gd name="T87" fmla="*/ 60 h 60"/>
                  <a:gd name="T88" fmla="*/ 32 w 60"/>
                  <a:gd name="T89" fmla="*/ 60 h 60"/>
                  <a:gd name="T90" fmla="*/ 35 w 60"/>
                  <a:gd name="T91" fmla="*/ 57 h 60"/>
                  <a:gd name="T92" fmla="*/ 35 w 60"/>
                  <a:gd name="T93" fmla="*/ 55 h 60"/>
                  <a:gd name="T94" fmla="*/ 37 w 60"/>
                  <a:gd name="T95" fmla="*/ 51 h 60"/>
                  <a:gd name="T96" fmla="*/ 44 w 60"/>
                  <a:gd name="T97" fmla="*/ 51 h 60"/>
                  <a:gd name="T98" fmla="*/ 46 w 60"/>
                  <a:gd name="T99" fmla="*/ 53 h 60"/>
                  <a:gd name="T100" fmla="*/ 50 w 60"/>
                  <a:gd name="T101" fmla="*/ 53 h 60"/>
                  <a:gd name="T102" fmla="*/ 53 w 60"/>
                  <a:gd name="T103" fmla="*/ 50 h 60"/>
                  <a:gd name="T104" fmla="*/ 53 w 60"/>
                  <a:gd name="T105" fmla="*/ 46 h 60"/>
                  <a:gd name="T106" fmla="*/ 51 w 60"/>
                  <a:gd name="T107" fmla="*/ 44 h 60"/>
                  <a:gd name="T108" fmla="*/ 50 w 60"/>
                  <a:gd name="T109" fmla="*/ 40 h 60"/>
                  <a:gd name="T110" fmla="*/ 55 w 60"/>
                  <a:gd name="T111" fmla="*/ 35 h 60"/>
                  <a:gd name="T112" fmla="*/ 57 w 60"/>
                  <a:gd name="T113" fmla="*/ 35 h 60"/>
                  <a:gd name="T114" fmla="*/ 40 w 60"/>
                  <a:gd name="T115" fmla="*/ 30 h 60"/>
                  <a:gd name="T116" fmla="*/ 30 w 60"/>
                  <a:gd name="T117" fmla="*/ 40 h 60"/>
                  <a:gd name="T118" fmla="*/ 20 w 60"/>
                  <a:gd name="T119" fmla="*/ 30 h 60"/>
                  <a:gd name="T120" fmla="*/ 30 w 60"/>
                  <a:gd name="T121" fmla="*/ 20 h 60"/>
                  <a:gd name="T122" fmla="*/ 40 w 60"/>
                  <a:gd name="T123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0" h="60">
                    <a:moveTo>
                      <a:pt x="57" y="35"/>
                    </a:moveTo>
                    <a:cubicBezTo>
                      <a:pt x="59" y="35"/>
                      <a:pt x="60" y="34"/>
                      <a:pt x="60" y="32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60" y="26"/>
                      <a:pt x="59" y="25"/>
                      <a:pt x="57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3" y="25"/>
                      <a:pt x="52" y="24"/>
                      <a:pt x="51" y="23"/>
                    </a:cubicBezTo>
                    <a:cubicBezTo>
                      <a:pt x="51" y="21"/>
                      <a:pt x="50" y="17"/>
                      <a:pt x="51" y="16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4" y="13"/>
                      <a:pt x="54" y="11"/>
                      <a:pt x="53" y="10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9" y="6"/>
                      <a:pt x="47" y="6"/>
                      <a:pt x="46" y="7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3" y="10"/>
                      <a:pt x="41" y="10"/>
                      <a:pt x="40" y="10"/>
                    </a:cubicBezTo>
                    <a:cubicBezTo>
                      <a:pt x="39" y="9"/>
                      <a:pt x="35" y="7"/>
                      <a:pt x="35" y="5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1"/>
                      <a:pt x="34" y="0"/>
                      <a:pt x="3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0"/>
                      <a:pt x="25" y="1"/>
                      <a:pt x="25" y="3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7"/>
                      <a:pt x="24" y="8"/>
                      <a:pt x="23" y="9"/>
                    </a:cubicBezTo>
                    <a:cubicBezTo>
                      <a:pt x="21" y="9"/>
                      <a:pt x="17" y="10"/>
                      <a:pt x="16" y="9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6"/>
                      <a:pt x="11" y="6"/>
                      <a:pt x="10" y="7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1"/>
                      <a:pt x="6" y="13"/>
                      <a:pt x="7" y="1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7"/>
                      <a:pt x="10" y="19"/>
                      <a:pt x="10" y="20"/>
                    </a:cubicBezTo>
                    <a:cubicBezTo>
                      <a:pt x="9" y="21"/>
                      <a:pt x="7" y="25"/>
                      <a:pt x="5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1" y="25"/>
                      <a:pt x="0" y="26"/>
                      <a:pt x="0" y="2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4"/>
                      <a:pt x="1" y="35"/>
                      <a:pt x="3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7" y="35"/>
                      <a:pt x="8" y="36"/>
                      <a:pt x="9" y="37"/>
                    </a:cubicBezTo>
                    <a:cubicBezTo>
                      <a:pt x="9" y="39"/>
                      <a:pt x="10" y="43"/>
                      <a:pt x="9" y="44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47"/>
                      <a:pt x="6" y="49"/>
                      <a:pt x="7" y="50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1" y="54"/>
                      <a:pt x="13" y="54"/>
                      <a:pt x="14" y="53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7" y="50"/>
                      <a:pt x="19" y="50"/>
                      <a:pt x="20" y="50"/>
                    </a:cubicBezTo>
                    <a:cubicBezTo>
                      <a:pt x="21" y="51"/>
                      <a:pt x="25" y="53"/>
                      <a:pt x="25" y="55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9"/>
                      <a:pt x="26" y="60"/>
                      <a:pt x="28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0"/>
                      <a:pt x="35" y="59"/>
                      <a:pt x="35" y="57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3"/>
                      <a:pt x="36" y="52"/>
                      <a:pt x="37" y="51"/>
                    </a:cubicBezTo>
                    <a:cubicBezTo>
                      <a:pt x="39" y="51"/>
                      <a:pt x="43" y="50"/>
                      <a:pt x="44" y="51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7" y="54"/>
                      <a:pt x="49" y="54"/>
                      <a:pt x="50" y="53"/>
                    </a:cubicBezTo>
                    <a:cubicBezTo>
                      <a:pt x="53" y="50"/>
                      <a:pt x="53" y="50"/>
                      <a:pt x="53" y="50"/>
                    </a:cubicBezTo>
                    <a:cubicBezTo>
                      <a:pt x="54" y="49"/>
                      <a:pt x="54" y="47"/>
                      <a:pt x="53" y="46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0" y="43"/>
                      <a:pt x="50" y="41"/>
                      <a:pt x="50" y="40"/>
                    </a:cubicBezTo>
                    <a:cubicBezTo>
                      <a:pt x="51" y="39"/>
                      <a:pt x="53" y="35"/>
                      <a:pt x="55" y="35"/>
                    </a:cubicBezTo>
                    <a:lnTo>
                      <a:pt x="57" y="35"/>
                    </a:lnTo>
                    <a:close/>
                    <a:moveTo>
                      <a:pt x="40" y="30"/>
                    </a:moveTo>
                    <a:cubicBezTo>
                      <a:pt x="40" y="36"/>
                      <a:pt x="36" y="40"/>
                      <a:pt x="30" y="40"/>
                    </a:cubicBezTo>
                    <a:cubicBezTo>
                      <a:pt x="24" y="40"/>
                      <a:pt x="20" y="36"/>
                      <a:pt x="20" y="30"/>
                    </a:cubicBezTo>
                    <a:cubicBezTo>
                      <a:pt x="20" y="24"/>
                      <a:pt x="24" y="20"/>
                      <a:pt x="30" y="20"/>
                    </a:cubicBezTo>
                    <a:cubicBezTo>
                      <a:pt x="36" y="20"/>
                      <a:pt x="40" y="24"/>
                      <a:pt x="40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4548243" y="3892513"/>
            <a:ext cx="939800" cy="939800"/>
            <a:chOff x="3080330" y="2789142"/>
            <a:chExt cx="939800" cy="939800"/>
          </a:xfrm>
        </p:grpSpPr>
        <p:sp>
          <p:nvSpPr>
            <p:cNvPr id="41" name="椭圆 40"/>
            <p:cNvSpPr/>
            <p:nvPr/>
          </p:nvSpPr>
          <p:spPr>
            <a:xfrm>
              <a:off x="3080330" y="2789142"/>
              <a:ext cx="939800" cy="939800"/>
            </a:xfrm>
            <a:prstGeom prst="ellipse">
              <a:avLst/>
            </a:prstGeom>
            <a:solidFill>
              <a:srgbClr val="364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3294687" y="3010257"/>
              <a:ext cx="497794" cy="491067"/>
              <a:chOff x="8123237" y="3667126"/>
              <a:chExt cx="234950" cy="231775"/>
            </a:xfrm>
            <a:solidFill>
              <a:schemeClr val="bg1"/>
            </a:solidFill>
          </p:grpSpPr>
          <p:sp>
            <p:nvSpPr>
              <p:cNvPr id="43" name="Freeform 1086"/>
              <p:cNvSpPr>
                <a:spLocks noEditPoints="1"/>
              </p:cNvSpPr>
              <p:nvPr/>
            </p:nvSpPr>
            <p:spPr bwMode="auto">
              <a:xfrm>
                <a:off x="8123237" y="3667126"/>
                <a:ext cx="234950" cy="231775"/>
              </a:xfrm>
              <a:custGeom>
                <a:avLst/>
                <a:gdLst>
                  <a:gd name="T0" fmla="*/ 50 w 100"/>
                  <a:gd name="T1" fmla="*/ 0 h 99"/>
                  <a:gd name="T2" fmla="*/ 0 w 100"/>
                  <a:gd name="T3" fmla="*/ 49 h 99"/>
                  <a:gd name="T4" fmla="*/ 50 w 100"/>
                  <a:gd name="T5" fmla="*/ 99 h 99"/>
                  <a:gd name="T6" fmla="*/ 100 w 100"/>
                  <a:gd name="T7" fmla="*/ 49 h 99"/>
                  <a:gd name="T8" fmla="*/ 50 w 100"/>
                  <a:gd name="T9" fmla="*/ 0 h 99"/>
                  <a:gd name="T10" fmla="*/ 50 w 100"/>
                  <a:gd name="T11" fmla="*/ 95 h 99"/>
                  <a:gd name="T12" fmla="*/ 4 w 100"/>
                  <a:gd name="T13" fmla="*/ 49 h 99"/>
                  <a:gd name="T14" fmla="*/ 50 w 100"/>
                  <a:gd name="T15" fmla="*/ 4 h 99"/>
                  <a:gd name="T16" fmla="*/ 96 w 100"/>
                  <a:gd name="T17" fmla="*/ 49 h 99"/>
                  <a:gd name="T18" fmla="*/ 50 w 100"/>
                  <a:gd name="T19" fmla="*/ 9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" h="99">
                    <a:moveTo>
                      <a:pt x="50" y="0"/>
                    </a:moveTo>
                    <a:cubicBezTo>
                      <a:pt x="23" y="0"/>
                      <a:pt x="0" y="22"/>
                      <a:pt x="0" y="49"/>
                    </a:cubicBezTo>
                    <a:cubicBezTo>
                      <a:pt x="0" y="77"/>
                      <a:pt x="23" y="99"/>
                      <a:pt x="50" y="99"/>
                    </a:cubicBezTo>
                    <a:cubicBezTo>
                      <a:pt x="77" y="99"/>
                      <a:pt x="100" y="77"/>
                      <a:pt x="100" y="49"/>
                    </a:cubicBezTo>
                    <a:cubicBezTo>
                      <a:pt x="100" y="22"/>
                      <a:pt x="77" y="0"/>
                      <a:pt x="50" y="0"/>
                    </a:cubicBezTo>
                    <a:close/>
                    <a:moveTo>
                      <a:pt x="50" y="95"/>
                    </a:moveTo>
                    <a:cubicBezTo>
                      <a:pt x="25" y="95"/>
                      <a:pt x="4" y="75"/>
                      <a:pt x="4" y="49"/>
                    </a:cubicBezTo>
                    <a:cubicBezTo>
                      <a:pt x="4" y="24"/>
                      <a:pt x="25" y="4"/>
                      <a:pt x="50" y="4"/>
                    </a:cubicBezTo>
                    <a:cubicBezTo>
                      <a:pt x="75" y="4"/>
                      <a:pt x="96" y="24"/>
                      <a:pt x="96" y="49"/>
                    </a:cubicBezTo>
                    <a:cubicBezTo>
                      <a:pt x="96" y="75"/>
                      <a:pt x="75" y="95"/>
                      <a:pt x="50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Freeform 1087"/>
              <p:cNvSpPr>
                <a:spLocks noEditPoints="1"/>
              </p:cNvSpPr>
              <p:nvPr/>
            </p:nvSpPr>
            <p:spPr bwMode="auto">
              <a:xfrm>
                <a:off x="8147050" y="3687763"/>
                <a:ext cx="188912" cy="188913"/>
              </a:xfrm>
              <a:custGeom>
                <a:avLst/>
                <a:gdLst>
                  <a:gd name="T0" fmla="*/ 40 w 80"/>
                  <a:gd name="T1" fmla="*/ 0 h 80"/>
                  <a:gd name="T2" fmla="*/ 0 w 80"/>
                  <a:gd name="T3" fmla="*/ 40 h 80"/>
                  <a:gd name="T4" fmla="*/ 40 w 80"/>
                  <a:gd name="T5" fmla="*/ 80 h 80"/>
                  <a:gd name="T6" fmla="*/ 80 w 80"/>
                  <a:gd name="T7" fmla="*/ 40 h 80"/>
                  <a:gd name="T8" fmla="*/ 40 w 80"/>
                  <a:gd name="T9" fmla="*/ 0 h 80"/>
                  <a:gd name="T10" fmla="*/ 55 w 80"/>
                  <a:gd name="T11" fmla="*/ 40 h 80"/>
                  <a:gd name="T12" fmla="*/ 55 w 80"/>
                  <a:gd name="T13" fmla="*/ 46 h 80"/>
                  <a:gd name="T14" fmla="*/ 43 w 80"/>
                  <a:gd name="T15" fmla="*/ 46 h 80"/>
                  <a:gd name="T16" fmla="*/ 43 w 80"/>
                  <a:gd name="T17" fmla="*/ 49 h 80"/>
                  <a:gd name="T18" fmla="*/ 55 w 80"/>
                  <a:gd name="T19" fmla="*/ 49 h 80"/>
                  <a:gd name="T20" fmla="*/ 55 w 80"/>
                  <a:gd name="T21" fmla="*/ 55 h 80"/>
                  <a:gd name="T22" fmla="*/ 43 w 80"/>
                  <a:gd name="T23" fmla="*/ 55 h 80"/>
                  <a:gd name="T24" fmla="*/ 43 w 80"/>
                  <a:gd name="T25" fmla="*/ 64 h 80"/>
                  <a:gd name="T26" fmla="*/ 37 w 80"/>
                  <a:gd name="T27" fmla="*/ 64 h 80"/>
                  <a:gd name="T28" fmla="*/ 37 w 80"/>
                  <a:gd name="T29" fmla="*/ 55 h 80"/>
                  <a:gd name="T30" fmla="*/ 25 w 80"/>
                  <a:gd name="T31" fmla="*/ 55 h 80"/>
                  <a:gd name="T32" fmla="*/ 25 w 80"/>
                  <a:gd name="T33" fmla="*/ 49 h 80"/>
                  <a:gd name="T34" fmla="*/ 37 w 80"/>
                  <a:gd name="T35" fmla="*/ 49 h 80"/>
                  <a:gd name="T36" fmla="*/ 37 w 80"/>
                  <a:gd name="T37" fmla="*/ 46 h 80"/>
                  <a:gd name="T38" fmla="*/ 25 w 80"/>
                  <a:gd name="T39" fmla="*/ 46 h 80"/>
                  <a:gd name="T40" fmla="*/ 25 w 80"/>
                  <a:gd name="T41" fmla="*/ 40 h 80"/>
                  <a:gd name="T42" fmla="*/ 34 w 80"/>
                  <a:gd name="T43" fmla="*/ 40 h 80"/>
                  <a:gd name="T44" fmla="*/ 23 w 80"/>
                  <a:gd name="T45" fmla="*/ 19 h 80"/>
                  <a:gd name="T46" fmla="*/ 30 w 80"/>
                  <a:gd name="T47" fmla="*/ 19 h 80"/>
                  <a:gd name="T48" fmla="*/ 38 w 80"/>
                  <a:gd name="T49" fmla="*/ 35 h 80"/>
                  <a:gd name="T50" fmla="*/ 40 w 80"/>
                  <a:gd name="T51" fmla="*/ 38 h 80"/>
                  <a:gd name="T52" fmla="*/ 42 w 80"/>
                  <a:gd name="T53" fmla="*/ 34 h 80"/>
                  <a:gd name="T54" fmla="*/ 50 w 80"/>
                  <a:gd name="T55" fmla="*/ 19 h 80"/>
                  <a:gd name="T56" fmla="*/ 57 w 80"/>
                  <a:gd name="T57" fmla="*/ 19 h 80"/>
                  <a:gd name="T58" fmla="*/ 46 w 80"/>
                  <a:gd name="T59" fmla="*/ 40 h 80"/>
                  <a:gd name="T60" fmla="*/ 55 w 80"/>
                  <a:gd name="T61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cubicBezTo>
                      <a:pt x="18" y="0"/>
                      <a:pt x="0" y="18"/>
                      <a:pt x="0" y="40"/>
                    </a:cubicBezTo>
                    <a:cubicBezTo>
                      <a:pt x="0" y="62"/>
                      <a:pt x="18" y="80"/>
                      <a:pt x="40" y="80"/>
                    </a:cubicBezTo>
                    <a:cubicBezTo>
                      <a:pt x="62" y="80"/>
                      <a:pt x="80" y="6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  <a:moveTo>
                      <a:pt x="55" y="40"/>
                    </a:moveTo>
                    <a:cubicBezTo>
                      <a:pt x="55" y="46"/>
                      <a:pt x="55" y="46"/>
                      <a:pt x="55" y="46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55" y="49"/>
                      <a:pt x="55" y="49"/>
                      <a:pt x="55" y="49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43" y="55"/>
                      <a:pt x="43" y="55"/>
                      <a:pt x="43" y="55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39" y="36"/>
                      <a:pt x="39" y="37"/>
                      <a:pt x="40" y="38"/>
                    </a:cubicBezTo>
                    <a:cubicBezTo>
                      <a:pt x="40" y="37"/>
                      <a:pt x="41" y="36"/>
                      <a:pt x="42" y="34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46" y="40"/>
                      <a:pt x="46" y="40"/>
                      <a:pt x="46" y="40"/>
                    </a:cubicBezTo>
                    <a:lnTo>
                      <a:pt x="55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7076985" y="3637726"/>
            <a:ext cx="901165" cy="901165"/>
            <a:chOff x="5719249" y="3077288"/>
            <a:chExt cx="767347" cy="767347"/>
          </a:xfrm>
        </p:grpSpPr>
        <p:sp>
          <p:nvSpPr>
            <p:cNvPr id="46" name="椭圆 45"/>
            <p:cNvSpPr/>
            <p:nvPr/>
          </p:nvSpPr>
          <p:spPr>
            <a:xfrm>
              <a:off x="5719249" y="3077288"/>
              <a:ext cx="767347" cy="767347"/>
            </a:xfrm>
            <a:prstGeom prst="ellipse">
              <a:avLst/>
            </a:prstGeom>
            <a:solidFill>
              <a:srgbClr val="364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748"/>
            <p:cNvSpPr>
              <a:spLocks noEditPoints="1"/>
            </p:cNvSpPr>
            <p:nvPr/>
          </p:nvSpPr>
          <p:spPr bwMode="auto">
            <a:xfrm>
              <a:off x="5947156" y="3271991"/>
              <a:ext cx="311533" cy="318115"/>
            </a:xfrm>
            <a:custGeom>
              <a:avLst/>
              <a:gdLst>
                <a:gd name="T0" fmla="*/ 38 w 60"/>
                <a:gd name="T1" fmla="*/ 8 h 61"/>
                <a:gd name="T2" fmla="*/ 22 w 60"/>
                <a:gd name="T3" fmla="*/ 8 h 61"/>
                <a:gd name="T4" fmla="*/ 45 w 60"/>
                <a:gd name="T5" fmla="*/ 41 h 61"/>
                <a:gd name="T6" fmla="*/ 50 w 60"/>
                <a:gd name="T7" fmla="*/ 58 h 61"/>
                <a:gd name="T8" fmla="*/ 51 w 60"/>
                <a:gd name="T9" fmla="*/ 44 h 61"/>
                <a:gd name="T10" fmla="*/ 55 w 60"/>
                <a:gd name="T11" fmla="*/ 58 h 61"/>
                <a:gd name="T12" fmla="*/ 55 w 60"/>
                <a:gd name="T13" fmla="*/ 38 h 61"/>
                <a:gd name="T14" fmla="*/ 56 w 60"/>
                <a:gd name="T15" fmla="*/ 29 h 61"/>
                <a:gd name="T16" fmla="*/ 60 w 60"/>
                <a:gd name="T17" fmla="*/ 38 h 61"/>
                <a:gd name="T18" fmla="*/ 56 w 60"/>
                <a:gd name="T19" fmla="*/ 21 h 61"/>
                <a:gd name="T20" fmla="*/ 47 w 60"/>
                <a:gd name="T21" fmla="*/ 23 h 61"/>
                <a:gd name="T22" fmla="*/ 45 w 60"/>
                <a:gd name="T23" fmla="*/ 41 h 61"/>
                <a:gd name="T24" fmla="*/ 37 w 60"/>
                <a:gd name="T25" fmla="*/ 26 h 61"/>
                <a:gd name="T26" fmla="*/ 36 w 60"/>
                <a:gd name="T27" fmla="*/ 37 h 61"/>
                <a:gd name="T28" fmla="*/ 36 w 60"/>
                <a:gd name="T29" fmla="*/ 61 h 61"/>
                <a:gd name="T30" fmla="*/ 31 w 60"/>
                <a:gd name="T31" fmla="*/ 44 h 61"/>
                <a:gd name="T32" fmla="*/ 30 w 60"/>
                <a:gd name="T33" fmla="*/ 61 h 61"/>
                <a:gd name="T34" fmla="*/ 24 w 60"/>
                <a:gd name="T35" fmla="*/ 40 h 61"/>
                <a:gd name="T36" fmla="*/ 24 w 60"/>
                <a:gd name="T37" fmla="*/ 26 h 61"/>
                <a:gd name="T38" fmla="*/ 23 w 60"/>
                <a:gd name="T39" fmla="*/ 37 h 61"/>
                <a:gd name="T40" fmla="*/ 18 w 60"/>
                <a:gd name="T41" fmla="*/ 22 h 61"/>
                <a:gd name="T42" fmla="*/ 37 w 60"/>
                <a:gd name="T43" fmla="*/ 17 h 61"/>
                <a:gd name="T44" fmla="*/ 43 w 60"/>
                <a:gd name="T45" fmla="*/ 37 h 61"/>
                <a:gd name="T46" fmla="*/ 15 w 60"/>
                <a:gd name="T47" fmla="*/ 41 h 61"/>
                <a:gd name="T48" fmla="*/ 10 w 60"/>
                <a:gd name="T49" fmla="*/ 58 h 61"/>
                <a:gd name="T50" fmla="*/ 9 w 60"/>
                <a:gd name="T51" fmla="*/ 44 h 61"/>
                <a:gd name="T52" fmla="*/ 5 w 60"/>
                <a:gd name="T53" fmla="*/ 58 h 61"/>
                <a:gd name="T54" fmla="*/ 5 w 60"/>
                <a:gd name="T55" fmla="*/ 38 h 61"/>
                <a:gd name="T56" fmla="*/ 4 w 60"/>
                <a:gd name="T57" fmla="*/ 29 h 61"/>
                <a:gd name="T58" fmla="*/ 0 w 60"/>
                <a:gd name="T59" fmla="*/ 38 h 61"/>
                <a:gd name="T60" fmla="*/ 4 w 60"/>
                <a:gd name="T61" fmla="*/ 21 h 61"/>
                <a:gd name="T62" fmla="*/ 13 w 60"/>
                <a:gd name="T63" fmla="*/ 23 h 61"/>
                <a:gd name="T64" fmla="*/ 15 w 60"/>
                <a:gd name="T65" fmla="*/ 41 h 61"/>
                <a:gd name="T66" fmla="*/ 16 w 60"/>
                <a:gd name="T67" fmla="*/ 14 h 61"/>
                <a:gd name="T68" fmla="*/ 15 w 60"/>
                <a:gd name="T69" fmla="*/ 18 h 61"/>
                <a:gd name="T70" fmla="*/ 3 w 60"/>
                <a:gd name="T71" fmla="*/ 14 h 61"/>
                <a:gd name="T72" fmla="*/ 50 w 60"/>
                <a:gd name="T73" fmla="*/ 7 h 61"/>
                <a:gd name="T74" fmla="*/ 45 w 60"/>
                <a:gd name="T75" fmla="*/ 18 h 61"/>
                <a:gd name="T76" fmla="*/ 50 w 60"/>
                <a:gd name="T77" fmla="*/ 20 h 61"/>
                <a:gd name="T78" fmla="*/ 50 w 60"/>
                <a:gd name="T79" fmla="*/ 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cubicBezTo>
                    <a:pt x="35" y="0"/>
                    <a:pt x="38" y="3"/>
                    <a:pt x="38" y="8"/>
                  </a:cubicBezTo>
                  <a:cubicBezTo>
                    <a:pt x="38" y="12"/>
                    <a:pt x="35" y="16"/>
                    <a:pt x="30" y="16"/>
                  </a:cubicBezTo>
                  <a:cubicBezTo>
                    <a:pt x="26" y="16"/>
                    <a:pt x="22" y="12"/>
                    <a:pt x="22" y="8"/>
                  </a:cubicBezTo>
                  <a:cubicBezTo>
                    <a:pt x="22" y="3"/>
                    <a:pt x="26" y="0"/>
                    <a:pt x="30" y="0"/>
                  </a:cubicBezTo>
                  <a:close/>
                  <a:moveTo>
                    <a:pt x="45" y="41"/>
                  </a:moveTo>
                  <a:cubicBezTo>
                    <a:pt x="45" y="58"/>
                    <a:pt x="45" y="58"/>
                    <a:pt x="45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3"/>
                    <a:pt x="58" y="21"/>
                    <a:pt x="56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2"/>
                    <a:pt x="47" y="22"/>
                    <a:pt x="47" y="23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5" y="41"/>
                    <a:pt x="45" y="41"/>
                    <a:pt x="45" y="41"/>
                  </a:cubicBezTo>
                  <a:close/>
                  <a:moveTo>
                    <a:pt x="37" y="37"/>
                  </a:moveTo>
                  <a:cubicBezTo>
                    <a:pt x="37" y="26"/>
                    <a:pt x="37" y="26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19"/>
                    <a:pt x="20" y="17"/>
                    <a:pt x="23" y="17"/>
                  </a:cubicBezTo>
                  <a:cubicBezTo>
                    <a:pt x="38" y="17"/>
                    <a:pt x="22" y="17"/>
                    <a:pt x="37" y="17"/>
                  </a:cubicBezTo>
                  <a:cubicBezTo>
                    <a:pt x="40" y="17"/>
                    <a:pt x="43" y="19"/>
                    <a:pt x="43" y="22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2" y="37"/>
                    <a:pt x="40" y="37"/>
                    <a:pt x="37" y="37"/>
                  </a:cubicBezTo>
                  <a:close/>
                  <a:moveTo>
                    <a:pt x="15" y="41"/>
                  </a:moveTo>
                  <a:cubicBezTo>
                    <a:pt x="15" y="58"/>
                    <a:pt x="15" y="58"/>
                    <a:pt x="1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3"/>
                    <a:pt x="2" y="21"/>
                    <a:pt x="4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2"/>
                    <a:pt x="13" y="22"/>
                    <a:pt x="13" y="23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5" y="41"/>
                    <a:pt x="15" y="41"/>
                    <a:pt x="15" y="41"/>
                  </a:cubicBezTo>
                  <a:close/>
                  <a:moveTo>
                    <a:pt x="10" y="7"/>
                  </a:moveTo>
                  <a:cubicBezTo>
                    <a:pt x="14" y="7"/>
                    <a:pt x="16" y="10"/>
                    <a:pt x="16" y="14"/>
                  </a:cubicBezTo>
                  <a:cubicBezTo>
                    <a:pt x="16" y="15"/>
                    <a:pt x="16" y="16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19"/>
                    <a:pt x="12" y="20"/>
                    <a:pt x="10" y="20"/>
                  </a:cubicBezTo>
                  <a:cubicBezTo>
                    <a:pt x="6" y="20"/>
                    <a:pt x="3" y="17"/>
                    <a:pt x="3" y="14"/>
                  </a:cubicBezTo>
                  <a:cubicBezTo>
                    <a:pt x="3" y="10"/>
                    <a:pt x="6" y="7"/>
                    <a:pt x="10" y="7"/>
                  </a:cubicBezTo>
                  <a:close/>
                  <a:moveTo>
                    <a:pt x="50" y="7"/>
                  </a:moveTo>
                  <a:cubicBezTo>
                    <a:pt x="46" y="7"/>
                    <a:pt x="43" y="10"/>
                    <a:pt x="43" y="14"/>
                  </a:cubicBezTo>
                  <a:cubicBezTo>
                    <a:pt x="43" y="15"/>
                    <a:pt x="44" y="16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7" y="19"/>
                    <a:pt x="48" y="20"/>
                    <a:pt x="50" y="20"/>
                  </a:cubicBezTo>
                  <a:cubicBezTo>
                    <a:pt x="54" y="20"/>
                    <a:pt x="57" y="17"/>
                    <a:pt x="57" y="14"/>
                  </a:cubicBezTo>
                  <a:cubicBezTo>
                    <a:pt x="57" y="10"/>
                    <a:pt x="54" y="7"/>
                    <a:pt x="50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2857227" y="4256249"/>
            <a:ext cx="1656184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自觉加强学习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353171" y="2600065"/>
            <a:ext cx="1841984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提高政治素养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825779" y="2168017"/>
            <a:ext cx="1841984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提高业务能力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8113811" y="3896209"/>
            <a:ext cx="2171800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锻炼心理素质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Freeform 12"/>
          <p:cNvSpPr/>
          <p:nvPr/>
        </p:nvSpPr>
        <p:spPr bwMode="auto">
          <a:xfrm>
            <a:off x="1608509" y="4897822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5" name="Freeform 12"/>
          <p:cNvSpPr/>
          <p:nvPr/>
        </p:nvSpPr>
        <p:spPr bwMode="auto">
          <a:xfrm flipH="1" flipV="1">
            <a:off x="10202043" y="5814256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68549" y="5212023"/>
            <a:ext cx="854523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5674651" y="83975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协调能力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 believe in myself</a:t>
            </a:r>
            <a:endParaRPr lang="zh-CN" altLang="en-US" dirty="0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836E-6 -3.7037E-7 L 0.36686 0.15278 " pathEditMode="relative" rAng="0" ptsTypes="AA">
                                      <p:cBhvr>
                                        <p:cTn id="49" dur="500" spd="-999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3" y="763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5742E-7 -3.33333E-6 L -0.39495 -0.11018 " pathEditMode="relative" rAng="0" ptsTypes="AA">
                                      <p:cBhvr>
                                        <p:cTn id="53" dur="500" spd="-999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8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2" grpId="0"/>
      <p:bldP spid="53" grpId="0"/>
      <p:bldP spid="54" grpId="0" animBg="1"/>
      <p:bldP spid="54" grpId="1" animBg="1"/>
      <p:bldP spid="55" grpId="0" animBg="1"/>
      <p:bldP spid="55" grpId="1" animBg="1"/>
      <p:bldP spid="56" grpId="0"/>
      <p:bldP spid="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504316" y="1556792"/>
            <a:ext cx="9183369" cy="9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24" name="矩形 47"/>
          <p:cNvSpPr>
            <a:spLocks noChangeArrowheads="1"/>
          </p:cNvSpPr>
          <p:nvPr/>
        </p:nvSpPr>
        <p:spPr bwMode="auto">
          <a:xfrm>
            <a:off x="6021643" y="3327781"/>
            <a:ext cx="4652394" cy="90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右键点击图片选择设置图片格式可直接替换图片，在此录入上述图表的描述说明。您可以点击文字框输入您的描述说明，或者通过复制粘贴。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矩形 3"/>
          <p:cNvSpPr>
            <a:spLocks noChangeArrowheads="1"/>
          </p:cNvSpPr>
          <p:nvPr/>
        </p:nvSpPr>
        <p:spPr bwMode="auto">
          <a:xfrm>
            <a:off x="6038166" y="2776124"/>
            <a:ext cx="1720650" cy="37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95%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辛勤汗水</a:t>
            </a:r>
          </a:p>
        </p:txBody>
      </p:sp>
      <p:sp>
        <p:nvSpPr>
          <p:cNvPr id="26" name="矩形 25"/>
          <p:cNvSpPr/>
          <p:nvPr/>
        </p:nvSpPr>
        <p:spPr>
          <a:xfrm>
            <a:off x="6097289" y="3237075"/>
            <a:ext cx="599800" cy="40500"/>
          </a:xfrm>
          <a:prstGeom prst="rect">
            <a:avLst/>
          </a:prstGeom>
          <a:solidFill>
            <a:srgbClr val="364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712139" y="3237075"/>
            <a:ext cx="1215000" cy="40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47"/>
          <p:cNvSpPr>
            <a:spLocks noChangeArrowheads="1"/>
          </p:cNvSpPr>
          <p:nvPr/>
        </p:nvSpPr>
        <p:spPr bwMode="auto">
          <a:xfrm>
            <a:off x="6021643" y="5048385"/>
            <a:ext cx="4652394" cy="11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右键点击图片选择设置图片格式可直接替换图片，在此录入上述图表的描述说明。您可以点击文字框输入您的描述说明，或者通过复制粘贴，在此录入上述图表的综合描述说明。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6038166" y="4496728"/>
            <a:ext cx="1831256" cy="37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5%</a:t>
            </a:r>
            <a:r>
              <a: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天赋和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运气</a:t>
            </a:r>
          </a:p>
        </p:txBody>
      </p:sp>
      <p:sp>
        <p:nvSpPr>
          <p:cNvPr id="30" name="矩形 29"/>
          <p:cNvSpPr/>
          <p:nvPr/>
        </p:nvSpPr>
        <p:spPr>
          <a:xfrm>
            <a:off x="6097289" y="4957679"/>
            <a:ext cx="599800" cy="40500"/>
          </a:xfrm>
          <a:prstGeom prst="rect">
            <a:avLst/>
          </a:prstGeom>
          <a:solidFill>
            <a:srgbClr val="364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712139" y="4957679"/>
            <a:ext cx="1215000" cy="40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625659" y="2840519"/>
            <a:ext cx="3915332" cy="3245473"/>
          </a:xfrm>
          <a:prstGeom prst="rect">
            <a:avLst/>
          </a:prstGeom>
          <a:blipFill rotWithShape="1">
            <a:blip r:embed="rId3"/>
            <a:srcRect/>
            <a:stretch>
              <a:fillRect l="-12168" r="-121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674651" y="83975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创新能力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 believe in myself</a:t>
            </a:r>
            <a:endParaRPr lang="zh-CN" altLang="en-US" dirty="0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 animBg="1"/>
      <p:bldP spid="27" grpId="0" animBg="1"/>
      <p:bldP spid="28" grpId="0"/>
      <p:bldP spid="29" grpId="0"/>
      <p:bldP spid="30" grpId="0" animBg="1"/>
      <p:bldP spid="31" grpId="0" animBg="1"/>
      <p:bldP spid="32" grpId="0" bldLvl="0" animBg="1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 4"/>
          <p:cNvSpPr txBox="1"/>
          <p:nvPr/>
        </p:nvSpPr>
        <p:spPr>
          <a:xfrm>
            <a:off x="2641203" y="3171540"/>
            <a:ext cx="2880320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073251" y="4119088"/>
            <a:ext cx="1436675" cy="215444"/>
            <a:chOff x="4369395" y="3284984"/>
            <a:chExt cx="1436675" cy="215444"/>
          </a:xfrm>
        </p:grpSpPr>
        <p:sp>
          <p:nvSpPr>
            <p:cNvPr id="23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五年计划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6" name="等腰三角形 2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4513411" y="4119088"/>
            <a:ext cx="1436675" cy="215444"/>
            <a:chOff x="4369395" y="3284984"/>
            <a:chExt cx="1436675" cy="215444"/>
          </a:xfrm>
        </p:grpSpPr>
        <p:sp>
          <p:nvSpPr>
            <p:cNvPr id="28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实现步骤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1" name="等腰三角形 3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3073251" y="4479708"/>
            <a:ext cx="1436675" cy="215444"/>
            <a:chOff x="4369395" y="3284984"/>
            <a:chExt cx="1436675" cy="215444"/>
          </a:xfrm>
        </p:grpSpPr>
        <p:sp>
          <p:nvSpPr>
            <p:cNvPr id="33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保障措施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4513411" y="4479708"/>
            <a:ext cx="1436675" cy="215444"/>
            <a:chOff x="4369395" y="3284984"/>
            <a:chExt cx="1436675" cy="215444"/>
          </a:xfrm>
        </p:grpSpPr>
        <p:sp>
          <p:nvSpPr>
            <p:cNvPr id="38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结束语</a:t>
              </a: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等腰三角形 4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5950086" y="4103612"/>
            <a:ext cx="1436675" cy="215444"/>
            <a:chOff x="4369395" y="3284984"/>
            <a:chExt cx="1436675" cy="215444"/>
          </a:xfrm>
        </p:grpSpPr>
        <p:sp>
          <p:nvSpPr>
            <p:cNvPr id="43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可行性评估</a:t>
              </a: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6" name="等腰三角形 4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cxnSp>
        <p:nvCxnSpPr>
          <p:cNvPr id="52" name="直接连接符 51"/>
          <p:cNvCxnSpPr/>
          <p:nvPr/>
        </p:nvCxnSpPr>
        <p:spPr>
          <a:xfrm>
            <a:off x="3121766" y="3830476"/>
            <a:ext cx="3839917" cy="0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占位符 7"/>
          <p:cNvSpPr>
            <a:spLocks noGrp="1"/>
          </p:cNvSpPr>
          <p:nvPr>
            <p:ph type="body" sz="quarter" idx="14"/>
          </p:nvPr>
        </p:nvSpPr>
        <p:spPr>
          <a:xfrm flipH="1">
            <a:off x="3073251" y="2082856"/>
            <a:ext cx="2080667" cy="914096"/>
          </a:xfrm>
        </p:spPr>
        <p:txBody>
          <a:bodyPr/>
          <a:lstStyle/>
          <a:p>
            <a:r>
              <a:rPr lang="en-US" altLang="zh-CN" sz="6600" dirty="0"/>
              <a:t>04</a:t>
            </a:r>
            <a:endParaRPr lang="zh-CN" altLang="en-US" sz="6600" dirty="0"/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直接连接符 76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任意多边形 84"/>
          <p:cNvSpPr/>
          <p:nvPr/>
        </p:nvSpPr>
        <p:spPr>
          <a:xfrm>
            <a:off x="-32084" y="3067494"/>
            <a:ext cx="12240125" cy="1271902"/>
          </a:xfrm>
          <a:custGeom>
            <a:avLst/>
            <a:gdLst>
              <a:gd name="connsiteX0" fmla="*/ 0 w 12721389"/>
              <a:gd name="connsiteY0" fmla="*/ 532365 h 1078137"/>
              <a:gd name="connsiteX1" fmla="*/ 3593431 w 12721389"/>
              <a:gd name="connsiteY1" fmla="*/ 51102 h 1078137"/>
              <a:gd name="connsiteX2" fmla="*/ 7908758 w 12721389"/>
              <a:gd name="connsiteY2" fmla="*/ 1077797 h 1078137"/>
              <a:gd name="connsiteX3" fmla="*/ 11774905 w 12721389"/>
              <a:gd name="connsiteY3" fmla="*/ 163397 h 1078137"/>
              <a:gd name="connsiteX4" fmla="*/ 12721389 w 12721389"/>
              <a:gd name="connsiteY4" fmla="*/ 35060 h 1078137"/>
              <a:gd name="connsiteX0-1" fmla="*/ 0 w 12721389"/>
              <a:gd name="connsiteY0-2" fmla="*/ 532365 h 1078137"/>
              <a:gd name="connsiteX1-3" fmla="*/ 3593431 w 12721389"/>
              <a:gd name="connsiteY1-4" fmla="*/ 51102 h 1078137"/>
              <a:gd name="connsiteX2-5" fmla="*/ 7908758 w 12721389"/>
              <a:gd name="connsiteY2-6" fmla="*/ 1077797 h 1078137"/>
              <a:gd name="connsiteX3-7" fmla="*/ 11774905 w 12721389"/>
              <a:gd name="connsiteY3-8" fmla="*/ 163397 h 1078137"/>
              <a:gd name="connsiteX4-9" fmla="*/ 12721389 w 12721389"/>
              <a:gd name="connsiteY4-10" fmla="*/ 35060 h 1078137"/>
              <a:gd name="connsiteX0-11" fmla="*/ 0 w 12721389"/>
              <a:gd name="connsiteY0-12" fmla="*/ 503854 h 1049626"/>
              <a:gd name="connsiteX1-13" fmla="*/ 3593431 w 12721389"/>
              <a:gd name="connsiteY1-14" fmla="*/ 22591 h 1049626"/>
              <a:gd name="connsiteX2-15" fmla="*/ 7908758 w 12721389"/>
              <a:gd name="connsiteY2-16" fmla="*/ 1049286 h 1049626"/>
              <a:gd name="connsiteX3-17" fmla="*/ 11774905 w 12721389"/>
              <a:gd name="connsiteY3-18" fmla="*/ 134886 h 1049626"/>
              <a:gd name="connsiteX4-19" fmla="*/ 12721389 w 12721389"/>
              <a:gd name="connsiteY4-20" fmla="*/ 6549 h 1049626"/>
              <a:gd name="connsiteX0-21" fmla="*/ 0 w 12368463"/>
              <a:gd name="connsiteY0-22" fmla="*/ 498433 h 1044197"/>
              <a:gd name="connsiteX1-23" fmla="*/ 3593431 w 12368463"/>
              <a:gd name="connsiteY1-24" fmla="*/ 17170 h 1044197"/>
              <a:gd name="connsiteX2-25" fmla="*/ 7908758 w 12368463"/>
              <a:gd name="connsiteY2-26" fmla="*/ 1043865 h 1044197"/>
              <a:gd name="connsiteX3-27" fmla="*/ 11774905 w 12368463"/>
              <a:gd name="connsiteY3-28" fmla="*/ 129465 h 1044197"/>
              <a:gd name="connsiteX4-29" fmla="*/ 12368463 w 12368463"/>
              <a:gd name="connsiteY4-30" fmla="*/ 113423 h 1044197"/>
              <a:gd name="connsiteX0-31" fmla="*/ 0 w 12368463"/>
              <a:gd name="connsiteY0-32" fmla="*/ 498433 h 1044197"/>
              <a:gd name="connsiteX1-33" fmla="*/ 3593431 w 12368463"/>
              <a:gd name="connsiteY1-34" fmla="*/ 17170 h 1044197"/>
              <a:gd name="connsiteX2-35" fmla="*/ 7908758 w 12368463"/>
              <a:gd name="connsiteY2-36" fmla="*/ 1043865 h 1044197"/>
              <a:gd name="connsiteX3-37" fmla="*/ 11774905 w 12368463"/>
              <a:gd name="connsiteY3-38" fmla="*/ 129465 h 1044197"/>
              <a:gd name="connsiteX4-39" fmla="*/ 12368463 w 12368463"/>
              <a:gd name="connsiteY4-40" fmla="*/ 113423 h 1044197"/>
              <a:gd name="connsiteX0-41" fmla="*/ 0 w 12368463"/>
              <a:gd name="connsiteY0-42" fmla="*/ 498433 h 1045860"/>
              <a:gd name="connsiteX1-43" fmla="*/ 3593431 w 12368463"/>
              <a:gd name="connsiteY1-44" fmla="*/ 17170 h 1045860"/>
              <a:gd name="connsiteX2-45" fmla="*/ 7908758 w 12368463"/>
              <a:gd name="connsiteY2-46" fmla="*/ 1043865 h 1045860"/>
              <a:gd name="connsiteX3-47" fmla="*/ 11357810 w 12368463"/>
              <a:gd name="connsiteY3-48" fmla="*/ 273844 h 1045860"/>
              <a:gd name="connsiteX4-49" fmla="*/ 12368463 w 12368463"/>
              <a:gd name="connsiteY4-50" fmla="*/ 113423 h 1045860"/>
              <a:gd name="connsiteX0-51" fmla="*/ 0 w 12368463"/>
              <a:gd name="connsiteY0-52" fmla="*/ 503294 h 1146765"/>
              <a:gd name="connsiteX1-53" fmla="*/ 3593431 w 12368463"/>
              <a:gd name="connsiteY1-54" fmla="*/ 22031 h 1146765"/>
              <a:gd name="connsiteX2-55" fmla="*/ 8855242 w 12368463"/>
              <a:gd name="connsiteY2-56" fmla="*/ 1144979 h 1146765"/>
              <a:gd name="connsiteX3-57" fmla="*/ 11357810 w 12368463"/>
              <a:gd name="connsiteY3-58" fmla="*/ 278705 h 1146765"/>
              <a:gd name="connsiteX4-59" fmla="*/ 12368463 w 12368463"/>
              <a:gd name="connsiteY4-60" fmla="*/ 118284 h 1146765"/>
              <a:gd name="connsiteX0-61" fmla="*/ 0 w 12368463"/>
              <a:gd name="connsiteY0-62" fmla="*/ 503294 h 1157827"/>
              <a:gd name="connsiteX1-63" fmla="*/ 3593431 w 12368463"/>
              <a:gd name="connsiteY1-64" fmla="*/ 22031 h 1157827"/>
              <a:gd name="connsiteX2-65" fmla="*/ 8855242 w 12368463"/>
              <a:gd name="connsiteY2-66" fmla="*/ 1144979 h 1157827"/>
              <a:gd name="connsiteX3-67" fmla="*/ 11357810 w 12368463"/>
              <a:gd name="connsiteY3-68" fmla="*/ 599547 h 1157827"/>
              <a:gd name="connsiteX4-69" fmla="*/ 12368463 w 12368463"/>
              <a:gd name="connsiteY4-70" fmla="*/ 118284 h 1157827"/>
              <a:gd name="connsiteX0-71" fmla="*/ 0 w 12368463"/>
              <a:gd name="connsiteY0-72" fmla="*/ 503294 h 1161527"/>
              <a:gd name="connsiteX1-73" fmla="*/ 3593431 w 12368463"/>
              <a:gd name="connsiteY1-74" fmla="*/ 22031 h 1161527"/>
              <a:gd name="connsiteX2-75" fmla="*/ 8855242 w 12368463"/>
              <a:gd name="connsiteY2-76" fmla="*/ 1144979 h 1161527"/>
              <a:gd name="connsiteX3-77" fmla="*/ 11357810 w 12368463"/>
              <a:gd name="connsiteY3-78" fmla="*/ 599547 h 1161527"/>
              <a:gd name="connsiteX4-79" fmla="*/ 12368463 w 12368463"/>
              <a:gd name="connsiteY4-80" fmla="*/ 118284 h 1161527"/>
              <a:gd name="connsiteX0-81" fmla="*/ 0 w 12609094"/>
              <a:gd name="connsiteY0-82" fmla="*/ 503294 h 1157530"/>
              <a:gd name="connsiteX1-83" fmla="*/ 3593431 w 12609094"/>
              <a:gd name="connsiteY1-84" fmla="*/ 22031 h 1157530"/>
              <a:gd name="connsiteX2-85" fmla="*/ 8855242 w 12609094"/>
              <a:gd name="connsiteY2-86" fmla="*/ 1144979 h 1157530"/>
              <a:gd name="connsiteX3-87" fmla="*/ 11357810 w 12609094"/>
              <a:gd name="connsiteY3-88" fmla="*/ 599547 h 1157530"/>
              <a:gd name="connsiteX4-89" fmla="*/ 12609094 w 12609094"/>
              <a:gd name="connsiteY4-90" fmla="*/ 198494 h 1157530"/>
              <a:gd name="connsiteX0-91" fmla="*/ 0 w 12609094"/>
              <a:gd name="connsiteY0-92" fmla="*/ 503294 h 1157530"/>
              <a:gd name="connsiteX1-93" fmla="*/ 3593431 w 12609094"/>
              <a:gd name="connsiteY1-94" fmla="*/ 22031 h 1157530"/>
              <a:gd name="connsiteX2-95" fmla="*/ 8855242 w 12609094"/>
              <a:gd name="connsiteY2-96" fmla="*/ 1144979 h 1157530"/>
              <a:gd name="connsiteX3-97" fmla="*/ 11357810 w 12609094"/>
              <a:gd name="connsiteY3-98" fmla="*/ 599547 h 1157530"/>
              <a:gd name="connsiteX4-99" fmla="*/ 12609094 w 12609094"/>
              <a:gd name="connsiteY4-100" fmla="*/ 198494 h 1157530"/>
              <a:gd name="connsiteX0-101" fmla="*/ 0 w 12609094"/>
              <a:gd name="connsiteY0-102" fmla="*/ 503294 h 1157530"/>
              <a:gd name="connsiteX1-103" fmla="*/ 3593431 w 12609094"/>
              <a:gd name="connsiteY1-104" fmla="*/ 22031 h 1157530"/>
              <a:gd name="connsiteX2-105" fmla="*/ 8678779 w 12609094"/>
              <a:gd name="connsiteY2-106" fmla="*/ 1144979 h 1157530"/>
              <a:gd name="connsiteX3-107" fmla="*/ 11357810 w 12609094"/>
              <a:gd name="connsiteY3-108" fmla="*/ 599547 h 1157530"/>
              <a:gd name="connsiteX4-109" fmla="*/ 12609094 w 12609094"/>
              <a:gd name="connsiteY4-110" fmla="*/ 198494 h 1157530"/>
              <a:gd name="connsiteX0-111" fmla="*/ 0 w 12609094"/>
              <a:gd name="connsiteY0-112" fmla="*/ 503294 h 1145790"/>
              <a:gd name="connsiteX1-113" fmla="*/ 3593431 w 12609094"/>
              <a:gd name="connsiteY1-114" fmla="*/ 22031 h 1145790"/>
              <a:gd name="connsiteX2-115" fmla="*/ 8678779 w 12609094"/>
              <a:gd name="connsiteY2-116" fmla="*/ 1144979 h 1145790"/>
              <a:gd name="connsiteX3-117" fmla="*/ 12609094 w 12609094"/>
              <a:gd name="connsiteY3-118" fmla="*/ 198494 h 1145790"/>
              <a:gd name="connsiteX0-119" fmla="*/ 0 w 12609094"/>
              <a:gd name="connsiteY0-120" fmla="*/ 458098 h 1100219"/>
              <a:gd name="connsiteX1-121" fmla="*/ 4010526 w 12609094"/>
              <a:gd name="connsiteY1-122" fmla="*/ 24961 h 1100219"/>
              <a:gd name="connsiteX2-123" fmla="*/ 8678779 w 12609094"/>
              <a:gd name="connsiteY2-124" fmla="*/ 1099783 h 1100219"/>
              <a:gd name="connsiteX3-125" fmla="*/ 12609094 w 12609094"/>
              <a:gd name="connsiteY3-126" fmla="*/ 153298 h 1100219"/>
              <a:gd name="connsiteX0-127" fmla="*/ 0 w 12609094"/>
              <a:gd name="connsiteY0-128" fmla="*/ 459006 h 1117160"/>
              <a:gd name="connsiteX1-129" fmla="*/ 4010526 w 12609094"/>
              <a:gd name="connsiteY1-130" fmla="*/ 25869 h 1117160"/>
              <a:gd name="connsiteX2-131" fmla="*/ 8999621 w 12609094"/>
              <a:gd name="connsiteY2-132" fmla="*/ 1116733 h 1117160"/>
              <a:gd name="connsiteX3-133" fmla="*/ 12609094 w 12609094"/>
              <a:gd name="connsiteY3-134" fmla="*/ 154206 h 1117160"/>
              <a:gd name="connsiteX0-135" fmla="*/ 0 w 12288251"/>
              <a:gd name="connsiteY0-136" fmla="*/ 459006 h 1118949"/>
              <a:gd name="connsiteX1-137" fmla="*/ 4010526 w 12288251"/>
              <a:gd name="connsiteY1-138" fmla="*/ 25869 h 1118949"/>
              <a:gd name="connsiteX2-139" fmla="*/ 8999621 w 12288251"/>
              <a:gd name="connsiteY2-140" fmla="*/ 1116733 h 1118949"/>
              <a:gd name="connsiteX3-141" fmla="*/ 12288251 w 12288251"/>
              <a:gd name="connsiteY3-142" fmla="*/ 298585 h 1118949"/>
              <a:gd name="connsiteX0-143" fmla="*/ 0 w 12288251"/>
              <a:gd name="connsiteY0-144" fmla="*/ 459006 h 1119678"/>
              <a:gd name="connsiteX1-145" fmla="*/ 4010526 w 12288251"/>
              <a:gd name="connsiteY1-146" fmla="*/ 25869 h 1119678"/>
              <a:gd name="connsiteX2-147" fmla="*/ 8999621 w 12288251"/>
              <a:gd name="connsiteY2-148" fmla="*/ 1116733 h 1119678"/>
              <a:gd name="connsiteX3-149" fmla="*/ 12288251 w 12288251"/>
              <a:gd name="connsiteY3-150" fmla="*/ 298585 h 1119678"/>
              <a:gd name="connsiteX0-151" fmla="*/ 0 w 12336378"/>
              <a:gd name="connsiteY0-152" fmla="*/ 459006 h 1119678"/>
              <a:gd name="connsiteX1-153" fmla="*/ 4010526 w 12336378"/>
              <a:gd name="connsiteY1-154" fmla="*/ 25869 h 1119678"/>
              <a:gd name="connsiteX2-155" fmla="*/ 8999621 w 12336378"/>
              <a:gd name="connsiteY2-156" fmla="*/ 1116733 h 1119678"/>
              <a:gd name="connsiteX3-157" fmla="*/ 12336378 w 12336378"/>
              <a:gd name="connsiteY3-158" fmla="*/ 298585 h 1119678"/>
              <a:gd name="connsiteX0-159" fmla="*/ 0 w 12336378"/>
              <a:gd name="connsiteY0-160" fmla="*/ 459006 h 1119864"/>
              <a:gd name="connsiteX1-161" fmla="*/ 4010526 w 12336378"/>
              <a:gd name="connsiteY1-162" fmla="*/ 25869 h 1119864"/>
              <a:gd name="connsiteX2-163" fmla="*/ 8999621 w 12336378"/>
              <a:gd name="connsiteY2-164" fmla="*/ 1116733 h 1119864"/>
              <a:gd name="connsiteX3-165" fmla="*/ 12336378 w 12336378"/>
              <a:gd name="connsiteY3-166" fmla="*/ 298585 h 1119864"/>
              <a:gd name="connsiteX0-167" fmla="*/ 0 w 12336378"/>
              <a:gd name="connsiteY0-168" fmla="*/ 459920 h 1136723"/>
              <a:gd name="connsiteX1-169" fmla="*/ 4010526 w 12336378"/>
              <a:gd name="connsiteY1-170" fmla="*/ 26783 h 1136723"/>
              <a:gd name="connsiteX2-171" fmla="*/ 9160042 w 12336378"/>
              <a:gd name="connsiteY2-172" fmla="*/ 1133689 h 1136723"/>
              <a:gd name="connsiteX3-173" fmla="*/ 12336378 w 12336378"/>
              <a:gd name="connsiteY3-174" fmla="*/ 299499 h 1136723"/>
              <a:gd name="connsiteX0-175" fmla="*/ 0 w 12336378"/>
              <a:gd name="connsiteY0-176" fmla="*/ 489883 h 1167372"/>
              <a:gd name="connsiteX1-177" fmla="*/ 3930315 w 12336378"/>
              <a:gd name="connsiteY1-178" fmla="*/ 24662 h 1167372"/>
              <a:gd name="connsiteX2-179" fmla="*/ 9160042 w 12336378"/>
              <a:gd name="connsiteY2-180" fmla="*/ 1163652 h 1167372"/>
              <a:gd name="connsiteX3-181" fmla="*/ 12336378 w 12336378"/>
              <a:gd name="connsiteY3-182" fmla="*/ 329462 h 1167372"/>
              <a:gd name="connsiteX0-183" fmla="*/ 0 w 12336378"/>
              <a:gd name="connsiteY0-184" fmla="*/ 489883 h 1167372"/>
              <a:gd name="connsiteX1-185" fmla="*/ 3930315 w 12336378"/>
              <a:gd name="connsiteY1-186" fmla="*/ 24662 h 1167372"/>
              <a:gd name="connsiteX2-187" fmla="*/ 9160042 w 12336378"/>
              <a:gd name="connsiteY2-188" fmla="*/ 1163652 h 1167372"/>
              <a:gd name="connsiteX3-189" fmla="*/ 12336378 w 12336378"/>
              <a:gd name="connsiteY3-190" fmla="*/ 329462 h 1167372"/>
              <a:gd name="connsiteX0-191" fmla="*/ 0 w 12336378"/>
              <a:gd name="connsiteY0-192" fmla="*/ 489883 h 1166384"/>
              <a:gd name="connsiteX1-193" fmla="*/ 3930315 w 12336378"/>
              <a:gd name="connsiteY1-194" fmla="*/ 24662 h 1166384"/>
              <a:gd name="connsiteX2-195" fmla="*/ 9160042 w 12336378"/>
              <a:gd name="connsiteY2-196" fmla="*/ 1163652 h 1166384"/>
              <a:gd name="connsiteX3-197" fmla="*/ 12336378 w 12336378"/>
              <a:gd name="connsiteY3-198" fmla="*/ 329462 h 1166384"/>
              <a:gd name="connsiteX0-199" fmla="*/ 0 w 12256167"/>
              <a:gd name="connsiteY0-200" fmla="*/ 489883 h 1168885"/>
              <a:gd name="connsiteX1-201" fmla="*/ 3930315 w 12256167"/>
              <a:gd name="connsiteY1-202" fmla="*/ 24662 h 1168885"/>
              <a:gd name="connsiteX2-203" fmla="*/ 9160042 w 12256167"/>
              <a:gd name="connsiteY2-204" fmla="*/ 1163652 h 1168885"/>
              <a:gd name="connsiteX3-205" fmla="*/ 12256167 w 12256167"/>
              <a:gd name="connsiteY3-206" fmla="*/ 425715 h 1168885"/>
              <a:gd name="connsiteX0-207" fmla="*/ 0 w 12240125"/>
              <a:gd name="connsiteY0-208" fmla="*/ 238646 h 1254532"/>
              <a:gd name="connsiteX1-209" fmla="*/ 3914273 w 12240125"/>
              <a:gd name="connsiteY1-210" fmla="*/ 110309 h 1254532"/>
              <a:gd name="connsiteX2-211" fmla="*/ 9144000 w 12240125"/>
              <a:gd name="connsiteY2-212" fmla="*/ 1249299 h 1254532"/>
              <a:gd name="connsiteX3-213" fmla="*/ 12240125 w 12240125"/>
              <a:gd name="connsiteY3-214" fmla="*/ 511362 h 1254532"/>
              <a:gd name="connsiteX0-215" fmla="*/ 0 w 12240125"/>
              <a:gd name="connsiteY0-216" fmla="*/ 259219 h 1275890"/>
              <a:gd name="connsiteX1-217" fmla="*/ 3978441 w 12240125"/>
              <a:gd name="connsiteY1-218" fmla="*/ 98798 h 1275890"/>
              <a:gd name="connsiteX2-219" fmla="*/ 9144000 w 12240125"/>
              <a:gd name="connsiteY2-220" fmla="*/ 1269872 h 1275890"/>
              <a:gd name="connsiteX3-221" fmla="*/ 12240125 w 12240125"/>
              <a:gd name="connsiteY3-222" fmla="*/ 531935 h 1275890"/>
              <a:gd name="connsiteX0-223" fmla="*/ 0 w 12240125"/>
              <a:gd name="connsiteY0-224" fmla="*/ 259219 h 1271902"/>
              <a:gd name="connsiteX1-225" fmla="*/ 3978441 w 12240125"/>
              <a:gd name="connsiteY1-226" fmla="*/ 98798 h 1271902"/>
              <a:gd name="connsiteX2-227" fmla="*/ 9144000 w 12240125"/>
              <a:gd name="connsiteY2-228" fmla="*/ 1269872 h 1271902"/>
              <a:gd name="connsiteX3-229" fmla="*/ 12240125 w 12240125"/>
              <a:gd name="connsiteY3-230" fmla="*/ 531935 h 1271902"/>
              <a:gd name="connsiteX0-231" fmla="*/ 0 w 12240125"/>
              <a:gd name="connsiteY0-232" fmla="*/ 259219 h 1271902"/>
              <a:gd name="connsiteX1-233" fmla="*/ 3978441 w 12240125"/>
              <a:gd name="connsiteY1-234" fmla="*/ 98798 h 1271902"/>
              <a:gd name="connsiteX2-235" fmla="*/ 8999621 w 12240125"/>
              <a:gd name="connsiteY2-236" fmla="*/ 1269872 h 1271902"/>
              <a:gd name="connsiteX3-237" fmla="*/ 12240125 w 12240125"/>
              <a:gd name="connsiteY3-238" fmla="*/ 531935 h 12719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240125" h="1271902">
                <a:moveTo>
                  <a:pt x="0" y="259219"/>
                </a:moveTo>
                <a:cubicBezTo>
                  <a:pt x="1137652" y="-26865"/>
                  <a:pt x="2478504" y="-69644"/>
                  <a:pt x="3978441" y="98798"/>
                </a:cubicBezTo>
                <a:cubicBezTo>
                  <a:pt x="5478378" y="267240"/>
                  <a:pt x="7606632" y="1229768"/>
                  <a:pt x="8999621" y="1269872"/>
                </a:cubicBezTo>
                <a:cubicBezTo>
                  <a:pt x="10392610" y="1309976"/>
                  <a:pt x="11902573" y="745162"/>
                  <a:pt x="12240125" y="531935"/>
                </a:cubicBezTo>
              </a:path>
            </a:pathLst>
          </a:custGeom>
          <a:noFill/>
          <a:ln w="28575">
            <a:solidFill>
              <a:srgbClr val="3F404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矩形 85"/>
          <p:cNvSpPr/>
          <p:nvPr/>
        </p:nvSpPr>
        <p:spPr>
          <a:xfrm>
            <a:off x="563965" y="3423712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2018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en-US" altLang="zh-CN" b="1" kern="100" dirty="0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87" name="矩形 86"/>
          <p:cNvSpPr/>
          <p:nvPr/>
        </p:nvSpPr>
        <p:spPr>
          <a:xfrm>
            <a:off x="2830958" y="3519689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2017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88" name="矩形 87"/>
          <p:cNvSpPr/>
          <p:nvPr/>
        </p:nvSpPr>
        <p:spPr>
          <a:xfrm>
            <a:off x="5107122" y="4029771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2018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89" name="矩形 88"/>
          <p:cNvSpPr/>
          <p:nvPr/>
        </p:nvSpPr>
        <p:spPr>
          <a:xfrm>
            <a:off x="7237244" y="2581260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2019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90" name="矩形 89"/>
          <p:cNvSpPr/>
          <p:nvPr/>
        </p:nvSpPr>
        <p:spPr>
          <a:xfrm>
            <a:off x="9472652" y="2453193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2020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grpSp>
        <p:nvGrpSpPr>
          <p:cNvPr id="91" name="组合 90"/>
          <p:cNvGrpSpPr/>
          <p:nvPr/>
        </p:nvGrpSpPr>
        <p:grpSpPr>
          <a:xfrm>
            <a:off x="1355999" y="2735931"/>
            <a:ext cx="663125" cy="663125"/>
            <a:chOff x="8077071" y="845254"/>
            <a:chExt cx="2036801" cy="2036802"/>
          </a:xfrm>
        </p:grpSpPr>
        <p:sp>
          <p:nvSpPr>
            <p:cNvPr id="92" name="椭圆 91"/>
            <p:cNvSpPr/>
            <p:nvPr/>
          </p:nvSpPr>
          <p:spPr>
            <a:xfrm>
              <a:off x="8077071" y="845254"/>
              <a:ext cx="2036801" cy="2036802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Freeform 126"/>
            <p:cNvSpPr>
              <a:spLocks noChangeAspect="1" noEditPoints="1"/>
            </p:cNvSpPr>
            <p:nvPr/>
          </p:nvSpPr>
          <p:spPr bwMode="auto">
            <a:xfrm>
              <a:off x="8639337" y="1292885"/>
              <a:ext cx="912278" cy="1141540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3579178" y="2831908"/>
            <a:ext cx="663125" cy="663125"/>
            <a:chOff x="8125599" y="1434035"/>
            <a:chExt cx="2036802" cy="2036802"/>
          </a:xfrm>
        </p:grpSpPr>
        <p:sp>
          <p:nvSpPr>
            <p:cNvPr id="95" name="椭圆 94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364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Freeform 261"/>
            <p:cNvSpPr/>
            <p:nvPr/>
          </p:nvSpPr>
          <p:spPr bwMode="auto">
            <a:xfrm>
              <a:off x="8628544" y="1966960"/>
              <a:ext cx="1000932" cy="1000932"/>
            </a:xfrm>
            <a:custGeom>
              <a:avLst/>
              <a:gdLst>
                <a:gd name="T0" fmla="*/ 84 w 86"/>
                <a:gd name="T1" fmla="*/ 13 h 86"/>
                <a:gd name="T2" fmla="*/ 74 w 86"/>
                <a:gd name="T3" fmla="*/ 1 h 86"/>
                <a:gd name="T4" fmla="*/ 72 w 86"/>
                <a:gd name="T5" fmla="*/ 1 h 86"/>
                <a:gd name="T6" fmla="*/ 71 w 86"/>
                <a:gd name="T7" fmla="*/ 1 h 86"/>
                <a:gd name="T8" fmla="*/ 69 w 86"/>
                <a:gd name="T9" fmla="*/ 4 h 86"/>
                <a:gd name="T10" fmla="*/ 69 w 86"/>
                <a:gd name="T11" fmla="*/ 10 h 86"/>
                <a:gd name="T12" fmla="*/ 59 w 86"/>
                <a:gd name="T13" fmla="*/ 10 h 86"/>
                <a:gd name="T14" fmla="*/ 59 w 86"/>
                <a:gd name="T15" fmla="*/ 1 h 86"/>
                <a:gd name="T16" fmla="*/ 58 w 86"/>
                <a:gd name="T17" fmla="*/ 0 h 86"/>
                <a:gd name="T18" fmla="*/ 46 w 86"/>
                <a:gd name="T19" fmla="*/ 0 h 86"/>
                <a:gd name="T20" fmla="*/ 45 w 86"/>
                <a:gd name="T21" fmla="*/ 1 h 86"/>
                <a:gd name="T22" fmla="*/ 45 w 86"/>
                <a:gd name="T23" fmla="*/ 10 h 86"/>
                <a:gd name="T24" fmla="*/ 44 w 86"/>
                <a:gd name="T25" fmla="*/ 13 h 86"/>
                <a:gd name="T26" fmla="*/ 44 w 86"/>
                <a:gd name="T27" fmla="*/ 21 h 86"/>
                <a:gd name="T28" fmla="*/ 45 w 86"/>
                <a:gd name="T29" fmla="*/ 24 h 86"/>
                <a:gd name="T30" fmla="*/ 45 w 86"/>
                <a:gd name="T31" fmla="*/ 27 h 86"/>
                <a:gd name="T32" fmla="*/ 37 w 86"/>
                <a:gd name="T33" fmla="*/ 27 h 86"/>
                <a:gd name="T34" fmla="*/ 37 w 86"/>
                <a:gd name="T35" fmla="*/ 21 h 86"/>
                <a:gd name="T36" fmla="*/ 34 w 86"/>
                <a:gd name="T37" fmla="*/ 18 h 86"/>
                <a:gd name="T38" fmla="*/ 32 w 86"/>
                <a:gd name="T39" fmla="*/ 18 h 86"/>
                <a:gd name="T40" fmla="*/ 29 w 86"/>
                <a:gd name="T41" fmla="*/ 18 h 86"/>
                <a:gd name="T42" fmla="*/ 3 w 86"/>
                <a:gd name="T43" fmla="*/ 30 h 86"/>
                <a:gd name="T44" fmla="*/ 0 w 86"/>
                <a:gd name="T45" fmla="*/ 34 h 86"/>
                <a:gd name="T46" fmla="*/ 3 w 86"/>
                <a:gd name="T47" fmla="*/ 38 h 86"/>
                <a:gd name="T48" fmla="*/ 29 w 86"/>
                <a:gd name="T49" fmla="*/ 50 h 86"/>
                <a:gd name="T50" fmla="*/ 31 w 86"/>
                <a:gd name="T51" fmla="*/ 51 h 86"/>
                <a:gd name="T52" fmla="*/ 34 w 86"/>
                <a:gd name="T53" fmla="*/ 50 h 86"/>
                <a:gd name="T54" fmla="*/ 37 w 86"/>
                <a:gd name="T55" fmla="*/ 47 h 86"/>
                <a:gd name="T56" fmla="*/ 37 w 86"/>
                <a:gd name="T57" fmla="*/ 42 h 86"/>
                <a:gd name="T58" fmla="*/ 45 w 86"/>
                <a:gd name="T59" fmla="*/ 42 h 86"/>
                <a:gd name="T60" fmla="*/ 45 w 86"/>
                <a:gd name="T61" fmla="*/ 85 h 86"/>
                <a:gd name="T62" fmla="*/ 46 w 86"/>
                <a:gd name="T63" fmla="*/ 86 h 86"/>
                <a:gd name="T64" fmla="*/ 58 w 86"/>
                <a:gd name="T65" fmla="*/ 86 h 86"/>
                <a:gd name="T66" fmla="*/ 59 w 86"/>
                <a:gd name="T67" fmla="*/ 85 h 86"/>
                <a:gd name="T68" fmla="*/ 59 w 86"/>
                <a:gd name="T69" fmla="*/ 41 h 86"/>
                <a:gd name="T70" fmla="*/ 62 w 86"/>
                <a:gd name="T71" fmla="*/ 38 h 86"/>
                <a:gd name="T72" fmla="*/ 62 w 86"/>
                <a:gd name="T73" fmla="*/ 30 h 86"/>
                <a:gd name="T74" fmla="*/ 59 w 86"/>
                <a:gd name="T75" fmla="*/ 27 h 86"/>
                <a:gd name="T76" fmla="*/ 59 w 86"/>
                <a:gd name="T77" fmla="*/ 25 h 86"/>
                <a:gd name="T78" fmla="*/ 69 w 86"/>
                <a:gd name="T79" fmla="*/ 25 h 86"/>
                <a:gd name="T80" fmla="*/ 69 w 86"/>
                <a:gd name="T81" fmla="*/ 30 h 86"/>
                <a:gd name="T82" fmla="*/ 71 w 86"/>
                <a:gd name="T83" fmla="*/ 33 h 86"/>
                <a:gd name="T84" fmla="*/ 73 w 86"/>
                <a:gd name="T85" fmla="*/ 34 h 86"/>
                <a:gd name="T86" fmla="*/ 74 w 86"/>
                <a:gd name="T87" fmla="*/ 33 h 86"/>
                <a:gd name="T88" fmla="*/ 84 w 86"/>
                <a:gd name="T89" fmla="*/ 21 h 86"/>
                <a:gd name="T90" fmla="*/ 86 w 86"/>
                <a:gd name="T91" fmla="*/ 17 h 86"/>
                <a:gd name="T92" fmla="*/ 84 w 86"/>
                <a:gd name="T93" fmla="*/ 1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" h="86">
                  <a:moveTo>
                    <a:pt x="84" y="13"/>
                  </a:moveTo>
                  <a:cubicBezTo>
                    <a:pt x="74" y="1"/>
                    <a:pt x="74" y="1"/>
                    <a:pt x="74" y="1"/>
                  </a:cubicBezTo>
                  <a:cubicBezTo>
                    <a:pt x="73" y="1"/>
                    <a:pt x="73" y="1"/>
                    <a:pt x="72" y="1"/>
                  </a:cubicBezTo>
                  <a:cubicBezTo>
                    <a:pt x="72" y="1"/>
                    <a:pt x="71" y="1"/>
                    <a:pt x="71" y="1"/>
                  </a:cubicBezTo>
                  <a:cubicBezTo>
                    <a:pt x="70" y="2"/>
                    <a:pt x="69" y="3"/>
                    <a:pt x="69" y="4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0"/>
                    <a:pt x="5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1"/>
                    <a:pt x="45" y="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1"/>
                    <a:pt x="44" y="12"/>
                    <a:pt x="44" y="13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3"/>
                    <a:pt x="45" y="2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0"/>
                    <a:pt x="36" y="19"/>
                    <a:pt x="34" y="18"/>
                  </a:cubicBezTo>
                  <a:cubicBezTo>
                    <a:pt x="34" y="18"/>
                    <a:pt x="33" y="18"/>
                    <a:pt x="32" y="18"/>
                  </a:cubicBezTo>
                  <a:cubicBezTo>
                    <a:pt x="31" y="18"/>
                    <a:pt x="30" y="18"/>
                    <a:pt x="29" y="18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1"/>
                    <a:pt x="0" y="33"/>
                    <a:pt x="0" y="34"/>
                  </a:cubicBezTo>
                  <a:cubicBezTo>
                    <a:pt x="0" y="36"/>
                    <a:pt x="1" y="38"/>
                    <a:pt x="3" y="38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1"/>
                    <a:pt x="30" y="51"/>
                    <a:pt x="31" y="51"/>
                  </a:cubicBezTo>
                  <a:cubicBezTo>
                    <a:pt x="32" y="51"/>
                    <a:pt x="33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6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9" y="86"/>
                    <a:pt x="59" y="86"/>
                    <a:pt x="59" y="85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61" y="41"/>
                    <a:pt x="62" y="40"/>
                    <a:pt x="62" y="38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9"/>
                    <a:pt x="61" y="28"/>
                    <a:pt x="59" y="27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9" y="31"/>
                    <a:pt x="70" y="33"/>
                    <a:pt x="71" y="33"/>
                  </a:cubicBezTo>
                  <a:cubicBezTo>
                    <a:pt x="71" y="34"/>
                    <a:pt x="72" y="34"/>
                    <a:pt x="73" y="34"/>
                  </a:cubicBezTo>
                  <a:cubicBezTo>
                    <a:pt x="73" y="34"/>
                    <a:pt x="74" y="34"/>
                    <a:pt x="74" y="3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5" y="21"/>
                    <a:pt x="86" y="19"/>
                    <a:pt x="86" y="17"/>
                  </a:cubicBezTo>
                  <a:cubicBezTo>
                    <a:pt x="86" y="16"/>
                    <a:pt x="85" y="14"/>
                    <a:pt x="84" y="1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5855345" y="3341990"/>
            <a:ext cx="663125" cy="663125"/>
            <a:chOff x="8125599" y="1434035"/>
            <a:chExt cx="2036802" cy="2036802"/>
          </a:xfrm>
        </p:grpSpPr>
        <p:sp>
          <p:nvSpPr>
            <p:cNvPr id="98" name="椭圆 97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9" name="组合 98"/>
            <p:cNvGrpSpPr>
              <a:grpSpLocks noChangeAspect="1"/>
            </p:cNvGrpSpPr>
            <p:nvPr/>
          </p:nvGrpSpPr>
          <p:grpSpPr>
            <a:xfrm>
              <a:off x="8518659" y="1890295"/>
              <a:ext cx="1310642" cy="1124283"/>
              <a:chOff x="5084763" y="971548"/>
              <a:chExt cx="323865" cy="277813"/>
            </a:xfrm>
            <a:solidFill>
              <a:schemeClr val="bg1">
                <a:lumMod val="95000"/>
              </a:schemeClr>
            </a:solidFill>
          </p:grpSpPr>
          <p:sp>
            <p:nvSpPr>
              <p:cNvPr id="100" name="Freeform 301"/>
              <p:cNvSpPr>
                <a:spLocks noEditPoints="1"/>
              </p:cNvSpPr>
              <p:nvPr/>
            </p:nvSpPr>
            <p:spPr bwMode="auto">
              <a:xfrm>
                <a:off x="5191140" y="1031873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01" name="Freeform 302"/>
              <p:cNvSpPr>
                <a:spLocks noEditPoints="1"/>
              </p:cNvSpPr>
              <p:nvPr/>
            </p:nvSpPr>
            <p:spPr bwMode="auto">
              <a:xfrm>
                <a:off x="5084781" y="971548"/>
                <a:ext cx="139701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02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7985466" y="3937877"/>
            <a:ext cx="663125" cy="663125"/>
            <a:chOff x="8125599" y="1434035"/>
            <a:chExt cx="2036802" cy="2036802"/>
          </a:xfrm>
        </p:grpSpPr>
        <p:sp>
          <p:nvSpPr>
            <p:cNvPr id="104" name="椭圆 103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364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Freeform 9"/>
            <p:cNvSpPr>
              <a:spLocks noEditPoints="1"/>
            </p:cNvSpPr>
            <p:nvPr/>
          </p:nvSpPr>
          <p:spPr bwMode="auto">
            <a:xfrm rot="19469485">
              <a:off x="8577909" y="1818269"/>
              <a:ext cx="1162163" cy="1238355"/>
            </a:xfrm>
            <a:custGeom>
              <a:avLst/>
              <a:gdLst>
                <a:gd name="T0" fmla="*/ 147 w 243"/>
                <a:gd name="T1" fmla="*/ 240 h 269"/>
                <a:gd name="T2" fmla="*/ 90 w 243"/>
                <a:gd name="T3" fmla="*/ 234 h 269"/>
                <a:gd name="T4" fmla="*/ 147 w 243"/>
                <a:gd name="T5" fmla="*/ 227 h 269"/>
                <a:gd name="T6" fmla="*/ 147 w 243"/>
                <a:gd name="T7" fmla="*/ 243 h 269"/>
                <a:gd name="T8" fmla="*/ 90 w 243"/>
                <a:gd name="T9" fmla="*/ 252 h 269"/>
                <a:gd name="T10" fmla="*/ 96 w 243"/>
                <a:gd name="T11" fmla="*/ 256 h 269"/>
                <a:gd name="T12" fmla="*/ 105 w 243"/>
                <a:gd name="T13" fmla="*/ 262 h 269"/>
                <a:gd name="T14" fmla="*/ 126 w 243"/>
                <a:gd name="T15" fmla="*/ 269 h 269"/>
                <a:gd name="T16" fmla="*/ 138 w 243"/>
                <a:gd name="T17" fmla="*/ 261 h 269"/>
                <a:gd name="T18" fmla="*/ 147 w 243"/>
                <a:gd name="T19" fmla="*/ 256 h 269"/>
                <a:gd name="T20" fmla="*/ 147 w 243"/>
                <a:gd name="T21" fmla="*/ 243 h 269"/>
                <a:gd name="T22" fmla="*/ 128 w 243"/>
                <a:gd name="T23" fmla="*/ 32 h 269"/>
                <a:gd name="T24" fmla="*/ 122 w 243"/>
                <a:gd name="T25" fmla="*/ 0 h 269"/>
                <a:gd name="T26" fmla="*/ 115 w 243"/>
                <a:gd name="T27" fmla="*/ 32 h 269"/>
                <a:gd name="T28" fmla="*/ 54 w 243"/>
                <a:gd name="T29" fmla="*/ 63 h 269"/>
                <a:gd name="T30" fmla="*/ 63 w 243"/>
                <a:gd name="T31" fmla="*/ 63 h 269"/>
                <a:gd name="T32" fmla="*/ 45 w 243"/>
                <a:gd name="T33" fmla="*/ 36 h 269"/>
                <a:gd name="T34" fmla="*/ 36 w 243"/>
                <a:gd name="T35" fmla="*/ 45 h 269"/>
                <a:gd name="T36" fmla="*/ 38 w 243"/>
                <a:gd name="T37" fmla="*/ 122 h 269"/>
                <a:gd name="T38" fmla="*/ 6 w 243"/>
                <a:gd name="T39" fmla="*/ 115 h 269"/>
                <a:gd name="T40" fmla="*/ 6 w 243"/>
                <a:gd name="T41" fmla="*/ 128 h 269"/>
                <a:gd name="T42" fmla="*/ 38 w 243"/>
                <a:gd name="T43" fmla="*/ 122 h 269"/>
                <a:gd name="T44" fmla="*/ 36 w 243"/>
                <a:gd name="T45" fmla="*/ 199 h 269"/>
                <a:gd name="T46" fmla="*/ 40 w 243"/>
                <a:gd name="T47" fmla="*/ 209 h 269"/>
                <a:gd name="T48" fmla="*/ 63 w 243"/>
                <a:gd name="T49" fmla="*/ 189 h 269"/>
                <a:gd name="T50" fmla="*/ 54 w 243"/>
                <a:gd name="T51" fmla="*/ 180 h 269"/>
                <a:gd name="T52" fmla="*/ 180 w 243"/>
                <a:gd name="T53" fmla="*/ 180 h 269"/>
                <a:gd name="T54" fmla="*/ 199 w 243"/>
                <a:gd name="T55" fmla="*/ 208 h 269"/>
                <a:gd name="T56" fmla="*/ 208 w 243"/>
                <a:gd name="T57" fmla="*/ 208 h 269"/>
                <a:gd name="T58" fmla="*/ 189 w 243"/>
                <a:gd name="T59" fmla="*/ 180 h 269"/>
                <a:gd name="T60" fmla="*/ 211 w 243"/>
                <a:gd name="T61" fmla="*/ 115 h 269"/>
                <a:gd name="T62" fmla="*/ 211 w 243"/>
                <a:gd name="T63" fmla="*/ 128 h 269"/>
                <a:gd name="T64" fmla="*/ 243 w 243"/>
                <a:gd name="T65" fmla="*/ 122 h 269"/>
                <a:gd name="T66" fmla="*/ 185 w 243"/>
                <a:gd name="T67" fmla="*/ 65 h 269"/>
                <a:gd name="T68" fmla="*/ 208 w 243"/>
                <a:gd name="T69" fmla="*/ 45 h 269"/>
                <a:gd name="T70" fmla="*/ 199 w 243"/>
                <a:gd name="T71" fmla="*/ 36 h 269"/>
                <a:gd name="T72" fmla="*/ 180 w 243"/>
                <a:gd name="T73" fmla="*/ 63 h 269"/>
                <a:gd name="T74" fmla="*/ 154 w 243"/>
                <a:gd name="T75" fmla="*/ 218 h 269"/>
                <a:gd name="T76" fmla="*/ 96 w 243"/>
                <a:gd name="T77" fmla="*/ 224 h 269"/>
                <a:gd name="T78" fmla="*/ 96 w 243"/>
                <a:gd name="T79" fmla="*/ 211 h 269"/>
                <a:gd name="T80" fmla="*/ 122 w 243"/>
                <a:gd name="T81" fmla="*/ 58 h 269"/>
                <a:gd name="T82" fmla="*/ 148 w 243"/>
                <a:gd name="T83" fmla="*/ 211 h 269"/>
                <a:gd name="T84" fmla="*/ 107 w 243"/>
                <a:gd name="T85" fmla="*/ 76 h 269"/>
                <a:gd name="T86" fmla="*/ 67 w 243"/>
                <a:gd name="T87" fmla="*/ 111 h 269"/>
                <a:gd name="T88" fmla="*/ 72 w 243"/>
                <a:gd name="T89" fmla="*/ 117 h 269"/>
                <a:gd name="T90" fmla="*/ 104 w 243"/>
                <a:gd name="T91" fmla="*/ 8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3" h="269">
                  <a:moveTo>
                    <a:pt x="154" y="234"/>
                  </a:moveTo>
                  <a:cubicBezTo>
                    <a:pt x="154" y="237"/>
                    <a:pt x="151" y="240"/>
                    <a:pt x="147" y="240"/>
                  </a:cubicBezTo>
                  <a:cubicBezTo>
                    <a:pt x="96" y="240"/>
                    <a:pt x="96" y="240"/>
                    <a:pt x="96" y="240"/>
                  </a:cubicBezTo>
                  <a:cubicBezTo>
                    <a:pt x="92" y="240"/>
                    <a:pt x="90" y="237"/>
                    <a:pt x="90" y="234"/>
                  </a:cubicBezTo>
                  <a:cubicBezTo>
                    <a:pt x="90" y="230"/>
                    <a:pt x="92" y="227"/>
                    <a:pt x="96" y="227"/>
                  </a:cubicBezTo>
                  <a:cubicBezTo>
                    <a:pt x="147" y="227"/>
                    <a:pt x="147" y="227"/>
                    <a:pt x="147" y="227"/>
                  </a:cubicBezTo>
                  <a:cubicBezTo>
                    <a:pt x="151" y="227"/>
                    <a:pt x="154" y="230"/>
                    <a:pt x="154" y="234"/>
                  </a:cubicBezTo>
                  <a:close/>
                  <a:moveTo>
                    <a:pt x="147" y="243"/>
                  </a:moveTo>
                  <a:cubicBezTo>
                    <a:pt x="96" y="243"/>
                    <a:pt x="96" y="243"/>
                    <a:pt x="96" y="243"/>
                  </a:cubicBezTo>
                  <a:cubicBezTo>
                    <a:pt x="92" y="243"/>
                    <a:pt x="89" y="247"/>
                    <a:pt x="90" y="252"/>
                  </a:cubicBezTo>
                  <a:cubicBezTo>
                    <a:pt x="91" y="254"/>
                    <a:pt x="93" y="256"/>
                    <a:pt x="96" y="256"/>
                  </a:cubicBezTo>
                  <a:cubicBezTo>
                    <a:pt x="96" y="256"/>
                    <a:pt x="96" y="256"/>
                    <a:pt x="96" y="256"/>
                  </a:cubicBezTo>
                  <a:cubicBezTo>
                    <a:pt x="100" y="256"/>
                    <a:pt x="103" y="258"/>
                    <a:pt x="105" y="261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7" y="266"/>
                    <a:pt x="112" y="269"/>
                    <a:pt x="117" y="269"/>
                  </a:cubicBezTo>
                  <a:cubicBezTo>
                    <a:pt x="126" y="269"/>
                    <a:pt x="126" y="269"/>
                    <a:pt x="126" y="269"/>
                  </a:cubicBezTo>
                  <a:cubicBezTo>
                    <a:pt x="131" y="269"/>
                    <a:pt x="136" y="266"/>
                    <a:pt x="138" y="262"/>
                  </a:cubicBezTo>
                  <a:cubicBezTo>
                    <a:pt x="138" y="261"/>
                    <a:pt x="138" y="261"/>
                    <a:pt x="138" y="261"/>
                  </a:cubicBezTo>
                  <a:cubicBezTo>
                    <a:pt x="140" y="258"/>
                    <a:pt x="143" y="256"/>
                    <a:pt x="147" y="256"/>
                  </a:cubicBezTo>
                  <a:cubicBezTo>
                    <a:pt x="147" y="256"/>
                    <a:pt x="147" y="256"/>
                    <a:pt x="147" y="256"/>
                  </a:cubicBezTo>
                  <a:cubicBezTo>
                    <a:pt x="150" y="256"/>
                    <a:pt x="152" y="254"/>
                    <a:pt x="153" y="252"/>
                  </a:cubicBezTo>
                  <a:cubicBezTo>
                    <a:pt x="155" y="247"/>
                    <a:pt x="151" y="243"/>
                    <a:pt x="147" y="243"/>
                  </a:cubicBezTo>
                  <a:close/>
                  <a:moveTo>
                    <a:pt x="122" y="38"/>
                  </a:moveTo>
                  <a:cubicBezTo>
                    <a:pt x="125" y="38"/>
                    <a:pt x="128" y="36"/>
                    <a:pt x="128" y="32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8" y="3"/>
                    <a:pt x="125" y="0"/>
                    <a:pt x="122" y="0"/>
                  </a:cubicBezTo>
                  <a:cubicBezTo>
                    <a:pt x="118" y="0"/>
                    <a:pt x="115" y="3"/>
                    <a:pt x="115" y="6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6"/>
                    <a:pt x="118" y="38"/>
                    <a:pt x="122" y="38"/>
                  </a:cubicBezTo>
                  <a:close/>
                  <a:moveTo>
                    <a:pt x="54" y="63"/>
                  </a:moveTo>
                  <a:cubicBezTo>
                    <a:pt x="55" y="64"/>
                    <a:pt x="57" y="65"/>
                    <a:pt x="58" y="65"/>
                  </a:cubicBezTo>
                  <a:cubicBezTo>
                    <a:pt x="60" y="65"/>
                    <a:pt x="62" y="64"/>
                    <a:pt x="63" y="63"/>
                  </a:cubicBezTo>
                  <a:cubicBezTo>
                    <a:pt x="65" y="60"/>
                    <a:pt x="65" y="56"/>
                    <a:pt x="63" y="54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2" y="33"/>
                    <a:pt x="38" y="33"/>
                    <a:pt x="36" y="36"/>
                  </a:cubicBezTo>
                  <a:cubicBezTo>
                    <a:pt x="33" y="38"/>
                    <a:pt x="33" y="42"/>
                    <a:pt x="36" y="45"/>
                  </a:cubicBezTo>
                  <a:lnTo>
                    <a:pt x="54" y="63"/>
                  </a:lnTo>
                  <a:close/>
                  <a:moveTo>
                    <a:pt x="38" y="122"/>
                  </a:moveTo>
                  <a:cubicBezTo>
                    <a:pt x="38" y="118"/>
                    <a:pt x="36" y="115"/>
                    <a:pt x="32" y="115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3" y="115"/>
                    <a:pt x="0" y="118"/>
                    <a:pt x="0" y="122"/>
                  </a:cubicBezTo>
                  <a:cubicBezTo>
                    <a:pt x="0" y="125"/>
                    <a:pt x="3" y="128"/>
                    <a:pt x="6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6" y="128"/>
                    <a:pt x="38" y="125"/>
                    <a:pt x="38" y="122"/>
                  </a:cubicBezTo>
                  <a:close/>
                  <a:moveTo>
                    <a:pt x="54" y="180"/>
                  </a:moveTo>
                  <a:cubicBezTo>
                    <a:pt x="36" y="199"/>
                    <a:pt x="36" y="199"/>
                    <a:pt x="36" y="199"/>
                  </a:cubicBezTo>
                  <a:cubicBezTo>
                    <a:pt x="33" y="201"/>
                    <a:pt x="33" y="205"/>
                    <a:pt x="36" y="208"/>
                  </a:cubicBezTo>
                  <a:cubicBezTo>
                    <a:pt x="37" y="209"/>
                    <a:pt x="39" y="209"/>
                    <a:pt x="40" y="209"/>
                  </a:cubicBezTo>
                  <a:cubicBezTo>
                    <a:pt x="42" y="209"/>
                    <a:pt x="43" y="209"/>
                    <a:pt x="45" y="208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5" y="187"/>
                    <a:pt x="65" y="183"/>
                    <a:pt x="63" y="180"/>
                  </a:cubicBezTo>
                  <a:cubicBezTo>
                    <a:pt x="60" y="178"/>
                    <a:pt x="56" y="178"/>
                    <a:pt x="54" y="180"/>
                  </a:cubicBezTo>
                  <a:close/>
                  <a:moveTo>
                    <a:pt x="189" y="180"/>
                  </a:moveTo>
                  <a:cubicBezTo>
                    <a:pt x="187" y="178"/>
                    <a:pt x="183" y="178"/>
                    <a:pt x="180" y="180"/>
                  </a:cubicBezTo>
                  <a:cubicBezTo>
                    <a:pt x="178" y="183"/>
                    <a:pt x="178" y="187"/>
                    <a:pt x="180" y="189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200" y="209"/>
                    <a:pt x="201" y="209"/>
                    <a:pt x="203" y="209"/>
                  </a:cubicBezTo>
                  <a:cubicBezTo>
                    <a:pt x="205" y="209"/>
                    <a:pt x="206" y="209"/>
                    <a:pt x="208" y="208"/>
                  </a:cubicBezTo>
                  <a:cubicBezTo>
                    <a:pt x="210" y="205"/>
                    <a:pt x="210" y="201"/>
                    <a:pt x="208" y="199"/>
                  </a:cubicBezTo>
                  <a:lnTo>
                    <a:pt x="189" y="180"/>
                  </a:lnTo>
                  <a:close/>
                  <a:moveTo>
                    <a:pt x="237" y="115"/>
                  </a:moveTo>
                  <a:cubicBezTo>
                    <a:pt x="211" y="115"/>
                    <a:pt x="211" y="115"/>
                    <a:pt x="211" y="115"/>
                  </a:cubicBezTo>
                  <a:cubicBezTo>
                    <a:pt x="208" y="115"/>
                    <a:pt x="205" y="118"/>
                    <a:pt x="205" y="122"/>
                  </a:cubicBezTo>
                  <a:cubicBezTo>
                    <a:pt x="205" y="125"/>
                    <a:pt x="208" y="128"/>
                    <a:pt x="211" y="128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40" y="128"/>
                    <a:pt x="243" y="125"/>
                    <a:pt x="243" y="122"/>
                  </a:cubicBezTo>
                  <a:cubicBezTo>
                    <a:pt x="243" y="118"/>
                    <a:pt x="240" y="115"/>
                    <a:pt x="237" y="115"/>
                  </a:cubicBezTo>
                  <a:close/>
                  <a:moveTo>
                    <a:pt x="185" y="65"/>
                  </a:moveTo>
                  <a:cubicBezTo>
                    <a:pt x="187" y="65"/>
                    <a:pt x="188" y="64"/>
                    <a:pt x="189" y="63"/>
                  </a:cubicBezTo>
                  <a:cubicBezTo>
                    <a:pt x="208" y="45"/>
                    <a:pt x="208" y="45"/>
                    <a:pt x="208" y="45"/>
                  </a:cubicBezTo>
                  <a:cubicBezTo>
                    <a:pt x="210" y="42"/>
                    <a:pt x="210" y="38"/>
                    <a:pt x="208" y="36"/>
                  </a:cubicBezTo>
                  <a:cubicBezTo>
                    <a:pt x="205" y="33"/>
                    <a:pt x="201" y="33"/>
                    <a:pt x="199" y="36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78" y="56"/>
                    <a:pt x="178" y="60"/>
                    <a:pt x="180" y="63"/>
                  </a:cubicBezTo>
                  <a:cubicBezTo>
                    <a:pt x="182" y="64"/>
                    <a:pt x="183" y="65"/>
                    <a:pt x="185" y="65"/>
                  </a:cubicBezTo>
                  <a:close/>
                  <a:moveTo>
                    <a:pt x="154" y="218"/>
                  </a:moveTo>
                  <a:cubicBezTo>
                    <a:pt x="154" y="221"/>
                    <a:pt x="151" y="224"/>
                    <a:pt x="147" y="224"/>
                  </a:cubicBezTo>
                  <a:cubicBezTo>
                    <a:pt x="96" y="224"/>
                    <a:pt x="96" y="224"/>
                    <a:pt x="96" y="224"/>
                  </a:cubicBezTo>
                  <a:cubicBezTo>
                    <a:pt x="92" y="224"/>
                    <a:pt x="90" y="221"/>
                    <a:pt x="90" y="218"/>
                  </a:cubicBezTo>
                  <a:cubicBezTo>
                    <a:pt x="90" y="214"/>
                    <a:pt x="92" y="211"/>
                    <a:pt x="96" y="211"/>
                  </a:cubicBezTo>
                  <a:cubicBezTo>
                    <a:pt x="92" y="175"/>
                    <a:pt x="54" y="167"/>
                    <a:pt x="54" y="125"/>
                  </a:cubicBezTo>
                  <a:cubicBezTo>
                    <a:pt x="54" y="88"/>
                    <a:pt x="84" y="58"/>
                    <a:pt x="122" y="58"/>
                  </a:cubicBezTo>
                  <a:cubicBezTo>
                    <a:pt x="159" y="58"/>
                    <a:pt x="189" y="88"/>
                    <a:pt x="189" y="125"/>
                  </a:cubicBezTo>
                  <a:cubicBezTo>
                    <a:pt x="189" y="167"/>
                    <a:pt x="152" y="175"/>
                    <a:pt x="148" y="211"/>
                  </a:cubicBezTo>
                  <a:cubicBezTo>
                    <a:pt x="151" y="211"/>
                    <a:pt x="154" y="214"/>
                    <a:pt x="154" y="218"/>
                  </a:cubicBezTo>
                  <a:close/>
                  <a:moveTo>
                    <a:pt x="107" y="76"/>
                  </a:moveTo>
                  <a:cubicBezTo>
                    <a:pt x="106" y="73"/>
                    <a:pt x="103" y="72"/>
                    <a:pt x="101" y="73"/>
                  </a:cubicBezTo>
                  <a:cubicBezTo>
                    <a:pt x="84" y="80"/>
                    <a:pt x="72" y="94"/>
                    <a:pt x="67" y="111"/>
                  </a:cubicBezTo>
                  <a:cubicBezTo>
                    <a:pt x="67" y="113"/>
                    <a:pt x="68" y="116"/>
                    <a:pt x="71" y="117"/>
                  </a:cubicBezTo>
                  <a:cubicBezTo>
                    <a:pt x="71" y="117"/>
                    <a:pt x="72" y="117"/>
                    <a:pt x="72" y="117"/>
                  </a:cubicBezTo>
                  <a:cubicBezTo>
                    <a:pt x="74" y="117"/>
                    <a:pt x="76" y="115"/>
                    <a:pt x="77" y="113"/>
                  </a:cubicBezTo>
                  <a:cubicBezTo>
                    <a:pt x="80" y="99"/>
                    <a:pt x="91" y="87"/>
                    <a:pt x="104" y="82"/>
                  </a:cubicBezTo>
                  <a:cubicBezTo>
                    <a:pt x="107" y="81"/>
                    <a:pt x="108" y="78"/>
                    <a:pt x="107" y="7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10215992" y="3859771"/>
            <a:ext cx="663125" cy="663125"/>
            <a:chOff x="8125599" y="1434035"/>
            <a:chExt cx="2036802" cy="2036802"/>
          </a:xfrm>
        </p:grpSpPr>
        <p:sp>
          <p:nvSpPr>
            <p:cNvPr id="107" name="椭圆 106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Freeform 206"/>
            <p:cNvSpPr>
              <a:spLocks noChangeAspect="1" noEditPoints="1"/>
            </p:cNvSpPr>
            <p:nvPr/>
          </p:nvSpPr>
          <p:spPr bwMode="auto">
            <a:xfrm>
              <a:off x="8691164" y="1871942"/>
              <a:ext cx="935653" cy="1131009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15674651" y="83975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五年计划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 believe in myself</a:t>
            </a:r>
            <a:endParaRPr lang="zh-CN" altLang="en-US" dirty="0"/>
          </a:p>
        </p:txBody>
      </p:sp>
    </p:spTree>
  </p:cSld>
  <p:clrMapOvr>
    <a:masterClrMapping/>
  </p:clrMapOvr>
  <p:transition spd="slow" advClick="0" advTm="0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1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2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9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0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27" dur="7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8" dur="7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5" dur="7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6" dur="7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3" dur="75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4" dur="75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25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5" grpId="0" animBg="1"/>
          <p:bldP spid="86" grpId="0"/>
          <p:bldP spid="87" grpId="0"/>
          <p:bldP spid="88" grpId="0"/>
          <p:bldP spid="89" grpId="0"/>
          <p:bldP spid="90" grpId="0"/>
          <p:bldP spid="10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25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5" grpId="0" animBg="1"/>
          <p:bldP spid="86" grpId="0"/>
          <p:bldP spid="87" grpId="0"/>
          <p:bldP spid="88" grpId="0"/>
          <p:bldP spid="89" grpId="0"/>
          <p:bldP spid="90" grpId="0"/>
          <p:bldP spid="109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肘形连接符 22"/>
          <p:cNvCxnSpPr>
            <a:stCxn id="25" idx="6"/>
            <a:endCxn id="50" idx="2"/>
          </p:cNvCxnSpPr>
          <p:nvPr/>
        </p:nvCxnSpPr>
        <p:spPr>
          <a:xfrm>
            <a:off x="4899620" y="2485329"/>
            <a:ext cx="5359962" cy="1096970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4143620" y="2107329"/>
            <a:ext cx="756000" cy="756000"/>
            <a:chOff x="4534974" y="2492893"/>
            <a:chExt cx="756000" cy="756000"/>
          </a:xfrm>
        </p:grpSpPr>
        <p:sp>
          <p:nvSpPr>
            <p:cNvPr id="25" name="椭圆 24"/>
            <p:cNvSpPr/>
            <p:nvPr/>
          </p:nvSpPr>
          <p:spPr>
            <a:xfrm>
              <a:off x="4534974" y="2492893"/>
              <a:ext cx="756000" cy="756000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4687974" y="2629656"/>
              <a:ext cx="450000" cy="434596"/>
              <a:chOff x="5512720" y="2152017"/>
              <a:chExt cx="583915" cy="496874"/>
            </a:xfrm>
          </p:grpSpPr>
          <p:sp>
            <p:nvSpPr>
              <p:cNvPr id="27" name="Freeform 159"/>
              <p:cNvSpPr/>
              <p:nvPr/>
            </p:nvSpPr>
            <p:spPr bwMode="auto">
              <a:xfrm>
                <a:off x="5574376" y="2246314"/>
                <a:ext cx="460603" cy="402577"/>
              </a:xfrm>
              <a:custGeom>
                <a:avLst/>
                <a:gdLst>
                  <a:gd name="T0" fmla="*/ 29 w 54"/>
                  <a:gd name="T1" fmla="*/ 1 h 47"/>
                  <a:gd name="T2" fmla="*/ 24 w 54"/>
                  <a:gd name="T3" fmla="*/ 1 h 47"/>
                  <a:gd name="T4" fmla="*/ 2 w 54"/>
                  <a:gd name="T5" fmla="*/ 15 h 47"/>
                  <a:gd name="T6" fmla="*/ 0 w 54"/>
                  <a:gd name="T7" fmla="*/ 20 h 47"/>
                  <a:gd name="T8" fmla="*/ 0 w 54"/>
                  <a:gd name="T9" fmla="*/ 44 h 47"/>
                  <a:gd name="T10" fmla="*/ 3 w 54"/>
                  <a:gd name="T11" fmla="*/ 47 h 47"/>
                  <a:gd name="T12" fmla="*/ 13 w 54"/>
                  <a:gd name="T13" fmla="*/ 47 h 47"/>
                  <a:gd name="T14" fmla="*/ 16 w 54"/>
                  <a:gd name="T15" fmla="*/ 44 h 47"/>
                  <a:gd name="T16" fmla="*/ 16 w 54"/>
                  <a:gd name="T17" fmla="*/ 27 h 47"/>
                  <a:gd name="T18" fmla="*/ 19 w 54"/>
                  <a:gd name="T19" fmla="*/ 24 h 47"/>
                  <a:gd name="T20" fmla="*/ 35 w 54"/>
                  <a:gd name="T21" fmla="*/ 24 h 47"/>
                  <a:gd name="T22" fmla="*/ 38 w 54"/>
                  <a:gd name="T23" fmla="*/ 27 h 47"/>
                  <a:gd name="T24" fmla="*/ 38 w 54"/>
                  <a:gd name="T25" fmla="*/ 44 h 47"/>
                  <a:gd name="T26" fmla="*/ 41 w 54"/>
                  <a:gd name="T27" fmla="*/ 47 h 47"/>
                  <a:gd name="T28" fmla="*/ 51 w 54"/>
                  <a:gd name="T29" fmla="*/ 47 h 47"/>
                  <a:gd name="T30" fmla="*/ 54 w 54"/>
                  <a:gd name="T31" fmla="*/ 44 h 47"/>
                  <a:gd name="T32" fmla="*/ 54 w 54"/>
                  <a:gd name="T33" fmla="*/ 20 h 47"/>
                  <a:gd name="T34" fmla="*/ 52 w 54"/>
                  <a:gd name="T35" fmla="*/ 16 h 47"/>
                  <a:gd name="T36" fmla="*/ 29 w 54"/>
                  <a:gd name="T3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47">
                    <a:moveTo>
                      <a:pt x="29" y="1"/>
                    </a:moveTo>
                    <a:cubicBezTo>
                      <a:pt x="28" y="0"/>
                      <a:pt x="25" y="0"/>
                      <a:pt x="24" y="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7"/>
                      <a:pt x="16" y="46"/>
                      <a:pt x="16" y="4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6"/>
                      <a:pt x="17" y="24"/>
                      <a:pt x="1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8" y="26"/>
                      <a:pt x="38" y="27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6"/>
                      <a:pt x="39" y="47"/>
                      <a:pt x="4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7"/>
                      <a:pt x="54" y="46"/>
                      <a:pt x="54" y="44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3" y="17"/>
                      <a:pt x="52" y="16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/>
              </a:p>
            </p:txBody>
          </p:sp>
          <p:sp>
            <p:nvSpPr>
              <p:cNvPr id="28" name="Freeform 160"/>
              <p:cNvSpPr/>
              <p:nvPr/>
            </p:nvSpPr>
            <p:spPr bwMode="auto">
              <a:xfrm>
                <a:off x="5512720" y="2152017"/>
                <a:ext cx="583915" cy="224863"/>
              </a:xfrm>
              <a:custGeom>
                <a:avLst/>
                <a:gdLst>
                  <a:gd name="T0" fmla="*/ 64 w 68"/>
                  <a:gd name="T1" fmla="*/ 20 h 26"/>
                  <a:gd name="T2" fmla="*/ 61 w 68"/>
                  <a:gd name="T3" fmla="*/ 15 h 26"/>
                  <a:gd name="T4" fmla="*/ 61 w 68"/>
                  <a:gd name="T5" fmla="*/ 10 h 26"/>
                  <a:gd name="T6" fmla="*/ 58 w 68"/>
                  <a:gd name="T7" fmla="*/ 7 h 26"/>
                  <a:gd name="T8" fmla="*/ 57 w 68"/>
                  <a:gd name="T9" fmla="*/ 7 h 26"/>
                  <a:gd name="T10" fmla="*/ 54 w 68"/>
                  <a:gd name="T11" fmla="*/ 10 h 26"/>
                  <a:gd name="T12" fmla="*/ 54 w 68"/>
                  <a:gd name="T13" fmla="*/ 10 h 26"/>
                  <a:gd name="T14" fmla="*/ 52 w 68"/>
                  <a:gd name="T15" fmla="*/ 12 h 26"/>
                  <a:gd name="T16" fmla="*/ 36 w 68"/>
                  <a:gd name="T17" fmla="*/ 1 h 26"/>
                  <a:gd name="T18" fmla="*/ 33 w 68"/>
                  <a:gd name="T19" fmla="*/ 0 h 26"/>
                  <a:gd name="T20" fmla="*/ 30 w 68"/>
                  <a:gd name="T21" fmla="*/ 1 h 26"/>
                  <a:gd name="T22" fmla="*/ 2 w 68"/>
                  <a:gd name="T23" fmla="*/ 20 h 26"/>
                  <a:gd name="T24" fmla="*/ 1 w 68"/>
                  <a:gd name="T25" fmla="*/ 24 h 26"/>
                  <a:gd name="T26" fmla="*/ 5 w 68"/>
                  <a:gd name="T27" fmla="*/ 24 h 26"/>
                  <a:gd name="T28" fmla="*/ 31 w 68"/>
                  <a:gd name="T29" fmla="*/ 7 h 26"/>
                  <a:gd name="T30" fmla="*/ 36 w 68"/>
                  <a:gd name="T31" fmla="*/ 7 h 26"/>
                  <a:gd name="T32" fmla="*/ 63 w 68"/>
                  <a:gd name="T33" fmla="*/ 25 h 26"/>
                  <a:gd name="T34" fmla="*/ 67 w 68"/>
                  <a:gd name="T35" fmla="*/ 25 h 26"/>
                  <a:gd name="T36" fmla="*/ 66 w 68"/>
                  <a:gd name="T37" fmla="*/ 21 h 26"/>
                  <a:gd name="T38" fmla="*/ 64 w 68"/>
                  <a:gd name="T39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" h="26">
                    <a:moveTo>
                      <a:pt x="64" y="20"/>
                    </a:moveTo>
                    <a:cubicBezTo>
                      <a:pt x="62" y="19"/>
                      <a:pt x="61" y="17"/>
                      <a:pt x="61" y="1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8"/>
                      <a:pt x="60" y="7"/>
                      <a:pt x="58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4" y="8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2"/>
                      <a:pt x="53" y="13"/>
                      <a:pt x="52" y="1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3" y="0"/>
                      <a:pt x="33" y="0"/>
                    </a:cubicBezTo>
                    <a:cubicBezTo>
                      <a:pt x="33" y="0"/>
                      <a:pt x="32" y="1"/>
                      <a:pt x="30" y="1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2" y="25"/>
                      <a:pt x="3" y="25"/>
                      <a:pt x="5" y="2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6"/>
                      <a:pt x="34" y="6"/>
                      <a:pt x="36" y="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6"/>
                      <a:pt x="66" y="26"/>
                      <a:pt x="67" y="25"/>
                    </a:cubicBezTo>
                    <a:cubicBezTo>
                      <a:pt x="68" y="24"/>
                      <a:pt x="67" y="22"/>
                      <a:pt x="66" y="21"/>
                    </a:cubicBezTo>
                    <a:lnTo>
                      <a:pt x="6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/>
              </a:p>
            </p:txBody>
          </p:sp>
        </p:grpSp>
      </p:grpSp>
      <p:cxnSp>
        <p:nvCxnSpPr>
          <p:cNvPr id="29" name="肘形连接符 28"/>
          <p:cNvCxnSpPr>
            <a:stCxn id="31" idx="6"/>
            <a:endCxn id="52" idx="2"/>
          </p:cNvCxnSpPr>
          <p:nvPr/>
        </p:nvCxnSpPr>
        <p:spPr>
          <a:xfrm>
            <a:off x="4899620" y="4671961"/>
            <a:ext cx="2891928" cy="531731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4143620" y="4293961"/>
            <a:ext cx="756000" cy="756000"/>
            <a:chOff x="4534974" y="4368345"/>
            <a:chExt cx="756000" cy="756000"/>
          </a:xfrm>
        </p:grpSpPr>
        <p:sp>
          <p:nvSpPr>
            <p:cNvPr id="31" name="椭圆 30"/>
            <p:cNvSpPr/>
            <p:nvPr/>
          </p:nvSpPr>
          <p:spPr>
            <a:xfrm>
              <a:off x="4534974" y="4368345"/>
              <a:ext cx="756000" cy="756000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Freeform 277"/>
            <p:cNvSpPr>
              <a:spLocks noEditPoints="1"/>
            </p:cNvSpPr>
            <p:nvPr/>
          </p:nvSpPr>
          <p:spPr bwMode="auto">
            <a:xfrm>
              <a:off x="4725418" y="4490152"/>
              <a:ext cx="383972" cy="455826"/>
            </a:xfrm>
            <a:custGeom>
              <a:avLst/>
              <a:gdLst>
                <a:gd name="T0" fmla="*/ 62 w 72"/>
                <a:gd name="T1" fmla="*/ 33 h 86"/>
                <a:gd name="T2" fmla="*/ 57 w 72"/>
                <a:gd name="T3" fmla="*/ 33 h 86"/>
                <a:gd name="T4" fmla="*/ 57 w 72"/>
                <a:gd name="T5" fmla="*/ 19 h 86"/>
                <a:gd name="T6" fmla="*/ 38 w 72"/>
                <a:gd name="T7" fmla="*/ 0 h 86"/>
                <a:gd name="T8" fmla="*/ 34 w 72"/>
                <a:gd name="T9" fmla="*/ 0 h 86"/>
                <a:gd name="T10" fmla="*/ 15 w 72"/>
                <a:gd name="T11" fmla="*/ 19 h 86"/>
                <a:gd name="T12" fmla="*/ 15 w 72"/>
                <a:gd name="T13" fmla="*/ 33 h 86"/>
                <a:gd name="T14" fmla="*/ 10 w 72"/>
                <a:gd name="T15" fmla="*/ 33 h 86"/>
                <a:gd name="T16" fmla="*/ 0 w 72"/>
                <a:gd name="T17" fmla="*/ 43 h 86"/>
                <a:gd name="T18" fmla="*/ 0 w 72"/>
                <a:gd name="T19" fmla="*/ 76 h 86"/>
                <a:gd name="T20" fmla="*/ 10 w 72"/>
                <a:gd name="T21" fmla="*/ 86 h 86"/>
                <a:gd name="T22" fmla="*/ 62 w 72"/>
                <a:gd name="T23" fmla="*/ 86 h 86"/>
                <a:gd name="T24" fmla="*/ 72 w 72"/>
                <a:gd name="T25" fmla="*/ 76 h 86"/>
                <a:gd name="T26" fmla="*/ 72 w 72"/>
                <a:gd name="T27" fmla="*/ 43 h 86"/>
                <a:gd name="T28" fmla="*/ 62 w 72"/>
                <a:gd name="T29" fmla="*/ 33 h 86"/>
                <a:gd name="T30" fmla="*/ 42 w 72"/>
                <a:gd name="T31" fmla="*/ 78 h 86"/>
                <a:gd name="T32" fmla="*/ 31 w 72"/>
                <a:gd name="T33" fmla="*/ 78 h 86"/>
                <a:gd name="T34" fmla="*/ 32 w 72"/>
                <a:gd name="T35" fmla="*/ 64 h 86"/>
                <a:gd name="T36" fmla="*/ 29 w 72"/>
                <a:gd name="T37" fmla="*/ 58 h 86"/>
                <a:gd name="T38" fmla="*/ 36 w 72"/>
                <a:gd name="T39" fmla="*/ 51 h 86"/>
                <a:gd name="T40" fmla="*/ 43 w 72"/>
                <a:gd name="T41" fmla="*/ 58 h 86"/>
                <a:gd name="T42" fmla="*/ 40 w 72"/>
                <a:gd name="T43" fmla="*/ 64 h 86"/>
                <a:gd name="T44" fmla="*/ 42 w 72"/>
                <a:gd name="T45" fmla="*/ 78 h 86"/>
                <a:gd name="T46" fmla="*/ 50 w 72"/>
                <a:gd name="T47" fmla="*/ 33 h 86"/>
                <a:gd name="T48" fmla="*/ 22 w 72"/>
                <a:gd name="T49" fmla="*/ 33 h 86"/>
                <a:gd name="T50" fmla="*/ 22 w 72"/>
                <a:gd name="T51" fmla="*/ 19 h 86"/>
                <a:gd name="T52" fmla="*/ 34 w 72"/>
                <a:gd name="T53" fmla="*/ 7 h 86"/>
                <a:gd name="T54" fmla="*/ 38 w 72"/>
                <a:gd name="T55" fmla="*/ 7 h 86"/>
                <a:gd name="T56" fmla="*/ 50 w 72"/>
                <a:gd name="T57" fmla="*/ 19 h 86"/>
                <a:gd name="T58" fmla="*/ 50 w 72"/>
                <a:gd name="T59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2" h="86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3" name="肘形连接符 32"/>
          <p:cNvCxnSpPr>
            <a:stCxn id="35" idx="6"/>
            <a:endCxn id="51" idx="2"/>
          </p:cNvCxnSpPr>
          <p:nvPr/>
        </p:nvCxnSpPr>
        <p:spPr>
          <a:xfrm>
            <a:off x="4899620" y="3578645"/>
            <a:ext cx="4125946" cy="985073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4143620" y="3200645"/>
            <a:ext cx="756000" cy="756000"/>
            <a:chOff x="4534974" y="3430619"/>
            <a:chExt cx="756000" cy="756000"/>
          </a:xfrm>
        </p:grpSpPr>
        <p:sp>
          <p:nvSpPr>
            <p:cNvPr id="35" name="椭圆 34"/>
            <p:cNvSpPr/>
            <p:nvPr/>
          </p:nvSpPr>
          <p:spPr>
            <a:xfrm>
              <a:off x="4534974" y="3430619"/>
              <a:ext cx="756000" cy="756000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36" name="Group 92"/>
            <p:cNvGrpSpPr/>
            <p:nvPr/>
          </p:nvGrpSpPr>
          <p:grpSpPr>
            <a:xfrm>
              <a:off x="4688410" y="3660828"/>
              <a:ext cx="474528" cy="295582"/>
              <a:chOff x="5172076" y="1938338"/>
              <a:chExt cx="471488" cy="293688"/>
            </a:xfrm>
            <a:solidFill>
              <a:schemeClr val="bg1"/>
            </a:solidFill>
          </p:grpSpPr>
          <p:sp>
            <p:nvSpPr>
              <p:cNvPr id="37" name="Freeform 8"/>
              <p:cNvSpPr>
                <a:spLocks noEditPoints="1"/>
              </p:cNvSpPr>
              <p:nvPr/>
            </p:nvSpPr>
            <p:spPr bwMode="auto">
              <a:xfrm>
                <a:off x="5172076" y="1938338"/>
                <a:ext cx="471488" cy="293688"/>
              </a:xfrm>
              <a:custGeom>
                <a:avLst/>
                <a:gdLst>
                  <a:gd name="T0" fmla="*/ 113 w 125"/>
                  <a:gd name="T1" fmla="*/ 18 h 78"/>
                  <a:gd name="T2" fmla="*/ 113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3 w 125"/>
                  <a:gd name="T9" fmla="*/ 78 h 78"/>
                  <a:gd name="T10" fmla="*/ 113 w 125"/>
                  <a:gd name="T11" fmla="*/ 60 h 78"/>
                  <a:gd name="T12" fmla="*/ 125 w 125"/>
                  <a:gd name="T13" fmla="*/ 54 h 78"/>
                  <a:gd name="T14" fmla="*/ 125 w 125"/>
                  <a:gd name="T15" fmla="*/ 26 h 78"/>
                  <a:gd name="T16" fmla="*/ 113 w 125"/>
                  <a:gd name="T17" fmla="*/ 18 h 78"/>
                  <a:gd name="T18" fmla="*/ 104 w 125"/>
                  <a:gd name="T19" fmla="*/ 69 h 78"/>
                  <a:gd name="T20" fmla="*/ 10 w 125"/>
                  <a:gd name="T21" fmla="*/ 69 h 78"/>
                  <a:gd name="T22" fmla="*/ 10 w 125"/>
                  <a:gd name="T23" fmla="*/ 10 h 78"/>
                  <a:gd name="T24" fmla="*/ 104 w 125"/>
                  <a:gd name="T25" fmla="*/ 10 h 78"/>
                  <a:gd name="T26" fmla="*/ 104 w 125"/>
                  <a:gd name="T27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/>
              </a:p>
            </p:txBody>
          </p:sp>
          <p:sp>
            <p:nvSpPr>
              <p:cNvPr id="38" name="Rectangle 9"/>
              <p:cNvSpPr>
                <a:spLocks noChangeArrowheads="1"/>
              </p:cNvSpPr>
              <p:nvPr/>
            </p:nvSpPr>
            <p:spPr bwMode="auto">
              <a:xfrm>
                <a:off x="5235576" y="2001838"/>
                <a:ext cx="90488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/>
              </a:p>
            </p:txBody>
          </p:sp>
          <p:sp>
            <p:nvSpPr>
              <p:cNvPr id="39" name="Rectangle 10"/>
              <p:cNvSpPr>
                <a:spLocks noChangeArrowheads="1"/>
              </p:cNvSpPr>
              <p:nvPr/>
            </p:nvSpPr>
            <p:spPr bwMode="auto">
              <a:xfrm>
                <a:off x="5341938" y="2001838"/>
                <a:ext cx="85725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/>
              </a:p>
            </p:txBody>
          </p:sp>
        </p:grpSp>
      </p:grpSp>
      <p:cxnSp>
        <p:nvCxnSpPr>
          <p:cNvPr id="40" name="直接连接符 39"/>
          <p:cNvCxnSpPr>
            <a:endCxn id="42" idx="6"/>
          </p:cNvCxnSpPr>
          <p:nvPr/>
        </p:nvCxnSpPr>
        <p:spPr>
          <a:xfrm flipH="1" flipV="1">
            <a:off x="4899620" y="5765276"/>
            <a:ext cx="1280086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4143620" y="5387276"/>
            <a:ext cx="756000" cy="756000"/>
            <a:chOff x="4534974" y="5306072"/>
            <a:chExt cx="756000" cy="756000"/>
          </a:xfrm>
        </p:grpSpPr>
        <p:sp>
          <p:nvSpPr>
            <p:cNvPr id="42" name="椭圆 41"/>
            <p:cNvSpPr/>
            <p:nvPr/>
          </p:nvSpPr>
          <p:spPr>
            <a:xfrm>
              <a:off x="4534974" y="5306072"/>
              <a:ext cx="756000" cy="756000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3" name="Group 9"/>
            <p:cNvGrpSpPr/>
            <p:nvPr/>
          </p:nvGrpSpPr>
          <p:grpSpPr>
            <a:xfrm>
              <a:off x="4659950" y="5504420"/>
              <a:ext cx="516045" cy="382660"/>
              <a:chOff x="4572000" y="3414713"/>
              <a:chExt cx="374651" cy="277813"/>
            </a:xfrm>
            <a:solidFill>
              <a:schemeClr val="bg1"/>
            </a:solidFill>
          </p:grpSpPr>
          <p:sp>
            <p:nvSpPr>
              <p:cNvPr id="44" name="Freeform 17"/>
              <p:cNvSpPr/>
              <p:nvPr/>
            </p:nvSpPr>
            <p:spPr bwMode="auto">
              <a:xfrm>
                <a:off x="4713288" y="3481388"/>
                <a:ext cx="233363" cy="211138"/>
              </a:xfrm>
              <a:custGeom>
                <a:avLst/>
                <a:gdLst>
                  <a:gd name="T0" fmla="*/ 89 w 89"/>
                  <a:gd name="T1" fmla="*/ 33 h 81"/>
                  <a:gd name="T2" fmla="*/ 43 w 89"/>
                  <a:gd name="T3" fmla="*/ 0 h 81"/>
                  <a:gd name="T4" fmla="*/ 40 w 89"/>
                  <a:gd name="T5" fmla="*/ 1 h 81"/>
                  <a:gd name="T6" fmla="*/ 43 w 89"/>
                  <a:gd name="T7" fmla="*/ 11 h 81"/>
                  <a:gd name="T8" fmla="*/ 0 w 89"/>
                  <a:gd name="T9" fmla="*/ 44 h 81"/>
                  <a:gd name="T10" fmla="*/ 0 w 89"/>
                  <a:gd name="T11" fmla="*/ 44 h 81"/>
                  <a:gd name="T12" fmla="*/ 40 w 89"/>
                  <a:gd name="T13" fmla="*/ 65 h 81"/>
                  <a:gd name="T14" fmla="*/ 74 w 89"/>
                  <a:gd name="T15" fmla="*/ 81 h 81"/>
                  <a:gd name="T16" fmla="*/ 64 w 89"/>
                  <a:gd name="T17" fmla="*/ 62 h 81"/>
                  <a:gd name="T18" fmla="*/ 89 w 89"/>
                  <a:gd name="T19" fmla="*/ 3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81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5" name="Freeform 18"/>
              <p:cNvSpPr/>
              <p:nvPr/>
            </p:nvSpPr>
            <p:spPr bwMode="auto">
              <a:xfrm>
                <a:off x="4572000" y="3414713"/>
                <a:ext cx="241300" cy="209550"/>
              </a:xfrm>
              <a:custGeom>
                <a:avLst/>
                <a:gdLst>
                  <a:gd name="T0" fmla="*/ 89 w 92"/>
                  <a:gd name="T1" fmla="*/ 21 h 80"/>
                  <a:gd name="T2" fmla="*/ 46 w 92"/>
                  <a:gd name="T3" fmla="*/ 0 h 80"/>
                  <a:gd name="T4" fmla="*/ 0 w 92"/>
                  <a:gd name="T5" fmla="*/ 32 h 80"/>
                  <a:gd name="T6" fmla="*/ 25 w 92"/>
                  <a:gd name="T7" fmla="*/ 61 h 80"/>
                  <a:gd name="T8" fmla="*/ 14 w 92"/>
                  <a:gd name="T9" fmla="*/ 80 h 80"/>
                  <a:gd name="T10" fmla="*/ 48 w 92"/>
                  <a:gd name="T11" fmla="*/ 65 h 80"/>
                  <a:gd name="T12" fmla="*/ 49 w 92"/>
                  <a:gd name="T13" fmla="*/ 64 h 80"/>
                  <a:gd name="T14" fmla="*/ 92 w 92"/>
                  <a:gd name="T15" fmla="*/ 32 h 80"/>
                  <a:gd name="T16" fmla="*/ 89 w 92"/>
                  <a:gd name="T17" fmla="*/ 2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0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46" name="任意多边形 45"/>
          <p:cNvSpPr/>
          <p:nvPr/>
        </p:nvSpPr>
        <p:spPr>
          <a:xfrm>
            <a:off x="9813031" y="2401457"/>
            <a:ext cx="1181100" cy="3698875"/>
          </a:xfrm>
          <a:custGeom>
            <a:avLst/>
            <a:gdLst>
              <a:gd name="connsiteX0" fmla="*/ 1176576 w 1181100"/>
              <a:gd name="connsiteY0" fmla="*/ 0 h 3698875"/>
              <a:gd name="connsiteX1" fmla="*/ 1181100 w 1181100"/>
              <a:gd name="connsiteY1" fmla="*/ 0 h 3698875"/>
              <a:gd name="connsiteX2" fmla="*/ 1181100 w 1181100"/>
              <a:gd name="connsiteY2" fmla="*/ 3698875 h 3698875"/>
              <a:gd name="connsiteX3" fmla="*/ 0 w 1181100"/>
              <a:gd name="connsiteY3" fmla="*/ 3698875 h 3698875"/>
              <a:gd name="connsiteX4" fmla="*/ 0 w 1181100"/>
              <a:gd name="connsiteY4" fmla="*/ 1735795 h 3698875"/>
              <a:gd name="connsiteX5" fmla="*/ 48924 w 1181100"/>
              <a:gd name="connsiteY5" fmla="*/ 1697678 h 3698875"/>
              <a:gd name="connsiteX6" fmla="*/ 278759 w 1181100"/>
              <a:gd name="connsiteY6" fmla="*/ 1500788 h 3698875"/>
              <a:gd name="connsiteX7" fmla="*/ 453153 w 1181100"/>
              <a:gd name="connsiteY7" fmla="*/ 1330349 h 3698875"/>
              <a:gd name="connsiteX8" fmla="*/ 510936 w 1181100"/>
              <a:gd name="connsiteY8" fmla="*/ 1369307 h 3698875"/>
              <a:gd name="connsiteX9" fmla="*/ 590551 w 1181100"/>
              <a:gd name="connsiteY9" fmla="*/ 1385380 h 3698875"/>
              <a:gd name="connsiteX10" fmla="*/ 795088 w 1181100"/>
              <a:gd name="connsiteY10" fmla="*/ 1180843 h 3698875"/>
              <a:gd name="connsiteX11" fmla="*/ 735181 w 1181100"/>
              <a:gd name="connsiteY11" fmla="*/ 1036213 h 3698875"/>
              <a:gd name="connsiteX12" fmla="*/ 717723 w 1181100"/>
              <a:gd name="connsiteY12" fmla="*/ 1024442 h 3698875"/>
              <a:gd name="connsiteX13" fmla="*/ 820291 w 1181100"/>
              <a:gd name="connsiteY13" fmla="*/ 886780 h 3698875"/>
              <a:gd name="connsiteX14" fmla="*/ 1174186 w 1181100"/>
              <a:gd name="connsiteY14" fmla="*/ 21448 h 3698875"/>
              <a:gd name="connsiteX15" fmla="*/ 1176576 w 1181100"/>
              <a:gd name="connsiteY15" fmla="*/ 0 h 369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81100" h="3698875">
                <a:moveTo>
                  <a:pt x="1176576" y="0"/>
                </a:moveTo>
                <a:lnTo>
                  <a:pt x="1181100" y="0"/>
                </a:lnTo>
                <a:lnTo>
                  <a:pt x="1181100" y="3698875"/>
                </a:lnTo>
                <a:lnTo>
                  <a:pt x="0" y="3698875"/>
                </a:lnTo>
                <a:lnTo>
                  <a:pt x="0" y="1735795"/>
                </a:lnTo>
                <a:lnTo>
                  <a:pt x="48924" y="1697678"/>
                </a:lnTo>
                <a:cubicBezTo>
                  <a:pt x="129510" y="1632743"/>
                  <a:pt x="206155" y="1567101"/>
                  <a:pt x="278759" y="1500788"/>
                </a:cubicBezTo>
                <a:lnTo>
                  <a:pt x="453153" y="1330349"/>
                </a:lnTo>
                <a:lnTo>
                  <a:pt x="510936" y="1369307"/>
                </a:lnTo>
                <a:cubicBezTo>
                  <a:pt x="535406" y="1379657"/>
                  <a:pt x="562310" y="1385380"/>
                  <a:pt x="590551" y="1385380"/>
                </a:cubicBezTo>
                <a:cubicBezTo>
                  <a:pt x="703514" y="1385380"/>
                  <a:pt x="795088" y="1293806"/>
                  <a:pt x="795088" y="1180843"/>
                </a:cubicBezTo>
                <a:cubicBezTo>
                  <a:pt x="795088" y="1124362"/>
                  <a:pt x="772195" y="1073227"/>
                  <a:pt x="735181" y="1036213"/>
                </a:cubicBezTo>
                <a:lnTo>
                  <a:pt x="717723" y="1024442"/>
                </a:lnTo>
                <a:lnTo>
                  <a:pt x="820291" y="886780"/>
                </a:lnTo>
                <a:cubicBezTo>
                  <a:pt x="1010014" y="606666"/>
                  <a:pt x="1130158" y="317479"/>
                  <a:pt x="1174186" y="21448"/>
                </a:cubicBezTo>
                <a:lnTo>
                  <a:pt x="1176576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任意多边形 46"/>
          <p:cNvSpPr/>
          <p:nvPr/>
        </p:nvSpPr>
        <p:spPr>
          <a:xfrm>
            <a:off x="8579015" y="4178476"/>
            <a:ext cx="1181100" cy="1921854"/>
          </a:xfrm>
          <a:custGeom>
            <a:avLst/>
            <a:gdLst>
              <a:gd name="connsiteX0" fmla="*/ 1181100 w 1181100"/>
              <a:gd name="connsiteY0" fmla="*/ 0 h 1921854"/>
              <a:gd name="connsiteX1" fmla="*/ 1181100 w 1181100"/>
              <a:gd name="connsiteY1" fmla="*/ 1921854 h 1921854"/>
              <a:gd name="connsiteX2" fmla="*/ 0 w 1181100"/>
              <a:gd name="connsiteY2" fmla="*/ 1921854 h 1921854"/>
              <a:gd name="connsiteX3" fmla="*/ 0 w 1181100"/>
              <a:gd name="connsiteY3" fmla="*/ 731966 h 1921854"/>
              <a:gd name="connsiteX4" fmla="*/ 319230 w 1181100"/>
              <a:gd name="connsiteY4" fmla="*/ 562253 h 1921854"/>
              <a:gd name="connsiteX5" fmla="*/ 425975 w 1181100"/>
              <a:gd name="connsiteY5" fmla="*/ 500289 h 1921854"/>
              <a:gd name="connsiteX6" fmla="*/ 445921 w 1181100"/>
              <a:gd name="connsiteY6" fmla="*/ 529872 h 1921854"/>
              <a:gd name="connsiteX7" fmla="*/ 590551 w 1181100"/>
              <a:gd name="connsiteY7" fmla="*/ 589779 h 1921854"/>
              <a:gd name="connsiteX8" fmla="*/ 795088 w 1181100"/>
              <a:gd name="connsiteY8" fmla="*/ 385242 h 1921854"/>
              <a:gd name="connsiteX9" fmla="*/ 779015 w 1181100"/>
              <a:gd name="connsiteY9" fmla="*/ 305627 h 1921854"/>
              <a:gd name="connsiteX10" fmla="*/ 768996 w 1181100"/>
              <a:gd name="connsiteY10" fmla="*/ 290767 h 1921854"/>
              <a:gd name="connsiteX11" fmla="*/ 952789 w 1181100"/>
              <a:gd name="connsiteY11" fmla="*/ 167545 h 1921854"/>
              <a:gd name="connsiteX12" fmla="*/ 1140954 w 1181100"/>
              <a:gd name="connsiteY12" fmla="*/ 31276 h 1921854"/>
              <a:gd name="connsiteX13" fmla="*/ 1181100 w 1181100"/>
              <a:gd name="connsiteY13" fmla="*/ 0 h 192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1100" h="1921854">
                <a:moveTo>
                  <a:pt x="1181100" y="0"/>
                </a:moveTo>
                <a:lnTo>
                  <a:pt x="1181100" y="1921854"/>
                </a:lnTo>
                <a:lnTo>
                  <a:pt x="0" y="1921854"/>
                </a:lnTo>
                <a:lnTo>
                  <a:pt x="0" y="731966"/>
                </a:lnTo>
                <a:lnTo>
                  <a:pt x="319230" y="562253"/>
                </a:lnTo>
                <a:lnTo>
                  <a:pt x="425975" y="500289"/>
                </a:lnTo>
                <a:lnTo>
                  <a:pt x="445921" y="529872"/>
                </a:lnTo>
                <a:cubicBezTo>
                  <a:pt x="482935" y="566886"/>
                  <a:pt x="534069" y="589779"/>
                  <a:pt x="590551" y="589779"/>
                </a:cubicBezTo>
                <a:cubicBezTo>
                  <a:pt x="703514" y="589779"/>
                  <a:pt x="795088" y="498205"/>
                  <a:pt x="795088" y="385242"/>
                </a:cubicBezTo>
                <a:cubicBezTo>
                  <a:pt x="795088" y="357001"/>
                  <a:pt x="789365" y="330097"/>
                  <a:pt x="779015" y="305627"/>
                </a:cubicBezTo>
                <a:lnTo>
                  <a:pt x="768996" y="290767"/>
                </a:lnTo>
                <a:lnTo>
                  <a:pt x="952789" y="167545"/>
                </a:lnTo>
                <a:cubicBezTo>
                  <a:pt x="1017466" y="122501"/>
                  <a:pt x="1080201" y="77074"/>
                  <a:pt x="1140954" y="31276"/>
                </a:cubicBezTo>
                <a:lnTo>
                  <a:pt x="1181100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任意多边形 47"/>
          <p:cNvSpPr/>
          <p:nvPr/>
        </p:nvSpPr>
        <p:spPr>
          <a:xfrm>
            <a:off x="7344997" y="4938577"/>
            <a:ext cx="1181100" cy="1161755"/>
          </a:xfrm>
          <a:custGeom>
            <a:avLst/>
            <a:gdLst>
              <a:gd name="connsiteX0" fmla="*/ 1181100 w 1181100"/>
              <a:gd name="connsiteY0" fmla="*/ 0 h 1161755"/>
              <a:gd name="connsiteX1" fmla="*/ 1181100 w 1181100"/>
              <a:gd name="connsiteY1" fmla="*/ 1161755 h 1161755"/>
              <a:gd name="connsiteX2" fmla="*/ 0 w 1181100"/>
              <a:gd name="connsiteY2" fmla="*/ 1161755 h 1161755"/>
              <a:gd name="connsiteX3" fmla="*/ 0 w 1181100"/>
              <a:gd name="connsiteY3" fmla="*/ 517854 h 1161755"/>
              <a:gd name="connsiteX4" fmla="*/ 336342 w 1181100"/>
              <a:gd name="connsiteY4" fmla="*/ 385518 h 1161755"/>
              <a:gd name="connsiteX5" fmla="*/ 408490 w 1181100"/>
              <a:gd name="connsiteY5" fmla="*/ 354228 h 1161755"/>
              <a:gd name="connsiteX6" fmla="*/ 445921 w 1181100"/>
              <a:gd name="connsiteY6" fmla="*/ 409746 h 1161755"/>
              <a:gd name="connsiteX7" fmla="*/ 590551 w 1181100"/>
              <a:gd name="connsiteY7" fmla="*/ 469653 h 1161755"/>
              <a:gd name="connsiteX8" fmla="*/ 795088 w 1181100"/>
              <a:gd name="connsiteY8" fmla="*/ 265116 h 1161755"/>
              <a:gd name="connsiteX9" fmla="*/ 790933 w 1181100"/>
              <a:gd name="connsiteY9" fmla="*/ 223895 h 1161755"/>
              <a:gd name="connsiteX10" fmla="*/ 781056 w 1181100"/>
              <a:gd name="connsiteY10" fmla="*/ 192076 h 1161755"/>
              <a:gd name="connsiteX11" fmla="*/ 1174526 w 1181100"/>
              <a:gd name="connsiteY11" fmla="*/ 3495 h 1161755"/>
              <a:gd name="connsiteX12" fmla="*/ 1181100 w 1181100"/>
              <a:gd name="connsiteY12" fmla="*/ 0 h 11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1100" h="1161755">
                <a:moveTo>
                  <a:pt x="1181100" y="0"/>
                </a:moveTo>
                <a:lnTo>
                  <a:pt x="1181100" y="1161755"/>
                </a:lnTo>
                <a:lnTo>
                  <a:pt x="0" y="1161755"/>
                </a:lnTo>
                <a:lnTo>
                  <a:pt x="0" y="517854"/>
                </a:lnTo>
                <a:lnTo>
                  <a:pt x="336342" y="385518"/>
                </a:lnTo>
                <a:lnTo>
                  <a:pt x="408490" y="354228"/>
                </a:lnTo>
                <a:lnTo>
                  <a:pt x="445921" y="409746"/>
                </a:lnTo>
                <a:cubicBezTo>
                  <a:pt x="482935" y="446760"/>
                  <a:pt x="534070" y="469653"/>
                  <a:pt x="590551" y="469653"/>
                </a:cubicBezTo>
                <a:cubicBezTo>
                  <a:pt x="703514" y="469653"/>
                  <a:pt x="795088" y="378079"/>
                  <a:pt x="795088" y="265116"/>
                </a:cubicBezTo>
                <a:cubicBezTo>
                  <a:pt x="795088" y="250996"/>
                  <a:pt x="793657" y="237210"/>
                  <a:pt x="790933" y="223895"/>
                </a:cubicBezTo>
                <a:lnTo>
                  <a:pt x="781056" y="192076"/>
                </a:lnTo>
                <a:lnTo>
                  <a:pt x="1174526" y="3495"/>
                </a:lnTo>
                <a:lnTo>
                  <a:pt x="1181100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任意多边形 48"/>
          <p:cNvSpPr/>
          <p:nvPr/>
        </p:nvSpPr>
        <p:spPr>
          <a:xfrm>
            <a:off x="5355331" y="5477250"/>
            <a:ext cx="1936748" cy="623080"/>
          </a:xfrm>
          <a:custGeom>
            <a:avLst/>
            <a:gdLst>
              <a:gd name="connsiteX0" fmla="*/ 1936748 w 1936748"/>
              <a:gd name="connsiteY0" fmla="*/ 0 h 623080"/>
              <a:gd name="connsiteX1" fmla="*/ 1936748 w 1936748"/>
              <a:gd name="connsiteY1" fmla="*/ 623080 h 623080"/>
              <a:gd name="connsiteX2" fmla="*/ 0 w 1936748"/>
              <a:gd name="connsiteY2" fmla="*/ 623080 h 623080"/>
              <a:gd name="connsiteX3" fmla="*/ 0 w 1936748"/>
              <a:gd name="connsiteY3" fmla="*/ 613884 h 623080"/>
              <a:gd name="connsiteX4" fmla="*/ 352298 w 1936748"/>
              <a:gd name="connsiteY4" fmla="*/ 519526 h 623080"/>
              <a:gd name="connsiteX5" fmla="*/ 750617 w 1936748"/>
              <a:gd name="connsiteY5" fmla="*/ 403342 h 623080"/>
              <a:gd name="connsiteX6" fmla="*/ 791646 w 1936748"/>
              <a:gd name="connsiteY6" fmla="*/ 390480 h 623080"/>
              <a:gd name="connsiteX7" fmla="*/ 823745 w 1936748"/>
              <a:gd name="connsiteY7" fmla="*/ 438090 h 623080"/>
              <a:gd name="connsiteX8" fmla="*/ 968375 w 1936748"/>
              <a:gd name="connsiteY8" fmla="*/ 497997 h 623080"/>
              <a:gd name="connsiteX9" fmla="*/ 1172912 w 1936748"/>
              <a:gd name="connsiteY9" fmla="*/ 293460 h 623080"/>
              <a:gd name="connsiteX10" fmla="*/ 1170635 w 1936748"/>
              <a:gd name="connsiteY10" fmla="*/ 270869 h 623080"/>
              <a:gd name="connsiteX11" fmla="*/ 1509041 w 1936748"/>
              <a:gd name="connsiteY11" fmla="*/ 156899 h 623080"/>
              <a:gd name="connsiteX12" fmla="*/ 1868376 w 1936748"/>
              <a:gd name="connsiteY12" fmla="*/ 26902 h 623080"/>
              <a:gd name="connsiteX13" fmla="*/ 1936748 w 1936748"/>
              <a:gd name="connsiteY13" fmla="*/ 0 h 6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6748" h="623080">
                <a:moveTo>
                  <a:pt x="1936748" y="0"/>
                </a:moveTo>
                <a:lnTo>
                  <a:pt x="1936748" y="623080"/>
                </a:lnTo>
                <a:lnTo>
                  <a:pt x="0" y="623080"/>
                </a:lnTo>
                <a:lnTo>
                  <a:pt x="0" y="613884"/>
                </a:lnTo>
                <a:lnTo>
                  <a:pt x="352298" y="519526"/>
                </a:lnTo>
                <a:cubicBezTo>
                  <a:pt x="487129" y="481602"/>
                  <a:pt x="619924" y="442867"/>
                  <a:pt x="750617" y="403342"/>
                </a:cubicBezTo>
                <a:lnTo>
                  <a:pt x="791646" y="390480"/>
                </a:lnTo>
                <a:lnTo>
                  <a:pt x="823745" y="438090"/>
                </a:lnTo>
                <a:cubicBezTo>
                  <a:pt x="860759" y="475104"/>
                  <a:pt x="911894" y="497997"/>
                  <a:pt x="968375" y="497997"/>
                </a:cubicBezTo>
                <a:cubicBezTo>
                  <a:pt x="1081338" y="497997"/>
                  <a:pt x="1172912" y="406423"/>
                  <a:pt x="1172912" y="293460"/>
                </a:cubicBezTo>
                <a:lnTo>
                  <a:pt x="1170635" y="270869"/>
                </a:lnTo>
                <a:lnTo>
                  <a:pt x="1509041" y="156899"/>
                </a:lnTo>
                <a:cubicBezTo>
                  <a:pt x="1631071" y="114305"/>
                  <a:pt x="1750871" y="70965"/>
                  <a:pt x="1868376" y="26902"/>
                </a:cubicBezTo>
                <a:lnTo>
                  <a:pt x="1936748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10259582" y="3438299"/>
            <a:ext cx="288000" cy="288000"/>
          </a:xfrm>
          <a:prstGeom prst="ellipse">
            <a:avLst/>
          </a:prstGeom>
          <a:solidFill>
            <a:srgbClr val="364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9025566" y="4419718"/>
            <a:ext cx="288000" cy="288000"/>
          </a:xfrm>
          <a:prstGeom prst="ellipse">
            <a:avLst/>
          </a:prstGeom>
          <a:solidFill>
            <a:srgbClr val="364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7791548" y="5059692"/>
            <a:ext cx="288000" cy="288000"/>
          </a:xfrm>
          <a:prstGeom prst="ellipse">
            <a:avLst/>
          </a:prstGeom>
          <a:solidFill>
            <a:srgbClr val="364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6179706" y="5626710"/>
            <a:ext cx="288000" cy="288000"/>
          </a:xfrm>
          <a:prstGeom prst="ellipse">
            <a:avLst/>
          </a:prstGeom>
          <a:solidFill>
            <a:srgbClr val="364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2991738" y="2028652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536689" y="2408629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点击输入图表的描述说明，点击输入图表的描述说明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2991738" y="3130473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536689" y="3510450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点击输入图表的描述说明，点击输入图表的描述说明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991738" y="4232294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536689" y="4612271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点击输入图表的描述说明，点击输入图表的描述说明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2991738" y="5334115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536689" y="5714092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点击输入图表的描述说明，点击输入图表的描述说明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674651" y="83975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实现步骤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 believe in myself</a:t>
            </a:r>
            <a:endParaRPr lang="zh-CN" altLang="en-US" dirty="0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6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9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3598155" y="2194013"/>
            <a:ext cx="2877871" cy="363241"/>
            <a:chOff x="3249264" y="1751685"/>
            <a:chExt cx="2994025" cy="363240"/>
          </a:xfrm>
        </p:grpSpPr>
        <p:grpSp>
          <p:nvGrpSpPr>
            <p:cNvPr id="24" name="组合 23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26" name="圆角矩形 25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7" name="圆角矩形 26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202A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" name="文本框 4"/>
            <p:cNvSpPr txBox="1"/>
            <p:nvPr/>
          </p:nvSpPr>
          <p:spPr>
            <a:xfrm>
              <a:off x="5335260" y="1751685"/>
              <a:ext cx="673754" cy="363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Arial" panose="020B0604020202020204" pitchFamily="34" charset="0"/>
                </a:rPr>
                <a:t>70%</a:t>
              </a:r>
              <a:endParaRPr lang="zh-CN" altLang="en-US" sz="1465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598155" y="2605079"/>
            <a:ext cx="2877871" cy="363241"/>
            <a:chOff x="3249264" y="2162753"/>
            <a:chExt cx="2994025" cy="363241"/>
          </a:xfrm>
        </p:grpSpPr>
        <p:grpSp>
          <p:nvGrpSpPr>
            <p:cNvPr id="29" name="组合 28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31" name="圆角矩形 30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圆角矩形 31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202A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文本框 9"/>
            <p:cNvSpPr txBox="1"/>
            <p:nvPr/>
          </p:nvSpPr>
          <p:spPr>
            <a:xfrm>
              <a:off x="4118871" y="2162753"/>
              <a:ext cx="673754" cy="363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Arial" panose="020B0604020202020204" pitchFamily="34" charset="0"/>
                </a:rPr>
                <a:t>30%</a:t>
              </a:r>
              <a:endParaRPr lang="zh-CN" altLang="en-US" sz="1465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577307" y="4068453"/>
            <a:ext cx="2894725" cy="363241"/>
            <a:chOff x="3244272" y="3932941"/>
            <a:chExt cx="3011560" cy="363240"/>
          </a:xfrm>
        </p:grpSpPr>
        <p:sp>
          <p:nvSpPr>
            <p:cNvPr id="34" name="圆角矩形 33"/>
            <p:cNvSpPr/>
            <p:nvPr/>
          </p:nvSpPr>
          <p:spPr>
            <a:xfrm>
              <a:off x="3261807" y="3971332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3244272" y="3971332"/>
              <a:ext cx="1201953" cy="314202"/>
            </a:xfrm>
            <a:prstGeom prst="roundRect">
              <a:avLst>
                <a:gd name="adj" fmla="val 50000"/>
              </a:avLst>
            </a:prstGeom>
            <a:solidFill>
              <a:srgbClr val="364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6" name="文本框 15"/>
            <p:cNvSpPr txBox="1"/>
            <p:nvPr/>
          </p:nvSpPr>
          <p:spPr>
            <a:xfrm>
              <a:off x="4418923" y="3932941"/>
              <a:ext cx="907694" cy="363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Arial" panose="020B0604020202020204" pitchFamily="34" charset="0"/>
                </a:rPr>
                <a:t>40%</a:t>
              </a:r>
              <a:endParaRPr lang="zh-CN" altLang="en-US" sz="1465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591266" y="4469800"/>
            <a:ext cx="2877871" cy="363241"/>
            <a:chOff x="3258789" y="4324968"/>
            <a:chExt cx="2994025" cy="363239"/>
          </a:xfrm>
        </p:grpSpPr>
        <p:sp>
          <p:nvSpPr>
            <p:cNvPr id="38" name="圆角矩形 37"/>
            <p:cNvSpPr/>
            <p:nvPr/>
          </p:nvSpPr>
          <p:spPr>
            <a:xfrm>
              <a:off x="3258789" y="4362615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3308582" y="4362651"/>
              <a:ext cx="2108200" cy="314202"/>
            </a:xfrm>
            <a:prstGeom prst="roundRect">
              <a:avLst>
                <a:gd name="adj" fmla="val 50000"/>
              </a:avLst>
            </a:prstGeom>
            <a:solidFill>
              <a:srgbClr val="364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文本框 19"/>
            <p:cNvSpPr txBox="1"/>
            <p:nvPr/>
          </p:nvSpPr>
          <p:spPr>
            <a:xfrm>
              <a:off x="5326614" y="4324968"/>
              <a:ext cx="673754" cy="363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Arial" panose="020B0604020202020204" pitchFamily="34" charset="0"/>
                </a:rPr>
                <a:t>60%</a:t>
              </a:r>
              <a:endParaRPr lang="zh-CN" altLang="en-US" sz="1465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632822" y="1890004"/>
            <a:ext cx="2158455" cy="2196000"/>
            <a:chOff x="471707" y="1675770"/>
            <a:chExt cx="2158455" cy="2196000"/>
          </a:xfrm>
          <a:solidFill>
            <a:srgbClr val="202A36"/>
          </a:solidFill>
        </p:grpSpPr>
        <p:grpSp>
          <p:nvGrpSpPr>
            <p:cNvPr id="42" name="组合 41"/>
            <p:cNvGrpSpPr>
              <a:grpSpLocks noChangeAspect="1"/>
            </p:cNvGrpSpPr>
            <p:nvPr/>
          </p:nvGrpSpPr>
          <p:grpSpPr>
            <a:xfrm>
              <a:off x="471707" y="1675770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46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" name="组合 42"/>
            <p:cNvGrpSpPr>
              <a:grpSpLocks noChangeAspect="1"/>
            </p:cNvGrpSpPr>
            <p:nvPr/>
          </p:nvGrpSpPr>
          <p:grpSpPr>
            <a:xfrm>
              <a:off x="1735995" y="2108076"/>
              <a:ext cx="462003" cy="468000"/>
              <a:chOff x="2665061" y="4979202"/>
              <a:chExt cx="284308" cy="288000"/>
            </a:xfrm>
            <a:grpFill/>
          </p:grpSpPr>
          <p:sp>
            <p:nvSpPr>
              <p:cNvPr id="44" name="Freeform 932"/>
              <p:cNvSpPr>
                <a:spLocks noEditPoints="1"/>
              </p:cNvSpPr>
              <p:nvPr/>
            </p:nvSpPr>
            <p:spPr bwMode="auto">
              <a:xfrm>
                <a:off x="2665061" y="4979202"/>
                <a:ext cx="284308" cy="288000"/>
              </a:xfrm>
              <a:custGeom>
                <a:avLst/>
                <a:gdLst>
                  <a:gd name="T0" fmla="*/ 70 w 98"/>
                  <a:gd name="T1" fmla="*/ 42 h 99"/>
                  <a:gd name="T2" fmla="*/ 66 w 98"/>
                  <a:gd name="T3" fmla="*/ 42 h 99"/>
                  <a:gd name="T4" fmla="*/ 41 w 98"/>
                  <a:gd name="T5" fmla="*/ 67 h 99"/>
                  <a:gd name="T6" fmla="*/ 41 w 98"/>
                  <a:gd name="T7" fmla="*/ 70 h 99"/>
                  <a:gd name="T8" fmla="*/ 70 w 98"/>
                  <a:gd name="T9" fmla="*/ 99 h 99"/>
                  <a:gd name="T10" fmla="*/ 98 w 98"/>
                  <a:gd name="T11" fmla="*/ 70 h 99"/>
                  <a:gd name="T12" fmla="*/ 70 w 98"/>
                  <a:gd name="T13" fmla="*/ 42 h 99"/>
                  <a:gd name="T14" fmla="*/ 70 w 98"/>
                  <a:gd name="T15" fmla="*/ 90 h 99"/>
                  <a:gd name="T16" fmla="*/ 50 w 98"/>
                  <a:gd name="T17" fmla="*/ 70 h 99"/>
                  <a:gd name="T18" fmla="*/ 70 w 98"/>
                  <a:gd name="T19" fmla="*/ 51 h 99"/>
                  <a:gd name="T20" fmla="*/ 89 w 98"/>
                  <a:gd name="T21" fmla="*/ 70 h 99"/>
                  <a:gd name="T22" fmla="*/ 70 w 98"/>
                  <a:gd name="T23" fmla="*/ 90 h 99"/>
                  <a:gd name="T24" fmla="*/ 57 w 98"/>
                  <a:gd name="T25" fmla="*/ 29 h 99"/>
                  <a:gd name="T26" fmla="*/ 28 w 98"/>
                  <a:gd name="T27" fmla="*/ 0 h 99"/>
                  <a:gd name="T28" fmla="*/ 0 w 98"/>
                  <a:gd name="T29" fmla="*/ 29 h 99"/>
                  <a:gd name="T30" fmla="*/ 28 w 98"/>
                  <a:gd name="T31" fmla="*/ 57 h 99"/>
                  <a:gd name="T32" fmla="*/ 32 w 98"/>
                  <a:gd name="T33" fmla="*/ 57 h 99"/>
                  <a:gd name="T34" fmla="*/ 56 w 98"/>
                  <a:gd name="T35" fmla="*/ 32 h 99"/>
                  <a:gd name="T36" fmla="*/ 57 w 98"/>
                  <a:gd name="T37" fmla="*/ 29 h 99"/>
                  <a:gd name="T38" fmla="*/ 28 w 98"/>
                  <a:gd name="T39" fmla="*/ 48 h 99"/>
                  <a:gd name="T40" fmla="*/ 8 w 98"/>
                  <a:gd name="T41" fmla="*/ 29 h 99"/>
                  <a:gd name="T42" fmla="*/ 28 w 98"/>
                  <a:gd name="T43" fmla="*/ 9 h 99"/>
                  <a:gd name="T44" fmla="*/ 48 w 98"/>
                  <a:gd name="T45" fmla="*/ 29 h 99"/>
                  <a:gd name="T46" fmla="*/ 28 w 98"/>
                  <a:gd name="T47" fmla="*/ 4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8" h="99">
                    <a:moveTo>
                      <a:pt x="70" y="42"/>
                    </a:moveTo>
                    <a:cubicBezTo>
                      <a:pt x="68" y="42"/>
                      <a:pt x="67" y="42"/>
                      <a:pt x="66" y="42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8"/>
                      <a:pt x="41" y="69"/>
                      <a:pt x="41" y="70"/>
                    </a:cubicBezTo>
                    <a:cubicBezTo>
                      <a:pt x="41" y="86"/>
                      <a:pt x="54" y="99"/>
                      <a:pt x="70" y="99"/>
                    </a:cubicBezTo>
                    <a:cubicBezTo>
                      <a:pt x="85" y="99"/>
                      <a:pt x="98" y="86"/>
                      <a:pt x="98" y="70"/>
                    </a:cubicBezTo>
                    <a:cubicBezTo>
                      <a:pt x="98" y="55"/>
                      <a:pt x="85" y="42"/>
                      <a:pt x="70" y="42"/>
                    </a:cubicBezTo>
                    <a:close/>
                    <a:moveTo>
                      <a:pt x="70" y="90"/>
                    </a:moveTo>
                    <a:cubicBezTo>
                      <a:pt x="59" y="90"/>
                      <a:pt x="50" y="81"/>
                      <a:pt x="50" y="70"/>
                    </a:cubicBezTo>
                    <a:cubicBezTo>
                      <a:pt x="50" y="59"/>
                      <a:pt x="59" y="51"/>
                      <a:pt x="70" y="51"/>
                    </a:cubicBezTo>
                    <a:cubicBezTo>
                      <a:pt x="81" y="51"/>
                      <a:pt x="89" y="59"/>
                      <a:pt x="89" y="70"/>
                    </a:cubicBezTo>
                    <a:cubicBezTo>
                      <a:pt x="89" y="81"/>
                      <a:pt x="81" y="90"/>
                      <a:pt x="70" y="90"/>
                    </a:cubicBezTo>
                    <a:close/>
                    <a:moveTo>
                      <a:pt x="57" y="29"/>
                    </a:moveTo>
                    <a:cubicBezTo>
                      <a:pt x="57" y="13"/>
                      <a:pt x="44" y="0"/>
                      <a:pt x="28" y="0"/>
                    </a:cubicBezTo>
                    <a:cubicBezTo>
                      <a:pt x="12" y="0"/>
                      <a:pt x="0" y="13"/>
                      <a:pt x="0" y="29"/>
                    </a:cubicBezTo>
                    <a:cubicBezTo>
                      <a:pt x="0" y="44"/>
                      <a:pt x="12" y="57"/>
                      <a:pt x="28" y="57"/>
                    </a:cubicBezTo>
                    <a:cubicBezTo>
                      <a:pt x="29" y="57"/>
                      <a:pt x="31" y="57"/>
                      <a:pt x="32" y="57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1"/>
                      <a:pt x="57" y="30"/>
                      <a:pt x="57" y="29"/>
                    </a:cubicBezTo>
                    <a:close/>
                    <a:moveTo>
                      <a:pt x="28" y="48"/>
                    </a:moveTo>
                    <a:cubicBezTo>
                      <a:pt x="17" y="48"/>
                      <a:pt x="8" y="40"/>
                      <a:pt x="8" y="29"/>
                    </a:cubicBezTo>
                    <a:cubicBezTo>
                      <a:pt x="8" y="18"/>
                      <a:pt x="17" y="9"/>
                      <a:pt x="28" y="9"/>
                    </a:cubicBezTo>
                    <a:cubicBezTo>
                      <a:pt x="39" y="9"/>
                      <a:pt x="48" y="18"/>
                      <a:pt x="48" y="29"/>
                    </a:cubicBezTo>
                    <a:cubicBezTo>
                      <a:pt x="48" y="40"/>
                      <a:pt x="39" y="48"/>
                      <a:pt x="28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933"/>
              <p:cNvSpPr/>
              <p:nvPr/>
            </p:nvSpPr>
            <p:spPr bwMode="auto">
              <a:xfrm>
                <a:off x="2697060" y="5013664"/>
                <a:ext cx="220308" cy="219077"/>
              </a:xfrm>
              <a:custGeom>
                <a:avLst/>
                <a:gdLst>
                  <a:gd name="T0" fmla="*/ 179 w 179"/>
                  <a:gd name="T1" fmla="*/ 12 h 178"/>
                  <a:gd name="T2" fmla="*/ 14 w 179"/>
                  <a:gd name="T3" fmla="*/ 178 h 178"/>
                  <a:gd name="T4" fmla="*/ 0 w 179"/>
                  <a:gd name="T5" fmla="*/ 166 h 178"/>
                  <a:gd name="T6" fmla="*/ 165 w 179"/>
                  <a:gd name="T7" fmla="*/ 0 h 178"/>
                  <a:gd name="T8" fmla="*/ 179 w 179"/>
                  <a:gd name="T9" fmla="*/ 1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178">
                    <a:moveTo>
                      <a:pt x="179" y="12"/>
                    </a:moveTo>
                    <a:lnTo>
                      <a:pt x="14" y="178"/>
                    </a:lnTo>
                    <a:lnTo>
                      <a:pt x="0" y="166"/>
                    </a:lnTo>
                    <a:lnTo>
                      <a:pt x="165" y="0"/>
                    </a:lnTo>
                    <a:lnTo>
                      <a:pt x="179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1642897" y="3897296"/>
            <a:ext cx="2158455" cy="2196000"/>
            <a:chOff x="478903" y="4355475"/>
            <a:chExt cx="2158455" cy="2196000"/>
          </a:xfrm>
          <a:solidFill>
            <a:srgbClr val="36475C"/>
          </a:solidFill>
        </p:grpSpPr>
        <p:grpSp>
          <p:nvGrpSpPr>
            <p:cNvPr id="50" name="组合 49"/>
            <p:cNvGrpSpPr>
              <a:grpSpLocks noChangeAspect="1"/>
            </p:cNvGrpSpPr>
            <p:nvPr/>
          </p:nvGrpSpPr>
          <p:grpSpPr>
            <a:xfrm>
              <a:off x="1795203" y="4733013"/>
              <a:ext cx="366333" cy="576000"/>
              <a:chOff x="2257888" y="5547128"/>
              <a:chExt cx="137373" cy="216000"/>
            </a:xfrm>
            <a:grpFill/>
          </p:grpSpPr>
          <p:sp>
            <p:nvSpPr>
              <p:cNvPr id="55" name="Freeform 69"/>
              <p:cNvSpPr/>
              <p:nvPr/>
            </p:nvSpPr>
            <p:spPr bwMode="auto">
              <a:xfrm>
                <a:off x="2257888" y="5547128"/>
                <a:ext cx="137373" cy="140987"/>
              </a:xfrm>
              <a:custGeom>
                <a:avLst/>
                <a:gdLst>
                  <a:gd name="T0" fmla="*/ 57 w 64"/>
                  <a:gd name="T1" fmla="*/ 37 h 66"/>
                  <a:gd name="T2" fmla="*/ 43 w 64"/>
                  <a:gd name="T3" fmla="*/ 12 h 66"/>
                  <a:gd name="T4" fmla="*/ 39 w 64"/>
                  <a:gd name="T5" fmla="*/ 6 h 66"/>
                  <a:gd name="T6" fmla="*/ 25 w 64"/>
                  <a:gd name="T7" fmla="*/ 6 h 66"/>
                  <a:gd name="T8" fmla="*/ 22 w 64"/>
                  <a:gd name="T9" fmla="*/ 12 h 66"/>
                  <a:gd name="T10" fmla="*/ 8 w 64"/>
                  <a:gd name="T11" fmla="*/ 37 h 66"/>
                  <a:gd name="T12" fmla="*/ 4 w 64"/>
                  <a:gd name="T13" fmla="*/ 43 h 66"/>
                  <a:gd name="T14" fmla="*/ 11 w 64"/>
                  <a:gd name="T15" fmla="*/ 55 h 66"/>
                  <a:gd name="T16" fmla="*/ 18 w 64"/>
                  <a:gd name="T17" fmla="*/ 55 h 66"/>
                  <a:gd name="T18" fmla="*/ 19 w 64"/>
                  <a:gd name="T19" fmla="*/ 55 h 66"/>
                  <a:gd name="T20" fmla="*/ 19 w 64"/>
                  <a:gd name="T21" fmla="*/ 66 h 66"/>
                  <a:gd name="T22" fmla="*/ 32 w 64"/>
                  <a:gd name="T23" fmla="*/ 62 h 66"/>
                  <a:gd name="T24" fmla="*/ 32 w 64"/>
                  <a:gd name="T25" fmla="*/ 62 h 66"/>
                  <a:gd name="T26" fmla="*/ 46 w 64"/>
                  <a:gd name="T27" fmla="*/ 66 h 66"/>
                  <a:gd name="T28" fmla="*/ 46 w 64"/>
                  <a:gd name="T29" fmla="*/ 55 h 66"/>
                  <a:gd name="T30" fmla="*/ 46 w 64"/>
                  <a:gd name="T31" fmla="*/ 55 h 66"/>
                  <a:gd name="T32" fmla="*/ 53 w 64"/>
                  <a:gd name="T33" fmla="*/ 55 h 66"/>
                  <a:gd name="T34" fmla="*/ 60 w 64"/>
                  <a:gd name="T35" fmla="*/ 43 h 66"/>
                  <a:gd name="T36" fmla="*/ 57 w 64"/>
                  <a:gd name="T37" fmla="*/ 3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66">
                    <a:moveTo>
                      <a:pt x="57" y="37"/>
                    </a:moveTo>
                    <a:cubicBezTo>
                      <a:pt x="53" y="30"/>
                      <a:pt x="47" y="19"/>
                      <a:pt x="43" y="12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5" y="0"/>
                      <a:pt x="29" y="0"/>
                      <a:pt x="25" y="6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18" y="19"/>
                      <a:pt x="11" y="30"/>
                      <a:pt x="8" y="37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0" y="50"/>
                      <a:pt x="3" y="55"/>
                      <a:pt x="11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3" y="63"/>
                      <a:pt x="27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7" y="62"/>
                      <a:pt x="42" y="63"/>
                      <a:pt x="46" y="66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61" y="55"/>
                      <a:pt x="64" y="49"/>
                      <a:pt x="60" y="43"/>
                    </a:cubicBezTo>
                    <a:lnTo>
                      <a:pt x="57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70"/>
              <p:cNvSpPr/>
              <p:nvPr/>
            </p:nvSpPr>
            <p:spPr bwMode="auto">
              <a:xfrm>
                <a:off x="2290424" y="5688115"/>
                <a:ext cx="75013" cy="75013"/>
              </a:xfrm>
              <a:custGeom>
                <a:avLst/>
                <a:gdLst>
                  <a:gd name="T0" fmla="*/ 17 w 35"/>
                  <a:gd name="T1" fmla="*/ 0 h 35"/>
                  <a:gd name="T2" fmla="*/ 17 w 35"/>
                  <a:gd name="T3" fmla="*/ 0 h 35"/>
                  <a:gd name="T4" fmla="*/ 17 w 35"/>
                  <a:gd name="T5" fmla="*/ 0 h 35"/>
                  <a:gd name="T6" fmla="*/ 17 w 35"/>
                  <a:gd name="T7" fmla="*/ 0 h 35"/>
                  <a:gd name="T8" fmla="*/ 17 w 35"/>
                  <a:gd name="T9" fmla="*/ 0 h 35"/>
                  <a:gd name="T10" fmla="*/ 4 w 35"/>
                  <a:gd name="T11" fmla="*/ 6 h 35"/>
                  <a:gd name="T12" fmla="*/ 0 w 35"/>
                  <a:gd name="T13" fmla="*/ 17 h 35"/>
                  <a:gd name="T14" fmla="*/ 0 w 35"/>
                  <a:gd name="T15" fmla="*/ 17 h 35"/>
                  <a:gd name="T16" fmla="*/ 17 w 35"/>
                  <a:gd name="T17" fmla="*/ 35 h 35"/>
                  <a:gd name="T18" fmla="*/ 17 w 35"/>
                  <a:gd name="T19" fmla="*/ 35 h 35"/>
                  <a:gd name="T20" fmla="*/ 35 w 35"/>
                  <a:gd name="T21" fmla="*/ 17 h 35"/>
                  <a:gd name="T22" fmla="*/ 35 w 35"/>
                  <a:gd name="T23" fmla="*/ 17 h 35"/>
                  <a:gd name="T24" fmla="*/ 31 w 35"/>
                  <a:gd name="T25" fmla="*/ 6 h 35"/>
                  <a:gd name="T26" fmla="*/ 17 w 35"/>
                  <a:gd name="T2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0"/>
                      <a:pt x="7" y="2"/>
                      <a:pt x="4" y="6"/>
                    </a:cubicBezTo>
                    <a:cubicBezTo>
                      <a:pt x="1" y="9"/>
                      <a:pt x="0" y="1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7"/>
                      <a:pt x="8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7" y="35"/>
                      <a:pt x="35" y="2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3"/>
                      <a:pt x="33" y="9"/>
                      <a:pt x="31" y="6"/>
                    </a:cubicBezTo>
                    <a:cubicBezTo>
                      <a:pt x="27" y="2"/>
                      <a:pt x="23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" name="组合 50"/>
            <p:cNvGrpSpPr>
              <a:grpSpLocks noChangeAspect="1"/>
            </p:cNvGrpSpPr>
            <p:nvPr/>
          </p:nvGrpSpPr>
          <p:grpSpPr>
            <a:xfrm>
              <a:off x="478903" y="4355475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52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7" name="矩形 56"/>
          <p:cNvSpPr/>
          <p:nvPr/>
        </p:nvSpPr>
        <p:spPr>
          <a:xfrm>
            <a:off x="7084548" y="1811864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58" name="矩形 57"/>
          <p:cNvSpPr>
            <a:spLocks noChangeArrowheads="1"/>
          </p:cNvSpPr>
          <p:nvPr/>
        </p:nvSpPr>
        <p:spPr bwMode="auto">
          <a:xfrm>
            <a:off x="7084548" y="2180639"/>
            <a:ext cx="3621551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59" name="矩形 58"/>
          <p:cNvSpPr/>
          <p:nvPr/>
        </p:nvSpPr>
        <p:spPr>
          <a:xfrm>
            <a:off x="7084548" y="3151208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60" name="矩形 59"/>
          <p:cNvSpPr>
            <a:spLocks noChangeArrowheads="1"/>
          </p:cNvSpPr>
          <p:nvPr/>
        </p:nvSpPr>
        <p:spPr bwMode="auto">
          <a:xfrm>
            <a:off x="7084548" y="3519982"/>
            <a:ext cx="3621551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61" name="矩形 60"/>
          <p:cNvSpPr/>
          <p:nvPr/>
        </p:nvSpPr>
        <p:spPr>
          <a:xfrm>
            <a:off x="7084548" y="4447352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62" name="矩形 47"/>
          <p:cNvSpPr>
            <a:spLocks noChangeArrowheads="1"/>
          </p:cNvSpPr>
          <p:nvPr/>
        </p:nvSpPr>
        <p:spPr bwMode="auto">
          <a:xfrm>
            <a:off x="7084548" y="4816125"/>
            <a:ext cx="3621551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63" name="矩形 62"/>
          <p:cNvSpPr/>
          <p:nvPr/>
        </p:nvSpPr>
        <p:spPr>
          <a:xfrm>
            <a:off x="3690988" y="1809922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64" name="矩形 47"/>
          <p:cNvSpPr>
            <a:spLocks noChangeArrowheads="1"/>
          </p:cNvSpPr>
          <p:nvPr/>
        </p:nvSpPr>
        <p:spPr bwMode="auto">
          <a:xfrm>
            <a:off x="3675225" y="2974413"/>
            <a:ext cx="2812663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65" name="矩形 64"/>
          <p:cNvSpPr/>
          <p:nvPr/>
        </p:nvSpPr>
        <p:spPr>
          <a:xfrm>
            <a:off x="3675135" y="3708490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66" name="矩形 47"/>
          <p:cNvSpPr>
            <a:spLocks noChangeArrowheads="1"/>
          </p:cNvSpPr>
          <p:nvPr/>
        </p:nvSpPr>
        <p:spPr bwMode="auto">
          <a:xfrm>
            <a:off x="3659372" y="4866533"/>
            <a:ext cx="2812663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5674651" y="83975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可行性评估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 believe in myself</a:t>
            </a:r>
            <a:endParaRPr lang="zh-CN" altLang="en-US" dirty="0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5"/>
          <p:cNvSpPr/>
          <p:nvPr/>
        </p:nvSpPr>
        <p:spPr bwMode="auto">
          <a:xfrm>
            <a:off x="3152816" y="2261238"/>
            <a:ext cx="2449668" cy="978011"/>
          </a:xfrm>
          <a:custGeom>
            <a:avLst/>
            <a:gdLst>
              <a:gd name="T0" fmla="*/ 281 w 1245"/>
              <a:gd name="T1" fmla="*/ 0 h 427"/>
              <a:gd name="T2" fmla="*/ 0 w 1245"/>
              <a:gd name="T3" fmla="*/ 427 h 427"/>
              <a:gd name="T4" fmla="*/ 1245 w 1245"/>
              <a:gd name="T5" fmla="*/ 427 h 427"/>
              <a:gd name="T6" fmla="*/ 963 w 1245"/>
              <a:gd name="T7" fmla="*/ 0 h 427"/>
              <a:gd name="T8" fmla="*/ 281 w 1245"/>
              <a:gd name="T9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5" h="427">
                <a:moveTo>
                  <a:pt x="281" y="0"/>
                </a:moveTo>
                <a:lnTo>
                  <a:pt x="0" y="427"/>
                </a:lnTo>
                <a:lnTo>
                  <a:pt x="1245" y="427"/>
                </a:lnTo>
                <a:lnTo>
                  <a:pt x="963" y="0"/>
                </a:lnTo>
                <a:lnTo>
                  <a:pt x="281" y="0"/>
                </a:lnTo>
                <a:close/>
              </a:path>
            </a:pathLst>
          </a:custGeom>
          <a:solidFill>
            <a:srgbClr val="202A36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24" name="Freeform 6"/>
          <p:cNvSpPr/>
          <p:nvPr/>
        </p:nvSpPr>
        <p:spPr bwMode="auto">
          <a:xfrm>
            <a:off x="2595984" y="3239249"/>
            <a:ext cx="3561367" cy="975720"/>
          </a:xfrm>
          <a:custGeom>
            <a:avLst/>
            <a:gdLst>
              <a:gd name="T0" fmla="*/ 283 w 1810"/>
              <a:gd name="T1" fmla="*/ 0 h 426"/>
              <a:gd name="T2" fmla="*/ 0 w 1810"/>
              <a:gd name="T3" fmla="*/ 426 h 426"/>
              <a:gd name="T4" fmla="*/ 1810 w 1810"/>
              <a:gd name="T5" fmla="*/ 426 h 426"/>
              <a:gd name="T6" fmla="*/ 1528 w 1810"/>
              <a:gd name="T7" fmla="*/ 0 h 426"/>
              <a:gd name="T8" fmla="*/ 283 w 1810"/>
              <a:gd name="T9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426">
                <a:moveTo>
                  <a:pt x="283" y="0"/>
                </a:moveTo>
                <a:lnTo>
                  <a:pt x="0" y="426"/>
                </a:lnTo>
                <a:lnTo>
                  <a:pt x="1810" y="426"/>
                </a:lnTo>
                <a:lnTo>
                  <a:pt x="1528" y="0"/>
                </a:lnTo>
                <a:lnTo>
                  <a:pt x="283" y="0"/>
                </a:lnTo>
                <a:close/>
              </a:path>
            </a:pathLst>
          </a:custGeom>
          <a:solidFill>
            <a:srgbClr val="36475C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25" name="Freeform 7"/>
          <p:cNvSpPr/>
          <p:nvPr/>
        </p:nvSpPr>
        <p:spPr bwMode="auto">
          <a:xfrm>
            <a:off x="2043086" y="4214970"/>
            <a:ext cx="4667160" cy="973430"/>
          </a:xfrm>
          <a:custGeom>
            <a:avLst/>
            <a:gdLst>
              <a:gd name="T0" fmla="*/ 281 w 2372"/>
              <a:gd name="T1" fmla="*/ 0 h 425"/>
              <a:gd name="T2" fmla="*/ 0 w 2372"/>
              <a:gd name="T3" fmla="*/ 425 h 425"/>
              <a:gd name="T4" fmla="*/ 2372 w 2372"/>
              <a:gd name="T5" fmla="*/ 425 h 425"/>
              <a:gd name="T6" fmla="*/ 2091 w 2372"/>
              <a:gd name="T7" fmla="*/ 0 h 425"/>
              <a:gd name="T8" fmla="*/ 281 w 2372"/>
              <a:gd name="T9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2" h="425">
                <a:moveTo>
                  <a:pt x="281" y="0"/>
                </a:moveTo>
                <a:lnTo>
                  <a:pt x="0" y="425"/>
                </a:lnTo>
                <a:lnTo>
                  <a:pt x="2372" y="425"/>
                </a:lnTo>
                <a:lnTo>
                  <a:pt x="2091" y="0"/>
                </a:lnTo>
                <a:lnTo>
                  <a:pt x="281" y="0"/>
                </a:lnTo>
                <a:close/>
              </a:path>
            </a:pathLst>
          </a:custGeom>
          <a:solidFill>
            <a:srgbClr val="202A36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26" name="Freeform 8"/>
          <p:cNvSpPr/>
          <p:nvPr/>
        </p:nvSpPr>
        <p:spPr bwMode="auto">
          <a:xfrm>
            <a:off x="1486255" y="5188398"/>
            <a:ext cx="5780825" cy="975720"/>
          </a:xfrm>
          <a:custGeom>
            <a:avLst/>
            <a:gdLst>
              <a:gd name="T0" fmla="*/ 283 w 2938"/>
              <a:gd name="T1" fmla="*/ 0 h 426"/>
              <a:gd name="T2" fmla="*/ 2655 w 2938"/>
              <a:gd name="T3" fmla="*/ 0 h 426"/>
              <a:gd name="T4" fmla="*/ 2938 w 2938"/>
              <a:gd name="T5" fmla="*/ 426 h 426"/>
              <a:gd name="T6" fmla="*/ 0 w 2938"/>
              <a:gd name="T7" fmla="*/ 426 h 426"/>
              <a:gd name="T8" fmla="*/ 283 w 2938"/>
              <a:gd name="T9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38" h="426">
                <a:moveTo>
                  <a:pt x="283" y="0"/>
                </a:moveTo>
                <a:lnTo>
                  <a:pt x="2655" y="0"/>
                </a:lnTo>
                <a:lnTo>
                  <a:pt x="2938" y="426"/>
                </a:lnTo>
                <a:lnTo>
                  <a:pt x="0" y="426"/>
                </a:lnTo>
                <a:lnTo>
                  <a:pt x="283" y="0"/>
                </a:lnTo>
                <a:close/>
              </a:path>
            </a:pathLst>
          </a:custGeom>
          <a:solidFill>
            <a:srgbClr val="36475C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2945179" y="5491592"/>
            <a:ext cx="286297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添加文字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2945179" y="4517019"/>
            <a:ext cx="286297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添加文字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3283593" y="3542443"/>
            <a:ext cx="218614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添加文字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3443488" y="2565577"/>
            <a:ext cx="186635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添加文字</a:t>
            </a:r>
            <a:endParaRPr 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1" name="Oval 11"/>
          <p:cNvSpPr/>
          <p:nvPr/>
        </p:nvSpPr>
        <p:spPr>
          <a:xfrm>
            <a:off x="5162860" y="2608770"/>
            <a:ext cx="282947" cy="282947"/>
          </a:xfrm>
          <a:prstGeom prst="ellipse">
            <a:avLst/>
          </a:prstGeom>
          <a:solidFill>
            <a:srgbClr val="202A36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2" name="Oval 12"/>
          <p:cNvSpPr/>
          <p:nvPr/>
        </p:nvSpPr>
        <p:spPr>
          <a:xfrm>
            <a:off x="5723806" y="3585636"/>
            <a:ext cx="282947" cy="282947"/>
          </a:xfrm>
          <a:prstGeom prst="ellipse">
            <a:avLst/>
          </a:prstGeom>
          <a:solidFill>
            <a:srgbClr val="36475C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Oval 13"/>
          <p:cNvSpPr/>
          <p:nvPr/>
        </p:nvSpPr>
        <p:spPr>
          <a:xfrm>
            <a:off x="6291751" y="4560212"/>
            <a:ext cx="282947" cy="282947"/>
          </a:xfrm>
          <a:prstGeom prst="ellipse">
            <a:avLst/>
          </a:prstGeom>
          <a:solidFill>
            <a:srgbClr val="202A36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4" name="Oval 14"/>
          <p:cNvSpPr/>
          <p:nvPr/>
        </p:nvSpPr>
        <p:spPr>
          <a:xfrm>
            <a:off x="6848730" y="5534785"/>
            <a:ext cx="282947" cy="282947"/>
          </a:xfrm>
          <a:prstGeom prst="ellipse">
            <a:avLst/>
          </a:prstGeom>
          <a:solidFill>
            <a:srgbClr val="36475C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5" name="肘形接點 23"/>
          <p:cNvSpPr>
            <a:spLocks noChangeShapeType="1"/>
          </p:cNvSpPr>
          <p:nvPr/>
        </p:nvSpPr>
        <p:spPr bwMode="auto">
          <a:xfrm rot="5400000" flipH="1" flipV="1">
            <a:off x="6194499" y="1140284"/>
            <a:ext cx="703776" cy="2233195"/>
          </a:xfrm>
          <a:custGeom>
            <a:avLst/>
            <a:gdLst>
              <a:gd name="connsiteX0" fmla="*/ 0 w 681038"/>
              <a:gd name="connsiteY0" fmla="*/ 0 h 2268538"/>
              <a:gd name="connsiteX1" fmla="*/ 681038 w 681038"/>
              <a:gd name="connsiteY1" fmla="*/ 0 h 2268538"/>
              <a:gd name="connsiteX2" fmla="*/ 681038 w 681038"/>
              <a:gd name="connsiteY2" fmla="*/ 2268538 h 2268538"/>
              <a:gd name="connsiteX0-1" fmla="*/ 0 w 626447"/>
              <a:gd name="connsiteY0-2" fmla="*/ 0 h 2732562"/>
              <a:gd name="connsiteX1-3" fmla="*/ 626447 w 626447"/>
              <a:gd name="connsiteY1-4" fmla="*/ 464024 h 2732562"/>
              <a:gd name="connsiteX2-5" fmla="*/ 626447 w 626447"/>
              <a:gd name="connsiteY2-6" fmla="*/ 2732562 h 2732562"/>
              <a:gd name="connsiteX0-7" fmla="*/ 0 w 626447"/>
              <a:gd name="connsiteY0-8" fmla="*/ 0 h 2200551"/>
              <a:gd name="connsiteX1-9" fmla="*/ 626447 w 626447"/>
              <a:gd name="connsiteY1-10" fmla="*/ 464024 h 2200551"/>
              <a:gd name="connsiteX2-11" fmla="*/ 622250 w 626447"/>
              <a:gd name="connsiteY2-12" fmla="*/ 2200551 h 22005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26447" h="2200551" fill="none">
                <a:moveTo>
                  <a:pt x="0" y="0"/>
                </a:moveTo>
                <a:lnTo>
                  <a:pt x="626447" y="464024"/>
                </a:lnTo>
                <a:cubicBezTo>
                  <a:pt x="626447" y="1220203"/>
                  <a:pt x="622250" y="1444372"/>
                  <a:pt x="622250" y="2200551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7876723" y="1512218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7876723" y="1862416"/>
            <a:ext cx="2983316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38" name="肘形接點 23"/>
          <p:cNvSpPr>
            <a:spLocks noChangeShapeType="1"/>
          </p:cNvSpPr>
          <p:nvPr/>
        </p:nvSpPr>
        <p:spPr bwMode="auto">
          <a:xfrm rot="5400000" flipH="1" flipV="1">
            <a:off x="6605709" y="2589823"/>
            <a:ext cx="458319" cy="1656230"/>
          </a:xfrm>
          <a:custGeom>
            <a:avLst/>
            <a:gdLst>
              <a:gd name="connsiteX0" fmla="*/ 0 w 681038"/>
              <a:gd name="connsiteY0" fmla="*/ 0 h 2268538"/>
              <a:gd name="connsiteX1" fmla="*/ 681038 w 681038"/>
              <a:gd name="connsiteY1" fmla="*/ 0 h 2268538"/>
              <a:gd name="connsiteX2" fmla="*/ 681038 w 681038"/>
              <a:gd name="connsiteY2" fmla="*/ 2268538 h 2268538"/>
              <a:gd name="connsiteX0-1" fmla="*/ 0 w 626447"/>
              <a:gd name="connsiteY0-2" fmla="*/ 0 h 2732562"/>
              <a:gd name="connsiteX1-3" fmla="*/ 626447 w 626447"/>
              <a:gd name="connsiteY1-4" fmla="*/ 464024 h 2732562"/>
              <a:gd name="connsiteX2-5" fmla="*/ 626447 w 626447"/>
              <a:gd name="connsiteY2-6" fmla="*/ 2732562 h 2732562"/>
              <a:gd name="connsiteX0-7" fmla="*/ 0 w 626447"/>
              <a:gd name="connsiteY0-8" fmla="*/ 0 h 2084046"/>
              <a:gd name="connsiteX1-9" fmla="*/ 626447 w 626447"/>
              <a:gd name="connsiteY1-10" fmla="*/ 464024 h 2084046"/>
              <a:gd name="connsiteX2-11" fmla="*/ 626446 w 626447"/>
              <a:gd name="connsiteY2-12" fmla="*/ 2084046 h 20840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26447" h="2084046" fill="none">
                <a:moveTo>
                  <a:pt x="0" y="0"/>
                </a:moveTo>
                <a:lnTo>
                  <a:pt x="626447" y="464024"/>
                </a:lnTo>
                <a:cubicBezTo>
                  <a:pt x="626447" y="1220203"/>
                  <a:pt x="626446" y="1327867"/>
                  <a:pt x="626446" y="2084046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7876723" y="2797759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7876723" y="3147957"/>
            <a:ext cx="2983316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在此录入上述图表的描述说明，在此录入上述图表的综合描述说明。</a:t>
            </a:r>
          </a:p>
        </p:txBody>
      </p:sp>
      <p:cxnSp>
        <p:nvCxnSpPr>
          <p:cNvPr id="41" name="直接连接符 40"/>
          <p:cNvCxnSpPr>
            <a:stCxn id="33" idx="6"/>
          </p:cNvCxnSpPr>
          <p:nvPr/>
        </p:nvCxnSpPr>
        <p:spPr>
          <a:xfrm flipV="1">
            <a:off x="6574698" y="4693864"/>
            <a:ext cx="1088286" cy="7822"/>
          </a:xfrm>
          <a:prstGeom prst="line">
            <a:avLst/>
          </a:pr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直接连接符 41"/>
          <p:cNvCxnSpPr/>
          <p:nvPr/>
        </p:nvCxnSpPr>
        <p:spPr>
          <a:xfrm flipV="1">
            <a:off x="7131677" y="5652410"/>
            <a:ext cx="531307" cy="1"/>
          </a:xfrm>
          <a:prstGeom prst="line">
            <a:avLst/>
          </a:pr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矩形 42"/>
          <p:cNvSpPr/>
          <p:nvPr/>
        </p:nvSpPr>
        <p:spPr>
          <a:xfrm>
            <a:off x="7876723" y="4137842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7876723" y="4488040"/>
            <a:ext cx="2983316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45" name="矩形 44"/>
          <p:cNvSpPr/>
          <p:nvPr/>
        </p:nvSpPr>
        <p:spPr>
          <a:xfrm>
            <a:off x="7876723" y="5477975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7"/>
          <p:cNvSpPr>
            <a:spLocks noChangeArrowheads="1"/>
          </p:cNvSpPr>
          <p:nvPr/>
        </p:nvSpPr>
        <p:spPr bwMode="auto">
          <a:xfrm>
            <a:off x="7876723" y="5828173"/>
            <a:ext cx="2983316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在此录入上述图表的描述说明，在此录入上述图表的综合描述说明。</a:t>
            </a:r>
          </a:p>
        </p:txBody>
      </p:sp>
      <p:sp>
        <p:nvSpPr>
          <p:cNvPr id="47" name="文本框 32"/>
          <p:cNvSpPr txBox="1"/>
          <p:nvPr/>
        </p:nvSpPr>
        <p:spPr>
          <a:xfrm>
            <a:off x="4001242" y="1770641"/>
            <a:ext cx="800201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buFont typeface="Arial" panose="020B0604020202020204" pitchFamily="34" charset="0"/>
              <a:buNone/>
              <a:defRPr sz="2935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dirty="0">
                <a:solidFill>
                  <a:srgbClr val="C00000"/>
                </a:solidFill>
              </a:rPr>
              <a:t>措施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5674651" y="83975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保障措施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 believe in myself</a:t>
            </a:r>
            <a:endParaRPr lang="zh-CN" altLang="en-US" dirty="0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75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25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4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7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25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3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75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25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75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2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 animBg="1"/>
      <p:bldP spid="39" grpId="0"/>
      <p:bldP spid="40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"/>
          <p:cNvSpPr/>
          <p:nvPr/>
        </p:nvSpPr>
        <p:spPr>
          <a:xfrm>
            <a:off x="0" y="1956296"/>
            <a:ext cx="10967459" cy="2332788"/>
          </a:xfrm>
          <a:prstGeom prst="rect">
            <a:avLst/>
          </a:prstGeom>
          <a:solidFill>
            <a:schemeClr val="tx1">
              <a:lumMod val="95000"/>
              <a:lumOff val="5000"/>
              <a:alpha val="5098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Rectangle 2"/>
          <p:cNvSpPr/>
          <p:nvPr/>
        </p:nvSpPr>
        <p:spPr>
          <a:xfrm>
            <a:off x="6097587" y="1956296"/>
            <a:ext cx="4883150" cy="2332788"/>
          </a:xfrm>
          <a:prstGeom prst="rect">
            <a:avLst/>
          </a:prstGeom>
          <a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850530" y="2204864"/>
            <a:ext cx="103103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结束语</a:t>
            </a:r>
            <a:endParaRPr lang="en-US" altLang="zh-CN" sz="2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1489075" y="2657422"/>
            <a:ext cx="4359786" cy="136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</a:t>
            </a:r>
          </a:p>
        </p:txBody>
      </p:sp>
      <p:sp>
        <p:nvSpPr>
          <p:cNvPr id="27" name="Freeform 12"/>
          <p:cNvSpPr/>
          <p:nvPr/>
        </p:nvSpPr>
        <p:spPr bwMode="auto">
          <a:xfrm>
            <a:off x="1608509" y="4718645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Freeform 12"/>
          <p:cNvSpPr/>
          <p:nvPr/>
        </p:nvSpPr>
        <p:spPr bwMode="auto">
          <a:xfrm flipH="1" flipV="1">
            <a:off x="10202043" y="5635079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68549" y="5032846"/>
            <a:ext cx="854523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674651" y="83975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结束语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 believe in myself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836E-6 -3.7037E-7 L 0.36686 0.15278 " pathEditMode="relative" rAng="0" ptsTypes="AA">
                                      <p:cBhvr>
                                        <p:cTn id="23" dur="500" spd="-99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3" y="763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5742E-7 -3.33333E-6 L -0.39495 -0.11018 " pathEditMode="relative" rAng="0" ptsTypes="AA">
                                      <p:cBhvr>
                                        <p:cTn id="27" dur="500" spd="-999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8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bldLvl="0" animBg="1"/>
      <p:bldP spid="25" grpId="0"/>
      <p:bldP spid="26" grpId="0"/>
      <p:bldP spid="27" grpId="0" animBg="1"/>
      <p:bldP spid="27" grpId="1" animBg="1"/>
      <p:bldP spid="28" grpId="0" animBg="1"/>
      <p:bldP spid="28" grpId="1" animBg="1"/>
      <p:bldP spid="29" grpId="0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PA_文本框 667"/>
          <p:cNvSpPr txBox="1"/>
          <p:nvPr>
            <p:custDataLst>
              <p:tags r:id="rId1"/>
            </p:custDataLst>
          </p:nvPr>
        </p:nvSpPr>
        <p:spPr>
          <a:xfrm>
            <a:off x="15674651" y="83975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9395" y="2924944"/>
            <a:ext cx="5124713" cy="850667"/>
          </a:xfrm>
        </p:spPr>
        <p:txBody>
          <a:bodyPr>
            <a:normAutofit/>
          </a:bodyPr>
          <a:lstStyle/>
          <a:p>
            <a:r>
              <a:rPr lang="zh-CN" altLang="en-US" sz="5400" spc="300" dirty="0"/>
              <a:t>谢谢指导！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" grpId="0"/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 4"/>
          <p:cNvSpPr txBox="1"/>
          <p:nvPr/>
        </p:nvSpPr>
        <p:spPr>
          <a:xfrm>
            <a:off x="2641203" y="3171540"/>
            <a:ext cx="2880320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基本资料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073251" y="4119088"/>
            <a:ext cx="1436675" cy="215444"/>
            <a:chOff x="4369395" y="3284984"/>
            <a:chExt cx="1436675" cy="215444"/>
          </a:xfrm>
        </p:grpSpPr>
        <p:sp>
          <p:nvSpPr>
            <p:cNvPr id="23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竞聘宣言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6" name="等腰三角形 2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4513411" y="4119088"/>
            <a:ext cx="1436675" cy="215444"/>
            <a:chOff x="4369395" y="3284984"/>
            <a:chExt cx="1436675" cy="215444"/>
          </a:xfrm>
        </p:grpSpPr>
        <p:sp>
          <p:nvSpPr>
            <p:cNvPr id="28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基本资料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1" name="等腰三角形 3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3073251" y="4479708"/>
            <a:ext cx="1436675" cy="215444"/>
            <a:chOff x="4369395" y="3284984"/>
            <a:chExt cx="1436675" cy="215444"/>
          </a:xfrm>
        </p:grpSpPr>
        <p:sp>
          <p:nvSpPr>
            <p:cNvPr id="33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个人履历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4513411" y="4479708"/>
            <a:ext cx="1436675" cy="215444"/>
            <a:chOff x="4369395" y="3284984"/>
            <a:chExt cx="1436675" cy="215444"/>
          </a:xfrm>
        </p:grpSpPr>
        <p:sp>
          <p:nvSpPr>
            <p:cNvPr id="38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荣誉奖项</a:t>
              </a: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等腰三角形 4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5950086" y="4103612"/>
            <a:ext cx="1436675" cy="215444"/>
            <a:chOff x="4369395" y="3284984"/>
            <a:chExt cx="1436675" cy="215444"/>
          </a:xfrm>
        </p:grpSpPr>
        <p:sp>
          <p:nvSpPr>
            <p:cNvPr id="43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语言能力</a:t>
              </a: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6" name="等腰三角形 4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5950086" y="4445259"/>
            <a:ext cx="1436675" cy="215444"/>
            <a:chOff x="4369395" y="3284984"/>
            <a:chExt cx="1436675" cy="215444"/>
          </a:xfrm>
        </p:grpSpPr>
        <p:sp>
          <p:nvSpPr>
            <p:cNvPr id="48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应聘岗位</a:t>
              </a: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1" name="等腰三角形 5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cxnSp>
        <p:nvCxnSpPr>
          <p:cNvPr id="52" name="直接连接符 51"/>
          <p:cNvCxnSpPr/>
          <p:nvPr/>
        </p:nvCxnSpPr>
        <p:spPr>
          <a:xfrm>
            <a:off x="3121766" y="3830476"/>
            <a:ext cx="3839917" cy="0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占位符 7"/>
          <p:cNvSpPr>
            <a:spLocks noGrp="1"/>
          </p:cNvSpPr>
          <p:nvPr>
            <p:ph type="body" sz="quarter" idx="14"/>
          </p:nvPr>
        </p:nvSpPr>
        <p:spPr>
          <a:xfrm flipH="1">
            <a:off x="3073251" y="2082856"/>
            <a:ext cx="2080667" cy="914096"/>
          </a:xfrm>
        </p:spPr>
        <p:txBody>
          <a:bodyPr/>
          <a:lstStyle/>
          <a:p>
            <a:r>
              <a:rPr lang="en-US" altLang="zh-CN" sz="6600" dirty="0"/>
              <a:t>01</a:t>
            </a:r>
            <a:endParaRPr lang="zh-CN" altLang="en-US" sz="6600" dirty="0"/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4"/>
          <p:cNvSpPr txBox="1">
            <a:spLocks noChangeArrowheads="1"/>
          </p:cNvSpPr>
          <p:nvPr/>
        </p:nvSpPr>
        <p:spPr bwMode="auto">
          <a:xfrm>
            <a:off x="5233491" y="2136150"/>
            <a:ext cx="1656184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竞聘宣言</a:t>
            </a:r>
            <a:endParaRPr lang="zh-CN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4902486" y="2622266"/>
            <a:ext cx="2376264" cy="0"/>
          </a:xfrm>
          <a:prstGeom prst="line">
            <a:avLst/>
          </a:prstGeom>
          <a:ln w="19050"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4787505" y="2622266"/>
            <a:ext cx="23272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b="1" dirty="0">
                <a:solidFill>
                  <a:srgbClr val="202A36"/>
                </a:solidFill>
              </a:rPr>
              <a:t>大熊猫 </a:t>
            </a:r>
            <a:r>
              <a:rPr lang="en-US" altLang="zh-CN" b="1" dirty="0">
                <a:solidFill>
                  <a:srgbClr val="202A36"/>
                </a:solidFill>
              </a:rPr>
              <a:t>DAXIONGMAO</a:t>
            </a:r>
          </a:p>
        </p:txBody>
      </p:sp>
      <p:sp>
        <p:nvSpPr>
          <p:cNvPr id="29" name="矩形 28"/>
          <p:cNvSpPr/>
          <p:nvPr/>
        </p:nvSpPr>
        <p:spPr>
          <a:xfrm>
            <a:off x="2569195" y="3212976"/>
            <a:ext cx="671212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我想我应该一个成为一个实干家，不需要那些美丽的辞藻来修饰。工作锻炼了我，生活造就了我。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戴尔卡耐基说过：不要怕推销自己，只要你自信，认为自己能行有才华，你就应该认为自己能够胜任这份工作以及职位，并承担相应的义务和压力。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674651" y="83975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前  言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 believe in myself</a:t>
            </a:r>
            <a:endParaRPr lang="zh-CN" altLang="en-US" dirty="0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699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Users\13184\Desktop\简历头像\成人简历\pexels-photo-936593.jpegpexels-photo-9365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6705" y="1988185"/>
            <a:ext cx="1910080" cy="2865755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9000"/>
                      </a14:imgEffect>
                      <a14:imgEffect>
                        <a14:sharpenSoften amount="-42000"/>
                      </a14:imgEffect>
                    </a14:imgLayer>
                  </a14:imgProps>
                </a:ext>
              </a:extLst>
            </a:blip>
            <a:stretch>
              <a:fillRect l="-195029" t="-73544" r="-43557" b="-69092"/>
            </a:stretch>
          </a:blipFill>
          <a:effectLst>
            <a:outerShdw blurRad="177800" dist="101600" dir="8100000" algn="tr" rotWithShape="0">
              <a:prstClr val="black">
                <a:alpha val="37000"/>
              </a:prstClr>
            </a:outerShdw>
          </a:effectLst>
        </p:spPr>
      </p:pic>
      <p:cxnSp>
        <p:nvCxnSpPr>
          <p:cNvPr id="26" name="直接连接符 25"/>
          <p:cNvCxnSpPr/>
          <p:nvPr/>
        </p:nvCxnSpPr>
        <p:spPr>
          <a:xfrm flipH="1">
            <a:off x="6001572" y="2356961"/>
            <a:ext cx="3912439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6001572" y="2805931"/>
            <a:ext cx="3912439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6001573" y="3254901"/>
            <a:ext cx="391243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6001572" y="3703871"/>
            <a:ext cx="3912439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6001572" y="4224850"/>
            <a:ext cx="3912439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001572" y="4690338"/>
            <a:ext cx="3912439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6001572" y="5122790"/>
            <a:ext cx="3912439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6001573" y="5626442"/>
            <a:ext cx="391243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994543" y="1990620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873635" y="1988287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性别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96754" y="2457214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年龄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9544" y="2450012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民族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81169" y="1990620"/>
            <a:ext cx="5105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450736" y="1988287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男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83380" y="2457214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56645" y="2456362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汉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02532" y="3353076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籍贯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69265" y="3320317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学历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869265" y="2901772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身高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993227" y="2904179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体重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11603" y="2904179"/>
            <a:ext cx="783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75kg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449541" y="2908122"/>
            <a:ext cx="1005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177cm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592333" y="335307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上海市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517015" y="329303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硕士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54986" y="3794357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政治面貌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993345" y="4256692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联系方式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993345" y="3797007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婚姻状况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118750" y="380254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未婚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990958" y="379264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党员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16754" y="4254086"/>
            <a:ext cx="182435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12345678910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93345" y="4699158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电子邮箱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095738" y="4696552"/>
            <a:ext cx="240728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pandaword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@.com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993345" y="5226332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现在住址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108435" y="5223726"/>
            <a:ext cx="225933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上海市熊猫路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88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5674651" y="83975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基本信息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 believe in myself</a:t>
            </a:r>
            <a:endParaRPr lang="zh-CN" altLang="en-US" dirty="0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1342171" y="3755454"/>
            <a:ext cx="9579952" cy="0"/>
          </a:xfrm>
          <a:prstGeom prst="straightConnector1">
            <a:avLst/>
          </a:prstGeom>
          <a:ln w="152400">
            <a:solidFill>
              <a:srgbClr val="A6A6A6">
                <a:alpha val="52941"/>
              </a:srgb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4"/>
          <p:cNvSpPr/>
          <p:nvPr/>
        </p:nvSpPr>
        <p:spPr>
          <a:xfrm>
            <a:off x="2602018" y="3440839"/>
            <a:ext cx="626458" cy="62923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Rectangle 4"/>
          <p:cNvSpPr txBox="1">
            <a:spLocks noChangeArrowheads="1"/>
          </p:cNvSpPr>
          <p:nvPr/>
        </p:nvSpPr>
        <p:spPr bwMode="auto">
          <a:xfrm>
            <a:off x="2602018" y="3590956"/>
            <a:ext cx="639384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01</a:t>
            </a:r>
            <a:endParaRPr lang="zh-CN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909443" y="4221088"/>
            <a:ext cx="1980029" cy="897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1994-1998</a:t>
            </a:r>
            <a:endParaRPr lang="zh-CN" altLang="en-US" sz="16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rgbClr val="414455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就读于北京大学工商管</a:t>
            </a:r>
            <a:endParaRPr lang="en-US" altLang="zh-CN" sz="1400" kern="100" dirty="0">
              <a:solidFill>
                <a:srgbClr val="414455"/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rgbClr val="414455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理专业，学士学位。</a:t>
            </a:r>
          </a:p>
        </p:txBody>
      </p:sp>
      <p:sp>
        <p:nvSpPr>
          <p:cNvPr id="29" name="Oval 4"/>
          <p:cNvSpPr/>
          <p:nvPr/>
        </p:nvSpPr>
        <p:spPr>
          <a:xfrm>
            <a:off x="4177504" y="3429000"/>
            <a:ext cx="626458" cy="62923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Rectangle 4"/>
          <p:cNvSpPr txBox="1">
            <a:spLocks noChangeArrowheads="1"/>
          </p:cNvSpPr>
          <p:nvPr/>
        </p:nvSpPr>
        <p:spPr bwMode="auto">
          <a:xfrm>
            <a:off x="4177504" y="3579117"/>
            <a:ext cx="639384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02</a:t>
            </a:r>
            <a:endParaRPr lang="zh-CN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457424" y="2459310"/>
            <a:ext cx="1980029" cy="897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1998-2001</a:t>
            </a:r>
            <a:endParaRPr lang="zh-CN" altLang="en-US" sz="16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rgbClr val="414455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就读于芝加哥大学工商</a:t>
            </a:r>
            <a:endParaRPr lang="en-US" altLang="zh-CN" sz="1400" kern="100" dirty="0">
              <a:solidFill>
                <a:srgbClr val="414455"/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rgbClr val="414455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管理专业</a:t>
            </a:r>
            <a:r>
              <a:rPr lang="en-US" altLang="zh-CN" sz="1400" kern="1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MBA</a:t>
            </a:r>
            <a:r>
              <a:rPr lang="zh-CN" altLang="en-US" sz="1400" kern="1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32" name="Oval 4"/>
          <p:cNvSpPr/>
          <p:nvPr/>
        </p:nvSpPr>
        <p:spPr>
          <a:xfrm>
            <a:off x="5770368" y="3447842"/>
            <a:ext cx="626458" cy="62923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Rectangle 4"/>
          <p:cNvSpPr txBox="1">
            <a:spLocks noChangeArrowheads="1"/>
          </p:cNvSpPr>
          <p:nvPr/>
        </p:nvSpPr>
        <p:spPr bwMode="auto">
          <a:xfrm>
            <a:off x="5770368" y="3597959"/>
            <a:ext cx="639384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03</a:t>
            </a:r>
            <a:endParaRPr lang="zh-CN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113608" y="4259510"/>
            <a:ext cx="1919115" cy="897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2001-2006</a:t>
            </a:r>
            <a:endParaRPr lang="zh-CN" altLang="en-US" sz="16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1400" kern="1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XX</a:t>
            </a:r>
            <a:r>
              <a:rPr lang="zh-CN" altLang="en-US" sz="1400" kern="1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市</a:t>
            </a:r>
            <a:r>
              <a:rPr lang="en-US" altLang="zh-CN" sz="1400" kern="1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XXX</a:t>
            </a:r>
            <a:r>
              <a:rPr lang="zh-CN" altLang="en-US" sz="1400" kern="100" dirty="0">
                <a:solidFill>
                  <a:srgbClr val="414455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公司销售部</a:t>
            </a:r>
            <a:endParaRPr lang="en-US" altLang="zh-CN" sz="1400" kern="100" dirty="0">
              <a:solidFill>
                <a:srgbClr val="414455"/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rgbClr val="414455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经理一职。</a:t>
            </a:r>
            <a:endParaRPr lang="zh-CN" altLang="en-US" sz="1400" kern="10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Oval 4"/>
          <p:cNvSpPr/>
          <p:nvPr/>
        </p:nvSpPr>
        <p:spPr>
          <a:xfrm>
            <a:off x="7282536" y="3447842"/>
            <a:ext cx="626458" cy="62923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Rectangle 4"/>
          <p:cNvSpPr txBox="1">
            <a:spLocks noChangeArrowheads="1"/>
          </p:cNvSpPr>
          <p:nvPr/>
        </p:nvSpPr>
        <p:spPr bwMode="auto">
          <a:xfrm>
            <a:off x="7282536" y="3597959"/>
            <a:ext cx="639384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04</a:t>
            </a:r>
            <a:endParaRPr lang="zh-CN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769792" y="2459310"/>
            <a:ext cx="1560043" cy="897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2006-2009</a:t>
            </a:r>
            <a:endParaRPr lang="zh-CN" altLang="en-US" sz="16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1400" kern="1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XX</a:t>
            </a:r>
            <a:r>
              <a:rPr lang="zh-CN" altLang="en-US" sz="1400" kern="1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市</a:t>
            </a:r>
            <a:r>
              <a:rPr lang="en-US" altLang="zh-CN" sz="1400" kern="1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XXX</a:t>
            </a:r>
            <a:r>
              <a:rPr lang="zh-CN" altLang="en-US" sz="1400" kern="100" dirty="0">
                <a:solidFill>
                  <a:srgbClr val="414455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工业局</a:t>
            </a:r>
            <a:endParaRPr lang="en-US" altLang="zh-CN" sz="1400" kern="100" dirty="0">
              <a:solidFill>
                <a:srgbClr val="414455"/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rgbClr val="414455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副局长一职。</a:t>
            </a:r>
            <a:endParaRPr lang="zh-CN" altLang="en-US" sz="1400" kern="10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8" name="Oval 4"/>
          <p:cNvSpPr/>
          <p:nvPr/>
        </p:nvSpPr>
        <p:spPr>
          <a:xfrm>
            <a:off x="8866712" y="3447842"/>
            <a:ext cx="626458" cy="62923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Rectangle 4"/>
          <p:cNvSpPr txBox="1">
            <a:spLocks noChangeArrowheads="1"/>
          </p:cNvSpPr>
          <p:nvPr/>
        </p:nvSpPr>
        <p:spPr bwMode="auto">
          <a:xfrm>
            <a:off x="8866712" y="3597959"/>
            <a:ext cx="639384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05</a:t>
            </a:r>
            <a:endParaRPr lang="zh-CN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425976" y="4259510"/>
            <a:ext cx="1560043" cy="897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2009-2018</a:t>
            </a:r>
            <a:endParaRPr lang="zh-CN" altLang="en-US" sz="16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1400" kern="1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XX</a:t>
            </a:r>
            <a:r>
              <a:rPr lang="zh-CN" altLang="en-US" sz="1400" kern="1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市</a:t>
            </a:r>
            <a:r>
              <a:rPr lang="en-US" altLang="zh-CN" sz="1400" kern="1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XXX</a:t>
            </a:r>
            <a:r>
              <a:rPr lang="zh-CN" altLang="en-US" sz="1400" kern="100" dirty="0">
                <a:solidFill>
                  <a:srgbClr val="414455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工业局</a:t>
            </a:r>
            <a:endParaRPr lang="en-US" altLang="zh-CN" sz="1400" kern="100" dirty="0">
              <a:solidFill>
                <a:srgbClr val="414455"/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rgbClr val="414455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副书记一职。</a:t>
            </a:r>
            <a:endParaRPr lang="zh-CN" altLang="en-US" sz="1400" kern="10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674651" y="83975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个人履历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 believe in myself</a:t>
            </a:r>
            <a:endParaRPr lang="zh-CN" altLang="en-US" dirty="0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 animBg="1"/>
      <p:bldP spid="30" grpId="0"/>
      <p:bldP spid="31" grpId="0"/>
      <p:bldP spid="32" grpId="0" animBg="1"/>
      <p:bldP spid="33" grpId="0"/>
      <p:bldP spid="34" grpId="0"/>
      <p:bldP spid="35" grpId="0" animBg="1"/>
      <p:bldP spid="36" grpId="0"/>
      <p:bldP spid="37" grpId="0"/>
      <p:bldP spid="38" grpId="0" animBg="1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5"/>
          <p:cNvSpPr/>
          <p:nvPr/>
        </p:nvSpPr>
        <p:spPr>
          <a:xfrm rot="2919292">
            <a:off x="6196380" y="3391583"/>
            <a:ext cx="796886" cy="732083"/>
          </a:xfrm>
          <a:custGeom>
            <a:avLst/>
            <a:gdLst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-1" fmla="*/ 0 w 1080120"/>
              <a:gd name="connsiteY0-2" fmla="*/ 0 h 1407198"/>
              <a:gd name="connsiteX1-3" fmla="*/ 1080120 w 1080120"/>
              <a:gd name="connsiteY1-4" fmla="*/ 0 h 1407198"/>
              <a:gd name="connsiteX2-5" fmla="*/ 1080120 w 1080120"/>
              <a:gd name="connsiteY2-6" fmla="*/ 1407198 h 1407198"/>
              <a:gd name="connsiteX3-7" fmla="*/ 0 w 1080120"/>
              <a:gd name="connsiteY3-8" fmla="*/ 1407198 h 1407198"/>
              <a:gd name="connsiteX4-9" fmla="*/ 0 w 1080120"/>
              <a:gd name="connsiteY4-10" fmla="*/ 0 h 1407198"/>
              <a:gd name="connsiteX0-11" fmla="*/ 0 w 1080120"/>
              <a:gd name="connsiteY0-12" fmla="*/ 0 h 1407198"/>
              <a:gd name="connsiteX1-13" fmla="*/ 1080120 w 1080120"/>
              <a:gd name="connsiteY1-14" fmla="*/ 0 h 1407198"/>
              <a:gd name="connsiteX2-15" fmla="*/ 1080120 w 1080120"/>
              <a:gd name="connsiteY2-16" fmla="*/ 1407198 h 1407198"/>
              <a:gd name="connsiteX3-17" fmla="*/ 0 w 1080120"/>
              <a:gd name="connsiteY3-18" fmla="*/ 1407198 h 1407198"/>
              <a:gd name="connsiteX4-19" fmla="*/ 0 w 1080120"/>
              <a:gd name="connsiteY4-20" fmla="*/ 0 h 1407198"/>
              <a:gd name="connsiteX0-21" fmla="*/ 0 w 1080120"/>
              <a:gd name="connsiteY0-22" fmla="*/ 0 h 1407198"/>
              <a:gd name="connsiteX1-23" fmla="*/ 1080120 w 1080120"/>
              <a:gd name="connsiteY1-24" fmla="*/ 0 h 1407198"/>
              <a:gd name="connsiteX2-25" fmla="*/ 1080120 w 1080120"/>
              <a:gd name="connsiteY2-26" fmla="*/ 1407198 h 1407198"/>
              <a:gd name="connsiteX3-27" fmla="*/ 0 w 1080120"/>
              <a:gd name="connsiteY3-28" fmla="*/ 1407198 h 1407198"/>
              <a:gd name="connsiteX4-29" fmla="*/ 0 w 1080120"/>
              <a:gd name="connsiteY4-30" fmla="*/ 0 h 1407198"/>
              <a:gd name="connsiteX0-31" fmla="*/ 0 w 1080120"/>
              <a:gd name="connsiteY0-32" fmla="*/ 0 h 1407198"/>
              <a:gd name="connsiteX1-33" fmla="*/ 1080120 w 1080120"/>
              <a:gd name="connsiteY1-34" fmla="*/ 0 h 1407198"/>
              <a:gd name="connsiteX2-35" fmla="*/ 1080120 w 1080120"/>
              <a:gd name="connsiteY2-36" fmla="*/ 1407198 h 1407198"/>
              <a:gd name="connsiteX3-37" fmla="*/ 0 w 1080120"/>
              <a:gd name="connsiteY3-38" fmla="*/ 1407198 h 1407198"/>
              <a:gd name="connsiteX4-39" fmla="*/ 0 w 1080120"/>
              <a:gd name="connsiteY4-40" fmla="*/ 0 h 1407198"/>
              <a:gd name="connsiteX0-41" fmla="*/ 0 w 1080120"/>
              <a:gd name="connsiteY0-42" fmla="*/ 0 h 1407198"/>
              <a:gd name="connsiteX1-43" fmla="*/ 1080120 w 1080120"/>
              <a:gd name="connsiteY1-44" fmla="*/ 0 h 1407198"/>
              <a:gd name="connsiteX2-45" fmla="*/ 1080120 w 1080120"/>
              <a:gd name="connsiteY2-46" fmla="*/ 1407198 h 1407198"/>
              <a:gd name="connsiteX3-47" fmla="*/ 0 w 1080120"/>
              <a:gd name="connsiteY3-48" fmla="*/ 1407198 h 1407198"/>
              <a:gd name="connsiteX4-49" fmla="*/ 0 w 1080120"/>
              <a:gd name="connsiteY4-50" fmla="*/ 0 h 1407198"/>
              <a:gd name="connsiteX0-51" fmla="*/ 0 w 1080120"/>
              <a:gd name="connsiteY0-52" fmla="*/ 0 h 1407198"/>
              <a:gd name="connsiteX1-53" fmla="*/ 1080120 w 1080120"/>
              <a:gd name="connsiteY1-54" fmla="*/ 0 h 1407198"/>
              <a:gd name="connsiteX2-55" fmla="*/ 1080120 w 1080120"/>
              <a:gd name="connsiteY2-56" fmla="*/ 1407198 h 1407198"/>
              <a:gd name="connsiteX3-57" fmla="*/ 0 w 1080120"/>
              <a:gd name="connsiteY3-58" fmla="*/ 1407198 h 1407198"/>
              <a:gd name="connsiteX4-59" fmla="*/ 0 w 1080120"/>
              <a:gd name="connsiteY4-60" fmla="*/ 0 h 1407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0120" h="1407198">
                <a:moveTo>
                  <a:pt x="0" y="0"/>
                </a:moveTo>
                <a:lnTo>
                  <a:pt x="1080120" y="0"/>
                </a:lnTo>
                <a:cubicBezTo>
                  <a:pt x="831575" y="585667"/>
                  <a:pt x="892944" y="1005638"/>
                  <a:pt x="1080120" y="1407198"/>
                </a:cubicBezTo>
                <a:lnTo>
                  <a:pt x="0" y="1407198"/>
                </a:lnTo>
                <a:cubicBezTo>
                  <a:pt x="171833" y="1017912"/>
                  <a:pt x="260819" y="542709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5"/>
          <p:cNvSpPr/>
          <p:nvPr/>
        </p:nvSpPr>
        <p:spPr>
          <a:xfrm rot="18719445">
            <a:off x="5063059" y="3325428"/>
            <a:ext cx="796886" cy="732083"/>
          </a:xfrm>
          <a:custGeom>
            <a:avLst/>
            <a:gdLst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-1" fmla="*/ 0 w 1080120"/>
              <a:gd name="connsiteY0-2" fmla="*/ 0 h 1407198"/>
              <a:gd name="connsiteX1-3" fmla="*/ 1080120 w 1080120"/>
              <a:gd name="connsiteY1-4" fmla="*/ 0 h 1407198"/>
              <a:gd name="connsiteX2-5" fmla="*/ 1080120 w 1080120"/>
              <a:gd name="connsiteY2-6" fmla="*/ 1407198 h 1407198"/>
              <a:gd name="connsiteX3-7" fmla="*/ 0 w 1080120"/>
              <a:gd name="connsiteY3-8" fmla="*/ 1407198 h 1407198"/>
              <a:gd name="connsiteX4-9" fmla="*/ 0 w 1080120"/>
              <a:gd name="connsiteY4-10" fmla="*/ 0 h 1407198"/>
              <a:gd name="connsiteX0-11" fmla="*/ 0 w 1080120"/>
              <a:gd name="connsiteY0-12" fmla="*/ 0 h 1407198"/>
              <a:gd name="connsiteX1-13" fmla="*/ 1080120 w 1080120"/>
              <a:gd name="connsiteY1-14" fmla="*/ 0 h 1407198"/>
              <a:gd name="connsiteX2-15" fmla="*/ 1080120 w 1080120"/>
              <a:gd name="connsiteY2-16" fmla="*/ 1407198 h 1407198"/>
              <a:gd name="connsiteX3-17" fmla="*/ 0 w 1080120"/>
              <a:gd name="connsiteY3-18" fmla="*/ 1407198 h 1407198"/>
              <a:gd name="connsiteX4-19" fmla="*/ 0 w 1080120"/>
              <a:gd name="connsiteY4-20" fmla="*/ 0 h 1407198"/>
              <a:gd name="connsiteX0-21" fmla="*/ 0 w 1080120"/>
              <a:gd name="connsiteY0-22" fmla="*/ 0 h 1407198"/>
              <a:gd name="connsiteX1-23" fmla="*/ 1080120 w 1080120"/>
              <a:gd name="connsiteY1-24" fmla="*/ 0 h 1407198"/>
              <a:gd name="connsiteX2-25" fmla="*/ 1080120 w 1080120"/>
              <a:gd name="connsiteY2-26" fmla="*/ 1407198 h 1407198"/>
              <a:gd name="connsiteX3-27" fmla="*/ 0 w 1080120"/>
              <a:gd name="connsiteY3-28" fmla="*/ 1407198 h 1407198"/>
              <a:gd name="connsiteX4-29" fmla="*/ 0 w 1080120"/>
              <a:gd name="connsiteY4-30" fmla="*/ 0 h 1407198"/>
              <a:gd name="connsiteX0-31" fmla="*/ 0 w 1080120"/>
              <a:gd name="connsiteY0-32" fmla="*/ 0 h 1407198"/>
              <a:gd name="connsiteX1-33" fmla="*/ 1080120 w 1080120"/>
              <a:gd name="connsiteY1-34" fmla="*/ 0 h 1407198"/>
              <a:gd name="connsiteX2-35" fmla="*/ 1080120 w 1080120"/>
              <a:gd name="connsiteY2-36" fmla="*/ 1407198 h 1407198"/>
              <a:gd name="connsiteX3-37" fmla="*/ 0 w 1080120"/>
              <a:gd name="connsiteY3-38" fmla="*/ 1407198 h 1407198"/>
              <a:gd name="connsiteX4-39" fmla="*/ 0 w 1080120"/>
              <a:gd name="connsiteY4-40" fmla="*/ 0 h 1407198"/>
              <a:gd name="connsiteX0-41" fmla="*/ 0 w 1080120"/>
              <a:gd name="connsiteY0-42" fmla="*/ 0 h 1407198"/>
              <a:gd name="connsiteX1-43" fmla="*/ 1080120 w 1080120"/>
              <a:gd name="connsiteY1-44" fmla="*/ 0 h 1407198"/>
              <a:gd name="connsiteX2-45" fmla="*/ 1080120 w 1080120"/>
              <a:gd name="connsiteY2-46" fmla="*/ 1407198 h 1407198"/>
              <a:gd name="connsiteX3-47" fmla="*/ 0 w 1080120"/>
              <a:gd name="connsiteY3-48" fmla="*/ 1407198 h 1407198"/>
              <a:gd name="connsiteX4-49" fmla="*/ 0 w 1080120"/>
              <a:gd name="connsiteY4-50" fmla="*/ 0 h 1407198"/>
              <a:gd name="connsiteX0-51" fmla="*/ 0 w 1080120"/>
              <a:gd name="connsiteY0-52" fmla="*/ 0 h 1407198"/>
              <a:gd name="connsiteX1-53" fmla="*/ 1080120 w 1080120"/>
              <a:gd name="connsiteY1-54" fmla="*/ 0 h 1407198"/>
              <a:gd name="connsiteX2-55" fmla="*/ 1080120 w 1080120"/>
              <a:gd name="connsiteY2-56" fmla="*/ 1407198 h 1407198"/>
              <a:gd name="connsiteX3-57" fmla="*/ 0 w 1080120"/>
              <a:gd name="connsiteY3-58" fmla="*/ 1407198 h 1407198"/>
              <a:gd name="connsiteX4-59" fmla="*/ 0 w 1080120"/>
              <a:gd name="connsiteY4-60" fmla="*/ 0 h 1407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0120" h="1407198">
                <a:moveTo>
                  <a:pt x="0" y="0"/>
                </a:moveTo>
                <a:lnTo>
                  <a:pt x="1080120" y="0"/>
                </a:lnTo>
                <a:cubicBezTo>
                  <a:pt x="831575" y="585667"/>
                  <a:pt x="892944" y="1005638"/>
                  <a:pt x="1080120" y="1407198"/>
                </a:cubicBezTo>
                <a:lnTo>
                  <a:pt x="0" y="1407198"/>
                </a:lnTo>
                <a:cubicBezTo>
                  <a:pt x="171833" y="1017912"/>
                  <a:pt x="260819" y="542709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4516126" y="2784644"/>
            <a:ext cx="1008112" cy="1008112"/>
            <a:chOff x="4416945" y="2276872"/>
            <a:chExt cx="1008112" cy="1008112"/>
          </a:xfrm>
        </p:grpSpPr>
        <p:sp>
          <p:nvSpPr>
            <p:cNvPr id="47" name="椭圆 46"/>
            <p:cNvSpPr/>
            <p:nvPr/>
          </p:nvSpPr>
          <p:spPr>
            <a:xfrm>
              <a:off x="4416945" y="2276872"/>
              <a:ext cx="1008112" cy="1008112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Freeform 92"/>
            <p:cNvSpPr>
              <a:spLocks noEditPoints="1"/>
            </p:cNvSpPr>
            <p:nvPr/>
          </p:nvSpPr>
          <p:spPr bwMode="auto">
            <a:xfrm>
              <a:off x="4780507" y="2642667"/>
              <a:ext cx="280988" cy="287338"/>
            </a:xfrm>
            <a:custGeom>
              <a:avLst/>
              <a:gdLst>
                <a:gd name="T0" fmla="*/ 161 w 195"/>
                <a:gd name="T1" fmla="*/ 101 h 200"/>
                <a:gd name="T2" fmla="*/ 152 w 195"/>
                <a:gd name="T3" fmla="*/ 99 h 200"/>
                <a:gd name="T4" fmla="*/ 159 w 195"/>
                <a:gd name="T5" fmla="*/ 87 h 200"/>
                <a:gd name="T6" fmla="*/ 161 w 195"/>
                <a:gd name="T7" fmla="*/ 87 h 200"/>
                <a:gd name="T8" fmla="*/ 184 w 195"/>
                <a:gd name="T9" fmla="*/ 46 h 200"/>
                <a:gd name="T10" fmla="*/ 164 w 195"/>
                <a:gd name="T11" fmla="*/ 23 h 200"/>
                <a:gd name="T12" fmla="*/ 164 w 195"/>
                <a:gd name="T13" fmla="*/ 9 h 200"/>
                <a:gd name="T14" fmla="*/ 195 w 195"/>
                <a:gd name="T15" fmla="*/ 46 h 200"/>
                <a:gd name="T16" fmla="*/ 161 w 195"/>
                <a:gd name="T17" fmla="*/ 101 h 200"/>
                <a:gd name="T18" fmla="*/ 98 w 195"/>
                <a:gd name="T19" fmla="*/ 130 h 200"/>
                <a:gd name="T20" fmla="*/ 36 w 195"/>
                <a:gd name="T21" fmla="*/ 40 h 200"/>
                <a:gd name="T22" fmla="*/ 36 w 195"/>
                <a:gd name="T23" fmla="*/ 0 h 200"/>
                <a:gd name="T24" fmla="*/ 160 w 195"/>
                <a:gd name="T25" fmla="*/ 0 h 200"/>
                <a:gd name="T26" fmla="*/ 160 w 195"/>
                <a:gd name="T27" fmla="*/ 40 h 200"/>
                <a:gd name="T28" fmla="*/ 98 w 195"/>
                <a:gd name="T29" fmla="*/ 130 h 200"/>
                <a:gd name="T30" fmla="*/ 67 w 195"/>
                <a:gd name="T31" fmla="*/ 12 h 200"/>
                <a:gd name="T32" fmla="*/ 52 w 195"/>
                <a:gd name="T33" fmla="*/ 12 h 200"/>
                <a:gd name="T34" fmla="*/ 99 w 195"/>
                <a:gd name="T35" fmla="*/ 119 h 200"/>
                <a:gd name="T36" fmla="*/ 67 w 195"/>
                <a:gd name="T37" fmla="*/ 12 h 200"/>
                <a:gd name="T38" fmla="*/ 34 w 195"/>
                <a:gd name="T39" fmla="*/ 87 h 200"/>
                <a:gd name="T40" fmla="*/ 36 w 195"/>
                <a:gd name="T41" fmla="*/ 87 h 200"/>
                <a:gd name="T42" fmla="*/ 43 w 195"/>
                <a:gd name="T43" fmla="*/ 99 h 200"/>
                <a:gd name="T44" fmla="*/ 34 w 195"/>
                <a:gd name="T45" fmla="*/ 101 h 200"/>
                <a:gd name="T46" fmla="*/ 0 w 195"/>
                <a:gd name="T47" fmla="*/ 46 h 200"/>
                <a:gd name="T48" fmla="*/ 31 w 195"/>
                <a:gd name="T49" fmla="*/ 9 h 200"/>
                <a:gd name="T50" fmla="*/ 31 w 195"/>
                <a:gd name="T51" fmla="*/ 23 h 200"/>
                <a:gd name="T52" fmla="*/ 11 w 195"/>
                <a:gd name="T53" fmla="*/ 46 h 200"/>
                <a:gd name="T54" fmla="*/ 34 w 195"/>
                <a:gd name="T55" fmla="*/ 87 h 200"/>
                <a:gd name="T56" fmla="*/ 87 w 195"/>
                <a:gd name="T57" fmla="*/ 147 h 200"/>
                <a:gd name="T58" fmla="*/ 97 w 195"/>
                <a:gd name="T59" fmla="*/ 136 h 200"/>
                <a:gd name="T60" fmla="*/ 108 w 195"/>
                <a:gd name="T61" fmla="*/ 147 h 200"/>
                <a:gd name="T62" fmla="*/ 97 w 195"/>
                <a:gd name="T63" fmla="*/ 157 h 200"/>
                <a:gd name="T64" fmla="*/ 87 w 195"/>
                <a:gd name="T65" fmla="*/ 147 h 200"/>
                <a:gd name="T66" fmla="*/ 128 w 195"/>
                <a:gd name="T67" fmla="*/ 170 h 200"/>
                <a:gd name="T68" fmla="*/ 118 w 195"/>
                <a:gd name="T69" fmla="*/ 180 h 200"/>
                <a:gd name="T70" fmla="*/ 78 w 195"/>
                <a:gd name="T71" fmla="*/ 180 h 200"/>
                <a:gd name="T72" fmla="*/ 68 w 195"/>
                <a:gd name="T73" fmla="*/ 170 h 200"/>
                <a:gd name="T74" fmla="*/ 78 w 195"/>
                <a:gd name="T75" fmla="*/ 160 h 200"/>
                <a:gd name="T76" fmla="*/ 118 w 195"/>
                <a:gd name="T77" fmla="*/ 160 h 200"/>
                <a:gd name="T78" fmla="*/ 128 w 195"/>
                <a:gd name="T79" fmla="*/ 170 h 200"/>
                <a:gd name="T80" fmla="*/ 58 w 195"/>
                <a:gd name="T81" fmla="*/ 184 h 200"/>
                <a:gd name="T82" fmla="*/ 134 w 195"/>
                <a:gd name="T83" fmla="*/ 184 h 200"/>
                <a:gd name="T84" fmla="*/ 144 w 195"/>
                <a:gd name="T85" fmla="*/ 200 h 200"/>
                <a:gd name="T86" fmla="*/ 48 w 195"/>
                <a:gd name="T87" fmla="*/ 200 h 200"/>
                <a:gd name="T88" fmla="*/ 58 w 195"/>
                <a:gd name="T89" fmla="*/ 18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" h="200">
                  <a:moveTo>
                    <a:pt x="161" y="101"/>
                  </a:moveTo>
                  <a:cubicBezTo>
                    <a:pt x="158" y="101"/>
                    <a:pt x="155" y="100"/>
                    <a:pt x="152" y="99"/>
                  </a:cubicBezTo>
                  <a:cubicBezTo>
                    <a:pt x="155" y="96"/>
                    <a:pt x="157" y="92"/>
                    <a:pt x="159" y="87"/>
                  </a:cubicBezTo>
                  <a:cubicBezTo>
                    <a:pt x="159" y="87"/>
                    <a:pt x="160" y="87"/>
                    <a:pt x="161" y="87"/>
                  </a:cubicBezTo>
                  <a:cubicBezTo>
                    <a:pt x="176" y="87"/>
                    <a:pt x="184" y="64"/>
                    <a:pt x="184" y="46"/>
                  </a:cubicBezTo>
                  <a:cubicBezTo>
                    <a:pt x="184" y="31"/>
                    <a:pt x="175" y="23"/>
                    <a:pt x="164" y="23"/>
                  </a:cubicBezTo>
                  <a:cubicBezTo>
                    <a:pt x="164" y="18"/>
                    <a:pt x="164" y="13"/>
                    <a:pt x="164" y="9"/>
                  </a:cubicBezTo>
                  <a:cubicBezTo>
                    <a:pt x="181" y="9"/>
                    <a:pt x="195" y="23"/>
                    <a:pt x="195" y="46"/>
                  </a:cubicBezTo>
                  <a:cubicBezTo>
                    <a:pt x="195" y="71"/>
                    <a:pt x="182" y="101"/>
                    <a:pt x="161" y="101"/>
                  </a:cubicBezTo>
                  <a:close/>
                  <a:moveTo>
                    <a:pt x="98" y="130"/>
                  </a:moveTo>
                  <a:cubicBezTo>
                    <a:pt x="65" y="130"/>
                    <a:pt x="36" y="90"/>
                    <a:pt x="36" y="40"/>
                  </a:cubicBezTo>
                  <a:cubicBezTo>
                    <a:pt x="36" y="37"/>
                    <a:pt x="36" y="3"/>
                    <a:pt x="36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3"/>
                    <a:pt x="160" y="37"/>
                    <a:pt x="160" y="40"/>
                  </a:cubicBezTo>
                  <a:cubicBezTo>
                    <a:pt x="160" y="90"/>
                    <a:pt x="131" y="130"/>
                    <a:pt x="98" y="130"/>
                  </a:cubicBezTo>
                  <a:close/>
                  <a:moveTo>
                    <a:pt x="67" y="12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0" y="116"/>
                    <a:pt x="99" y="119"/>
                  </a:cubicBezTo>
                  <a:cubicBezTo>
                    <a:pt x="62" y="92"/>
                    <a:pt x="67" y="12"/>
                    <a:pt x="67" y="12"/>
                  </a:cubicBezTo>
                  <a:close/>
                  <a:moveTo>
                    <a:pt x="34" y="87"/>
                  </a:moveTo>
                  <a:cubicBezTo>
                    <a:pt x="35" y="87"/>
                    <a:pt x="36" y="87"/>
                    <a:pt x="36" y="87"/>
                  </a:cubicBezTo>
                  <a:cubicBezTo>
                    <a:pt x="38" y="92"/>
                    <a:pt x="40" y="96"/>
                    <a:pt x="43" y="99"/>
                  </a:cubicBezTo>
                  <a:cubicBezTo>
                    <a:pt x="40" y="100"/>
                    <a:pt x="37" y="101"/>
                    <a:pt x="34" y="101"/>
                  </a:cubicBezTo>
                  <a:cubicBezTo>
                    <a:pt x="13" y="101"/>
                    <a:pt x="0" y="71"/>
                    <a:pt x="0" y="46"/>
                  </a:cubicBezTo>
                  <a:cubicBezTo>
                    <a:pt x="0" y="23"/>
                    <a:pt x="14" y="9"/>
                    <a:pt x="31" y="9"/>
                  </a:cubicBezTo>
                  <a:cubicBezTo>
                    <a:pt x="31" y="13"/>
                    <a:pt x="31" y="18"/>
                    <a:pt x="31" y="23"/>
                  </a:cubicBezTo>
                  <a:cubicBezTo>
                    <a:pt x="20" y="23"/>
                    <a:pt x="11" y="31"/>
                    <a:pt x="11" y="46"/>
                  </a:cubicBezTo>
                  <a:cubicBezTo>
                    <a:pt x="11" y="64"/>
                    <a:pt x="19" y="87"/>
                    <a:pt x="34" y="87"/>
                  </a:cubicBezTo>
                  <a:close/>
                  <a:moveTo>
                    <a:pt x="87" y="147"/>
                  </a:moveTo>
                  <a:cubicBezTo>
                    <a:pt x="87" y="141"/>
                    <a:pt x="91" y="136"/>
                    <a:pt x="97" y="136"/>
                  </a:cubicBezTo>
                  <a:cubicBezTo>
                    <a:pt x="103" y="136"/>
                    <a:pt x="108" y="141"/>
                    <a:pt x="108" y="147"/>
                  </a:cubicBezTo>
                  <a:cubicBezTo>
                    <a:pt x="108" y="153"/>
                    <a:pt x="103" y="157"/>
                    <a:pt x="97" y="157"/>
                  </a:cubicBezTo>
                  <a:cubicBezTo>
                    <a:pt x="91" y="157"/>
                    <a:pt x="87" y="153"/>
                    <a:pt x="87" y="147"/>
                  </a:cubicBezTo>
                  <a:close/>
                  <a:moveTo>
                    <a:pt x="128" y="170"/>
                  </a:moveTo>
                  <a:cubicBezTo>
                    <a:pt x="128" y="176"/>
                    <a:pt x="123" y="180"/>
                    <a:pt x="118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2" y="180"/>
                    <a:pt x="68" y="176"/>
                    <a:pt x="68" y="170"/>
                  </a:cubicBezTo>
                  <a:cubicBezTo>
                    <a:pt x="68" y="165"/>
                    <a:pt x="72" y="160"/>
                    <a:pt x="78" y="160"/>
                  </a:cubicBezTo>
                  <a:cubicBezTo>
                    <a:pt x="118" y="160"/>
                    <a:pt x="118" y="160"/>
                    <a:pt x="118" y="160"/>
                  </a:cubicBezTo>
                  <a:cubicBezTo>
                    <a:pt x="123" y="160"/>
                    <a:pt x="128" y="165"/>
                    <a:pt x="128" y="170"/>
                  </a:cubicBezTo>
                  <a:close/>
                  <a:moveTo>
                    <a:pt x="58" y="184"/>
                  </a:moveTo>
                  <a:cubicBezTo>
                    <a:pt x="134" y="184"/>
                    <a:pt x="134" y="184"/>
                    <a:pt x="134" y="184"/>
                  </a:cubicBezTo>
                  <a:cubicBezTo>
                    <a:pt x="143" y="184"/>
                    <a:pt x="144" y="195"/>
                    <a:pt x="144" y="200"/>
                  </a:cubicBezTo>
                  <a:cubicBezTo>
                    <a:pt x="102" y="200"/>
                    <a:pt x="88" y="200"/>
                    <a:pt x="48" y="200"/>
                  </a:cubicBezTo>
                  <a:cubicBezTo>
                    <a:pt x="48" y="195"/>
                    <a:pt x="48" y="184"/>
                    <a:pt x="58" y="1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389677" y="3576732"/>
            <a:ext cx="1285817" cy="1285817"/>
            <a:chOff x="5290496" y="3068960"/>
            <a:chExt cx="1285817" cy="1285817"/>
          </a:xfrm>
        </p:grpSpPr>
        <p:sp>
          <p:nvSpPr>
            <p:cNvPr id="50" name="椭圆 49"/>
            <p:cNvSpPr/>
            <p:nvPr/>
          </p:nvSpPr>
          <p:spPr>
            <a:xfrm>
              <a:off x="5290496" y="3068960"/>
              <a:ext cx="1285817" cy="1285817"/>
            </a:xfrm>
            <a:prstGeom prst="ellipse">
              <a:avLst/>
            </a:prstGeom>
            <a:solidFill>
              <a:srgbClr val="364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Freeform 90"/>
            <p:cNvSpPr>
              <a:spLocks noEditPoints="1"/>
            </p:cNvSpPr>
            <p:nvPr/>
          </p:nvSpPr>
          <p:spPr bwMode="auto">
            <a:xfrm>
              <a:off x="5837798" y="3501008"/>
              <a:ext cx="332982" cy="354529"/>
            </a:xfrm>
            <a:custGeom>
              <a:avLst/>
              <a:gdLst>
                <a:gd name="T0" fmla="*/ 20 w 188"/>
                <a:gd name="T1" fmla="*/ 116 h 200"/>
                <a:gd name="T2" fmla="*/ 160 w 188"/>
                <a:gd name="T3" fmla="*/ 96 h 200"/>
                <a:gd name="T4" fmla="*/ 180 w 188"/>
                <a:gd name="T5" fmla="*/ 56 h 200"/>
                <a:gd name="T6" fmla="*/ 180 w 188"/>
                <a:gd name="T7" fmla="*/ 36 h 200"/>
                <a:gd name="T8" fmla="*/ 20 w 188"/>
                <a:gd name="T9" fmla="*/ 8 h 200"/>
                <a:gd name="T10" fmla="*/ 188 w 188"/>
                <a:gd name="T11" fmla="*/ 104 h 200"/>
                <a:gd name="T12" fmla="*/ 120 w 188"/>
                <a:gd name="T13" fmla="*/ 36 h 200"/>
                <a:gd name="T14" fmla="*/ 120 w 188"/>
                <a:gd name="T15" fmla="*/ 56 h 200"/>
                <a:gd name="T16" fmla="*/ 100 w 188"/>
                <a:gd name="T17" fmla="*/ 36 h 200"/>
                <a:gd name="T18" fmla="*/ 40 w 188"/>
                <a:gd name="T19" fmla="*/ 56 h 200"/>
                <a:gd name="T20" fmla="*/ 60 w 188"/>
                <a:gd name="T21" fmla="*/ 56 h 200"/>
                <a:gd name="T22" fmla="*/ 40 w 188"/>
                <a:gd name="T23" fmla="*/ 96 h 200"/>
                <a:gd name="T24" fmla="*/ 60 w 188"/>
                <a:gd name="T25" fmla="*/ 96 h 200"/>
                <a:gd name="T26" fmla="*/ 80 w 188"/>
                <a:gd name="T27" fmla="*/ 96 h 200"/>
                <a:gd name="T28" fmla="*/ 140 w 188"/>
                <a:gd name="T29" fmla="*/ 76 h 200"/>
                <a:gd name="T30" fmla="*/ 120 w 188"/>
                <a:gd name="T31" fmla="*/ 76 h 200"/>
                <a:gd name="T32" fmla="*/ 160 w 188"/>
                <a:gd name="T33" fmla="*/ 56 h 200"/>
                <a:gd name="T34" fmla="*/ 140 w 188"/>
                <a:gd name="T35" fmla="*/ 56 h 200"/>
                <a:gd name="T36" fmla="*/ 120 w 188"/>
                <a:gd name="T37" fmla="*/ 56 h 200"/>
                <a:gd name="T38" fmla="*/ 60 w 188"/>
                <a:gd name="T39" fmla="*/ 76 h 200"/>
                <a:gd name="T40" fmla="*/ 80 w 188"/>
                <a:gd name="T41" fmla="*/ 76 h 200"/>
                <a:gd name="T42" fmla="*/ 16 w 188"/>
                <a:gd name="T43" fmla="*/ 192 h 200"/>
                <a:gd name="T44" fmla="*/ 0 w 188"/>
                <a:gd name="T45" fmla="*/ 8 h 200"/>
                <a:gd name="T46" fmla="*/ 16 w 188"/>
                <a:gd name="T47" fmla="*/ 124 h 200"/>
                <a:gd name="T48" fmla="*/ 16 w 188"/>
                <a:gd name="T49" fmla="*/ 124 h 200"/>
                <a:gd name="T50" fmla="*/ 140 w 188"/>
                <a:gd name="T51" fmla="*/ 96 h 200"/>
                <a:gd name="T52" fmla="*/ 120 w 188"/>
                <a:gd name="T53" fmla="*/ 116 h 200"/>
                <a:gd name="T54" fmla="*/ 120 w 188"/>
                <a:gd name="T55" fmla="*/ 96 h 200"/>
                <a:gd name="T56" fmla="*/ 60 w 188"/>
                <a:gd name="T57" fmla="*/ 116 h 200"/>
                <a:gd name="T58" fmla="*/ 80 w 188"/>
                <a:gd name="T59" fmla="*/ 116 h 200"/>
                <a:gd name="T60" fmla="*/ 40 w 188"/>
                <a:gd name="T61" fmla="*/ 96 h 200"/>
                <a:gd name="T62" fmla="*/ 20 w 188"/>
                <a:gd name="T63" fmla="*/ 76 h 200"/>
                <a:gd name="T64" fmla="*/ 40 w 188"/>
                <a:gd name="T65" fmla="*/ 76 h 200"/>
                <a:gd name="T66" fmla="*/ 20 w 188"/>
                <a:gd name="T67" fmla="*/ 16 h 200"/>
                <a:gd name="T68" fmla="*/ 40 w 188"/>
                <a:gd name="T69" fmla="*/ 36 h 200"/>
                <a:gd name="T70" fmla="*/ 60 w 188"/>
                <a:gd name="T71" fmla="*/ 16 h 200"/>
                <a:gd name="T72" fmla="*/ 80 w 188"/>
                <a:gd name="T73" fmla="*/ 36 h 200"/>
                <a:gd name="T74" fmla="*/ 100 w 188"/>
                <a:gd name="T75" fmla="*/ 16 h 200"/>
                <a:gd name="T76" fmla="*/ 120 w 188"/>
                <a:gd name="T77" fmla="*/ 36 h 200"/>
                <a:gd name="T78" fmla="*/ 140 w 188"/>
                <a:gd name="T79" fmla="*/ 16 h 200"/>
                <a:gd name="T80" fmla="*/ 160 w 188"/>
                <a:gd name="T81" fmla="*/ 36 h 200"/>
                <a:gd name="T82" fmla="*/ 20 w 188"/>
                <a:gd name="T83" fmla="*/ 8 h 200"/>
                <a:gd name="T84" fmla="*/ 20 w 188"/>
                <a:gd name="T85" fmla="*/ 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8" h="200">
                  <a:moveTo>
                    <a:pt x="168" y="124"/>
                  </a:moveTo>
                  <a:cubicBezTo>
                    <a:pt x="168" y="124"/>
                    <a:pt x="57" y="124"/>
                    <a:pt x="20" y="124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71" y="116"/>
                    <a:pt x="180" y="107"/>
                    <a:pt x="180" y="96"/>
                  </a:cubicBezTo>
                  <a:cubicBezTo>
                    <a:pt x="160" y="96"/>
                    <a:pt x="160" y="96"/>
                    <a:pt x="160" y="96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80" y="76"/>
                    <a:pt x="180" y="76"/>
                    <a:pt x="180" y="7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80" y="25"/>
                    <a:pt x="171" y="16"/>
                    <a:pt x="16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57" y="8"/>
                    <a:pt x="168" y="8"/>
                    <a:pt x="168" y="8"/>
                  </a:cubicBezTo>
                  <a:cubicBezTo>
                    <a:pt x="179" y="8"/>
                    <a:pt x="188" y="17"/>
                    <a:pt x="188" y="28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88" y="115"/>
                    <a:pt x="179" y="124"/>
                    <a:pt x="168" y="124"/>
                  </a:cubicBezTo>
                  <a:close/>
                  <a:moveTo>
                    <a:pt x="120" y="56"/>
                  </a:moveTo>
                  <a:cubicBezTo>
                    <a:pt x="120" y="36"/>
                    <a:pt x="120" y="36"/>
                    <a:pt x="120" y="36"/>
                  </a:cubicBezTo>
                  <a:cubicBezTo>
                    <a:pt x="140" y="36"/>
                    <a:pt x="140" y="36"/>
                    <a:pt x="140" y="36"/>
                  </a:cubicBezTo>
                  <a:cubicBezTo>
                    <a:pt x="140" y="56"/>
                    <a:pt x="140" y="56"/>
                    <a:pt x="140" y="56"/>
                  </a:cubicBezTo>
                  <a:lnTo>
                    <a:pt x="120" y="56"/>
                  </a:lnTo>
                  <a:close/>
                  <a:moveTo>
                    <a:pt x="80" y="56"/>
                  </a:moveTo>
                  <a:cubicBezTo>
                    <a:pt x="80" y="36"/>
                    <a:pt x="80" y="36"/>
                    <a:pt x="80" y="36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100" y="56"/>
                    <a:pt x="100" y="56"/>
                    <a:pt x="100" y="56"/>
                  </a:cubicBezTo>
                  <a:lnTo>
                    <a:pt x="80" y="56"/>
                  </a:lnTo>
                  <a:close/>
                  <a:moveTo>
                    <a:pt x="40" y="56"/>
                  </a:moveTo>
                  <a:cubicBezTo>
                    <a:pt x="40" y="36"/>
                    <a:pt x="40" y="36"/>
                    <a:pt x="4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56"/>
                    <a:pt x="60" y="56"/>
                    <a:pt x="60" y="56"/>
                  </a:cubicBezTo>
                  <a:lnTo>
                    <a:pt x="40" y="56"/>
                  </a:lnTo>
                  <a:close/>
                  <a:moveTo>
                    <a:pt x="60" y="96"/>
                  </a:moveTo>
                  <a:cubicBezTo>
                    <a:pt x="40" y="96"/>
                    <a:pt x="40" y="96"/>
                    <a:pt x="40" y="96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60" y="76"/>
                    <a:pt x="60" y="76"/>
                    <a:pt x="60" y="76"/>
                  </a:cubicBezTo>
                  <a:lnTo>
                    <a:pt x="60" y="96"/>
                  </a:lnTo>
                  <a:close/>
                  <a:moveTo>
                    <a:pt x="100" y="76"/>
                  </a:moveTo>
                  <a:cubicBezTo>
                    <a:pt x="100" y="96"/>
                    <a:pt x="100" y="96"/>
                    <a:pt x="100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100" y="76"/>
                  </a:lnTo>
                  <a:close/>
                  <a:moveTo>
                    <a:pt x="140" y="76"/>
                  </a:moveTo>
                  <a:cubicBezTo>
                    <a:pt x="140" y="96"/>
                    <a:pt x="140" y="96"/>
                    <a:pt x="140" y="96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20" y="76"/>
                    <a:pt x="120" y="76"/>
                    <a:pt x="120" y="76"/>
                  </a:cubicBezTo>
                  <a:lnTo>
                    <a:pt x="140" y="76"/>
                  </a:lnTo>
                  <a:close/>
                  <a:moveTo>
                    <a:pt x="140" y="56"/>
                  </a:moveTo>
                  <a:cubicBezTo>
                    <a:pt x="160" y="56"/>
                    <a:pt x="160" y="56"/>
                    <a:pt x="160" y="56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40" y="76"/>
                    <a:pt x="140" y="76"/>
                    <a:pt x="140" y="76"/>
                  </a:cubicBezTo>
                  <a:lnTo>
                    <a:pt x="140" y="56"/>
                  </a:lnTo>
                  <a:close/>
                  <a:moveTo>
                    <a:pt x="100" y="76"/>
                  </a:moveTo>
                  <a:cubicBezTo>
                    <a:pt x="100" y="56"/>
                    <a:pt x="100" y="56"/>
                    <a:pt x="100" y="56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0" y="76"/>
                    <a:pt x="120" y="76"/>
                    <a:pt x="120" y="76"/>
                  </a:cubicBezTo>
                  <a:lnTo>
                    <a:pt x="100" y="76"/>
                  </a:lnTo>
                  <a:close/>
                  <a:moveTo>
                    <a:pt x="60" y="76"/>
                  </a:moveTo>
                  <a:cubicBezTo>
                    <a:pt x="60" y="56"/>
                    <a:pt x="60" y="56"/>
                    <a:pt x="60" y="56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60" y="76"/>
                  </a:lnTo>
                  <a:close/>
                  <a:moveTo>
                    <a:pt x="16" y="124"/>
                  </a:moveTo>
                  <a:cubicBezTo>
                    <a:pt x="16" y="192"/>
                    <a:pt x="16" y="192"/>
                    <a:pt x="16" y="192"/>
                  </a:cubicBezTo>
                  <a:cubicBezTo>
                    <a:pt x="16" y="196"/>
                    <a:pt x="12" y="200"/>
                    <a:pt x="8" y="200"/>
                  </a:cubicBezTo>
                  <a:cubicBezTo>
                    <a:pt x="3" y="200"/>
                    <a:pt x="0" y="196"/>
                    <a:pt x="0" y="19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" y="0"/>
                    <a:pt x="16" y="3"/>
                    <a:pt x="16" y="8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7" y="124"/>
                    <a:pt x="18" y="124"/>
                    <a:pt x="20" y="124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18" y="124"/>
                    <a:pt x="17" y="124"/>
                    <a:pt x="16" y="124"/>
                  </a:cubicBezTo>
                  <a:close/>
                  <a:moveTo>
                    <a:pt x="160" y="116"/>
                  </a:moveTo>
                  <a:cubicBezTo>
                    <a:pt x="140" y="116"/>
                    <a:pt x="140" y="116"/>
                    <a:pt x="140" y="116"/>
                  </a:cubicBezTo>
                  <a:cubicBezTo>
                    <a:pt x="140" y="96"/>
                    <a:pt x="140" y="96"/>
                    <a:pt x="140" y="96"/>
                  </a:cubicBezTo>
                  <a:cubicBezTo>
                    <a:pt x="160" y="96"/>
                    <a:pt x="160" y="96"/>
                    <a:pt x="160" y="96"/>
                  </a:cubicBezTo>
                  <a:lnTo>
                    <a:pt x="160" y="116"/>
                  </a:lnTo>
                  <a:close/>
                  <a:moveTo>
                    <a:pt x="120" y="116"/>
                  </a:moveTo>
                  <a:cubicBezTo>
                    <a:pt x="100" y="116"/>
                    <a:pt x="100" y="116"/>
                    <a:pt x="100" y="116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20" y="96"/>
                    <a:pt x="120" y="96"/>
                    <a:pt x="120" y="96"/>
                  </a:cubicBezTo>
                  <a:lnTo>
                    <a:pt x="120" y="116"/>
                  </a:lnTo>
                  <a:close/>
                  <a:moveTo>
                    <a:pt x="80" y="116"/>
                  </a:moveTo>
                  <a:cubicBezTo>
                    <a:pt x="60" y="116"/>
                    <a:pt x="60" y="116"/>
                    <a:pt x="60" y="11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80" y="96"/>
                    <a:pt x="80" y="96"/>
                    <a:pt x="80" y="96"/>
                  </a:cubicBezTo>
                  <a:lnTo>
                    <a:pt x="80" y="116"/>
                  </a:lnTo>
                  <a:close/>
                  <a:moveTo>
                    <a:pt x="20" y="116"/>
                  </a:moveTo>
                  <a:cubicBezTo>
                    <a:pt x="20" y="96"/>
                    <a:pt x="20" y="96"/>
                    <a:pt x="20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0" y="116"/>
                    <a:pt x="40" y="116"/>
                    <a:pt x="40" y="116"/>
                  </a:cubicBezTo>
                  <a:lnTo>
                    <a:pt x="20" y="116"/>
                  </a:lnTo>
                  <a:close/>
                  <a:moveTo>
                    <a:pt x="20" y="76"/>
                  </a:moveTo>
                  <a:cubicBezTo>
                    <a:pt x="20" y="56"/>
                    <a:pt x="20" y="56"/>
                    <a:pt x="2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76"/>
                    <a:pt x="40" y="76"/>
                    <a:pt x="40" y="76"/>
                  </a:cubicBezTo>
                  <a:lnTo>
                    <a:pt x="20" y="76"/>
                  </a:lnTo>
                  <a:close/>
                  <a:moveTo>
                    <a:pt x="20" y="3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20" y="36"/>
                    <a:pt x="20" y="36"/>
                    <a:pt x="20" y="36"/>
                  </a:cubicBezTo>
                  <a:close/>
                  <a:moveTo>
                    <a:pt x="60" y="36"/>
                  </a:moveTo>
                  <a:cubicBezTo>
                    <a:pt x="60" y="16"/>
                    <a:pt x="60" y="16"/>
                    <a:pt x="60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60" y="36"/>
                    <a:pt x="60" y="36"/>
                    <a:pt x="60" y="36"/>
                  </a:cubicBezTo>
                  <a:close/>
                  <a:moveTo>
                    <a:pt x="100" y="36"/>
                  </a:moveTo>
                  <a:cubicBezTo>
                    <a:pt x="100" y="16"/>
                    <a:pt x="100" y="16"/>
                    <a:pt x="10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00" y="36"/>
                    <a:pt x="100" y="36"/>
                    <a:pt x="100" y="36"/>
                  </a:cubicBezTo>
                  <a:close/>
                  <a:moveTo>
                    <a:pt x="140" y="36"/>
                  </a:moveTo>
                  <a:cubicBezTo>
                    <a:pt x="140" y="16"/>
                    <a:pt x="140" y="16"/>
                    <a:pt x="140" y="16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40" y="36"/>
                    <a:pt x="140" y="36"/>
                    <a:pt x="140" y="36"/>
                  </a:cubicBezTo>
                  <a:close/>
                  <a:moveTo>
                    <a:pt x="20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15" y="8"/>
                    <a:pt x="16" y="8"/>
                    <a:pt x="20" y="8"/>
                  </a:cubicBezTo>
                  <a:close/>
                  <a:moveTo>
                    <a:pt x="20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43" y="8"/>
                    <a:pt x="27" y="8"/>
                    <a:pt x="20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556808" y="2385558"/>
            <a:ext cx="1512168" cy="1512168"/>
            <a:chOff x="6457627" y="1877786"/>
            <a:chExt cx="1512168" cy="1512168"/>
          </a:xfrm>
        </p:grpSpPr>
        <p:sp>
          <p:nvSpPr>
            <p:cNvPr id="53" name="椭圆 52"/>
            <p:cNvSpPr/>
            <p:nvPr/>
          </p:nvSpPr>
          <p:spPr>
            <a:xfrm>
              <a:off x="6457627" y="1877786"/>
              <a:ext cx="1512168" cy="1512168"/>
            </a:xfrm>
            <a:prstGeom prst="ellipse">
              <a:avLst/>
            </a:prstGeom>
            <a:solidFill>
              <a:srgbClr val="303F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Freeform 96"/>
            <p:cNvSpPr>
              <a:spLocks noEditPoints="1"/>
            </p:cNvSpPr>
            <p:nvPr/>
          </p:nvSpPr>
          <p:spPr bwMode="auto">
            <a:xfrm>
              <a:off x="7030838" y="2430778"/>
              <a:ext cx="406183" cy="406183"/>
            </a:xfrm>
            <a:custGeom>
              <a:avLst/>
              <a:gdLst>
                <a:gd name="T0" fmla="*/ 140 w 200"/>
                <a:gd name="T1" fmla="*/ 200 h 200"/>
                <a:gd name="T2" fmla="*/ 140 w 200"/>
                <a:gd name="T3" fmla="*/ 184 h 200"/>
                <a:gd name="T4" fmla="*/ 200 w 200"/>
                <a:gd name="T5" fmla="*/ 184 h 200"/>
                <a:gd name="T6" fmla="*/ 200 w 200"/>
                <a:gd name="T7" fmla="*/ 200 h 200"/>
                <a:gd name="T8" fmla="*/ 140 w 200"/>
                <a:gd name="T9" fmla="*/ 200 h 200"/>
                <a:gd name="T10" fmla="*/ 160 w 200"/>
                <a:gd name="T11" fmla="*/ 87 h 200"/>
                <a:gd name="T12" fmla="*/ 40 w 200"/>
                <a:gd name="T13" fmla="*/ 87 h 200"/>
                <a:gd name="T14" fmla="*/ 40 w 200"/>
                <a:gd name="T15" fmla="*/ 180 h 200"/>
                <a:gd name="T16" fmla="*/ 20 w 200"/>
                <a:gd name="T17" fmla="*/ 180 h 200"/>
                <a:gd name="T18" fmla="*/ 20 w 200"/>
                <a:gd name="T19" fmla="*/ 10 h 200"/>
                <a:gd name="T20" fmla="*/ 30 w 200"/>
                <a:gd name="T21" fmla="*/ 0 h 200"/>
                <a:gd name="T22" fmla="*/ 40 w 200"/>
                <a:gd name="T23" fmla="*/ 10 h 200"/>
                <a:gd name="T24" fmla="*/ 40 w 200"/>
                <a:gd name="T25" fmla="*/ 28 h 200"/>
                <a:gd name="T26" fmla="*/ 160 w 200"/>
                <a:gd name="T27" fmla="*/ 28 h 200"/>
                <a:gd name="T28" fmla="*/ 160 w 200"/>
                <a:gd name="T29" fmla="*/ 10 h 200"/>
                <a:gd name="T30" fmla="*/ 170 w 200"/>
                <a:gd name="T31" fmla="*/ 0 h 200"/>
                <a:gd name="T32" fmla="*/ 180 w 200"/>
                <a:gd name="T33" fmla="*/ 10 h 200"/>
                <a:gd name="T34" fmla="*/ 180 w 200"/>
                <a:gd name="T35" fmla="*/ 180 h 200"/>
                <a:gd name="T36" fmla="*/ 160 w 200"/>
                <a:gd name="T37" fmla="*/ 180 h 200"/>
                <a:gd name="T38" fmla="*/ 160 w 200"/>
                <a:gd name="T39" fmla="*/ 87 h 200"/>
                <a:gd name="T40" fmla="*/ 140 w 200"/>
                <a:gd name="T41" fmla="*/ 40 h 200"/>
                <a:gd name="T42" fmla="*/ 140 w 200"/>
                <a:gd name="T43" fmla="*/ 60 h 200"/>
                <a:gd name="T44" fmla="*/ 120 w 200"/>
                <a:gd name="T45" fmla="*/ 60 h 200"/>
                <a:gd name="T46" fmla="*/ 120 w 200"/>
                <a:gd name="T47" fmla="*/ 40 h 200"/>
                <a:gd name="T48" fmla="*/ 100 w 200"/>
                <a:gd name="T49" fmla="*/ 40 h 200"/>
                <a:gd name="T50" fmla="*/ 100 w 200"/>
                <a:gd name="T51" fmla="*/ 60 h 200"/>
                <a:gd name="T52" fmla="*/ 80 w 200"/>
                <a:gd name="T53" fmla="*/ 60 h 200"/>
                <a:gd name="T54" fmla="*/ 80 w 200"/>
                <a:gd name="T55" fmla="*/ 40 h 200"/>
                <a:gd name="T56" fmla="*/ 60 w 200"/>
                <a:gd name="T57" fmla="*/ 40 h 200"/>
                <a:gd name="T58" fmla="*/ 60 w 200"/>
                <a:gd name="T59" fmla="*/ 60 h 200"/>
                <a:gd name="T60" fmla="*/ 40 w 200"/>
                <a:gd name="T61" fmla="*/ 60 h 200"/>
                <a:gd name="T62" fmla="*/ 40 w 200"/>
                <a:gd name="T63" fmla="*/ 80 h 200"/>
                <a:gd name="T64" fmla="*/ 60 w 200"/>
                <a:gd name="T65" fmla="*/ 80 h 200"/>
                <a:gd name="T66" fmla="*/ 60 w 200"/>
                <a:gd name="T67" fmla="*/ 60 h 200"/>
                <a:gd name="T68" fmla="*/ 80 w 200"/>
                <a:gd name="T69" fmla="*/ 60 h 200"/>
                <a:gd name="T70" fmla="*/ 80 w 200"/>
                <a:gd name="T71" fmla="*/ 80 h 200"/>
                <a:gd name="T72" fmla="*/ 100 w 200"/>
                <a:gd name="T73" fmla="*/ 80 h 200"/>
                <a:gd name="T74" fmla="*/ 100 w 200"/>
                <a:gd name="T75" fmla="*/ 60 h 200"/>
                <a:gd name="T76" fmla="*/ 120 w 200"/>
                <a:gd name="T77" fmla="*/ 60 h 200"/>
                <a:gd name="T78" fmla="*/ 120 w 200"/>
                <a:gd name="T79" fmla="*/ 80 h 200"/>
                <a:gd name="T80" fmla="*/ 140 w 200"/>
                <a:gd name="T81" fmla="*/ 80 h 200"/>
                <a:gd name="T82" fmla="*/ 140 w 200"/>
                <a:gd name="T83" fmla="*/ 60 h 200"/>
                <a:gd name="T84" fmla="*/ 160 w 200"/>
                <a:gd name="T85" fmla="*/ 60 h 200"/>
                <a:gd name="T86" fmla="*/ 160 w 200"/>
                <a:gd name="T87" fmla="*/ 40 h 200"/>
                <a:gd name="T88" fmla="*/ 140 w 200"/>
                <a:gd name="T89" fmla="*/ 40 h 200"/>
                <a:gd name="T90" fmla="*/ 60 w 200"/>
                <a:gd name="T91" fmla="*/ 200 h 200"/>
                <a:gd name="T92" fmla="*/ 0 w 200"/>
                <a:gd name="T93" fmla="*/ 200 h 200"/>
                <a:gd name="T94" fmla="*/ 0 w 200"/>
                <a:gd name="T95" fmla="*/ 184 h 200"/>
                <a:gd name="T96" fmla="*/ 60 w 200"/>
                <a:gd name="T97" fmla="*/ 184 h 200"/>
                <a:gd name="T98" fmla="*/ 60 w 200"/>
                <a:gd name="T9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0" h="200">
                  <a:moveTo>
                    <a:pt x="140" y="200"/>
                  </a:moveTo>
                  <a:cubicBezTo>
                    <a:pt x="140" y="184"/>
                    <a:pt x="140" y="184"/>
                    <a:pt x="140" y="184"/>
                  </a:cubicBezTo>
                  <a:cubicBezTo>
                    <a:pt x="200" y="184"/>
                    <a:pt x="200" y="184"/>
                    <a:pt x="200" y="184"/>
                  </a:cubicBezTo>
                  <a:cubicBezTo>
                    <a:pt x="200" y="200"/>
                    <a:pt x="200" y="200"/>
                    <a:pt x="200" y="200"/>
                  </a:cubicBezTo>
                  <a:lnTo>
                    <a:pt x="140" y="200"/>
                  </a:lnTo>
                  <a:close/>
                  <a:moveTo>
                    <a:pt x="160" y="87"/>
                  </a:moveTo>
                  <a:cubicBezTo>
                    <a:pt x="40" y="87"/>
                    <a:pt x="40" y="87"/>
                    <a:pt x="40" y="87"/>
                  </a:cubicBezTo>
                  <a:cubicBezTo>
                    <a:pt x="40" y="180"/>
                    <a:pt x="40" y="180"/>
                    <a:pt x="40" y="180"/>
                  </a:cubicBezTo>
                  <a:cubicBezTo>
                    <a:pt x="20" y="180"/>
                    <a:pt x="20" y="180"/>
                    <a:pt x="20" y="18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4"/>
                    <a:pt x="24" y="0"/>
                    <a:pt x="30" y="0"/>
                  </a:cubicBezTo>
                  <a:cubicBezTo>
                    <a:pt x="35" y="0"/>
                    <a:pt x="40" y="4"/>
                    <a:pt x="40" y="10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60" y="4"/>
                    <a:pt x="164" y="0"/>
                    <a:pt x="170" y="0"/>
                  </a:cubicBezTo>
                  <a:cubicBezTo>
                    <a:pt x="175" y="0"/>
                    <a:pt x="180" y="4"/>
                    <a:pt x="180" y="10"/>
                  </a:cubicBezTo>
                  <a:cubicBezTo>
                    <a:pt x="180" y="180"/>
                    <a:pt x="180" y="180"/>
                    <a:pt x="180" y="180"/>
                  </a:cubicBezTo>
                  <a:cubicBezTo>
                    <a:pt x="160" y="180"/>
                    <a:pt x="160" y="180"/>
                    <a:pt x="160" y="180"/>
                  </a:cubicBezTo>
                  <a:lnTo>
                    <a:pt x="160" y="87"/>
                  </a:lnTo>
                  <a:close/>
                  <a:moveTo>
                    <a:pt x="140" y="40"/>
                  </a:moveTo>
                  <a:cubicBezTo>
                    <a:pt x="140" y="60"/>
                    <a:pt x="140" y="60"/>
                    <a:pt x="140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60"/>
                    <a:pt x="100" y="60"/>
                    <a:pt x="10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100" y="60"/>
                    <a:pt x="100" y="60"/>
                    <a:pt x="100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60"/>
                    <a:pt x="140" y="60"/>
                    <a:pt x="140" y="60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60" y="40"/>
                    <a:pt x="160" y="40"/>
                    <a:pt x="160" y="40"/>
                  </a:cubicBezTo>
                  <a:lnTo>
                    <a:pt x="140" y="40"/>
                  </a:lnTo>
                  <a:close/>
                  <a:moveTo>
                    <a:pt x="60" y="200"/>
                  </a:moveTo>
                  <a:cubicBezTo>
                    <a:pt x="0" y="200"/>
                    <a:pt x="0" y="200"/>
                    <a:pt x="0" y="200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60" y="184"/>
                    <a:pt x="60" y="184"/>
                    <a:pt x="60" y="184"/>
                  </a:cubicBezTo>
                  <a:lnTo>
                    <a:pt x="60" y="2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5" name="弧形 54"/>
          <p:cNvSpPr/>
          <p:nvPr/>
        </p:nvSpPr>
        <p:spPr>
          <a:xfrm rot="15231781">
            <a:off x="4275713" y="2650198"/>
            <a:ext cx="1328675" cy="1328675"/>
          </a:xfrm>
          <a:prstGeom prst="arc">
            <a:avLst>
              <a:gd name="adj1" fmla="val 10956006"/>
              <a:gd name="adj2" fmla="val 0"/>
            </a:avLst>
          </a:prstGeom>
          <a:ln w="190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弧形 55"/>
          <p:cNvSpPr/>
          <p:nvPr/>
        </p:nvSpPr>
        <p:spPr>
          <a:xfrm rot="8176387">
            <a:off x="5318376" y="3557410"/>
            <a:ext cx="1546686" cy="1546686"/>
          </a:xfrm>
          <a:prstGeom prst="arc">
            <a:avLst>
              <a:gd name="adj1" fmla="val 13244638"/>
              <a:gd name="adj2" fmla="val 56923"/>
            </a:avLst>
          </a:prstGeom>
          <a:ln w="190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4760030" y="2516926"/>
            <a:ext cx="360040" cy="360040"/>
          </a:xfrm>
          <a:prstGeom prst="ellipse">
            <a:avLst/>
          </a:prstGeom>
          <a:solidFill>
            <a:srgbClr val="7F7F7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8" name="标题 4"/>
          <p:cNvSpPr txBox="1"/>
          <p:nvPr/>
        </p:nvSpPr>
        <p:spPr>
          <a:xfrm>
            <a:off x="4717151" y="2527628"/>
            <a:ext cx="445798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6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01</a:t>
            </a:r>
          </a:p>
        </p:txBody>
      </p:sp>
      <p:sp>
        <p:nvSpPr>
          <p:cNvPr id="59" name="椭圆 58"/>
          <p:cNvSpPr/>
          <p:nvPr/>
        </p:nvSpPr>
        <p:spPr>
          <a:xfrm>
            <a:off x="5289793" y="4502133"/>
            <a:ext cx="360040" cy="360040"/>
          </a:xfrm>
          <a:prstGeom prst="ellipse">
            <a:avLst/>
          </a:prstGeom>
          <a:solidFill>
            <a:srgbClr val="7F7F7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标题 4"/>
          <p:cNvSpPr txBox="1"/>
          <p:nvPr/>
        </p:nvSpPr>
        <p:spPr>
          <a:xfrm>
            <a:off x="5246914" y="4512835"/>
            <a:ext cx="445798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6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02</a:t>
            </a:r>
          </a:p>
        </p:txBody>
      </p:sp>
      <p:sp>
        <p:nvSpPr>
          <p:cNvPr id="61" name="椭圆 60"/>
          <p:cNvSpPr/>
          <p:nvPr/>
        </p:nvSpPr>
        <p:spPr>
          <a:xfrm>
            <a:off x="7378025" y="2136572"/>
            <a:ext cx="360040" cy="360040"/>
          </a:xfrm>
          <a:prstGeom prst="ellipse">
            <a:avLst/>
          </a:prstGeom>
          <a:solidFill>
            <a:srgbClr val="7F7F7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标题 4"/>
          <p:cNvSpPr txBox="1"/>
          <p:nvPr/>
        </p:nvSpPr>
        <p:spPr>
          <a:xfrm>
            <a:off x="7335146" y="2147274"/>
            <a:ext cx="445798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6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03</a:t>
            </a:r>
          </a:p>
        </p:txBody>
      </p:sp>
      <p:sp>
        <p:nvSpPr>
          <p:cNvPr id="63" name="矩形 62"/>
          <p:cNvSpPr/>
          <p:nvPr/>
        </p:nvSpPr>
        <p:spPr>
          <a:xfrm>
            <a:off x="2415931" y="2758353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2002</a:t>
            </a:r>
            <a:r>
              <a:rPr lang="zh-CN" altLang="en-US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年</a:t>
            </a:r>
            <a:r>
              <a:rPr lang="en-US" altLang="zh-CN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XX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市</a:t>
            </a:r>
          </a:p>
        </p:txBody>
      </p:sp>
      <p:sp>
        <p:nvSpPr>
          <p:cNvPr id="64" name="矩形 47"/>
          <p:cNvSpPr>
            <a:spLocks noChangeArrowheads="1"/>
          </p:cNvSpPr>
          <p:nvPr/>
        </p:nvSpPr>
        <p:spPr bwMode="auto">
          <a:xfrm>
            <a:off x="2415244" y="3081351"/>
            <a:ext cx="230425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获得“五一劳动奖章”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和荣誉证书。</a:t>
            </a:r>
          </a:p>
        </p:txBody>
      </p:sp>
      <p:sp>
        <p:nvSpPr>
          <p:cNvPr id="65" name="矩形 64"/>
          <p:cNvSpPr/>
          <p:nvPr/>
        </p:nvSpPr>
        <p:spPr>
          <a:xfrm>
            <a:off x="3459431" y="4728860"/>
            <a:ext cx="2146270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2005</a:t>
            </a:r>
            <a:r>
              <a:rPr lang="zh-CN" altLang="en-US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年</a:t>
            </a:r>
            <a:r>
              <a:rPr lang="en-US" altLang="zh-CN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XX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公司</a:t>
            </a:r>
          </a:p>
        </p:txBody>
      </p:sp>
      <p:sp>
        <p:nvSpPr>
          <p:cNvPr id="66" name="矩形 47"/>
          <p:cNvSpPr>
            <a:spLocks noChangeArrowheads="1"/>
          </p:cNvSpPr>
          <p:nvPr/>
        </p:nvSpPr>
        <p:spPr bwMode="auto">
          <a:xfrm>
            <a:off x="3458744" y="5051858"/>
            <a:ext cx="2350811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年度销售冠军，并获得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“十佳进步青年”奖项。</a:t>
            </a:r>
          </a:p>
        </p:txBody>
      </p:sp>
      <p:sp>
        <p:nvSpPr>
          <p:cNvPr id="67" name="矩形 66"/>
          <p:cNvSpPr/>
          <p:nvPr/>
        </p:nvSpPr>
        <p:spPr>
          <a:xfrm>
            <a:off x="8258514" y="3288700"/>
            <a:ext cx="2276396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2008</a:t>
            </a:r>
            <a:r>
              <a:rPr lang="zh-CN" altLang="en-US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年</a:t>
            </a:r>
            <a:r>
              <a:rPr lang="en-US" altLang="zh-CN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XX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市</a:t>
            </a:r>
          </a:p>
        </p:txBody>
      </p:sp>
      <p:sp>
        <p:nvSpPr>
          <p:cNvPr id="68" name="矩形 47"/>
          <p:cNvSpPr>
            <a:spLocks noChangeArrowheads="1"/>
          </p:cNvSpPr>
          <p:nvPr/>
        </p:nvSpPr>
        <p:spPr bwMode="auto">
          <a:xfrm>
            <a:off x="8257827" y="3611698"/>
            <a:ext cx="2277083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荣幸成为北京奥运会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XX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火炬手。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5674651" y="83975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荣誉奖项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 believe in myself</a:t>
            </a:r>
            <a:endParaRPr lang="zh-CN" altLang="en-US" dirty="0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4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4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4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4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4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55" grpId="0" animBg="1"/>
      <p:bldP spid="56" grpId="0" animBg="1"/>
      <p:bldP spid="57" grpId="0" animBg="1"/>
      <p:bldP spid="58" grpId="0"/>
      <p:bldP spid="59" grpId="0" animBg="1"/>
      <p:bldP spid="60" grpId="0"/>
      <p:bldP spid="61" grpId="0" animBg="1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9"/>
          <p:cNvSpPr/>
          <p:nvPr/>
        </p:nvSpPr>
        <p:spPr bwMode="auto">
          <a:xfrm rot="13500000">
            <a:off x="2148295" y="3798190"/>
            <a:ext cx="2139941" cy="2139940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rgbClr val="303F5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8" name="Freeform 9"/>
          <p:cNvSpPr/>
          <p:nvPr/>
        </p:nvSpPr>
        <p:spPr bwMode="auto">
          <a:xfrm rot="13500000">
            <a:off x="4484830" y="3798191"/>
            <a:ext cx="2139941" cy="2139940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rgbClr val="303F5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9" name="Freeform 9"/>
          <p:cNvSpPr/>
          <p:nvPr/>
        </p:nvSpPr>
        <p:spPr bwMode="auto">
          <a:xfrm rot="2700000">
            <a:off x="3313290" y="1999989"/>
            <a:ext cx="2139941" cy="2139941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40" name="Group 10"/>
          <p:cNvGrpSpPr/>
          <p:nvPr/>
        </p:nvGrpSpPr>
        <p:grpSpPr>
          <a:xfrm>
            <a:off x="2369845" y="3985278"/>
            <a:ext cx="599208" cy="492388"/>
            <a:chOff x="7836195" y="3464708"/>
            <a:chExt cx="599208" cy="492388"/>
          </a:xfrm>
        </p:grpSpPr>
        <p:sp>
          <p:nvSpPr>
            <p:cNvPr id="41" name="Oval 11"/>
            <p:cNvSpPr/>
            <p:nvPr/>
          </p:nvSpPr>
          <p:spPr>
            <a:xfrm rot="2700000">
              <a:off x="7882236" y="3464708"/>
              <a:ext cx="492388" cy="492388"/>
            </a:xfrm>
            <a:prstGeom prst="ellipse">
              <a:avLst/>
            </a:prstGeom>
            <a:solidFill>
              <a:srgbClr val="F9F9F9"/>
            </a:solidFill>
            <a:ln w="133350">
              <a:solidFill>
                <a:srgbClr val="303F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836195" y="3536805"/>
              <a:ext cx="599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01</a:t>
              </a:r>
            </a:p>
          </p:txBody>
        </p:sp>
      </p:grpSp>
      <p:grpSp>
        <p:nvGrpSpPr>
          <p:cNvPr id="43" name="Group 13"/>
          <p:cNvGrpSpPr/>
          <p:nvPr/>
        </p:nvGrpSpPr>
        <p:grpSpPr>
          <a:xfrm>
            <a:off x="4079260" y="2476169"/>
            <a:ext cx="599208" cy="492388"/>
            <a:chOff x="9545610" y="1955599"/>
            <a:chExt cx="599208" cy="492388"/>
          </a:xfrm>
        </p:grpSpPr>
        <p:sp>
          <p:nvSpPr>
            <p:cNvPr id="44" name="Oval 14"/>
            <p:cNvSpPr/>
            <p:nvPr/>
          </p:nvSpPr>
          <p:spPr>
            <a:xfrm rot="2700000">
              <a:off x="9603416" y="1955599"/>
              <a:ext cx="492388" cy="492388"/>
            </a:xfrm>
            <a:prstGeom prst="ellipse">
              <a:avLst/>
            </a:prstGeom>
            <a:solidFill>
              <a:schemeClr val="bg1"/>
            </a:solidFill>
            <a:ln w="133350">
              <a:solidFill>
                <a:srgbClr val="202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545610" y="2019602"/>
              <a:ext cx="599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02</a:t>
              </a:r>
            </a:p>
          </p:txBody>
        </p:sp>
      </p:grpSp>
      <p:grpSp>
        <p:nvGrpSpPr>
          <p:cNvPr id="46" name="Group 16"/>
          <p:cNvGrpSpPr/>
          <p:nvPr/>
        </p:nvGrpSpPr>
        <p:grpSpPr>
          <a:xfrm>
            <a:off x="5832060" y="3995847"/>
            <a:ext cx="599208" cy="492388"/>
            <a:chOff x="10716797" y="5108091"/>
            <a:chExt cx="599208" cy="492388"/>
          </a:xfrm>
        </p:grpSpPr>
        <p:sp>
          <p:nvSpPr>
            <p:cNvPr id="47" name="Oval 17"/>
            <p:cNvSpPr/>
            <p:nvPr/>
          </p:nvSpPr>
          <p:spPr>
            <a:xfrm rot="2700000">
              <a:off x="10774955" y="5108091"/>
              <a:ext cx="492388" cy="492388"/>
            </a:xfrm>
            <a:prstGeom prst="ellipse">
              <a:avLst/>
            </a:prstGeom>
            <a:solidFill>
              <a:srgbClr val="F9F9F9"/>
            </a:solidFill>
            <a:ln w="133350">
              <a:solidFill>
                <a:srgbClr val="303F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716797" y="5178591"/>
              <a:ext cx="599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03</a:t>
              </a:r>
            </a:p>
          </p:txBody>
        </p:sp>
      </p:grpSp>
      <p:sp>
        <p:nvSpPr>
          <p:cNvPr id="49" name="Freeform 19"/>
          <p:cNvSpPr>
            <a:spLocks noEditPoints="1"/>
          </p:cNvSpPr>
          <p:nvPr/>
        </p:nvSpPr>
        <p:spPr bwMode="auto">
          <a:xfrm>
            <a:off x="4149544" y="3463389"/>
            <a:ext cx="458640" cy="442874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0" name="Freeform 23"/>
          <p:cNvSpPr>
            <a:spLocks noEditPoints="1"/>
          </p:cNvSpPr>
          <p:nvPr/>
        </p:nvSpPr>
        <p:spPr bwMode="auto">
          <a:xfrm>
            <a:off x="2990974" y="4772570"/>
            <a:ext cx="442875" cy="335381"/>
          </a:xfrm>
          <a:custGeom>
            <a:avLst/>
            <a:gdLst>
              <a:gd name="T0" fmla="*/ 105 w 128"/>
              <a:gd name="T1" fmla="*/ 2 h 96"/>
              <a:gd name="T2" fmla="*/ 28 w 128"/>
              <a:gd name="T3" fmla="*/ 0 h 96"/>
              <a:gd name="T4" fmla="*/ 2 w 128"/>
              <a:gd name="T5" fmla="*/ 23 h 96"/>
              <a:gd name="T6" fmla="*/ 2 w 128"/>
              <a:gd name="T7" fmla="*/ 34 h 96"/>
              <a:gd name="T8" fmla="*/ 64 w 128"/>
              <a:gd name="T9" fmla="*/ 96 h 96"/>
              <a:gd name="T10" fmla="*/ 126 w 128"/>
              <a:gd name="T11" fmla="*/ 34 h 96"/>
              <a:gd name="T12" fmla="*/ 126 w 128"/>
              <a:gd name="T13" fmla="*/ 23 h 96"/>
              <a:gd name="T14" fmla="*/ 55 w 128"/>
              <a:gd name="T15" fmla="*/ 28 h 96"/>
              <a:gd name="T16" fmla="*/ 73 w 128"/>
              <a:gd name="T17" fmla="*/ 28 h 96"/>
              <a:gd name="T18" fmla="*/ 78 w 128"/>
              <a:gd name="T19" fmla="*/ 9 h 96"/>
              <a:gd name="T20" fmla="*/ 76 w 128"/>
              <a:gd name="T21" fmla="*/ 25 h 96"/>
              <a:gd name="T22" fmla="*/ 52 w 128"/>
              <a:gd name="T23" fmla="*/ 25 h 96"/>
              <a:gd name="T24" fmla="*/ 50 w 128"/>
              <a:gd name="T25" fmla="*/ 9 h 96"/>
              <a:gd name="T26" fmla="*/ 52 w 128"/>
              <a:gd name="T27" fmla="*/ 25 h 96"/>
              <a:gd name="T28" fmla="*/ 64 w 128"/>
              <a:gd name="T29" fmla="*/ 82 h 96"/>
              <a:gd name="T30" fmla="*/ 74 w 128"/>
              <a:gd name="T31" fmla="*/ 32 h 96"/>
              <a:gd name="T32" fmla="*/ 98 w 128"/>
              <a:gd name="T33" fmla="*/ 32 h 96"/>
              <a:gd name="T34" fmla="*/ 78 w 128"/>
              <a:gd name="T35" fmla="*/ 32 h 96"/>
              <a:gd name="T36" fmla="*/ 89 w 128"/>
              <a:gd name="T37" fmla="*/ 20 h 96"/>
              <a:gd name="T38" fmla="*/ 79 w 128"/>
              <a:gd name="T39" fmla="*/ 28 h 96"/>
              <a:gd name="T40" fmla="*/ 97 w 128"/>
              <a:gd name="T41" fmla="*/ 8 h 96"/>
              <a:gd name="T42" fmla="*/ 83 w 128"/>
              <a:gd name="T43" fmla="*/ 8 h 96"/>
              <a:gd name="T44" fmla="*/ 55 w 128"/>
              <a:gd name="T45" fmla="*/ 8 h 96"/>
              <a:gd name="T46" fmla="*/ 64 w 128"/>
              <a:gd name="T47" fmla="*/ 15 h 96"/>
              <a:gd name="T48" fmla="*/ 31 w 128"/>
              <a:gd name="T49" fmla="*/ 8 h 96"/>
              <a:gd name="T50" fmla="*/ 39 w 128"/>
              <a:gd name="T51" fmla="*/ 14 h 96"/>
              <a:gd name="T52" fmla="*/ 49 w 128"/>
              <a:gd name="T53" fmla="*/ 28 h 96"/>
              <a:gd name="T54" fmla="*/ 39 w 128"/>
              <a:gd name="T55" fmla="*/ 20 h 96"/>
              <a:gd name="T56" fmla="*/ 60 w 128"/>
              <a:gd name="T57" fmla="*/ 81 h 96"/>
              <a:gd name="T58" fmla="*/ 50 w 128"/>
              <a:gd name="T59" fmla="*/ 32 h 96"/>
              <a:gd name="T60" fmla="*/ 11 w 128"/>
              <a:gd name="T61" fmla="*/ 32 h 96"/>
              <a:gd name="T62" fmla="*/ 51 w 128"/>
              <a:gd name="T63" fmla="*/ 74 h 96"/>
              <a:gd name="T64" fmla="*/ 117 w 128"/>
              <a:gd name="T65" fmla="*/ 32 h 96"/>
              <a:gd name="T66" fmla="*/ 102 w 128"/>
              <a:gd name="T67" fmla="*/ 32 h 96"/>
              <a:gd name="T68" fmla="*/ 92 w 128"/>
              <a:gd name="T69" fmla="*/ 17 h 96"/>
              <a:gd name="T70" fmla="*/ 120 w 128"/>
              <a:gd name="T71" fmla="*/ 28 h 96"/>
              <a:gd name="T72" fmla="*/ 27 w 128"/>
              <a:gd name="T73" fmla="*/ 10 h 96"/>
              <a:gd name="T74" fmla="*/ 25 w 128"/>
              <a:gd name="T75" fmla="*/ 28 h 96"/>
              <a:gd name="T76" fmla="*/ 27 w 128"/>
              <a:gd name="T77" fmla="*/ 1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96">
                <a:moveTo>
                  <a:pt x="126" y="23"/>
                </a:move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2" y="0"/>
                  <a:pt x="10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1"/>
                  <a:pt x="23" y="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0" y="26"/>
                  <a:pt x="0" y="28"/>
                </a:cubicBezTo>
                <a:cubicBezTo>
                  <a:pt x="0" y="30"/>
                  <a:pt x="1" y="32"/>
                  <a:pt x="2" y="34"/>
                </a:cubicBezTo>
                <a:cubicBezTo>
                  <a:pt x="58" y="93"/>
                  <a:pt x="58" y="93"/>
                  <a:pt x="58" y="93"/>
                </a:cubicBezTo>
                <a:cubicBezTo>
                  <a:pt x="60" y="95"/>
                  <a:pt x="62" y="96"/>
                  <a:pt x="64" y="96"/>
                </a:cubicBezTo>
                <a:cubicBezTo>
                  <a:pt x="66" y="96"/>
                  <a:pt x="68" y="95"/>
                  <a:pt x="70" y="93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7" y="32"/>
                  <a:pt x="128" y="30"/>
                  <a:pt x="128" y="28"/>
                </a:cubicBezTo>
                <a:cubicBezTo>
                  <a:pt x="128" y="26"/>
                  <a:pt x="127" y="24"/>
                  <a:pt x="126" y="23"/>
                </a:cubicBezTo>
                <a:close/>
                <a:moveTo>
                  <a:pt x="73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64" y="21"/>
                  <a:pt x="64" y="21"/>
                  <a:pt x="64" y="21"/>
                </a:cubicBezTo>
                <a:lnTo>
                  <a:pt x="73" y="28"/>
                </a:lnTo>
                <a:close/>
                <a:moveTo>
                  <a:pt x="67" y="18"/>
                </a:moveTo>
                <a:cubicBezTo>
                  <a:pt x="78" y="9"/>
                  <a:pt x="78" y="9"/>
                  <a:pt x="78" y="9"/>
                </a:cubicBezTo>
                <a:cubicBezTo>
                  <a:pt x="86" y="17"/>
                  <a:pt x="86" y="17"/>
                  <a:pt x="86" y="17"/>
                </a:cubicBezTo>
                <a:cubicBezTo>
                  <a:pt x="76" y="25"/>
                  <a:pt x="76" y="25"/>
                  <a:pt x="76" y="25"/>
                </a:cubicBezTo>
                <a:lnTo>
                  <a:pt x="67" y="18"/>
                </a:lnTo>
                <a:close/>
                <a:moveTo>
                  <a:pt x="52" y="25"/>
                </a:moveTo>
                <a:cubicBezTo>
                  <a:pt x="42" y="17"/>
                  <a:pt x="42" y="17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61" y="18"/>
                  <a:pt x="61" y="18"/>
                  <a:pt x="61" y="18"/>
                </a:cubicBezTo>
                <a:lnTo>
                  <a:pt x="52" y="25"/>
                </a:lnTo>
                <a:close/>
                <a:moveTo>
                  <a:pt x="74" y="32"/>
                </a:moveTo>
                <a:cubicBezTo>
                  <a:pt x="64" y="82"/>
                  <a:pt x="64" y="82"/>
                  <a:pt x="64" y="82"/>
                </a:cubicBezTo>
                <a:cubicBezTo>
                  <a:pt x="54" y="32"/>
                  <a:pt x="54" y="32"/>
                  <a:pt x="54" y="32"/>
                </a:cubicBezTo>
                <a:lnTo>
                  <a:pt x="74" y="32"/>
                </a:lnTo>
                <a:close/>
                <a:moveTo>
                  <a:pt x="78" y="32"/>
                </a:moveTo>
                <a:cubicBezTo>
                  <a:pt x="98" y="32"/>
                  <a:pt x="98" y="32"/>
                  <a:pt x="98" y="32"/>
                </a:cubicBezTo>
                <a:cubicBezTo>
                  <a:pt x="68" y="81"/>
                  <a:pt x="68" y="81"/>
                  <a:pt x="68" y="81"/>
                </a:cubicBezTo>
                <a:lnTo>
                  <a:pt x="78" y="32"/>
                </a:lnTo>
                <a:close/>
                <a:moveTo>
                  <a:pt x="79" y="28"/>
                </a:moveTo>
                <a:cubicBezTo>
                  <a:pt x="89" y="20"/>
                  <a:pt x="89" y="20"/>
                  <a:pt x="89" y="20"/>
                </a:cubicBezTo>
                <a:cubicBezTo>
                  <a:pt x="97" y="28"/>
                  <a:pt x="97" y="28"/>
                  <a:pt x="97" y="28"/>
                </a:cubicBezTo>
                <a:lnTo>
                  <a:pt x="79" y="28"/>
                </a:lnTo>
                <a:close/>
                <a:moveTo>
                  <a:pt x="83" y="8"/>
                </a:moveTo>
                <a:cubicBezTo>
                  <a:pt x="97" y="8"/>
                  <a:pt x="97" y="8"/>
                  <a:pt x="97" y="8"/>
                </a:cubicBezTo>
                <a:cubicBezTo>
                  <a:pt x="89" y="14"/>
                  <a:pt x="89" y="14"/>
                  <a:pt x="89" y="14"/>
                </a:cubicBezTo>
                <a:lnTo>
                  <a:pt x="83" y="8"/>
                </a:lnTo>
                <a:close/>
                <a:moveTo>
                  <a:pt x="64" y="15"/>
                </a:moveTo>
                <a:cubicBezTo>
                  <a:pt x="55" y="8"/>
                  <a:pt x="55" y="8"/>
                  <a:pt x="55" y="8"/>
                </a:cubicBezTo>
                <a:cubicBezTo>
                  <a:pt x="73" y="8"/>
                  <a:pt x="73" y="8"/>
                  <a:pt x="73" y="8"/>
                </a:cubicBezTo>
                <a:lnTo>
                  <a:pt x="64" y="15"/>
                </a:lnTo>
                <a:close/>
                <a:moveTo>
                  <a:pt x="39" y="14"/>
                </a:moveTo>
                <a:cubicBezTo>
                  <a:pt x="31" y="8"/>
                  <a:pt x="31" y="8"/>
                  <a:pt x="31" y="8"/>
                </a:cubicBezTo>
                <a:cubicBezTo>
                  <a:pt x="45" y="8"/>
                  <a:pt x="45" y="8"/>
                  <a:pt x="45" y="8"/>
                </a:cubicBezTo>
                <a:lnTo>
                  <a:pt x="39" y="14"/>
                </a:lnTo>
                <a:close/>
                <a:moveTo>
                  <a:pt x="39" y="20"/>
                </a:moveTo>
                <a:cubicBezTo>
                  <a:pt x="49" y="28"/>
                  <a:pt x="49" y="28"/>
                  <a:pt x="49" y="28"/>
                </a:cubicBezTo>
                <a:cubicBezTo>
                  <a:pt x="31" y="28"/>
                  <a:pt x="31" y="28"/>
                  <a:pt x="31" y="28"/>
                </a:cubicBezTo>
                <a:lnTo>
                  <a:pt x="39" y="20"/>
                </a:lnTo>
                <a:close/>
                <a:moveTo>
                  <a:pt x="50" y="32"/>
                </a:moveTo>
                <a:cubicBezTo>
                  <a:pt x="60" y="81"/>
                  <a:pt x="60" y="81"/>
                  <a:pt x="60" y="81"/>
                </a:cubicBezTo>
                <a:cubicBezTo>
                  <a:pt x="30" y="32"/>
                  <a:pt x="30" y="32"/>
                  <a:pt x="30" y="32"/>
                </a:cubicBezTo>
                <a:lnTo>
                  <a:pt x="50" y="32"/>
                </a:lnTo>
                <a:close/>
                <a:moveTo>
                  <a:pt x="51" y="74"/>
                </a:moveTo>
                <a:cubicBezTo>
                  <a:pt x="11" y="32"/>
                  <a:pt x="11" y="32"/>
                  <a:pt x="11" y="32"/>
                </a:cubicBezTo>
                <a:cubicBezTo>
                  <a:pt x="26" y="32"/>
                  <a:pt x="26" y="32"/>
                  <a:pt x="26" y="32"/>
                </a:cubicBezTo>
                <a:lnTo>
                  <a:pt x="51" y="74"/>
                </a:lnTo>
                <a:close/>
                <a:moveTo>
                  <a:pt x="102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77" y="74"/>
                  <a:pt x="77" y="74"/>
                  <a:pt x="77" y="74"/>
                </a:cubicBezTo>
                <a:lnTo>
                  <a:pt x="102" y="32"/>
                </a:lnTo>
                <a:close/>
                <a:moveTo>
                  <a:pt x="103" y="28"/>
                </a:moveTo>
                <a:cubicBezTo>
                  <a:pt x="92" y="17"/>
                  <a:pt x="92" y="17"/>
                  <a:pt x="92" y="17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20" y="28"/>
                  <a:pt x="120" y="28"/>
                  <a:pt x="120" y="28"/>
                </a:cubicBezTo>
                <a:lnTo>
                  <a:pt x="103" y="28"/>
                </a:lnTo>
                <a:close/>
                <a:moveTo>
                  <a:pt x="27" y="10"/>
                </a:moveTo>
                <a:cubicBezTo>
                  <a:pt x="36" y="17"/>
                  <a:pt x="36" y="17"/>
                  <a:pt x="36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8" y="28"/>
                  <a:pt x="8" y="28"/>
                  <a:pt x="8" y="28"/>
                </a:cubicBezTo>
                <a:lnTo>
                  <a:pt x="27" y="10"/>
                </a:lnTo>
                <a:close/>
              </a:path>
            </a:pathLst>
          </a:custGeom>
          <a:solidFill>
            <a:srgbClr val="303F5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51" name="Group 24"/>
          <p:cNvGrpSpPr/>
          <p:nvPr/>
        </p:nvGrpSpPr>
        <p:grpSpPr>
          <a:xfrm>
            <a:off x="5324314" y="4717307"/>
            <a:ext cx="451474" cy="442875"/>
            <a:chOff x="6786562" y="796925"/>
            <a:chExt cx="500063" cy="490538"/>
          </a:xfrm>
          <a:solidFill>
            <a:srgbClr val="303F52"/>
          </a:solidFill>
        </p:grpSpPr>
        <p:sp>
          <p:nvSpPr>
            <p:cNvPr id="52" name="Freeform 27"/>
            <p:cNvSpPr>
              <a:spLocks noEditPoints="1"/>
            </p:cNvSpPr>
            <p:nvPr/>
          </p:nvSpPr>
          <p:spPr bwMode="auto">
            <a:xfrm>
              <a:off x="6786562" y="796925"/>
              <a:ext cx="500063" cy="490538"/>
            </a:xfrm>
            <a:custGeom>
              <a:avLst/>
              <a:gdLst>
                <a:gd name="T0" fmla="*/ 127 w 130"/>
                <a:gd name="T1" fmla="*/ 42 h 128"/>
                <a:gd name="T2" fmla="*/ 87 w 130"/>
                <a:gd name="T3" fmla="*/ 2 h 128"/>
                <a:gd name="T4" fmla="*/ 79 w 130"/>
                <a:gd name="T5" fmla="*/ 0 h 128"/>
                <a:gd name="T6" fmla="*/ 75 w 130"/>
                <a:gd name="T7" fmla="*/ 2 h 128"/>
                <a:gd name="T8" fmla="*/ 73 w 130"/>
                <a:gd name="T9" fmla="*/ 6 h 128"/>
                <a:gd name="T10" fmla="*/ 64 w 130"/>
                <a:gd name="T11" fmla="*/ 21 h 128"/>
                <a:gd name="T12" fmla="*/ 41 w 130"/>
                <a:gd name="T13" fmla="*/ 37 h 128"/>
                <a:gd name="T14" fmla="*/ 15 w 130"/>
                <a:gd name="T15" fmla="*/ 55 h 128"/>
                <a:gd name="T16" fmla="*/ 1 w 130"/>
                <a:gd name="T17" fmla="*/ 78 h 128"/>
                <a:gd name="T18" fmla="*/ 3 w 130"/>
                <a:gd name="T19" fmla="*/ 86 h 128"/>
                <a:gd name="T20" fmla="*/ 43 w 130"/>
                <a:gd name="T21" fmla="*/ 126 h 128"/>
                <a:gd name="T22" fmla="*/ 51 w 130"/>
                <a:gd name="T23" fmla="*/ 128 h 128"/>
                <a:gd name="T24" fmla="*/ 55 w 130"/>
                <a:gd name="T25" fmla="*/ 126 h 128"/>
                <a:gd name="T26" fmla="*/ 57 w 130"/>
                <a:gd name="T27" fmla="*/ 122 h 128"/>
                <a:gd name="T28" fmla="*/ 66 w 130"/>
                <a:gd name="T29" fmla="*/ 107 h 128"/>
                <a:gd name="T30" fmla="*/ 89 w 130"/>
                <a:gd name="T31" fmla="*/ 91 h 128"/>
                <a:gd name="T32" fmla="*/ 115 w 130"/>
                <a:gd name="T33" fmla="*/ 73 h 128"/>
                <a:gd name="T34" fmla="*/ 129 w 130"/>
                <a:gd name="T35" fmla="*/ 50 h 128"/>
                <a:gd name="T36" fmla="*/ 127 w 130"/>
                <a:gd name="T37" fmla="*/ 42 h 128"/>
                <a:gd name="T38" fmla="*/ 49 w 130"/>
                <a:gd name="T39" fmla="*/ 120 h 128"/>
                <a:gd name="T40" fmla="*/ 9 w 130"/>
                <a:gd name="T41" fmla="*/ 80 h 128"/>
                <a:gd name="T42" fmla="*/ 81 w 130"/>
                <a:gd name="T43" fmla="*/ 8 h 128"/>
                <a:gd name="T44" fmla="*/ 121 w 130"/>
                <a:gd name="T45" fmla="*/ 48 h 128"/>
                <a:gd name="T46" fmla="*/ 49 w 130"/>
                <a:gd name="T4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28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3" name="Freeform 28"/>
            <p:cNvSpPr>
              <a:spLocks noEditPoints="1"/>
            </p:cNvSpPr>
            <p:nvPr/>
          </p:nvSpPr>
          <p:spPr bwMode="auto">
            <a:xfrm>
              <a:off x="6967538" y="969963"/>
              <a:ext cx="134938" cy="138113"/>
            </a:xfrm>
            <a:custGeom>
              <a:avLst/>
              <a:gdLst>
                <a:gd name="T0" fmla="*/ 28 w 35"/>
                <a:gd name="T1" fmla="*/ 12 h 36"/>
                <a:gd name="T2" fmla="*/ 20 w 35"/>
                <a:gd name="T3" fmla="*/ 13 h 36"/>
                <a:gd name="T4" fmla="*/ 10 w 35"/>
                <a:gd name="T5" fmla="*/ 7 h 36"/>
                <a:gd name="T6" fmla="*/ 15 w 35"/>
                <a:gd name="T7" fmla="*/ 6 h 36"/>
                <a:gd name="T8" fmla="*/ 19 w 35"/>
                <a:gd name="T9" fmla="*/ 6 h 36"/>
                <a:gd name="T10" fmla="*/ 20 w 35"/>
                <a:gd name="T11" fmla="*/ 2 h 36"/>
                <a:gd name="T12" fmla="*/ 13 w 35"/>
                <a:gd name="T13" fmla="*/ 1 h 36"/>
                <a:gd name="T14" fmla="*/ 6 w 35"/>
                <a:gd name="T15" fmla="*/ 4 h 36"/>
                <a:gd name="T16" fmla="*/ 5 w 35"/>
                <a:gd name="T17" fmla="*/ 3 h 36"/>
                <a:gd name="T18" fmla="*/ 3 w 35"/>
                <a:gd name="T19" fmla="*/ 5 h 36"/>
                <a:gd name="T20" fmla="*/ 4 w 35"/>
                <a:gd name="T21" fmla="*/ 6 h 36"/>
                <a:gd name="T22" fmla="*/ 1 w 35"/>
                <a:gd name="T23" fmla="*/ 15 h 36"/>
                <a:gd name="T24" fmla="*/ 3 w 35"/>
                <a:gd name="T25" fmla="*/ 22 h 36"/>
                <a:gd name="T26" fmla="*/ 18 w 35"/>
                <a:gd name="T27" fmla="*/ 21 h 36"/>
                <a:gd name="T28" fmla="*/ 23 w 35"/>
                <a:gd name="T29" fmla="*/ 31 h 36"/>
                <a:gd name="T30" fmla="*/ 19 w 35"/>
                <a:gd name="T31" fmla="*/ 30 h 36"/>
                <a:gd name="T32" fmla="*/ 16 w 35"/>
                <a:gd name="T33" fmla="*/ 28 h 36"/>
                <a:gd name="T34" fmla="*/ 13 w 35"/>
                <a:gd name="T35" fmla="*/ 31 h 36"/>
                <a:gd name="T36" fmla="*/ 17 w 35"/>
                <a:gd name="T37" fmla="*/ 35 h 36"/>
                <a:gd name="T38" fmla="*/ 25 w 35"/>
                <a:gd name="T39" fmla="*/ 36 h 36"/>
                <a:gd name="T40" fmla="*/ 31 w 35"/>
                <a:gd name="T41" fmla="*/ 35 h 36"/>
                <a:gd name="T42" fmla="*/ 33 w 35"/>
                <a:gd name="T43" fmla="*/ 34 h 36"/>
                <a:gd name="T44" fmla="*/ 33 w 35"/>
                <a:gd name="T45" fmla="*/ 32 h 36"/>
                <a:gd name="T46" fmla="*/ 34 w 35"/>
                <a:gd name="T47" fmla="*/ 26 h 36"/>
                <a:gd name="T48" fmla="*/ 35 w 35"/>
                <a:gd name="T49" fmla="*/ 18 h 36"/>
                <a:gd name="T50" fmla="*/ 10 w 35"/>
                <a:gd name="T51" fmla="*/ 17 h 36"/>
                <a:gd name="T52" fmla="*/ 6 w 35"/>
                <a:gd name="T53" fmla="*/ 15 h 36"/>
                <a:gd name="T54" fmla="*/ 7 w 35"/>
                <a:gd name="T55" fmla="*/ 11 h 36"/>
                <a:gd name="T56" fmla="*/ 14 w 35"/>
                <a:gd name="T57" fmla="*/ 16 h 36"/>
                <a:gd name="T58" fmla="*/ 29 w 35"/>
                <a:gd name="T59" fmla="*/ 25 h 36"/>
                <a:gd name="T60" fmla="*/ 21 w 35"/>
                <a:gd name="T61" fmla="*/ 20 h 36"/>
                <a:gd name="T62" fmla="*/ 25 w 35"/>
                <a:gd name="T63" fmla="*/ 18 h 36"/>
                <a:gd name="T64" fmla="*/ 28 w 35"/>
                <a:gd name="T65" fmla="*/ 20 h 36"/>
                <a:gd name="T66" fmla="*/ 29 w 35"/>
                <a:gd name="T6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6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4" name="Freeform 29"/>
            <p:cNvSpPr/>
            <p:nvPr/>
          </p:nvSpPr>
          <p:spPr bwMode="auto">
            <a:xfrm>
              <a:off x="6956425" y="1135063"/>
              <a:ext cx="73025" cy="79375"/>
            </a:xfrm>
            <a:custGeom>
              <a:avLst/>
              <a:gdLst>
                <a:gd name="T0" fmla="*/ 16 w 19"/>
                <a:gd name="T1" fmla="*/ 1 h 21"/>
                <a:gd name="T2" fmla="*/ 16 w 19"/>
                <a:gd name="T3" fmla="*/ 1 h 21"/>
                <a:gd name="T4" fmla="*/ 9 w 19"/>
                <a:gd name="T5" fmla="*/ 7 h 21"/>
                <a:gd name="T6" fmla="*/ 3 w 19"/>
                <a:gd name="T7" fmla="*/ 14 h 21"/>
                <a:gd name="T8" fmla="*/ 0 w 19"/>
                <a:gd name="T9" fmla="*/ 17 h 21"/>
                <a:gd name="T10" fmla="*/ 0 w 19"/>
                <a:gd name="T11" fmla="*/ 17 h 21"/>
                <a:gd name="T12" fmla="*/ 0 w 19"/>
                <a:gd name="T13" fmla="*/ 20 h 21"/>
                <a:gd name="T14" fmla="*/ 3 w 19"/>
                <a:gd name="T15" fmla="*/ 20 h 21"/>
                <a:gd name="T16" fmla="*/ 3 w 19"/>
                <a:gd name="T17" fmla="*/ 20 h 21"/>
                <a:gd name="T18" fmla="*/ 6 w 19"/>
                <a:gd name="T19" fmla="*/ 16 h 21"/>
                <a:gd name="T20" fmla="*/ 11 w 19"/>
                <a:gd name="T21" fmla="*/ 10 h 21"/>
                <a:gd name="T22" fmla="*/ 18 w 19"/>
                <a:gd name="T23" fmla="*/ 4 h 21"/>
                <a:gd name="T24" fmla="*/ 18 w 19"/>
                <a:gd name="T25" fmla="*/ 4 h 21"/>
                <a:gd name="T26" fmla="*/ 19 w 19"/>
                <a:gd name="T27" fmla="*/ 4 h 21"/>
                <a:gd name="T28" fmla="*/ 19 w 19"/>
                <a:gd name="T29" fmla="*/ 1 h 21"/>
                <a:gd name="T30" fmla="*/ 16 w 19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1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5" name="Freeform 30"/>
            <p:cNvSpPr/>
            <p:nvPr/>
          </p:nvSpPr>
          <p:spPr bwMode="auto">
            <a:xfrm>
              <a:off x="7043738" y="873125"/>
              <a:ext cx="77788" cy="80963"/>
            </a:xfrm>
            <a:custGeom>
              <a:avLst/>
              <a:gdLst>
                <a:gd name="T0" fmla="*/ 8 w 20"/>
                <a:gd name="T1" fmla="*/ 11 h 21"/>
                <a:gd name="T2" fmla="*/ 1 w 20"/>
                <a:gd name="T3" fmla="*/ 17 h 21"/>
                <a:gd name="T4" fmla="*/ 0 w 20"/>
                <a:gd name="T5" fmla="*/ 17 h 21"/>
                <a:gd name="T6" fmla="*/ 0 w 20"/>
                <a:gd name="T7" fmla="*/ 20 h 21"/>
                <a:gd name="T8" fmla="*/ 3 w 20"/>
                <a:gd name="T9" fmla="*/ 20 h 21"/>
                <a:gd name="T10" fmla="*/ 3 w 20"/>
                <a:gd name="T11" fmla="*/ 20 h 21"/>
                <a:gd name="T12" fmla="*/ 10 w 20"/>
                <a:gd name="T13" fmla="*/ 14 h 21"/>
                <a:gd name="T14" fmla="*/ 16 w 20"/>
                <a:gd name="T15" fmla="*/ 7 h 21"/>
                <a:gd name="T16" fmla="*/ 19 w 20"/>
                <a:gd name="T17" fmla="*/ 3 h 21"/>
                <a:gd name="T18" fmla="*/ 19 w 20"/>
                <a:gd name="T19" fmla="*/ 3 h 21"/>
                <a:gd name="T20" fmla="*/ 19 w 20"/>
                <a:gd name="T21" fmla="*/ 0 h 21"/>
                <a:gd name="T22" fmla="*/ 16 w 20"/>
                <a:gd name="T23" fmla="*/ 0 h 21"/>
                <a:gd name="T24" fmla="*/ 16 w 20"/>
                <a:gd name="T25" fmla="*/ 1 h 21"/>
                <a:gd name="T26" fmla="*/ 13 w 20"/>
                <a:gd name="T27" fmla="*/ 5 h 21"/>
                <a:gd name="T28" fmla="*/ 8 w 20"/>
                <a:gd name="T2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56" name="椭圆 55"/>
          <p:cNvSpPr/>
          <p:nvPr/>
        </p:nvSpPr>
        <p:spPr>
          <a:xfrm>
            <a:off x="7105699" y="2902479"/>
            <a:ext cx="576622" cy="576785"/>
          </a:xfrm>
          <a:prstGeom prst="ellipse">
            <a:avLst/>
          </a:prstGeom>
          <a:solidFill>
            <a:srgbClr val="303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</a:t>
            </a:r>
            <a:endParaRPr lang="zh-CN" altLang="en-US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7105700" y="3838583"/>
            <a:ext cx="576622" cy="576785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</a:t>
            </a:r>
            <a:endParaRPr lang="zh-CN" altLang="en-US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7105700" y="4774687"/>
            <a:ext cx="576622" cy="576785"/>
          </a:xfrm>
          <a:prstGeom prst="ellipse">
            <a:avLst/>
          </a:prstGeom>
          <a:solidFill>
            <a:srgbClr val="303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3</a:t>
            </a:r>
            <a:endParaRPr lang="zh-CN" altLang="en-US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9" name="TextBox 498"/>
          <p:cNvSpPr txBox="1"/>
          <p:nvPr/>
        </p:nvSpPr>
        <p:spPr>
          <a:xfrm>
            <a:off x="7803838" y="2863961"/>
            <a:ext cx="130676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CHINESE</a:t>
            </a:r>
            <a:endParaRPr lang="zh-CN" altLang="en-US" b="1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60" name="TextBox 503"/>
          <p:cNvSpPr txBox="1"/>
          <p:nvPr/>
        </p:nvSpPr>
        <p:spPr>
          <a:xfrm>
            <a:off x="7816264" y="3178141"/>
            <a:ext cx="2733398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汉语：普通话等级水平测试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级甲等成绩。</a:t>
            </a:r>
          </a:p>
        </p:txBody>
      </p:sp>
      <p:sp>
        <p:nvSpPr>
          <p:cNvPr id="61" name="TextBox 498"/>
          <p:cNvSpPr txBox="1"/>
          <p:nvPr/>
        </p:nvSpPr>
        <p:spPr>
          <a:xfrm>
            <a:off x="7803838" y="3872073"/>
            <a:ext cx="130676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ENGLISH</a:t>
            </a:r>
            <a:endParaRPr lang="zh-CN" altLang="en-US" b="1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62" name="TextBox 503"/>
          <p:cNvSpPr txBox="1"/>
          <p:nvPr/>
        </p:nvSpPr>
        <p:spPr>
          <a:xfrm>
            <a:off x="7816263" y="4186253"/>
            <a:ext cx="2545303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英语：四六级专业证书，以及新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TOEFL120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498"/>
          <p:cNvSpPr txBox="1"/>
          <p:nvPr/>
        </p:nvSpPr>
        <p:spPr>
          <a:xfrm>
            <a:off x="7803838" y="4863385"/>
            <a:ext cx="150714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JAPANESE</a:t>
            </a:r>
            <a:endParaRPr lang="zh-CN" altLang="en-US" b="1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64" name="TextBox 503"/>
          <p:cNvSpPr txBox="1"/>
          <p:nvPr/>
        </p:nvSpPr>
        <p:spPr>
          <a:xfrm>
            <a:off x="7816264" y="5177565"/>
            <a:ext cx="2385780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日语：商务日语证书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N1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级。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5674651" y="83975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语言能力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 believe in myself</a:t>
            </a:r>
            <a:endParaRPr lang="zh-CN" altLang="en-US" dirty="0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9" grpId="0" animBg="1"/>
      <p:bldP spid="50" grpId="0" animBg="1"/>
      <p:bldP spid="56" grpId="0" animBg="1"/>
      <p:bldP spid="57" grpId="0" animBg="1"/>
      <p:bldP spid="58" grpId="0" animBg="1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7648023" y="2136627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635059" y="4315729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782887" y="3193022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等腰三角形 27"/>
          <p:cNvSpPr>
            <a:spLocks noChangeAspect="1" noChangeArrowheads="1"/>
          </p:cNvSpPr>
          <p:nvPr/>
        </p:nvSpPr>
        <p:spPr bwMode="auto">
          <a:xfrm rot="5400000" flipV="1">
            <a:off x="7339678" y="2645562"/>
            <a:ext cx="239249" cy="206315"/>
          </a:xfrm>
          <a:prstGeom prst="triangle">
            <a:avLst>
              <a:gd name="adj" fmla="val 50000"/>
            </a:avLst>
          </a:prstGeom>
          <a:solidFill>
            <a:srgbClr val="36475C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7635061" y="2551365"/>
            <a:ext cx="2822407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333333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30" name="等腰三角形 18"/>
          <p:cNvSpPr>
            <a:spLocks noChangeAspect="1" noChangeArrowheads="1"/>
          </p:cNvSpPr>
          <p:nvPr/>
        </p:nvSpPr>
        <p:spPr bwMode="auto">
          <a:xfrm rot="5400000" flipV="1">
            <a:off x="7339678" y="4828630"/>
            <a:ext cx="239249" cy="206315"/>
          </a:xfrm>
          <a:prstGeom prst="triangle">
            <a:avLst>
              <a:gd name="adj" fmla="val 50000"/>
            </a:avLst>
          </a:prstGeom>
          <a:solidFill>
            <a:srgbClr val="36475C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7635061" y="4734437"/>
            <a:ext cx="2822407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333333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32" name="等腰三角形 18"/>
          <p:cNvSpPr>
            <a:spLocks noChangeAspect="1" noChangeArrowheads="1"/>
          </p:cNvSpPr>
          <p:nvPr/>
        </p:nvSpPr>
        <p:spPr bwMode="auto">
          <a:xfrm rot="16200000" flipH="1" flipV="1">
            <a:off x="4269367" y="3698674"/>
            <a:ext cx="239249" cy="206315"/>
          </a:xfrm>
          <a:prstGeom prst="triangle">
            <a:avLst>
              <a:gd name="adj" fmla="val 50000"/>
            </a:avLst>
          </a:prstGeom>
          <a:solidFill>
            <a:srgbClr val="36475C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1777107" y="3604473"/>
            <a:ext cx="2443253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333333"/>
                </a:solidFill>
                <a:sym typeface="微软雅黑" panose="020B0503020204020204" pitchFamily="34" charset="-122"/>
              </a:rPr>
              <a:t>在此录入图表的综合描述说明，在此录入上述图表的描述说明，在此录入上述图表的描述说明。在此录入上述图表的描述说明。</a:t>
            </a:r>
          </a:p>
        </p:txBody>
      </p:sp>
      <p:sp>
        <p:nvSpPr>
          <p:cNvPr id="34" name="形状 33"/>
          <p:cNvSpPr/>
          <p:nvPr/>
        </p:nvSpPr>
        <p:spPr>
          <a:xfrm>
            <a:off x="4635277" y="3121206"/>
            <a:ext cx="1867985" cy="1868267"/>
          </a:xfrm>
          <a:prstGeom prst="leftCircularArrow">
            <a:avLst>
              <a:gd name="adj1" fmla="val 8909"/>
              <a:gd name="adj2" fmla="val 1142322"/>
              <a:gd name="adj3" fmla="val 6293598"/>
              <a:gd name="adj4" fmla="val 18900002"/>
              <a:gd name="adj5" fmla="val 12500"/>
            </a:avLst>
          </a:prstGeom>
          <a:solidFill>
            <a:srgbClr val="202A36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5" name="空心弧 34"/>
          <p:cNvSpPr/>
          <p:nvPr/>
        </p:nvSpPr>
        <p:spPr>
          <a:xfrm>
            <a:off x="5305528" y="4343750"/>
            <a:ext cx="1604887" cy="1605530"/>
          </a:xfrm>
          <a:prstGeom prst="blockArc">
            <a:avLst>
              <a:gd name="adj1" fmla="val 13624405"/>
              <a:gd name="adj2" fmla="val 17228224"/>
              <a:gd name="adj3" fmla="val 11481"/>
            </a:avLst>
          </a:prstGeom>
          <a:solidFill>
            <a:srgbClr val="202A36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 rot="2736489">
            <a:off x="5853855" y="2658959"/>
            <a:ext cx="578227" cy="506765"/>
            <a:chOff x="4212441" y="1835306"/>
            <a:chExt cx="645570" cy="565784"/>
          </a:xfrm>
          <a:solidFill>
            <a:srgbClr val="36475C"/>
          </a:solidFill>
        </p:grpSpPr>
        <p:sp>
          <p:nvSpPr>
            <p:cNvPr id="37" name="Freeform 143"/>
            <p:cNvSpPr/>
            <p:nvPr/>
          </p:nvSpPr>
          <p:spPr bwMode="auto">
            <a:xfrm>
              <a:off x="4386528" y="2100064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" name="Freeform 144"/>
            <p:cNvSpPr/>
            <p:nvPr/>
          </p:nvSpPr>
          <p:spPr bwMode="auto">
            <a:xfrm>
              <a:off x="4451810" y="2227003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" name="Freeform 145"/>
            <p:cNvSpPr/>
            <p:nvPr/>
          </p:nvSpPr>
          <p:spPr bwMode="auto">
            <a:xfrm>
              <a:off x="4299484" y="1962245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Freeform 146"/>
            <p:cNvSpPr/>
            <p:nvPr/>
          </p:nvSpPr>
          <p:spPr bwMode="auto">
            <a:xfrm>
              <a:off x="4212441" y="1835306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277283" y="3814770"/>
            <a:ext cx="554403" cy="442165"/>
            <a:chOff x="3009633" y="2833220"/>
            <a:chExt cx="591168" cy="471487"/>
          </a:xfrm>
          <a:solidFill>
            <a:srgbClr val="36475C"/>
          </a:solidFill>
        </p:grpSpPr>
        <p:sp>
          <p:nvSpPr>
            <p:cNvPr id="42" name="Oval 214"/>
            <p:cNvSpPr>
              <a:spLocks noChangeArrowheads="1"/>
            </p:cNvSpPr>
            <p:nvPr/>
          </p:nvSpPr>
          <p:spPr bwMode="auto">
            <a:xfrm>
              <a:off x="3234494" y="3210410"/>
              <a:ext cx="94297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3" name="Oval 215"/>
            <p:cNvSpPr>
              <a:spLocks noChangeArrowheads="1"/>
            </p:cNvSpPr>
            <p:nvPr/>
          </p:nvSpPr>
          <p:spPr bwMode="auto">
            <a:xfrm>
              <a:off x="3404954" y="3210410"/>
              <a:ext cx="101550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4" name="Freeform 216"/>
            <p:cNvSpPr>
              <a:spLocks noEditPoints="1"/>
            </p:cNvSpPr>
            <p:nvPr/>
          </p:nvSpPr>
          <p:spPr bwMode="auto">
            <a:xfrm>
              <a:off x="3009633" y="2833220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864139" y="4869309"/>
            <a:ext cx="425157" cy="554407"/>
            <a:chOff x="6889388" y="2720789"/>
            <a:chExt cx="453350" cy="591172"/>
          </a:xfrm>
          <a:solidFill>
            <a:srgbClr val="36475C"/>
          </a:solidFill>
        </p:grpSpPr>
        <p:sp>
          <p:nvSpPr>
            <p:cNvPr id="46" name="Freeform 197"/>
            <p:cNvSpPr>
              <a:spLocks noEditPoints="1"/>
            </p:cNvSpPr>
            <p:nvPr/>
          </p:nvSpPr>
          <p:spPr bwMode="auto">
            <a:xfrm>
              <a:off x="7092489" y="2920264"/>
              <a:ext cx="250249" cy="391697"/>
            </a:xfrm>
            <a:custGeom>
              <a:avLst/>
              <a:gdLst>
                <a:gd name="T0" fmla="*/ 18 w 29"/>
                <a:gd name="T1" fmla="*/ 0 h 46"/>
                <a:gd name="T2" fmla="*/ 18 w 29"/>
                <a:gd name="T3" fmla="*/ 13 h 46"/>
                <a:gd name="T4" fmla="*/ 29 w 29"/>
                <a:gd name="T5" fmla="*/ 13 h 46"/>
                <a:gd name="T6" fmla="*/ 29 w 29"/>
                <a:gd name="T7" fmla="*/ 0 h 46"/>
                <a:gd name="T8" fmla="*/ 18 w 29"/>
                <a:gd name="T9" fmla="*/ 0 h 46"/>
                <a:gd name="T10" fmla="*/ 0 w 29"/>
                <a:gd name="T11" fmla="*/ 31 h 46"/>
                <a:gd name="T12" fmla="*/ 14 w 29"/>
                <a:gd name="T13" fmla="*/ 46 h 46"/>
                <a:gd name="T14" fmla="*/ 29 w 29"/>
                <a:gd name="T15" fmla="*/ 31 h 46"/>
                <a:gd name="T16" fmla="*/ 29 w 29"/>
                <a:gd name="T17" fmla="*/ 15 h 46"/>
                <a:gd name="T18" fmla="*/ 0 w 29"/>
                <a:gd name="T19" fmla="*/ 15 h 46"/>
                <a:gd name="T20" fmla="*/ 0 w 29"/>
                <a:gd name="T21" fmla="*/ 31 h 46"/>
                <a:gd name="T22" fmla="*/ 15 w 29"/>
                <a:gd name="T23" fmla="*/ 0 h 46"/>
                <a:gd name="T24" fmla="*/ 0 w 29"/>
                <a:gd name="T25" fmla="*/ 0 h 46"/>
                <a:gd name="T26" fmla="*/ 0 w 29"/>
                <a:gd name="T27" fmla="*/ 13 h 46"/>
                <a:gd name="T28" fmla="*/ 15 w 29"/>
                <a:gd name="T29" fmla="*/ 13 h 46"/>
                <a:gd name="T30" fmla="*/ 15 w 29"/>
                <a:gd name="T3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46">
                  <a:moveTo>
                    <a:pt x="18" y="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18" y="0"/>
                  </a:lnTo>
                  <a:close/>
                  <a:moveTo>
                    <a:pt x="0" y="31"/>
                  </a:moveTo>
                  <a:cubicBezTo>
                    <a:pt x="0" y="39"/>
                    <a:pt x="6" y="46"/>
                    <a:pt x="14" y="46"/>
                  </a:cubicBezTo>
                  <a:cubicBezTo>
                    <a:pt x="22" y="46"/>
                    <a:pt x="29" y="39"/>
                    <a:pt x="29" y="3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31"/>
                  </a:lnTo>
                  <a:close/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7" name="Freeform 198"/>
            <p:cNvSpPr/>
            <p:nvPr/>
          </p:nvSpPr>
          <p:spPr bwMode="auto">
            <a:xfrm>
              <a:off x="6889388" y="2720789"/>
              <a:ext cx="333666" cy="301026"/>
            </a:xfrm>
            <a:custGeom>
              <a:avLst/>
              <a:gdLst>
                <a:gd name="T0" fmla="*/ 0 w 39"/>
                <a:gd name="T1" fmla="*/ 20 h 35"/>
                <a:gd name="T2" fmla="*/ 19 w 39"/>
                <a:gd name="T3" fmla="*/ 0 h 35"/>
                <a:gd name="T4" fmla="*/ 19 w 39"/>
                <a:gd name="T5" fmla="*/ 0 h 35"/>
                <a:gd name="T6" fmla="*/ 39 w 39"/>
                <a:gd name="T7" fmla="*/ 20 h 35"/>
                <a:gd name="T8" fmla="*/ 39 w 39"/>
                <a:gd name="T9" fmla="*/ 20 h 35"/>
                <a:gd name="T10" fmla="*/ 36 w 39"/>
                <a:gd name="T11" fmla="*/ 20 h 35"/>
                <a:gd name="T12" fmla="*/ 31 w 39"/>
                <a:gd name="T13" fmla="*/ 8 h 35"/>
                <a:gd name="T14" fmla="*/ 31 w 39"/>
                <a:gd name="T15" fmla="*/ 8 h 35"/>
                <a:gd name="T16" fmla="*/ 19 w 39"/>
                <a:gd name="T17" fmla="*/ 3 h 35"/>
                <a:gd name="T18" fmla="*/ 19 w 39"/>
                <a:gd name="T19" fmla="*/ 3 h 35"/>
                <a:gd name="T20" fmla="*/ 7 w 39"/>
                <a:gd name="T21" fmla="*/ 8 h 35"/>
                <a:gd name="T22" fmla="*/ 7 w 39"/>
                <a:gd name="T23" fmla="*/ 8 h 35"/>
                <a:gd name="T24" fmla="*/ 3 w 39"/>
                <a:gd name="T25" fmla="*/ 20 h 35"/>
                <a:gd name="T26" fmla="*/ 3 w 39"/>
                <a:gd name="T27" fmla="*/ 20 h 35"/>
                <a:gd name="T28" fmla="*/ 8 w 39"/>
                <a:gd name="T29" fmla="*/ 32 h 35"/>
                <a:gd name="T30" fmla="*/ 8 w 39"/>
                <a:gd name="T31" fmla="*/ 32 h 35"/>
                <a:gd name="T32" fmla="*/ 6 w 39"/>
                <a:gd name="T33" fmla="*/ 35 h 35"/>
                <a:gd name="T34" fmla="*/ 0 w 39"/>
                <a:gd name="T35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5">
                  <a:moveTo>
                    <a:pt x="0" y="20"/>
                  </a:moveTo>
                  <a:cubicBezTo>
                    <a:pt x="0" y="9"/>
                    <a:pt x="8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0" y="1"/>
                    <a:pt x="39" y="9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6"/>
                    <a:pt x="34" y="11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8" y="5"/>
                    <a:pt x="24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3"/>
                    <a:pt x="10" y="5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11"/>
                    <a:pt x="3" y="16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5"/>
                    <a:pt x="5" y="29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8" name="空心弧 47"/>
          <p:cNvSpPr/>
          <p:nvPr/>
        </p:nvSpPr>
        <p:spPr>
          <a:xfrm>
            <a:off x="5305528" y="4343750"/>
            <a:ext cx="1604887" cy="1605530"/>
          </a:xfrm>
          <a:prstGeom prst="blockArc">
            <a:avLst>
              <a:gd name="adj1" fmla="val 17085111"/>
              <a:gd name="adj2" fmla="val 10799997"/>
              <a:gd name="adj3" fmla="val 11504"/>
            </a:avLst>
          </a:prstGeom>
          <a:solidFill>
            <a:srgbClr val="202A36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9" name="任意多边形 48"/>
          <p:cNvSpPr/>
          <p:nvPr/>
        </p:nvSpPr>
        <p:spPr>
          <a:xfrm rot="17307692">
            <a:off x="5663027" y="2604267"/>
            <a:ext cx="1619267" cy="872432"/>
          </a:xfrm>
          <a:custGeom>
            <a:avLst/>
            <a:gdLst>
              <a:gd name="connsiteX0" fmla="*/ 4833930 w 4843779"/>
              <a:gd name="connsiteY0" fmla="*/ 0 h 2609741"/>
              <a:gd name="connsiteX1" fmla="*/ 4843489 w 4843779"/>
              <a:gd name="connsiteY1" fmla="*/ 152635 h 2609741"/>
              <a:gd name="connsiteX2" fmla="*/ 3517115 w 4843779"/>
              <a:gd name="connsiteY2" fmla="*/ 2348626 h 2609741"/>
              <a:gd name="connsiteX3" fmla="*/ 351244 w 4843779"/>
              <a:gd name="connsiteY3" fmla="*/ 1435790 h 2609741"/>
              <a:gd name="connsiteX4" fmla="*/ 0 w 4843779"/>
              <a:gd name="connsiteY4" fmla="*/ 1526124 h 2609741"/>
              <a:gd name="connsiteX5" fmla="*/ 380009 w 4843779"/>
              <a:gd name="connsiteY5" fmla="*/ 717222 h 2609741"/>
              <a:gd name="connsiteX6" fmla="*/ 1326890 w 4843779"/>
              <a:gd name="connsiteY6" fmla="*/ 1184874 h 2609741"/>
              <a:gd name="connsiteX7" fmla="*/ 981253 w 4843779"/>
              <a:gd name="connsiteY7" fmla="*/ 1273766 h 2609741"/>
              <a:gd name="connsiteX8" fmla="*/ 3348138 w 4843779"/>
              <a:gd name="connsiteY8" fmla="*/ 1741216 h 2609741"/>
              <a:gd name="connsiteX9" fmla="*/ 4226462 w 4843779"/>
              <a:gd name="connsiteY9" fmla="*/ 84448 h 2609741"/>
              <a:gd name="connsiteX10" fmla="*/ 4217585 w 4843779"/>
              <a:gd name="connsiteY10" fmla="*/ 0 h 2609741"/>
              <a:gd name="connsiteX11" fmla="*/ 4833930 w 4843779"/>
              <a:gd name="connsiteY11" fmla="*/ 0 h 260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43779" h="2609741">
                <a:moveTo>
                  <a:pt x="4833930" y="0"/>
                </a:moveTo>
                <a:lnTo>
                  <a:pt x="4843489" y="152635"/>
                </a:lnTo>
                <a:cubicBezTo>
                  <a:pt x="4857473" y="1052464"/>
                  <a:pt x="4365817" y="1918999"/>
                  <a:pt x="3517115" y="2348626"/>
                </a:cubicBezTo>
                <a:cubicBezTo>
                  <a:pt x="2385597" y="2921419"/>
                  <a:pt x="1003828" y="2523005"/>
                  <a:pt x="351244" y="1435790"/>
                </a:cubicBezTo>
                <a:lnTo>
                  <a:pt x="0" y="1526124"/>
                </a:lnTo>
                <a:lnTo>
                  <a:pt x="380009" y="717222"/>
                </a:lnTo>
                <a:lnTo>
                  <a:pt x="1326890" y="1184874"/>
                </a:lnTo>
                <a:lnTo>
                  <a:pt x="981253" y="1273766"/>
                </a:lnTo>
                <a:cubicBezTo>
                  <a:pt x="1534634" y="2011589"/>
                  <a:pt x="2555569" y="2213219"/>
                  <a:pt x="3348138" y="1741216"/>
                </a:cubicBezTo>
                <a:cubicBezTo>
                  <a:pt x="3942651" y="1387163"/>
                  <a:pt x="4265044" y="739620"/>
                  <a:pt x="4226462" y="84448"/>
                </a:cubicBezTo>
                <a:lnTo>
                  <a:pt x="4217585" y="0"/>
                </a:lnTo>
                <a:lnTo>
                  <a:pt x="4833930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任意多边形 49"/>
          <p:cNvSpPr/>
          <p:nvPr/>
        </p:nvSpPr>
        <p:spPr>
          <a:xfrm rot="17307692">
            <a:off x="5266953" y="2153121"/>
            <a:ext cx="1063396" cy="744568"/>
          </a:xfrm>
          <a:custGeom>
            <a:avLst/>
            <a:gdLst>
              <a:gd name="connsiteX0" fmla="*/ 3082922 w 3180980"/>
              <a:gd name="connsiteY0" fmla="*/ 1705085 h 2227258"/>
              <a:gd name="connsiteX1" fmla="*/ 3176423 w 3180980"/>
              <a:gd name="connsiteY1" fmla="*/ 2154476 h 2227258"/>
              <a:gd name="connsiteX2" fmla="*/ 3180980 w 3180980"/>
              <a:gd name="connsiteY2" fmla="*/ 2227258 h 2227258"/>
              <a:gd name="connsiteX3" fmla="*/ 2564635 w 3180980"/>
              <a:gd name="connsiteY3" fmla="*/ 2227258 h 2227258"/>
              <a:gd name="connsiteX4" fmla="*/ 2556295 w 3180980"/>
              <a:gd name="connsiteY4" fmla="*/ 2147919 h 2227258"/>
              <a:gd name="connsiteX5" fmla="*/ 2411315 w 3180980"/>
              <a:gd name="connsiteY5" fmla="*/ 1664578 h 2227258"/>
              <a:gd name="connsiteX6" fmla="*/ 196026 w 3180980"/>
              <a:gd name="connsiteY6" fmla="*/ 708959 h 2227258"/>
              <a:gd name="connsiteX7" fmla="*/ 0 w 3180980"/>
              <a:gd name="connsiteY7" fmla="*/ 127074 h 2227258"/>
              <a:gd name="connsiteX8" fmla="*/ 3002505 w 3180980"/>
              <a:gd name="connsiteY8" fmla="*/ 1483914 h 2227258"/>
              <a:gd name="connsiteX9" fmla="*/ 3082922 w 3180980"/>
              <a:gd name="connsiteY9" fmla="*/ 1705085 h 222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0980" h="2227258">
                <a:moveTo>
                  <a:pt x="3082922" y="1705085"/>
                </a:moveTo>
                <a:cubicBezTo>
                  <a:pt x="3128937" y="1853627"/>
                  <a:pt x="3159875" y="2004047"/>
                  <a:pt x="3176423" y="2154476"/>
                </a:cubicBezTo>
                <a:lnTo>
                  <a:pt x="3180980" y="2227258"/>
                </a:lnTo>
                <a:lnTo>
                  <a:pt x="2564635" y="2227258"/>
                </a:lnTo>
                <a:lnTo>
                  <a:pt x="2556295" y="2147919"/>
                </a:lnTo>
                <a:cubicBezTo>
                  <a:pt x="2531455" y="1984304"/>
                  <a:pt x="2483591" y="1821702"/>
                  <a:pt x="2411315" y="1664578"/>
                </a:cubicBezTo>
                <a:cubicBezTo>
                  <a:pt x="2025870" y="826647"/>
                  <a:pt x="1070294" y="414436"/>
                  <a:pt x="196026" y="708959"/>
                </a:cubicBezTo>
                <a:lnTo>
                  <a:pt x="0" y="127074"/>
                </a:lnTo>
                <a:cubicBezTo>
                  <a:pt x="1201918" y="-277827"/>
                  <a:pt x="2512407" y="314386"/>
                  <a:pt x="3002505" y="1483914"/>
                </a:cubicBezTo>
                <a:cubicBezTo>
                  <a:pt x="3033137" y="1557012"/>
                  <a:pt x="3059914" y="1630814"/>
                  <a:pt x="3082922" y="1705085"/>
                </a:cubicBezTo>
                <a:close/>
              </a:path>
            </a:pathLst>
          </a:cu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674651" y="83975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应聘岗位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 believe in myself</a:t>
            </a:r>
            <a:endParaRPr lang="zh-CN" altLang="en-US" dirty="0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6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 animBg="1"/>
      <p:bldP spid="28" grpId="1" animBg="1"/>
      <p:bldP spid="29" grpId="0"/>
      <p:bldP spid="30" grpId="0" animBg="1"/>
      <p:bldP spid="30" grpId="1" animBg="1"/>
      <p:bldP spid="31" grpId="0"/>
      <p:bldP spid="32" grpId="0" animBg="1"/>
      <p:bldP spid="32" grpId="1" animBg="1"/>
      <p:bldP spid="33" grpId="0"/>
      <p:bldP spid="49" grpId="0" animBg="1"/>
      <p:bldP spid="50" grpId="0" animBg="1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2097</Words>
  <Application>Microsoft Office PowerPoint</Application>
  <PresentationFormat>自定义</PresentationFormat>
  <Paragraphs>365</Paragraphs>
  <Slides>28</Slides>
  <Notes>28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Impact MT Std</vt:lpstr>
      <vt:lpstr>方正兰亭黑简体</vt:lpstr>
      <vt:lpstr>微软雅黑</vt:lpstr>
      <vt:lpstr>Arial</vt:lpstr>
      <vt:lpstr>Calibri</vt:lpstr>
      <vt:lpstr>Tahoma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http://www.deepbbs.org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求职竞聘1</dc:title>
  <dc:creator>深度联盟http://www.deepbbs.org</dc:creator>
  <cp:lastModifiedBy>天 下</cp:lastModifiedBy>
  <cp:revision>127</cp:revision>
  <dcterms:created xsi:type="dcterms:W3CDTF">2015-12-10T01:38:00Z</dcterms:created>
  <dcterms:modified xsi:type="dcterms:W3CDTF">2021-01-05T16:19:28Z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