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83" r:id="rId7"/>
    <p:sldId id="284" r:id="rId8"/>
    <p:sldId id="294" r:id="rId9"/>
    <p:sldId id="279" r:id="rId10"/>
    <p:sldId id="285" r:id="rId11"/>
    <p:sldId id="296" r:id="rId12"/>
    <p:sldId id="295" r:id="rId13"/>
    <p:sldId id="286" r:id="rId14"/>
    <p:sldId id="280" r:id="rId15"/>
    <p:sldId id="268" r:id="rId16"/>
    <p:sldId id="287" r:id="rId17"/>
    <p:sldId id="288" r:id="rId18"/>
    <p:sldId id="271" r:id="rId19"/>
    <p:sldId id="289" r:id="rId20"/>
    <p:sldId id="290" r:id="rId21"/>
    <p:sldId id="291" r:id="rId22"/>
    <p:sldId id="281" r:id="rId23"/>
    <p:sldId id="292" r:id="rId24"/>
    <p:sldId id="293" r:id="rId25"/>
    <p:sldId id="28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BAB"/>
    <a:srgbClr val="838383"/>
    <a:srgbClr val="FAFBFB"/>
    <a:srgbClr val="F6F8F7"/>
    <a:srgbClr val="F4F9F7"/>
    <a:srgbClr val="029AAA"/>
    <a:srgbClr val="F5F8F7"/>
    <a:srgbClr val="828282"/>
    <a:srgbClr val="F9FAFA"/>
    <a:srgbClr val="02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5306A-0EE6-4F71-9C55-B6E797D9F5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BDAB-E9D6-4836-B48C-79CA5454B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C85-3F93-4D68-8A6F-45DB800B9FED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C85-3F93-4D68-8A6F-45DB800B9FED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fld id="{9F12CEBA-539A-48DB-8485-733839D4D627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679" y="19112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679" y="19112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22" y="170021"/>
            <a:ext cx="9975273" cy="858753"/>
          </a:xfr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lang="zh-CN" altLang="en-US" sz="3200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68580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19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WWW.YOURBUSINESS.COM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141"/>
            <a:ext cx="1632181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57203"/>
            <a:ext cx="1089653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 userDrawn="1"/>
        </p:nvSpPr>
        <p:spPr>
          <a:xfrm>
            <a:off x="431371" y="504908"/>
            <a:ext cx="192021" cy="1920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3" name="KSO_Shape"/>
          <p:cNvSpPr/>
          <p:nvPr userDrawn="1"/>
        </p:nvSpPr>
        <p:spPr bwMode="auto">
          <a:xfrm>
            <a:off x="10992544" y="420271"/>
            <a:ext cx="292789" cy="537255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 anchorCtr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3" grpId="0" animBg="1"/>
    </p:bld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FE99-7D1C-4AE2-B1FF-948368985B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09787" y="2053759"/>
            <a:ext cx="582673" cy="58267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207692" y="2566644"/>
            <a:ext cx="306070" cy="306070"/>
            <a:chOff x="9649054" y="3138248"/>
            <a:chExt cx="306070" cy="306070"/>
          </a:xfrm>
        </p:grpSpPr>
        <p:sp>
          <p:nvSpPr>
            <p:cNvPr id="8" name="椭圆 7"/>
            <p:cNvSpPr/>
            <p:nvPr/>
          </p:nvSpPr>
          <p:spPr>
            <a:xfrm>
              <a:off x="9649054" y="3138248"/>
              <a:ext cx="306070" cy="306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419100" dist="317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4125850">
              <a:off x="9750400" y="3250739"/>
              <a:ext cx="103376" cy="108725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56680" y="3026642"/>
            <a:ext cx="1005277" cy="10052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592739" y="5069958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5439" y="5069957"/>
            <a:ext cx="1193086" cy="11930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272493" y="957080"/>
            <a:ext cx="3632372" cy="3632369"/>
            <a:chOff x="1272493" y="957080"/>
            <a:chExt cx="3632372" cy="3632369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2493" y="957080"/>
              <a:ext cx="3632372" cy="363236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1691597" y="1411618"/>
              <a:ext cx="2766590" cy="2766590"/>
            </a:xfrm>
            <a:prstGeom prst="ellipse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14"/>
            <p:cNvSpPr>
              <a:spLocks noChangeArrowheads="1"/>
            </p:cNvSpPr>
            <p:nvPr/>
          </p:nvSpPr>
          <p:spPr bwMode="auto">
            <a:xfrm>
              <a:off x="2148389" y="2235428"/>
              <a:ext cx="208312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800" dirty="0">
                  <a:solidFill>
                    <a:schemeClr val="bg1"/>
                  </a:solidFill>
                  <a:latin typeface="Kartika" panose="02020503030404060203" pitchFamily="18" charset="0"/>
                  <a:ea typeface="+mj-ea"/>
                  <a:cs typeface="Kartika" panose="02020503030404060203" pitchFamily="18" charset="0"/>
                  <a:sym typeface="方正兰亭粗黑_GBK" charset="-122"/>
                </a:rPr>
                <a:t>ME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9350" y="1103842"/>
            <a:ext cx="1462222" cy="1462220"/>
            <a:chOff x="239350" y="1103842"/>
            <a:chExt cx="1462222" cy="1462220"/>
          </a:xfrm>
        </p:grpSpPr>
        <p:grpSp>
          <p:nvGrpSpPr>
            <p:cNvPr id="20" name="组合 19"/>
            <p:cNvGrpSpPr/>
            <p:nvPr/>
          </p:nvGrpSpPr>
          <p:grpSpPr>
            <a:xfrm>
              <a:off x="239350" y="1103842"/>
              <a:ext cx="1462222" cy="146222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465007" y="1321130"/>
              <a:ext cx="1010572" cy="1010572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040969" y="4646318"/>
            <a:ext cx="2794723" cy="954488"/>
            <a:chOff x="9105971" y="4077858"/>
            <a:chExt cx="2576058" cy="954488"/>
          </a:xfrm>
        </p:grpSpPr>
        <p:sp>
          <p:nvSpPr>
            <p:cNvPr id="36" name="圆角矩形 35"/>
            <p:cNvSpPr/>
            <p:nvPr/>
          </p:nvSpPr>
          <p:spPr>
            <a:xfrm>
              <a:off x="9530664" y="4077858"/>
              <a:ext cx="1750492" cy="382420"/>
            </a:xfrm>
            <a:prstGeom prst="roundRect">
              <a:avLst>
                <a:gd name="adj" fmla="val 50000"/>
              </a:avLst>
            </a:prstGeom>
            <a:solidFill>
              <a:srgbClr val="838383"/>
            </a:solidFill>
            <a:ln>
              <a:noFill/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109"/>
            <p:cNvSpPr txBox="1"/>
            <p:nvPr/>
          </p:nvSpPr>
          <p:spPr>
            <a:xfrm>
              <a:off x="9105971" y="4109016"/>
              <a:ext cx="25760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</a:t>
              </a:r>
              <a:r>
                <a:rPr lang="en-US" altLang="zh-CN" sz="16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6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16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32821" y="4647320"/>
            <a:ext cx="2208903" cy="381418"/>
            <a:chOff x="6279158" y="4078860"/>
            <a:chExt cx="2871112" cy="381418"/>
          </a:xfrm>
        </p:grpSpPr>
        <p:sp>
          <p:nvSpPr>
            <p:cNvPr id="39" name="圆角矩形 38"/>
            <p:cNvSpPr/>
            <p:nvPr/>
          </p:nvSpPr>
          <p:spPr>
            <a:xfrm>
              <a:off x="6490639" y="4078860"/>
              <a:ext cx="2521011" cy="381418"/>
            </a:xfrm>
            <a:prstGeom prst="roundRect">
              <a:avLst>
                <a:gd name="adj" fmla="val 50000"/>
              </a:avLst>
            </a:prstGeom>
            <a:solidFill>
              <a:srgbClr val="838383"/>
            </a:solidFill>
            <a:ln>
              <a:noFill/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14"/>
            <p:cNvSpPr txBox="1"/>
            <p:nvPr/>
          </p:nvSpPr>
          <p:spPr>
            <a:xfrm>
              <a:off x="6279158" y="4107869"/>
              <a:ext cx="287111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竞聘人：</a:t>
              </a:r>
              <a:r>
                <a:rPr lang="en-US" altLang="zh-CN" sz="1600" b="1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16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151418" y="3420051"/>
            <a:ext cx="5684274" cy="739143"/>
            <a:chOff x="6151418" y="3420051"/>
            <a:chExt cx="5684274" cy="739143"/>
          </a:xfrm>
        </p:grpSpPr>
        <p:sp>
          <p:nvSpPr>
            <p:cNvPr id="47" name="圆角矩形 46"/>
            <p:cNvSpPr/>
            <p:nvPr/>
          </p:nvSpPr>
          <p:spPr>
            <a:xfrm>
              <a:off x="6151418" y="3420051"/>
              <a:ext cx="5684274" cy="739143"/>
            </a:xfrm>
            <a:prstGeom prst="roundRect">
              <a:avLst>
                <a:gd name="adj" fmla="val 50000"/>
              </a:avLst>
            </a:prstGeom>
            <a:solidFill>
              <a:srgbClr val="029BAB"/>
            </a:solidFill>
            <a:ln>
              <a:noFill/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TextBox 187"/>
            <p:cNvSpPr txBox="1"/>
            <p:nvPr/>
          </p:nvSpPr>
          <p:spPr>
            <a:xfrm>
              <a:off x="6713577" y="3450960"/>
              <a:ext cx="4747391" cy="677076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3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岗位竞聘报告可修改</a:t>
              </a:r>
            </a:p>
          </p:txBody>
        </p:sp>
      </p:grpSp>
      <p:pic>
        <p:nvPicPr>
          <p:cNvPr id="52" name="Maroon 5-Moves Like Jagg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1957" y="-8186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6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6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 p14:presetBounceEnd="6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2"/>
                    </p:tgtEl>
                  </p:cMediaNode>
                </p:audio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2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2"/>
                    </p:tgtEl>
                  </p:cMediaNode>
                </p:audio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解决问题能力 </a:t>
            </a:r>
            <a:r>
              <a:rPr lang="en-US" altLang="zh-CN" dirty="0"/>
              <a:t>| Solve The Problem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4057650" y="1992313"/>
            <a:ext cx="2030413" cy="1951037"/>
            <a:chOff x="4057650" y="1992313"/>
            <a:chExt cx="2030413" cy="1951037"/>
          </a:xfrm>
        </p:grpSpPr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4057650" y="1992313"/>
              <a:ext cx="2030413" cy="1951037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文本框 14"/>
            <p:cNvSpPr>
              <a:spLocks noChangeArrowheads="1"/>
            </p:cNvSpPr>
            <p:nvPr/>
          </p:nvSpPr>
          <p:spPr bwMode="auto">
            <a:xfrm>
              <a:off x="4670425" y="2425700"/>
              <a:ext cx="6508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29BAB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01</a:t>
              </a:r>
              <a:endParaRPr lang="zh-CN" altLang="en-US" sz="3600" b="1" dirty="0">
                <a:solidFill>
                  <a:srgbClr val="029BA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29338" y="2009775"/>
            <a:ext cx="2028825" cy="1949450"/>
            <a:chOff x="6129338" y="2009775"/>
            <a:chExt cx="2028825" cy="1949450"/>
          </a:xfrm>
        </p:grpSpPr>
        <p:sp>
          <p:nvSpPr>
            <p:cNvPr id="45" name="任意多边形 44"/>
            <p:cNvSpPr>
              <a:spLocks noChangeArrowheads="1"/>
            </p:cNvSpPr>
            <p:nvPr/>
          </p:nvSpPr>
          <p:spPr bwMode="auto">
            <a:xfrm flipH="1">
              <a:off x="6129338" y="2009775"/>
              <a:ext cx="2028825" cy="1949450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outerShdw blurRad="1270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文本框 15"/>
            <p:cNvSpPr>
              <a:spLocks noChangeArrowheads="1"/>
            </p:cNvSpPr>
            <p:nvPr/>
          </p:nvSpPr>
          <p:spPr bwMode="auto">
            <a:xfrm>
              <a:off x="6916738" y="2427288"/>
              <a:ext cx="6492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838383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02</a:t>
              </a:r>
              <a:endParaRPr lang="zh-CN" altLang="en-US" sz="3600" b="1" dirty="0">
                <a:solidFill>
                  <a:srgbClr val="83838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16313" y="3540125"/>
            <a:ext cx="2157412" cy="2773363"/>
            <a:chOff x="3516313" y="3540125"/>
            <a:chExt cx="2157412" cy="2773363"/>
          </a:xfrm>
        </p:grpSpPr>
        <p:sp>
          <p:nvSpPr>
            <p:cNvPr id="48" name="任意多边形 47"/>
            <p:cNvSpPr>
              <a:spLocks noChangeArrowheads="1"/>
            </p:cNvSpPr>
            <p:nvPr/>
          </p:nvSpPr>
          <p:spPr bwMode="auto">
            <a:xfrm>
              <a:off x="3516313" y="3540125"/>
              <a:ext cx="2157412" cy="2073275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矩形 48"/>
            <p:cNvSpPr>
              <a:spLocks noChangeArrowheads="1"/>
            </p:cNvSpPr>
            <p:nvPr/>
          </p:nvSpPr>
          <p:spPr bwMode="auto">
            <a:xfrm>
              <a:off x="4233863" y="5776913"/>
              <a:ext cx="669925" cy="536575"/>
            </a:xfrm>
            <a:prstGeom prst="rect">
              <a:avLst/>
            </a:prstGeom>
            <a:solidFill>
              <a:srgbClr val="838383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文本框 16"/>
            <p:cNvSpPr>
              <a:spLocks noChangeArrowheads="1"/>
            </p:cNvSpPr>
            <p:nvPr/>
          </p:nvSpPr>
          <p:spPr bwMode="auto">
            <a:xfrm>
              <a:off x="4200525" y="3983038"/>
              <a:ext cx="6492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838383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03</a:t>
              </a:r>
              <a:endParaRPr lang="zh-CN" altLang="en-US" sz="3600" b="1" dirty="0">
                <a:solidFill>
                  <a:srgbClr val="83838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524625" y="3556000"/>
            <a:ext cx="2157413" cy="2774950"/>
            <a:chOff x="6524625" y="3556000"/>
            <a:chExt cx="2157413" cy="2774950"/>
          </a:xfrm>
        </p:grpSpPr>
        <p:sp>
          <p:nvSpPr>
            <p:cNvPr id="52" name="任意多边形 51"/>
            <p:cNvSpPr>
              <a:spLocks noChangeArrowheads="1"/>
            </p:cNvSpPr>
            <p:nvPr/>
          </p:nvSpPr>
          <p:spPr bwMode="auto">
            <a:xfrm flipH="1">
              <a:off x="6524625" y="3556000"/>
              <a:ext cx="2157413" cy="2074863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3" name="矩形 13"/>
            <p:cNvSpPr>
              <a:spLocks noChangeArrowheads="1"/>
            </p:cNvSpPr>
            <p:nvPr/>
          </p:nvSpPr>
          <p:spPr bwMode="auto">
            <a:xfrm flipH="1">
              <a:off x="7294563" y="5794375"/>
              <a:ext cx="669925" cy="536575"/>
            </a:xfrm>
            <a:prstGeom prst="rect">
              <a:avLst/>
            </a:prstGeom>
            <a:solidFill>
              <a:srgbClr val="029BAB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文本框 17"/>
            <p:cNvSpPr>
              <a:spLocks noChangeArrowheads="1"/>
            </p:cNvSpPr>
            <p:nvPr/>
          </p:nvSpPr>
          <p:spPr bwMode="auto">
            <a:xfrm>
              <a:off x="7375525" y="4032250"/>
              <a:ext cx="64928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29BAB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04</a:t>
              </a:r>
              <a:endParaRPr lang="zh-CN" altLang="en-US" sz="3600" b="1" dirty="0">
                <a:solidFill>
                  <a:srgbClr val="029BA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41388" y="2425700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81000" indent="-381000">
              <a:lnSpc>
                <a:spcPct val="120000"/>
              </a:lnSpc>
              <a:buClr>
                <a:srgbClr val="323369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发现问题</a:t>
            </a: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41388" y="4775177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81000" indent="-381000">
              <a:lnSpc>
                <a:spcPct val="120000"/>
              </a:lnSpc>
              <a:buClr>
                <a:srgbClr val="01B1C3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解决问题</a:t>
            </a: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917737" y="2534227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81000" indent="-381000">
              <a:lnSpc>
                <a:spcPct val="120000"/>
              </a:lnSpc>
              <a:buClr>
                <a:srgbClr val="01B1C3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分析问题</a:t>
            </a: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17737" y="4883704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81000" indent="-381000">
              <a:lnSpc>
                <a:spcPct val="120000"/>
              </a:lnSpc>
              <a:buClr>
                <a:srgbClr val="323369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总结思考</a:t>
            </a:r>
            <a:endParaRPr lang="en-US" altLang="zh-CN" sz="2000" b="1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解决问题能力 </a:t>
            </a:r>
            <a:r>
              <a:rPr lang="en-US" altLang="zh-CN" dirty="0"/>
              <a:t>| Solve The Problem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859069" y="3190281"/>
            <a:ext cx="4608000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flipV="1">
            <a:off x="5472463" y="3207755"/>
            <a:ext cx="0" cy="309600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5472462" y="6310561"/>
            <a:ext cx="5760000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3" name="组合 4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1352562" y="1996074"/>
            <a:ext cx="2366566" cy="2366566"/>
            <a:chOff x="2380069" y="5306566"/>
            <a:chExt cx="1368000" cy="1368000"/>
          </a:xfrm>
        </p:grpSpPr>
        <p:sp>
          <p:nvSpPr>
            <p:cNvPr id="45" name="椭圆 44"/>
            <p:cNvSpPr/>
            <p:nvPr/>
          </p:nvSpPr>
          <p:spPr>
            <a:xfrm>
              <a:off x="2380069" y="5306566"/>
              <a:ext cx="1368000" cy="1368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2534773" y="5461270"/>
              <a:ext cx="1058592" cy="105859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</p:grpSp>
      <p:grpSp>
        <p:nvGrpSpPr>
          <p:cNvPr id="47" name="组合 4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3569807"/>
            <a:ext cx="576000" cy="576000"/>
            <a:chOff x="5196835" y="3569807"/>
            <a:chExt cx="576000" cy="576000"/>
          </a:xfrm>
        </p:grpSpPr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5196835" y="3569807"/>
              <a:ext cx="576000" cy="576000"/>
            </a:xfrm>
            <a:prstGeom prst="ellipse">
              <a:avLst/>
            </a:prstGeom>
            <a:solidFill>
              <a:srgbClr val="029BAB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49" name="文本框 4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3593639"/>
              <a:ext cx="474810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A</a:t>
              </a:r>
            </a:p>
          </p:txBody>
        </p:sp>
      </p:grpSp>
      <p:grpSp>
        <p:nvGrpSpPr>
          <p:cNvPr id="50" name="组合 4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4526176"/>
            <a:ext cx="576000" cy="576000"/>
            <a:chOff x="5196835" y="4526176"/>
            <a:chExt cx="576000" cy="576000"/>
          </a:xfrm>
        </p:grpSpPr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5196835" y="4526176"/>
              <a:ext cx="576000" cy="576000"/>
            </a:xfrm>
            <a:prstGeom prst="ellipse">
              <a:avLst/>
            </a:prstGeom>
            <a:solidFill>
              <a:srgbClr val="838383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52" name="文本框 5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4550008"/>
              <a:ext cx="45557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B</a:t>
              </a:r>
            </a:p>
          </p:txBody>
        </p:sp>
      </p:grpSp>
      <p:grpSp>
        <p:nvGrpSpPr>
          <p:cNvPr id="53" name="组合 5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5483177"/>
            <a:ext cx="576000" cy="576000"/>
            <a:chOff x="5196835" y="5483177"/>
            <a:chExt cx="576000" cy="576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5196835" y="5483177"/>
              <a:ext cx="576000" cy="576000"/>
            </a:xfrm>
            <a:prstGeom prst="ellipse">
              <a:avLst/>
            </a:prstGeom>
            <a:solidFill>
              <a:srgbClr val="029BAB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55" name="文本框 5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5507009"/>
              <a:ext cx="48763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C</a:t>
              </a:r>
            </a:p>
          </p:txBody>
        </p:sp>
      </p:grpSp>
      <p:sp>
        <p:nvSpPr>
          <p:cNvPr id="56" name="文本框 5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08127" y="3569807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29BA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029BA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7" name="文本框 5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35761" y="4550008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8383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8383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8" name="文本框 5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25174" y="5540845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29BA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029BA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06654" y="3552366"/>
            <a:ext cx="5211683" cy="218521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7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22533" y="4526176"/>
            <a:ext cx="521168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14837" y="5534561"/>
            <a:ext cx="521168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岗位职责 </a:t>
            </a:r>
            <a:r>
              <a:rPr lang="en-US" altLang="zh-CN" dirty="0"/>
              <a:t>| Responsibilities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2918119" y="3079119"/>
            <a:ext cx="1823244" cy="1823244"/>
          </a:xfrm>
          <a:prstGeom prst="ellipse">
            <a:avLst/>
          </a:prstGeom>
          <a:gradFill>
            <a:gsLst>
              <a:gs pos="0">
                <a:srgbClr val="CACACA"/>
              </a:gs>
              <a:gs pos="100000">
                <a:schemeClr val="bg1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CDCDCD"/>
                </a:gs>
              </a:gsLst>
              <a:lin ang="5400000" scaled="1"/>
            </a:gradFill>
            <a:prstDash val="solid"/>
            <a:miter lim="800000"/>
          </a:ln>
          <a:effectLst>
            <a:outerShdw blurRad="279400" dist="25400" dir="5400000" sx="102000" sy="102000" algn="t" rotWithShape="0">
              <a:schemeClr val="tx1">
                <a:lumMod val="95000"/>
                <a:lumOff val="5000"/>
                <a:alpha val="28000"/>
              </a:schemeClr>
            </a:outerShdw>
          </a:effectLst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3" name="文本框 51"/>
          <p:cNvSpPr txBox="1">
            <a:spLocks noChangeAspect="1"/>
          </p:cNvSpPr>
          <p:nvPr/>
        </p:nvSpPr>
        <p:spPr>
          <a:xfrm>
            <a:off x="3218085" y="3476037"/>
            <a:ext cx="1205779" cy="9131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26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</a:t>
            </a:r>
          </a:p>
          <a:p>
            <a:pPr algn="ctr">
              <a:defRPr/>
            </a:pPr>
            <a:r>
              <a:rPr lang="en-US" altLang="zh-CN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TEXT</a:t>
            </a:r>
            <a:endParaRPr lang="zh-CN" altLang="en-US" sz="2665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4" name="组合 2"/>
          <p:cNvGrpSpPr>
            <a:grpSpLocks noChangeAspect="1"/>
          </p:cNvGrpSpPr>
          <p:nvPr/>
        </p:nvGrpSpPr>
        <p:grpSpPr bwMode="auto">
          <a:xfrm>
            <a:off x="3083837" y="1508788"/>
            <a:ext cx="1486477" cy="1954068"/>
            <a:chOff x="3134642" y="175171"/>
            <a:chExt cx="1634868" cy="2149364"/>
          </a:xfrm>
        </p:grpSpPr>
        <p:sp>
          <p:nvSpPr>
            <p:cNvPr id="45" name="Freeform 5"/>
            <p:cNvSpPr/>
            <p:nvPr/>
          </p:nvSpPr>
          <p:spPr bwMode="auto">
            <a:xfrm>
              <a:off x="3134642" y="175171"/>
              <a:ext cx="1634868" cy="2149364"/>
            </a:xfrm>
            <a:custGeom>
              <a:avLst/>
              <a:gdLst>
                <a:gd name="T0" fmla="*/ 552 w 552"/>
                <a:gd name="T1" fmla="*/ 285 h 726"/>
                <a:gd name="T2" fmla="*/ 552 w 552"/>
                <a:gd name="T3" fmla="*/ 276 h 726"/>
                <a:gd name="T4" fmla="*/ 552 w 552"/>
                <a:gd name="T5" fmla="*/ 269 h 726"/>
                <a:gd name="T6" fmla="*/ 552 w 552"/>
                <a:gd name="T7" fmla="*/ 263 h 726"/>
                <a:gd name="T8" fmla="*/ 276 w 552"/>
                <a:gd name="T9" fmla="*/ 0 h 726"/>
                <a:gd name="T10" fmla="*/ 1 w 552"/>
                <a:gd name="T11" fmla="*/ 263 h 726"/>
                <a:gd name="T12" fmla="*/ 0 w 552"/>
                <a:gd name="T13" fmla="*/ 269 h 726"/>
                <a:gd name="T14" fmla="*/ 0 w 552"/>
                <a:gd name="T15" fmla="*/ 276 h 726"/>
                <a:gd name="T16" fmla="*/ 0 w 552"/>
                <a:gd name="T17" fmla="*/ 285 h 726"/>
                <a:gd name="T18" fmla="*/ 276 w 552"/>
                <a:gd name="T19" fmla="*/ 726 h 726"/>
                <a:gd name="T20" fmla="*/ 552 w 552"/>
                <a:gd name="T21" fmla="*/ 2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726">
                  <a:moveTo>
                    <a:pt x="552" y="285"/>
                  </a:moveTo>
                  <a:cubicBezTo>
                    <a:pt x="552" y="282"/>
                    <a:pt x="552" y="279"/>
                    <a:pt x="552" y="276"/>
                  </a:cubicBezTo>
                  <a:cubicBezTo>
                    <a:pt x="552" y="274"/>
                    <a:pt x="552" y="272"/>
                    <a:pt x="552" y="269"/>
                  </a:cubicBezTo>
                  <a:cubicBezTo>
                    <a:pt x="552" y="267"/>
                    <a:pt x="552" y="265"/>
                    <a:pt x="552" y="263"/>
                  </a:cubicBezTo>
                  <a:cubicBezTo>
                    <a:pt x="546" y="117"/>
                    <a:pt x="425" y="0"/>
                    <a:pt x="276" y="0"/>
                  </a:cubicBezTo>
                  <a:cubicBezTo>
                    <a:pt x="128" y="0"/>
                    <a:pt x="7" y="117"/>
                    <a:pt x="1" y="263"/>
                  </a:cubicBezTo>
                  <a:cubicBezTo>
                    <a:pt x="0" y="265"/>
                    <a:pt x="0" y="267"/>
                    <a:pt x="0" y="269"/>
                  </a:cubicBezTo>
                  <a:cubicBezTo>
                    <a:pt x="0" y="272"/>
                    <a:pt x="0" y="274"/>
                    <a:pt x="0" y="276"/>
                  </a:cubicBezTo>
                  <a:cubicBezTo>
                    <a:pt x="0" y="279"/>
                    <a:pt x="0" y="282"/>
                    <a:pt x="0" y="285"/>
                  </a:cubicBezTo>
                  <a:cubicBezTo>
                    <a:pt x="6" y="556"/>
                    <a:pt x="276" y="726"/>
                    <a:pt x="276" y="726"/>
                  </a:cubicBezTo>
                  <a:cubicBezTo>
                    <a:pt x="276" y="726"/>
                    <a:pt x="546" y="556"/>
                    <a:pt x="552" y="285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268076" y="311727"/>
              <a:ext cx="1368000" cy="1368000"/>
            </a:xfrm>
            <a:prstGeom prst="ellipse">
              <a:avLst/>
            </a:prstGeom>
            <a:solidFill>
              <a:srgbClr val="838383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7" name="文本框 52"/>
            <p:cNvSpPr txBox="1">
              <a:spLocks noChangeArrowheads="1"/>
            </p:cNvSpPr>
            <p:nvPr/>
          </p:nvSpPr>
          <p:spPr bwMode="auto">
            <a:xfrm>
              <a:off x="3354225" y="696442"/>
              <a:ext cx="1218604" cy="50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向心力</a:t>
              </a:r>
            </a:p>
          </p:txBody>
        </p:sp>
      </p:grpSp>
      <p:grpSp>
        <p:nvGrpSpPr>
          <p:cNvPr id="48" name="组合 1"/>
          <p:cNvGrpSpPr>
            <a:grpSpLocks noChangeAspect="1"/>
          </p:cNvGrpSpPr>
          <p:nvPr/>
        </p:nvGrpSpPr>
        <p:grpSpPr bwMode="auto">
          <a:xfrm>
            <a:off x="1391478" y="2233164"/>
            <a:ext cx="1892011" cy="1845831"/>
            <a:chOff x="955236" y="1261745"/>
            <a:chExt cx="2081765" cy="2030441"/>
          </a:xfrm>
        </p:grpSpPr>
        <p:sp>
          <p:nvSpPr>
            <p:cNvPr id="49" name="Freeform 6"/>
            <p:cNvSpPr/>
            <p:nvPr/>
          </p:nvSpPr>
          <p:spPr bwMode="auto">
            <a:xfrm>
              <a:off x="955236" y="1261745"/>
              <a:ext cx="2081765" cy="2030441"/>
            </a:xfrm>
            <a:custGeom>
              <a:avLst/>
              <a:gdLst>
                <a:gd name="T0" fmla="*/ 459 w 703"/>
                <a:gd name="T1" fmla="*/ 78 h 686"/>
                <a:gd name="T2" fmla="*/ 451 w 703"/>
                <a:gd name="T3" fmla="*/ 73 h 686"/>
                <a:gd name="T4" fmla="*/ 446 w 703"/>
                <a:gd name="T5" fmla="*/ 70 h 686"/>
                <a:gd name="T6" fmla="*/ 440 w 703"/>
                <a:gd name="T7" fmla="*/ 67 h 686"/>
                <a:gd name="T8" fmla="*/ 74 w 703"/>
                <a:gd name="T9" fmla="*/ 174 h 686"/>
                <a:gd name="T10" fmla="*/ 164 w 703"/>
                <a:gd name="T11" fmla="*/ 545 h 686"/>
                <a:gd name="T12" fmla="*/ 170 w 703"/>
                <a:gd name="T13" fmla="*/ 548 h 686"/>
                <a:gd name="T14" fmla="*/ 175 w 703"/>
                <a:gd name="T15" fmla="*/ 552 h 686"/>
                <a:gd name="T16" fmla="*/ 183 w 703"/>
                <a:gd name="T17" fmla="*/ 556 h 686"/>
                <a:gd name="T18" fmla="*/ 703 w 703"/>
                <a:gd name="T19" fmla="*/ 537 h 686"/>
                <a:gd name="T20" fmla="*/ 459 w 703"/>
                <a:gd name="T21" fmla="*/ 7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6">
                  <a:moveTo>
                    <a:pt x="459" y="78"/>
                  </a:moveTo>
                  <a:cubicBezTo>
                    <a:pt x="456" y="76"/>
                    <a:pt x="454" y="75"/>
                    <a:pt x="451" y="73"/>
                  </a:cubicBezTo>
                  <a:cubicBezTo>
                    <a:pt x="449" y="72"/>
                    <a:pt x="447" y="71"/>
                    <a:pt x="446" y="70"/>
                  </a:cubicBezTo>
                  <a:cubicBezTo>
                    <a:pt x="444" y="69"/>
                    <a:pt x="442" y="68"/>
                    <a:pt x="440" y="67"/>
                  </a:cubicBezTo>
                  <a:cubicBezTo>
                    <a:pt x="310" y="0"/>
                    <a:pt x="148" y="46"/>
                    <a:pt x="74" y="174"/>
                  </a:cubicBezTo>
                  <a:cubicBezTo>
                    <a:pt x="0" y="303"/>
                    <a:pt x="41" y="466"/>
                    <a:pt x="164" y="545"/>
                  </a:cubicBezTo>
                  <a:cubicBezTo>
                    <a:pt x="166" y="546"/>
                    <a:pt x="168" y="547"/>
                    <a:pt x="170" y="548"/>
                  </a:cubicBezTo>
                  <a:cubicBezTo>
                    <a:pt x="171" y="549"/>
                    <a:pt x="173" y="550"/>
                    <a:pt x="175" y="552"/>
                  </a:cubicBezTo>
                  <a:cubicBezTo>
                    <a:pt x="178" y="553"/>
                    <a:pt x="180" y="555"/>
                    <a:pt x="183" y="556"/>
                  </a:cubicBezTo>
                  <a:cubicBezTo>
                    <a:pt x="421" y="686"/>
                    <a:pt x="703" y="537"/>
                    <a:pt x="703" y="537"/>
                  </a:cubicBezTo>
                  <a:cubicBezTo>
                    <a:pt x="703" y="537"/>
                    <a:pt x="691" y="219"/>
                    <a:pt x="459" y="78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209481" y="1512440"/>
              <a:ext cx="1368000" cy="1368000"/>
            </a:xfrm>
            <a:prstGeom prst="ellipse">
              <a:avLst/>
            </a:prstGeom>
            <a:solidFill>
              <a:srgbClr val="029BAB"/>
            </a:solidFill>
            <a:ln w="28575" cap="flat">
              <a:noFill/>
              <a:prstDash val="solid"/>
              <a:miter lim="800000"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51" name="文本框 53"/>
            <p:cNvSpPr txBox="1">
              <a:spLocks noChangeArrowheads="1"/>
            </p:cNvSpPr>
            <p:nvPr/>
          </p:nvSpPr>
          <p:spPr bwMode="auto">
            <a:xfrm>
              <a:off x="1261502" y="1938387"/>
              <a:ext cx="1219119" cy="5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决策力</a:t>
              </a:r>
            </a:p>
          </p:txBody>
        </p:sp>
      </p:grpSp>
      <p:grpSp>
        <p:nvGrpSpPr>
          <p:cNvPr id="52" name="组合 3"/>
          <p:cNvGrpSpPr>
            <a:grpSpLocks noChangeAspect="1"/>
          </p:cNvGrpSpPr>
          <p:nvPr/>
        </p:nvGrpSpPr>
        <p:grpSpPr bwMode="auto">
          <a:xfrm>
            <a:off x="4339606" y="2233164"/>
            <a:ext cx="1893455" cy="1845831"/>
            <a:chOff x="4870907" y="1261745"/>
            <a:chExt cx="2081765" cy="2030441"/>
          </a:xfrm>
        </p:grpSpPr>
        <p:sp>
          <p:nvSpPr>
            <p:cNvPr id="53" name="Freeform 10"/>
            <p:cNvSpPr/>
            <p:nvPr/>
          </p:nvSpPr>
          <p:spPr bwMode="auto">
            <a:xfrm>
              <a:off x="4870907" y="1261745"/>
              <a:ext cx="2081765" cy="2030441"/>
            </a:xfrm>
            <a:custGeom>
              <a:avLst/>
              <a:gdLst>
                <a:gd name="T0" fmla="*/ 520 w 703"/>
                <a:gd name="T1" fmla="*/ 556 h 686"/>
                <a:gd name="T2" fmla="*/ 528 w 703"/>
                <a:gd name="T3" fmla="*/ 552 h 686"/>
                <a:gd name="T4" fmla="*/ 533 w 703"/>
                <a:gd name="T5" fmla="*/ 548 h 686"/>
                <a:gd name="T6" fmla="*/ 538 w 703"/>
                <a:gd name="T7" fmla="*/ 545 h 686"/>
                <a:gd name="T8" fmla="*/ 629 w 703"/>
                <a:gd name="T9" fmla="*/ 174 h 686"/>
                <a:gd name="T10" fmla="*/ 262 w 703"/>
                <a:gd name="T11" fmla="*/ 67 h 686"/>
                <a:gd name="T12" fmla="*/ 257 w 703"/>
                <a:gd name="T13" fmla="*/ 70 h 686"/>
                <a:gd name="T14" fmla="*/ 251 w 703"/>
                <a:gd name="T15" fmla="*/ 73 h 686"/>
                <a:gd name="T16" fmla="*/ 244 w 703"/>
                <a:gd name="T17" fmla="*/ 78 h 686"/>
                <a:gd name="T18" fmla="*/ 0 w 703"/>
                <a:gd name="T19" fmla="*/ 538 h 686"/>
                <a:gd name="T20" fmla="*/ 520 w 703"/>
                <a:gd name="T21" fmla="*/ 55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6">
                  <a:moveTo>
                    <a:pt x="520" y="556"/>
                  </a:moveTo>
                  <a:cubicBezTo>
                    <a:pt x="522" y="555"/>
                    <a:pt x="525" y="553"/>
                    <a:pt x="528" y="552"/>
                  </a:cubicBezTo>
                  <a:cubicBezTo>
                    <a:pt x="529" y="550"/>
                    <a:pt x="531" y="549"/>
                    <a:pt x="533" y="548"/>
                  </a:cubicBezTo>
                  <a:cubicBezTo>
                    <a:pt x="535" y="547"/>
                    <a:pt x="537" y="546"/>
                    <a:pt x="538" y="545"/>
                  </a:cubicBezTo>
                  <a:cubicBezTo>
                    <a:pt x="662" y="466"/>
                    <a:pt x="703" y="303"/>
                    <a:pt x="629" y="174"/>
                  </a:cubicBezTo>
                  <a:cubicBezTo>
                    <a:pt x="554" y="46"/>
                    <a:pt x="393" y="0"/>
                    <a:pt x="262" y="67"/>
                  </a:cubicBezTo>
                  <a:cubicBezTo>
                    <a:pt x="261" y="68"/>
                    <a:pt x="259" y="69"/>
                    <a:pt x="257" y="70"/>
                  </a:cubicBezTo>
                  <a:cubicBezTo>
                    <a:pt x="255" y="71"/>
                    <a:pt x="253" y="72"/>
                    <a:pt x="251" y="73"/>
                  </a:cubicBezTo>
                  <a:cubicBezTo>
                    <a:pt x="249" y="75"/>
                    <a:pt x="246" y="76"/>
                    <a:pt x="244" y="78"/>
                  </a:cubicBezTo>
                  <a:cubicBezTo>
                    <a:pt x="12" y="219"/>
                    <a:pt x="0" y="538"/>
                    <a:pt x="0" y="538"/>
                  </a:cubicBezTo>
                  <a:cubicBezTo>
                    <a:pt x="0" y="538"/>
                    <a:pt x="282" y="686"/>
                    <a:pt x="520" y="556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5326671" y="1512440"/>
              <a:ext cx="1368000" cy="1368000"/>
            </a:xfrm>
            <a:prstGeom prst="ellipse">
              <a:avLst/>
            </a:prstGeom>
            <a:solidFill>
              <a:srgbClr val="029BAB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5" name="文本框 54"/>
            <p:cNvSpPr txBox="1">
              <a:spLocks noChangeArrowheads="1"/>
            </p:cNvSpPr>
            <p:nvPr/>
          </p:nvSpPr>
          <p:spPr bwMode="auto">
            <a:xfrm>
              <a:off x="5406816" y="1938388"/>
              <a:ext cx="1218190" cy="5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F6F8F7"/>
                  </a:solidFill>
                  <a:sym typeface="+mn-lt"/>
                </a:rPr>
                <a:t>统筹力</a:t>
              </a:r>
            </a:p>
          </p:txBody>
        </p:sp>
      </p:grpSp>
      <p:grpSp>
        <p:nvGrpSpPr>
          <p:cNvPr id="56" name="组合 4"/>
          <p:cNvGrpSpPr>
            <a:grpSpLocks noChangeAspect="1"/>
          </p:cNvGrpSpPr>
          <p:nvPr/>
        </p:nvGrpSpPr>
        <p:grpSpPr bwMode="auto">
          <a:xfrm>
            <a:off x="4339606" y="3886973"/>
            <a:ext cx="1893455" cy="1850159"/>
            <a:chOff x="4870907" y="3469943"/>
            <a:chExt cx="2081765" cy="2034197"/>
          </a:xfrm>
        </p:grpSpPr>
        <p:sp>
          <p:nvSpPr>
            <p:cNvPr id="57" name="Freeform 9"/>
            <p:cNvSpPr/>
            <p:nvPr/>
          </p:nvSpPr>
          <p:spPr bwMode="auto">
            <a:xfrm>
              <a:off x="4870907" y="3469943"/>
              <a:ext cx="2081765" cy="2034197"/>
            </a:xfrm>
            <a:custGeom>
              <a:avLst/>
              <a:gdLst>
                <a:gd name="T0" fmla="*/ 244 w 703"/>
                <a:gd name="T1" fmla="*/ 608 h 687"/>
                <a:gd name="T2" fmla="*/ 251 w 703"/>
                <a:gd name="T3" fmla="*/ 613 h 687"/>
                <a:gd name="T4" fmla="*/ 257 w 703"/>
                <a:gd name="T5" fmla="*/ 616 h 687"/>
                <a:gd name="T6" fmla="*/ 262 w 703"/>
                <a:gd name="T7" fmla="*/ 619 h 687"/>
                <a:gd name="T8" fmla="*/ 629 w 703"/>
                <a:gd name="T9" fmla="*/ 512 h 687"/>
                <a:gd name="T10" fmla="*/ 538 w 703"/>
                <a:gd name="T11" fmla="*/ 141 h 687"/>
                <a:gd name="T12" fmla="*/ 533 w 703"/>
                <a:gd name="T13" fmla="*/ 138 h 687"/>
                <a:gd name="T14" fmla="*/ 528 w 703"/>
                <a:gd name="T15" fmla="*/ 135 h 687"/>
                <a:gd name="T16" fmla="*/ 520 w 703"/>
                <a:gd name="T17" fmla="*/ 130 h 687"/>
                <a:gd name="T18" fmla="*/ 0 w 703"/>
                <a:gd name="T19" fmla="*/ 149 h 687"/>
                <a:gd name="T20" fmla="*/ 244 w 703"/>
                <a:gd name="T21" fmla="*/ 608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7">
                  <a:moveTo>
                    <a:pt x="244" y="608"/>
                  </a:moveTo>
                  <a:cubicBezTo>
                    <a:pt x="246" y="610"/>
                    <a:pt x="249" y="611"/>
                    <a:pt x="251" y="613"/>
                  </a:cubicBezTo>
                  <a:cubicBezTo>
                    <a:pt x="253" y="614"/>
                    <a:pt x="255" y="615"/>
                    <a:pt x="257" y="616"/>
                  </a:cubicBezTo>
                  <a:cubicBezTo>
                    <a:pt x="259" y="617"/>
                    <a:pt x="261" y="618"/>
                    <a:pt x="262" y="619"/>
                  </a:cubicBezTo>
                  <a:cubicBezTo>
                    <a:pt x="393" y="687"/>
                    <a:pt x="554" y="640"/>
                    <a:pt x="629" y="512"/>
                  </a:cubicBezTo>
                  <a:cubicBezTo>
                    <a:pt x="703" y="383"/>
                    <a:pt x="662" y="220"/>
                    <a:pt x="538" y="141"/>
                  </a:cubicBezTo>
                  <a:cubicBezTo>
                    <a:pt x="537" y="140"/>
                    <a:pt x="535" y="139"/>
                    <a:pt x="533" y="138"/>
                  </a:cubicBezTo>
                  <a:cubicBezTo>
                    <a:pt x="531" y="137"/>
                    <a:pt x="529" y="136"/>
                    <a:pt x="528" y="135"/>
                  </a:cubicBezTo>
                  <a:cubicBezTo>
                    <a:pt x="525" y="133"/>
                    <a:pt x="522" y="132"/>
                    <a:pt x="520" y="130"/>
                  </a:cubicBezTo>
                  <a:cubicBezTo>
                    <a:pt x="282" y="0"/>
                    <a:pt x="0" y="149"/>
                    <a:pt x="0" y="149"/>
                  </a:cubicBezTo>
                  <a:cubicBezTo>
                    <a:pt x="0" y="149"/>
                    <a:pt x="12" y="468"/>
                    <a:pt x="244" y="608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326671" y="3897490"/>
              <a:ext cx="1368000" cy="1368000"/>
            </a:xfrm>
            <a:prstGeom prst="ellipse">
              <a:avLst/>
            </a:prstGeom>
            <a:solidFill>
              <a:srgbClr val="838383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9" name="文本框 55"/>
            <p:cNvSpPr txBox="1">
              <a:spLocks noChangeArrowheads="1"/>
            </p:cNvSpPr>
            <p:nvPr/>
          </p:nvSpPr>
          <p:spPr bwMode="auto">
            <a:xfrm>
              <a:off x="5418837" y="4296224"/>
              <a:ext cx="1218190" cy="50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协调力</a:t>
              </a:r>
            </a:p>
          </p:txBody>
        </p:sp>
      </p:grpSp>
      <p:grpSp>
        <p:nvGrpSpPr>
          <p:cNvPr id="60" name="组合 5"/>
          <p:cNvGrpSpPr>
            <a:grpSpLocks noChangeAspect="1"/>
          </p:cNvGrpSpPr>
          <p:nvPr/>
        </p:nvGrpSpPr>
        <p:grpSpPr bwMode="auto">
          <a:xfrm>
            <a:off x="3083837" y="4500034"/>
            <a:ext cx="1486477" cy="1955515"/>
            <a:chOff x="3134642" y="4438847"/>
            <a:chExt cx="1634868" cy="2151867"/>
          </a:xfrm>
        </p:grpSpPr>
        <p:sp>
          <p:nvSpPr>
            <p:cNvPr id="61" name="Freeform 8"/>
            <p:cNvSpPr/>
            <p:nvPr/>
          </p:nvSpPr>
          <p:spPr bwMode="auto">
            <a:xfrm>
              <a:off x="3134642" y="4438847"/>
              <a:ext cx="1634868" cy="2151867"/>
            </a:xfrm>
            <a:custGeom>
              <a:avLst/>
              <a:gdLst>
                <a:gd name="T0" fmla="*/ 0 w 552"/>
                <a:gd name="T1" fmla="*/ 441 h 727"/>
                <a:gd name="T2" fmla="*/ 0 w 552"/>
                <a:gd name="T3" fmla="*/ 450 h 727"/>
                <a:gd name="T4" fmla="*/ 0 w 552"/>
                <a:gd name="T5" fmla="*/ 457 h 727"/>
                <a:gd name="T6" fmla="*/ 1 w 552"/>
                <a:gd name="T7" fmla="*/ 463 h 727"/>
                <a:gd name="T8" fmla="*/ 276 w 552"/>
                <a:gd name="T9" fmla="*/ 727 h 727"/>
                <a:gd name="T10" fmla="*/ 552 w 552"/>
                <a:gd name="T11" fmla="*/ 463 h 727"/>
                <a:gd name="T12" fmla="*/ 552 w 552"/>
                <a:gd name="T13" fmla="*/ 457 h 727"/>
                <a:gd name="T14" fmla="*/ 552 w 552"/>
                <a:gd name="T15" fmla="*/ 450 h 727"/>
                <a:gd name="T16" fmla="*/ 552 w 552"/>
                <a:gd name="T17" fmla="*/ 441 h 727"/>
                <a:gd name="T18" fmla="*/ 276 w 552"/>
                <a:gd name="T19" fmla="*/ 0 h 727"/>
                <a:gd name="T20" fmla="*/ 0 w 552"/>
                <a:gd name="T21" fmla="*/ 44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727">
                  <a:moveTo>
                    <a:pt x="0" y="441"/>
                  </a:moveTo>
                  <a:cubicBezTo>
                    <a:pt x="0" y="444"/>
                    <a:pt x="0" y="447"/>
                    <a:pt x="0" y="450"/>
                  </a:cubicBezTo>
                  <a:cubicBezTo>
                    <a:pt x="0" y="453"/>
                    <a:pt x="0" y="455"/>
                    <a:pt x="0" y="457"/>
                  </a:cubicBezTo>
                  <a:cubicBezTo>
                    <a:pt x="0" y="459"/>
                    <a:pt x="0" y="461"/>
                    <a:pt x="1" y="463"/>
                  </a:cubicBezTo>
                  <a:cubicBezTo>
                    <a:pt x="7" y="610"/>
                    <a:pt x="128" y="727"/>
                    <a:pt x="276" y="727"/>
                  </a:cubicBezTo>
                  <a:cubicBezTo>
                    <a:pt x="425" y="727"/>
                    <a:pt x="546" y="610"/>
                    <a:pt x="552" y="463"/>
                  </a:cubicBezTo>
                  <a:cubicBezTo>
                    <a:pt x="552" y="461"/>
                    <a:pt x="552" y="459"/>
                    <a:pt x="552" y="457"/>
                  </a:cubicBezTo>
                  <a:cubicBezTo>
                    <a:pt x="552" y="455"/>
                    <a:pt x="552" y="453"/>
                    <a:pt x="552" y="450"/>
                  </a:cubicBezTo>
                  <a:cubicBezTo>
                    <a:pt x="552" y="447"/>
                    <a:pt x="552" y="444"/>
                    <a:pt x="552" y="441"/>
                  </a:cubicBezTo>
                  <a:cubicBezTo>
                    <a:pt x="546" y="170"/>
                    <a:pt x="276" y="0"/>
                    <a:pt x="276" y="0"/>
                  </a:cubicBezTo>
                  <a:cubicBezTo>
                    <a:pt x="276" y="0"/>
                    <a:pt x="6" y="170"/>
                    <a:pt x="0" y="441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268076" y="5099236"/>
              <a:ext cx="1368000" cy="1368000"/>
            </a:xfrm>
            <a:prstGeom prst="ellipse">
              <a:avLst/>
            </a:prstGeom>
            <a:solidFill>
              <a:srgbClr val="029BAB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63" name="文本框 56"/>
            <p:cNvSpPr txBox="1">
              <a:spLocks noChangeArrowheads="1"/>
            </p:cNvSpPr>
            <p:nvPr/>
          </p:nvSpPr>
          <p:spPr bwMode="auto">
            <a:xfrm>
              <a:off x="3320670" y="5508006"/>
              <a:ext cx="1218604" cy="508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领导力</a:t>
              </a:r>
            </a:p>
          </p:txBody>
        </p:sp>
      </p:grpSp>
      <p:grpSp>
        <p:nvGrpSpPr>
          <p:cNvPr id="64" name="组合 6"/>
          <p:cNvGrpSpPr>
            <a:grpSpLocks noChangeAspect="1"/>
          </p:cNvGrpSpPr>
          <p:nvPr/>
        </p:nvGrpSpPr>
        <p:grpSpPr bwMode="auto">
          <a:xfrm>
            <a:off x="1391478" y="3886973"/>
            <a:ext cx="1892011" cy="1850159"/>
            <a:chOff x="955236" y="3469943"/>
            <a:chExt cx="2081765" cy="2034197"/>
          </a:xfrm>
        </p:grpSpPr>
        <p:sp>
          <p:nvSpPr>
            <p:cNvPr id="65" name="Freeform 7"/>
            <p:cNvSpPr/>
            <p:nvPr/>
          </p:nvSpPr>
          <p:spPr bwMode="auto">
            <a:xfrm>
              <a:off x="955236" y="3469943"/>
              <a:ext cx="2081765" cy="2034197"/>
            </a:xfrm>
            <a:custGeom>
              <a:avLst/>
              <a:gdLst>
                <a:gd name="T0" fmla="*/ 183 w 703"/>
                <a:gd name="T1" fmla="*/ 130 h 687"/>
                <a:gd name="T2" fmla="*/ 175 w 703"/>
                <a:gd name="T3" fmla="*/ 135 h 687"/>
                <a:gd name="T4" fmla="*/ 170 w 703"/>
                <a:gd name="T5" fmla="*/ 138 h 687"/>
                <a:gd name="T6" fmla="*/ 164 w 703"/>
                <a:gd name="T7" fmla="*/ 141 h 687"/>
                <a:gd name="T8" fmla="*/ 74 w 703"/>
                <a:gd name="T9" fmla="*/ 512 h 687"/>
                <a:gd name="T10" fmla="*/ 440 w 703"/>
                <a:gd name="T11" fmla="*/ 619 h 687"/>
                <a:gd name="T12" fmla="*/ 446 w 703"/>
                <a:gd name="T13" fmla="*/ 616 h 687"/>
                <a:gd name="T14" fmla="*/ 451 w 703"/>
                <a:gd name="T15" fmla="*/ 613 h 687"/>
                <a:gd name="T16" fmla="*/ 459 w 703"/>
                <a:gd name="T17" fmla="*/ 608 h 687"/>
                <a:gd name="T18" fmla="*/ 703 w 703"/>
                <a:gd name="T19" fmla="*/ 149 h 687"/>
                <a:gd name="T20" fmla="*/ 183 w 703"/>
                <a:gd name="T21" fmla="*/ 13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7">
                  <a:moveTo>
                    <a:pt x="183" y="130"/>
                  </a:moveTo>
                  <a:cubicBezTo>
                    <a:pt x="180" y="132"/>
                    <a:pt x="178" y="133"/>
                    <a:pt x="175" y="135"/>
                  </a:cubicBezTo>
                  <a:cubicBezTo>
                    <a:pt x="173" y="136"/>
                    <a:pt x="171" y="137"/>
                    <a:pt x="170" y="138"/>
                  </a:cubicBezTo>
                  <a:cubicBezTo>
                    <a:pt x="168" y="139"/>
                    <a:pt x="166" y="140"/>
                    <a:pt x="164" y="141"/>
                  </a:cubicBezTo>
                  <a:cubicBezTo>
                    <a:pt x="41" y="220"/>
                    <a:pt x="0" y="383"/>
                    <a:pt x="74" y="512"/>
                  </a:cubicBezTo>
                  <a:cubicBezTo>
                    <a:pt x="148" y="640"/>
                    <a:pt x="310" y="687"/>
                    <a:pt x="440" y="619"/>
                  </a:cubicBezTo>
                  <a:cubicBezTo>
                    <a:pt x="442" y="618"/>
                    <a:pt x="444" y="617"/>
                    <a:pt x="446" y="616"/>
                  </a:cubicBezTo>
                  <a:cubicBezTo>
                    <a:pt x="448" y="615"/>
                    <a:pt x="449" y="614"/>
                    <a:pt x="451" y="613"/>
                  </a:cubicBezTo>
                  <a:cubicBezTo>
                    <a:pt x="454" y="611"/>
                    <a:pt x="456" y="610"/>
                    <a:pt x="459" y="608"/>
                  </a:cubicBezTo>
                  <a:cubicBezTo>
                    <a:pt x="691" y="468"/>
                    <a:pt x="703" y="149"/>
                    <a:pt x="703" y="149"/>
                  </a:cubicBezTo>
                  <a:cubicBezTo>
                    <a:pt x="703" y="149"/>
                    <a:pt x="421" y="0"/>
                    <a:pt x="183" y="13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209481" y="3897490"/>
              <a:ext cx="1368000" cy="1368000"/>
            </a:xfrm>
            <a:prstGeom prst="ellipse">
              <a:avLst/>
            </a:prstGeom>
            <a:solidFill>
              <a:srgbClr val="838383"/>
            </a:solidFill>
            <a:ln w="28575" cap="flat">
              <a:noFill/>
              <a:prstDash val="solid"/>
              <a:miter lim="800000"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67" name="文本框 57"/>
            <p:cNvSpPr txBox="1">
              <a:spLocks noChangeArrowheads="1"/>
            </p:cNvSpPr>
            <p:nvPr/>
          </p:nvSpPr>
          <p:spPr bwMode="auto">
            <a:xfrm>
              <a:off x="1261502" y="4315484"/>
              <a:ext cx="1219119" cy="50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执行力</a:t>
              </a:r>
            </a:p>
          </p:txBody>
        </p:sp>
      </p:grpSp>
      <p:sp>
        <p:nvSpPr>
          <p:cNvPr id="71" name="圆角矩形 70"/>
          <p:cNvSpPr/>
          <p:nvPr/>
        </p:nvSpPr>
        <p:spPr>
          <a:xfrm>
            <a:off x="7732466" y="2886637"/>
            <a:ext cx="3264363" cy="2792383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7509333" y="3034536"/>
            <a:ext cx="355621" cy="355699"/>
          </a:xfrm>
          <a:prstGeom prst="ellipse">
            <a:avLst/>
          </a:prstGeom>
          <a:solidFill>
            <a:srgbClr val="029BAB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3" name="椭圆 72"/>
          <p:cNvSpPr/>
          <p:nvPr/>
        </p:nvSpPr>
        <p:spPr bwMode="auto">
          <a:xfrm>
            <a:off x="8343044" y="2678837"/>
            <a:ext cx="355621" cy="3556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4" name="椭圆 73"/>
          <p:cNvSpPr/>
          <p:nvPr/>
        </p:nvSpPr>
        <p:spPr bwMode="auto">
          <a:xfrm>
            <a:off x="10819018" y="5043121"/>
            <a:ext cx="355621" cy="3556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5" name="椭圆 74"/>
          <p:cNvSpPr/>
          <p:nvPr/>
        </p:nvSpPr>
        <p:spPr bwMode="auto">
          <a:xfrm>
            <a:off x="8060292" y="2877187"/>
            <a:ext cx="188501" cy="188543"/>
          </a:xfrm>
          <a:prstGeom prst="ellipse">
            <a:avLst/>
          </a:prstGeom>
          <a:solidFill>
            <a:srgbClr val="029BAB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 bwMode="auto">
          <a:xfrm>
            <a:off x="8938874" y="2773330"/>
            <a:ext cx="188501" cy="188543"/>
          </a:xfrm>
          <a:prstGeom prst="ellipse">
            <a:avLst/>
          </a:prstGeom>
          <a:solidFill>
            <a:srgbClr val="029BAB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7" name="椭圆 76"/>
          <p:cNvSpPr/>
          <p:nvPr/>
        </p:nvSpPr>
        <p:spPr bwMode="auto">
          <a:xfrm>
            <a:off x="9982122" y="5558251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8" name="椭圆 77"/>
          <p:cNvSpPr/>
          <p:nvPr/>
        </p:nvSpPr>
        <p:spPr bwMode="auto">
          <a:xfrm>
            <a:off x="10641208" y="5531648"/>
            <a:ext cx="355621" cy="355699"/>
          </a:xfrm>
          <a:prstGeom prst="ellipse">
            <a:avLst/>
          </a:prstGeom>
          <a:solidFill>
            <a:srgbClr val="029BAB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9" name="椭圆 78"/>
          <p:cNvSpPr/>
          <p:nvPr/>
        </p:nvSpPr>
        <p:spPr bwMode="auto">
          <a:xfrm>
            <a:off x="7320832" y="2762415"/>
            <a:ext cx="188501" cy="188543"/>
          </a:xfrm>
          <a:prstGeom prst="ellipse">
            <a:avLst/>
          </a:prstGeom>
          <a:solidFill>
            <a:srgbClr val="029BAB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80" name="TextBox 34"/>
          <p:cNvSpPr txBox="1"/>
          <p:nvPr/>
        </p:nvSpPr>
        <p:spPr>
          <a:xfrm>
            <a:off x="7765694" y="3079119"/>
            <a:ext cx="3043445" cy="2534915"/>
          </a:xfrm>
          <a:prstGeom prst="rect">
            <a:avLst/>
          </a:prstGeom>
          <a:noFill/>
        </p:spPr>
        <p:txBody>
          <a:bodyPr wrap="square" lIns="162549" tIns="81275" rIns="162549" bIns="8127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岗位名称：销售经理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所在部门：销售部 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直接上级：销售总监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 直接下级：销售、后勤</a:t>
            </a: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本职</a:t>
            </a: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:</a:t>
            </a: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经总公司授权，全面负贵子公司的管理工作，保证子公司经营目标的实现</a:t>
            </a:r>
          </a:p>
        </p:txBody>
      </p:sp>
      <p:sp>
        <p:nvSpPr>
          <p:cNvPr id="81" name="椭圆 80"/>
          <p:cNvSpPr/>
          <p:nvPr/>
        </p:nvSpPr>
        <p:spPr bwMode="auto">
          <a:xfrm>
            <a:off x="10173352" y="5369709"/>
            <a:ext cx="188501" cy="188543"/>
          </a:xfrm>
          <a:prstGeom prst="ellipse">
            <a:avLst/>
          </a:prstGeom>
          <a:solidFill>
            <a:srgbClr val="029BAB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82" name="椭圆 81"/>
          <p:cNvSpPr/>
          <p:nvPr/>
        </p:nvSpPr>
        <p:spPr bwMode="auto">
          <a:xfrm>
            <a:off x="11174640" y="5490477"/>
            <a:ext cx="188501" cy="188543"/>
          </a:xfrm>
          <a:prstGeom prst="ellipse">
            <a:avLst/>
          </a:prstGeom>
          <a:solidFill>
            <a:srgbClr val="029BAB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doors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3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3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9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9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9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8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8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8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8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8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3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3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3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13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7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7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7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8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8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88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6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6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6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8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8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8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28574" y="1345881"/>
            <a:ext cx="4355170" cy="4355170"/>
            <a:chOff x="3928574" y="1345881"/>
            <a:chExt cx="4355170" cy="4355170"/>
          </a:xfrm>
        </p:grpSpPr>
        <p:sp>
          <p:nvSpPr>
            <p:cNvPr id="13" name="椭圆 12"/>
            <p:cNvSpPr/>
            <p:nvPr/>
          </p:nvSpPr>
          <p:spPr>
            <a:xfrm>
              <a:off x="3928574" y="1345881"/>
              <a:ext cx="4355170" cy="43551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838200" dir="2700000" sx="90000" sy="9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228452" y="1633785"/>
              <a:ext cx="3779359" cy="3779359"/>
            </a:xfrm>
            <a:prstGeom prst="ellipse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flipV="1">
            <a:off x="8897468" y="5627341"/>
            <a:ext cx="105358" cy="1053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69661" y="3103419"/>
            <a:ext cx="537402" cy="537402"/>
            <a:chOff x="1534158" y="3352646"/>
            <a:chExt cx="375920" cy="375920"/>
          </a:xfrm>
        </p:grpSpPr>
        <p:sp>
          <p:nvSpPr>
            <p:cNvPr id="6" name="椭圆 5"/>
            <p:cNvSpPr/>
            <p:nvPr/>
          </p:nvSpPr>
          <p:spPr>
            <a:xfrm>
              <a:off x="1534158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633052" y="3472583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40758" y="3103419"/>
            <a:ext cx="537402" cy="537402"/>
            <a:chOff x="10302240" y="3352646"/>
            <a:chExt cx="375920" cy="375920"/>
          </a:xfrm>
        </p:grpSpPr>
        <p:sp>
          <p:nvSpPr>
            <p:cNvPr id="9" name="椭圆 8"/>
            <p:cNvSpPr/>
            <p:nvPr/>
          </p:nvSpPr>
          <p:spPr>
            <a:xfrm>
              <a:off x="10302240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10441775" y="3472584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>
            <a:spLocks noChangeAspect="1"/>
          </p:cNvSpPr>
          <p:nvPr/>
        </p:nvSpPr>
        <p:spPr>
          <a:xfrm>
            <a:off x="3709207" y="1150460"/>
            <a:ext cx="4793904" cy="4793904"/>
          </a:xfrm>
          <a:prstGeom prst="ellipse">
            <a:avLst/>
          </a:prstGeom>
          <a:noFill/>
          <a:ln w="19050">
            <a:solidFill>
              <a:srgbClr val="029B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196230" y="925197"/>
            <a:ext cx="1193436" cy="1193436"/>
            <a:chOff x="7196230" y="925197"/>
            <a:chExt cx="1193436" cy="1193436"/>
          </a:xfrm>
        </p:grpSpPr>
        <p:sp>
          <p:nvSpPr>
            <p:cNvPr id="15" name="椭圆 14"/>
            <p:cNvSpPr/>
            <p:nvPr/>
          </p:nvSpPr>
          <p:spPr>
            <a:xfrm>
              <a:off x="7196230" y="925197"/>
              <a:ext cx="1193436" cy="11934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376994" y="1105961"/>
              <a:ext cx="831906" cy="831906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475306" y="1286439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4652202" y="2432441"/>
            <a:ext cx="293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8800" b="1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5409788" y="3589123"/>
            <a:ext cx="182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6785231" y="3585797"/>
            <a:ext cx="210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4228452" y="3589123"/>
            <a:ext cx="173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Box 15"/>
          <p:cNvSpPr txBox="1"/>
          <p:nvPr/>
        </p:nvSpPr>
        <p:spPr>
          <a:xfrm>
            <a:off x="4721837" y="4220722"/>
            <a:ext cx="210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协调技能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6178061" y="4225354"/>
            <a:ext cx="210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</a:p>
        </p:txBody>
      </p:sp>
      <p:sp>
        <p:nvSpPr>
          <p:cNvPr id="32" name="TextBox 15"/>
          <p:cNvSpPr txBox="1"/>
          <p:nvPr/>
        </p:nvSpPr>
        <p:spPr>
          <a:xfrm>
            <a:off x="5362061" y="4738743"/>
            <a:ext cx="210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900" decel="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90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9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1" grpId="0"/>
          <p:bldP spid="22" grpId="0"/>
          <p:bldP spid="28" grpId="0"/>
          <p:bldP spid="29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900" decel="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90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9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1" grpId="0"/>
          <p:bldP spid="22" grpId="0"/>
          <p:bldP spid="28" grpId="0"/>
          <p:bldP spid="29" grpId="0"/>
          <p:bldP spid="3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核心竞争力 </a:t>
            </a:r>
            <a:r>
              <a:rPr lang="en-US" altLang="zh-CN" dirty="0"/>
              <a:t>| Core Competence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4037150" y="2935555"/>
            <a:ext cx="4053840" cy="0"/>
          </a:xfrm>
          <a:prstGeom prst="line">
            <a:avLst/>
          </a:prstGeom>
          <a:noFill/>
          <a:ln w="9525">
            <a:solidFill>
              <a:srgbClr val="029BAB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6079310" y="2946537"/>
            <a:ext cx="1166859" cy="1099131"/>
          </a:xfrm>
          <a:prstGeom prst="line">
            <a:avLst/>
          </a:prstGeom>
          <a:noFill/>
          <a:ln w="9525">
            <a:solidFill>
              <a:srgbClr val="838383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flipH="1">
            <a:off x="4900750" y="2946537"/>
            <a:ext cx="1166859" cy="1099131"/>
          </a:xfrm>
          <a:prstGeom prst="line">
            <a:avLst/>
          </a:prstGeom>
          <a:noFill/>
          <a:ln w="9525">
            <a:solidFill>
              <a:srgbClr val="838383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接连接符 3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6064070" y="2930748"/>
            <a:ext cx="0" cy="1631229"/>
          </a:xfrm>
          <a:prstGeom prst="line">
            <a:avLst/>
          </a:prstGeom>
          <a:noFill/>
          <a:ln w="9525">
            <a:solidFill>
              <a:srgbClr val="029BAB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7" name="组合 3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556070" y="4561977"/>
            <a:ext cx="1016000" cy="1016000"/>
            <a:chOff x="5556070" y="4561977"/>
            <a:chExt cx="1016000" cy="1016000"/>
          </a:xfrm>
        </p:grpSpPr>
        <p:sp>
          <p:nvSpPr>
            <p:cNvPr id="38" name="椭圆 37"/>
            <p:cNvSpPr/>
            <p:nvPr/>
          </p:nvSpPr>
          <p:spPr>
            <a:xfrm>
              <a:off x="5556070" y="4561977"/>
              <a:ext cx="1016000" cy="1016000"/>
            </a:xfrm>
            <a:prstGeom prst="ellipse">
              <a:avLst/>
            </a:prstGeom>
            <a:noFill/>
            <a:ln w="9525">
              <a:solidFill>
                <a:srgbClr val="029BAB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39" name="Freeform 338"/>
            <p:cNvSpPr>
              <a:spLocks noEditPoints="1"/>
            </p:cNvSpPr>
            <p:nvPr/>
          </p:nvSpPr>
          <p:spPr bwMode="auto">
            <a:xfrm>
              <a:off x="5811260" y="4891800"/>
              <a:ext cx="512696" cy="435792"/>
            </a:xfrm>
            <a:custGeom>
              <a:avLst/>
              <a:gdLst>
                <a:gd name="T0" fmla="*/ 58 w 76"/>
                <a:gd name="T1" fmla="*/ 2 h 65"/>
                <a:gd name="T2" fmla="*/ 69 w 76"/>
                <a:gd name="T3" fmla="*/ 2 h 65"/>
                <a:gd name="T4" fmla="*/ 76 w 76"/>
                <a:gd name="T5" fmla="*/ 8 h 65"/>
                <a:gd name="T6" fmla="*/ 76 w 76"/>
                <a:gd name="T7" fmla="*/ 62 h 65"/>
                <a:gd name="T8" fmla="*/ 73 w 76"/>
                <a:gd name="T9" fmla="*/ 65 h 65"/>
                <a:gd name="T10" fmla="*/ 12 w 76"/>
                <a:gd name="T11" fmla="*/ 62 h 65"/>
                <a:gd name="T12" fmla="*/ 8 w 76"/>
                <a:gd name="T13" fmla="*/ 58 h 65"/>
                <a:gd name="T14" fmla="*/ 0 w 76"/>
                <a:gd name="T15" fmla="*/ 45 h 65"/>
                <a:gd name="T16" fmla="*/ 10 w 76"/>
                <a:gd name="T17" fmla="*/ 47 h 65"/>
                <a:gd name="T18" fmla="*/ 49 w 76"/>
                <a:gd name="T19" fmla="*/ 47 h 65"/>
                <a:gd name="T20" fmla="*/ 10 w 76"/>
                <a:gd name="T21" fmla="*/ 44 h 65"/>
                <a:gd name="T22" fmla="*/ 10 w 76"/>
                <a:gd name="T23" fmla="*/ 41 h 65"/>
                <a:gd name="T24" fmla="*/ 49 w 76"/>
                <a:gd name="T25" fmla="*/ 39 h 65"/>
                <a:gd name="T26" fmla="*/ 10 w 76"/>
                <a:gd name="T27" fmla="*/ 31 h 65"/>
                <a:gd name="T28" fmla="*/ 49 w 76"/>
                <a:gd name="T29" fmla="*/ 31 h 65"/>
                <a:gd name="T30" fmla="*/ 42 w 76"/>
                <a:gd name="T31" fmla="*/ 23 h 65"/>
                <a:gd name="T32" fmla="*/ 50 w 76"/>
                <a:gd name="T33" fmla="*/ 21 h 65"/>
                <a:gd name="T34" fmla="*/ 45 w 76"/>
                <a:gd name="T35" fmla="*/ 14 h 65"/>
                <a:gd name="T36" fmla="*/ 46 w 76"/>
                <a:gd name="T37" fmla="*/ 12 h 65"/>
                <a:gd name="T38" fmla="*/ 50 w 76"/>
                <a:gd name="T39" fmla="*/ 12 h 65"/>
                <a:gd name="T40" fmla="*/ 42 w 76"/>
                <a:gd name="T41" fmla="*/ 15 h 65"/>
                <a:gd name="T42" fmla="*/ 46 w 76"/>
                <a:gd name="T43" fmla="*/ 21 h 65"/>
                <a:gd name="T44" fmla="*/ 45 w 76"/>
                <a:gd name="T45" fmla="*/ 23 h 65"/>
                <a:gd name="T46" fmla="*/ 18 w 76"/>
                <a:gd name="T47" fmla="*/ 26 h 65"/>
                <a:gd name="T48" fmla="*/ 15 w 76"/>
                <a:gd name="T49" fmla="*/ 17 h 65"/>
                <a:gd name="T50" fmla="*/ 9 w 76"/>
                <a:gd name="T51" fmla="*/ 26 h 65"/>
                <a:gd name="T52" fmla="*/ 15 w 76"/>
                <a:gd name="T53" fmla="*/ 26 h 65"/>
                <a:gd name="T54" fmla="*/ 26 w 76"/>
                <a:gd name="T55" fmla="*/ 24 h 65"/>
                <a:gd name="T56" fmla="*/ 26 w 76"/>
                <a:gd name="T57" fmla="*/ 18 h 65"/>
                <a:gd name="T58" fmla="*/ 23 w 76"/>
                <a:gd name="T59" fmla="*/ 12 h 65"/>
                <a:gd name="T60" fmla="*/ 19 w 76"/>
                <a:gd name="T61" fmla="*/ 10 h 65"/>
                <a:gd name="T62" fmla="*/ 41 w 76"/>
                <a:gd name="T63" fmla="*/ 10 h 65"/>
                <a:gd name="T64" fmla="*/ 36 w 76"/>
                <a:gd name="T65" fmla="*/ 10 h 65"/>
                <a:gd name="T66" fmla="*/ 30 w 76"/>
                <a:gd name="T67" fmla="*/ 10 h 65"/>
                <a:gd name="T68" fmla="*/ 32 w 76"/>
                <a:gd name="T69" fmla="*/ 26 h 65"/>
                <a:gd name="T70" fmla="*/ 39 w 76"/>
                <a:gd name="T71" fmla="*/ 26 h 65"/>
                <a:gd name="T72" fmla="*/ 58 w 76"/>
                <a:gd name="T73" fmla="*/ 44 h 65"/>
                <a:gd name="T74" fmla="*/ 61 w 76"/>
                <a:gd name="T75" fmla="*/ 53 h 65"/>
                <a:gd name="T76" fmla="*/ 63 w 76"/>
                <a:gd name="T77" fmla="*/ 44 h 65"/>
                <a:gd name="T78" fmla="*/ 63 w 76"/>
                <a:gd name="T79" fmla="*/ 8 h 65"/>
                <a:gd name="T80" fmla="*/ 59 w 76"/>
                <a:gd name="T81" fmla="*/ 7 h 65"/>
                <a:gd name="T82" fmla="*/ 68 w 76"/>
                <a:gd name="T83" fmla="*/ 7 h 65"/>
                <a:gd name="T84" fmla="*/ 68 w 76"/>
                <a:gd name="T85" fmla="*/ 8 h 65"/>
                <a:gd name="T86" fmla="*/ 67 w 76"/>
                <a:gd name="T87" fmla="*/ 53 h 65"/>
                <a:gd name="T88" fmla="*/ 62 w 76"/>
                <a:gd name="T89" fmla="*/ 58 h 65"/>
                <a:gd name="T90" fmla="*/ 71 w 76"/>
                <a:gd name="T91" fmla="*/ 59 h 65"/>
                <a:gd name="T92" fmla="*/ 71 w 76"/>
                <a:gd name="T93" fmla="*/ 8 h 65"/>
                <a:gd name="T94" fmla="*/ 69 w 76"/>
                <a:gd name="T95" fmla="*/ 7 h 65"/>
                <a:gd name="T96" fmla="*/ 5 w 76"/>
                <a:gd name="T97" fmla="*/ 5 h 65"/>
                <a:gd name="T98" fmla="*/ 5 w 76"/>
                <a:gd name="T99" fmla="*/ 45 h 65"/>
                <a:gd name="T100" fmla="*/ 54 w 76"/>
                <a:gd name="T101" fmla="*/ 53 h 65"/>
                <a:gd name="T102" fmla="*/ 53 w 76"/>
                <a:gd name="T103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65">
                  <a:moveTo>
                    <a:pt x="2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8" y="1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9" y="2"/>
                    <a:pt x="69" y="2"/>
                  </a:cubicBezTo>
                  <a:cubicBezTo>
                    <a:pt x="69" y="2"/>
                    <a:pt x="69" y="2"/>
                    <a:pt x="70" y="2"/>
                  </a:cubicBezTo>
                  <a:cubicBezTo>
                    <a:pt x="71" y="2"/>
                    <a:pt x="73" y="2"/>
                    <a:pt x="74" y="3"/>
                  </a:cubicBezTo>
                  <a:cubicBezTo>
                    <a:pt x="75" y="5"/>
                    <a:pt x="76" y="6"/>
                    <a:pt x="76" y="8"/>
                  </a:cubicBezTo>
                  <a:cubicBezTo>
                    <a:pt x="76" y="8"/>
                    <a:pt x="76" y="8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3"/>
                    <a:pt x="75" y="65"/>
                    <a:pt x="73" y="65"/>
                  </a:cubicBezTo>
                  <a:cubicBezTo>
                    <a:pt x="73" y="65"/>
                    <a:pt x="73" y="64"/>
                    <a:pt x="72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6" y="57"/>
                    <a:pt x="4" y="56"/>
                    <a:pt x="2" y="54"/>
                  </a:cubicBezTo>
                  <a:cubicBezTo>
                    <a:pt x="1" y="52"/>
                    <a:pt x="0" y="4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  <a:moveTo>
                    <a:pt x="10" y="47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10" y="47"/>
                    <a:pt x="10" y="47"/>
                    <a:pt x="10" y="47"/>
                  </a:cubicBezTo>
                  <a:close/>
                  <a:moveTo>
                    <a:pt x="10" y="41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10" y="41"/>
                    <a:pt x="10" y="41"/>
                    <a:pt x="10" y="41"/>
                  </a:cubicBezTo>
                  <a:close/>
                  <a:moveTo>
                    <a:pt x="10" y="36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10" y="36"/>
                    <a:pt x="10" y="36"/>
                    <a:pt x="10" y="36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42" y="20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25"/>
                    <a:pt x="43" y="26"/>
                    <a:pt x="46" y="26"/>
                  </a:cubicBezTo>
                  <a:cubicBezTo>
                    <a:pt x="48" y="26"/>
                    <a:pt x="50" y="25"/>
                    <a:pt x="50" y="2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0"/>
                    <a:pt x="50" y="20"/>
                    <a:pt x="49" y="19"/>
                  </a:cubicBezTo>
                  <a:cubicBezTo>
                    <a:pt x="49" y="18"/>
                    <a:pt x="48" y="17"/>
                    <a:pt x="46" y="16"/>
                  </a:cubicBezTo>
                  <a:cubicBezTo>
                    <a:pt x="46" y="15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0"/>
                    <a:pt x="48" y="10"/>
                    <a:pt x="46" y="10"/>
                  </a:cubicBezTo>
                  <a:cubicBezTo>
                    <a:pt x="43" y="10"/>
                    <a:pt x="42" y="11"/>
                    <a:pt x="42" y="13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3" y="17"/>
                    <a:pt x="44" y="18"/>
                    <a:pt x="45" y="19"/>
                  </a:cubicBezTo>
                  <a:cubicBezTo>
                    <a:pt x="46" y="20"/>
                    <a:pt x="46" y="21"/>
                    <a:pt x="46" y="21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18" y="26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26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  <a:moveTo>
                    <a:pt x="41" y="10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58" y="7"/>
                  </a:move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5"/>
                  </a:cubicBezTo>
                  <a:cubicBezTo>
                    <a:pt x="58" y="48"/>
                    <a:pt x="58" y="50"/>
                    <a:pt x="59" y="52"/>
                  </a:cubicBezTo>
                  <a:cubicBezTo>
                    <a:pt x="60" y="52"/>
                    <a:pt x="60" y="53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2" y="52"/>
                    <a:pt x="62" y="51"/>
                  </a:cubicBezTo>
                  <a:cubicBezTo>
                    <a:pt x="62" y="50"/>
                    <a:pt x="63" y="47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7"/>
                    <a:pt x="63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8" y="7"/>
                    <a:pt x="58" y="7"/>
                  </a:cubicBezTo>
                  <a:close/>
                  <a:moveTo>
                    <a:pt x="69" y="7"/>
                  </a:moveTo>
                  <a:cubicBezTo>
                    <a:pt x="69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8"/>
                    <a:pt x="67" y="51"/>
                    <a:pt x="67" y="53"/>
                  </a:cubicBezTo>
                  <a:cubicBezTo>
                    <a:pt x="66" y="56"/>
                    <a:pt x="64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7"/>
                    <a:pt x="70" y="7"/>
                  </a:cubicBezTo>
                  <a:cubicBezTo>
                    <a:pt x="70" y="7"/>
                    <a:pt x="70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lose/>
                  <a:moveTo>
                    <a:pt x="53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8"/>
                    <a:pt x="5" y="50"/>
                    <a:pt x="6" y="51"/>
                  </a:cubicBezTo>
                  <a:cubicBezTo>
                    <a:pt x="7" y="52"/>
                    <a:pt x="8" y="52"/>
                    <a:pt x="9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1"/>
                    <a:pt x="53" y="48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lnTo>
                    <a:pt x="53" y="5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0" name="组合 3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3023691" y="2480103"/>
            <a:ext cx="1016000" cy="1016000"/>
            <a:chOff x="3023691" y="2480103"/>
            <a:chExt cx="1016000" cy="1016000"/>
          </a:xfrm>
        </p:grpSpPr>
        <p:sp>
          <p:nvSpPr>
            <p:cNvPr id="41" name="椭圆 40"/>
            <p:cNvSpPr/>
            <p:nvPr/>
          </p:nvSpPr>
          <p:spPr>
            <a:xfrm>
              <a:off x="3023691" y="2480103"/>
              <a:ext cx="1016000" cy="1016000"/>
            </a:xfrm>
            <a:prstGeom prst="ellipse">
              <a:avLst/>
            </a:prstGeom>
            <a:noFill/>
            <a:ln w="9525">
              <a:solidFill>
                <a:srgbClr val="029BAB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42" name="Freeform 373"/>
            <p:cNvSpPr>
              <a:spLocks noEditPoints="1"/>
            </p:cNvSpPr>
            <p:nvPr/>
          </p:nvSpPr>
          <p:spPr bwMode="auto">
            <a:xfrm>
              <a:off x="3302401" y="2755435"/>
              <a:ext cx="458581" cy="464277"/>
            </a:xfrm>
            <a:custGeom>
              <a:avLst/>
              <a:gdLst>
                <a:gd name="T0" fmla="*/ 65 w 68"/>
                <a:gd name="T1" fmla="*/ 29 h 69"/>
                <a:gd name="T2" fmla="*/ 68 w 68"/>
                <a:gd name="T3" fmla="*/ 34 h 69"/>
                <a:gd name="T4" fmla="*/ 68 w 68"/>
                <a:gd name="T5" fmla="*/ 63 h 69"/>
                <a:gd name="T6" fmla="*/ 61 w 68"/>
                <a:gd name="T7" fmla="*/ 69 h 69"/>
                <a:gd name="T8" fmla="*/ 7 w 68"/>
                <a:gd name="T9" fmla="*/ 69 h 69"/>
                <a:gd name="T10" fmla="*/ 0 w 68"/>
                <a:gd name="T11" fmla="*/ 63 h 69"/>
                <a:gd name="T12" fmla="*/ 0 w 68"/>
                <a:gd name="T13" fmla="*/ 34 h 69"/>
                <a:gd name="T14" fmla="*/ 2 w 68"/>
                <a:gd name="T15" fmla="*/ 30 h 69"/>
                <a:gd name="T16" fmla="*/ 2 w 68"/>
                <a:gd name="T17" fmla="*/ 30 h 69"/>
                <a:gd name="T18" fmla="*/ 2 w 68"/>
                <a:gd name="T19" fmla="*/ 30 h 69"/>
                <a:gd name="T20" fmla="*/ 2 w 68"/>
                <a:gd name="T21" fmla="*/ 29 h 69"/>
                <a:gd name="T22" fmla="*/ 30 w 68"/>
                <a:gd name="T23" fmla="*/ 2 h 69"/>
                <a:gd name="T24" fmla="*/ 38 w 68"/>
                <a:gd name="T25" fmla="*/ 2 h 69"/>
                <a:gd name="T26" fmla="*/ 65 w 68"/>
                <a:gd name="T27" fmla="*/ 29 h 69"/>
                <a:gd name="T28" fmla="*/ 12 w 68"/>
                <a:gd name="T29" fmla="*/ 22 h 69"/>
                <a:gd name="T30" fmla="*/ 12 w 68"/>
                <a:gd name="T31" fmla="*/ 39 h 69"/>
                <a:gd name="T32" fmla="*/ 34 w 68"/>
                <a:gd name="T33" fmla="*/ 56 h 69"/>
                <a:gd name="T34" fmla="*/ 55 w 68"/>
                <a:gd name="T35" fmla="*/ 40 h 69"/>
                <a:gd name="T36" fmla="*/ 55 w 68"/>
                <a:gd name="T37" fmla="*/ 22 h 69"/>
                <a:gd name="T38" fmla="*/ 12 w 68"/>
                <a:gd name="T39" fmla="*/ 22 h 69"/>
                <a:gd name="T40" fmla="*/ 19 w 68"/>
                <a:gd name="T41" fmla="*/ 26 h 69"/>
                <a:gd name="T42" fmla="*/ 19 w 68"/>
                <a:gd name="T43" fmla="*/ 29 h 69"/>
                <a:gd name="T44" fmla="*/ 48 w 68"/>
                <a:gd name="T45" fmla="*/ 29 h 69"/>
                <a:gd name="T46" fmla="*/ 48 w 68"/>
                <a:gd name="T47" fmla="*/ 26 h 69"/>
                <a:gd name="T48" fmla="*/ 19 w 68"/>
                <a:gd name="T49" fmla="*/ 26 h 69"/>
                <a:gd name="T50" fmla="*/ 19 w 68"/>
                <a:gd name="T51" fmla="*/ 38 h 69"/>
                <a:gd name="T52" fmla="*/ 19 w 68"/>
                <a:gd name="T53" fmla="*/ 41 h 69"/>
                <a:gd name="T54" fmla="*/ 48 w 68"/>
                <a:gd name="T55" fmla="*/ 41 h 69"/>
                <a:gd name="T56" fmla="*/ 48 w 68"/>
                <a:gd name="T57" fmla="*/ 38 h 69"/>
                <a:gd name="T58" fmla="*/ 19 w 68"/>
                <a:gd name="T59" fmla="*/ 38 h 69"/>
                <a:gd name="T60" fmla="*/ 19 w 68"/>
                <a:gd name="T61" fmla="*/ 32 h 69"/>
                <a:gd name="T62" fmla="*/ 19 w 68"/>
                <a:gd name="T63" fmla="*/ 35 h 69"/>
                <a:gd name="T64" fmla="*/ 48 w 68"/>
                <a:gd name="T65" fmla="*/ 35 h 69"/>
                <a:gd name="T66" fmla="*/ 48 w 68"/>
                <a:gd name="T67" fmla="*/ 32 h 69"/>
                <a:gd name="T68" fmla="*/ 19 w 68"/>
                <a:gd name="T69" fmla="*/ 32 h 69"/>
                <a:gd name="T70" fmla="*/ 8 w 68"/>
                <a:gd name="T71" fmla="*/ 65 h 69"/>
                <a:gd name="T72" fmla="*/ 21 w 68"/>
                <a:gd name="T73" fmla="*/ 52 h 69"/>
                <a:gd name="T74" fmla="*/ 21 w 68"/>
                <a:gd name="T75" fmla="*/ 50 h 69"/>
                <a:gd name="T76" fmla="*/ 19 w 68"/>
                <a:gd name="T77" fmla="*/ 50 h 69"/>
                <a:gd name="T78" fmla="*/ 6 w 68"/>
                <a:gd name="T79" fmla="*/ 63 h 69"/>
                <a:gd name="T80" fmla="*/ 6 w 68"/>
                <a:gd name="T81" fmla="*/ 65 h 69"/>
                <a:gd name="T82" fmla="*/ 8 w 68"/>
                <a:gd name="T83" fmla="*/ 65 h 69"/>
                <a:gd name="T84" fmla="*/ 63 w 68"/>
                <a:gd name="T85" fmla="*/ 63 h 69"/>
                <a:gd name="T86" fmla="*/ 50 w 68"/>
                <a:gd name="T87" fmla="*/ 50 h 69"/>
                <a:gd name="T88" fmla="*/ 48 w 68"/>
                <a:gd name="T89" fmla="*/ 50 h 69"/>
                <a:gd name="T90" fmla="*/ 48 w 68"/>
                <a:gd name="T91" fmla="*/ 52 h 69"/>
                <a:gd name="T92" fmla="*/ 61 w 68"/>
                <a:gd name="T93" fmla="*/ 65 h 69"/>
                <a:gd name="T94" fmla="*/ 64 w 68"/>
                <a:gd name="T95" fmla="*/ 65 h 69"/>
                <a:gd name="T96" fmla="*/ 63 w 68"/>
                <a:gd name="T97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9">
                  <a:moveTo>
                    <a:pt x="65" y="29"/>
                  </a:moveTo>
                  <a:cubicBezTo>
                    <a:pt x="67" y="30"/>
                    <a:pt x="68" y="32"/>
                    <a:pt x="68" y="3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5" y="69"/>
                    <a:pt x="61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5" y="0"/>
                    <a:pt x="38" y="2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12" y="22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12" y="22"/>
                    <a:pt x="12" y="22"/>
                    <a:pt x="12" y="22"/>
                  </a:cubicBezTo>
                  <a:close/>
                  <a:moveTo>
                    <a:pt x="19" y="26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19" y="3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2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8" y="65"/>
                  </a:move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2" y="51"/>
                    <a:pt x="21" y="50"/>
                  </a:cubicBezTo>
                  <a:cubicBezTo>
                    <a:pt x="21" y="49"/>
                    <a:pt x="20" y="49"/>
                    <a:pt x="19" y="50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5" y="64"/>
                    <a:pt x="5" y="64"/>
                    <a:pt x="6" y="65"/>
                  </a:cubicBezTo>
                  <a:cubicBezTo>
                    <a:pt x="6" y="66"/>
                    <a:pt x="7" y="66"/>
                    <a:pt x="8" y="65"/>
                  </a:cubicBezTo>
                  <a:close/>
                  <a:moveTo>
                    <a:pt x="63" y="63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8" y="49"/>
                    <a:pt x="48" y="50"/>
                  </a:cubicBezTo>
                  <a:cubicBezTo>
                    <a:pt x="47" y="51"/>
                    <a:pt x="47" y="52"/>
                    <a:pt x="48" y="52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2" y="66"/>
                    <a:pt x="63" y="66"/>
                    <a:pt x="64" y="65"/>
                  </a:cubicBezTo>
                  <a:cubicBezTo>
                    <a:pt x="64" y="64"/>
                    <a:pt x="64" y="64"/>
                    <a:pt x="63" y="63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3" name="组合 4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7110299" y="3882183"/>
            <a:ext cx="1016000" cy="1016000"/>
            <a:chOff x="7110299" y="3882183"/>
            <a:chExt cx="1016000" cy="1016000"/>
          </a:xfrm>
        </p:grpSpPr>
        <p:sp>
          <p:nvSpPr>
            <p:cNvPr id="44" name="椭圆 43"/>
            <p:cNvSpPr/>
            <p:nvPr/>
          </p:nvSpPr>
          <p:spPr>
            <a:xfrm>
              <a:off x="7110299" y="3882183"/>
              <a:ext cx="1016000" cy="1016000"/>
            </a:xfrm>
            <a:prstGeom prst="ellipse">
              <a:avLst/>
            </a:prstGeom>
            <a:noFill/>
            <a:ln w="9525">
              <a:solidFill>
                <a:srgbClr val="838383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45" name="Freeform 447"/>
            <p:cNvSpPr>
              <a:spLocks noEditPoints="1"/>
            </p:cNvSpPr>
            <p:nvPr/>
          </p:nvSpPr>
          <p:spPr bwMode="auto">
            <a:xfrm>
              <a:off x="7426037" y="4130987"/>
              <a:ext cx="384525" cy="518392"/>
            </a:xfrm>
            <a:custGeom>
              <a:avLst/>
              <a:gdLst>
                <a:gd name="T0" fmla="*/ 10 w 57"/>
                <a:gd name="T1" fmla="*/ 24 h 77"/>
                <a:gd name="T2" fmla="*/ 26 w 57"/>
                <a:gd name="T3" fmla="*/ 53 h 77"/>
                <a:gd name="T4" fmla="*/ 55 w 57"/>
                <a:gd name="T5" fmla="*/ 38 h 77"/>
                <a:gd name="T6" fmla="*/ 40 w 57"/>
                <a:gd name="T7" fmla="*/ 9 h 77"/>
                <a:gd name="T8" fmla="*/ 23 w 57"/>
                <a:gd name="T9" fmla="*/ 46 h 77"/>
                <a:gd name="T10" fmla="*/ 32 w 57"/>
                <a:gd name="T11" fmla="*/ 49 h 77"/>
                <a:gd name="T12" fmla="*/ 23 w 57"/>
                <a:gd name="T13" fmla="*/ 46 h 77"/>
                <a:gd name="T14" fmla="*/ 38 w 57"/>
                <a:gd name="T15" fmla="*/ 42 h 77"/>
                <a:gd name="T16" fmla="*/ 43 w 57"/>
                <a:gd name="T17" fmla="*/ 41 h 77"/>
                <a:gd name="T18" fmla="*/ 35 w 57"/>
                <a:gd name="T19" fmla="*/ 45 h 77"/>
                <a:gd name="T20" fmla="*/ 47 w 57"/>
                <a:gd name="T21" fmla="*/ 36 h 77"/>
                <a:gd name="T22" fmla="*/ 50 w 57"/>
                <a:gd name="T23" fmla="*/ 36 h 77"/>
                <a:gd name="T24" fmla="*/ 47 w 57"/>
                <a:gd name="T25" fmla="*/ 36 h 77"/>
                <a:gd name="T26" fmla="*/ 37 w 57"/>
                <a:gd name="T27" fmla="*/ 16 h 77"/>
                <a:gd name="T28" fmla="*/ 38 w 57"/>
                <a:gd name="T29" fmla="*/ 14 h 77"/>
                <a:gd name="T30" fmla="*/ 32 w 57"/>
                <a:gd name="T31" fmla="*/ 18 h 77"/>
                <a:gd name="T32" fmla="*/ 23 w 57"/>
                <a:gd name="T33" fmla="*/ 23 h 77"/>
                <a:gd name="T34" fmla="*/ 24 w 57"/>
                <a:gd name="T35" fmla="*/ 15 h 77"/>
                <a:gd name="T36" fmla="*/ 32 w 57"/>
                <a:gd name="T37" fmla="*/ 18 h 77"/>
                <a:gd name="T38" fmla="*/ 15 w 57"/>
                <a:gd name="T39" fmla="*/ 30 h 77"/>
                <a:gd name="T40" fmla="*/ 17 w 57"/>
                <a:gd name="T41" fmla="*/ 22 h 77"/>
                <a:gd name="T42" fmla="*/ 23 w 57"/>
                <a:gd name="T43" fmla="*/ 41 h 77"/>
                <a:gd name="T44" fmla="*/ 19 w 57"/>
                <a:gd name="T45" fmla="*/ 33 h 77"/>
                <a:gd name="T46" fmla="*/ 22 w 57"/>
                <a:gd name="T47" fmla="*/ 37 h 77"/>
                <a:gd name="T48" fmla="*/ 23 w 57"/>
                <a:gd name="T49" fmla="*/ 41 h 77"/>
                <a:gd name="T50" fmla="*/ 29 w 57"/>
                <a:gd name="T51" fmla="*/ 25 h 77"/>
                <a:gd name="T52" fmla="*/ 39 w 57"/>
                <a:gd name="T53" fmla="*/ 28 h 77"/>
                <a:gd name="T54" fmla="*/ 36 w 57"/>
                <a:gd name="T55" fmla="*/ 37 h 77"/>
                <a:gd name="T56" fmla="*/ 27 w 57"/>
                <a:gd name="T57" fmla="*/ 34 h 77"/>
                <a:gd name="T58" fmla="*/ 41 w 57"/>
                <a:gd name="T59" fmla="*/ 21 h 77"/>
                <a:gd name="T60" fmla="*/ 49 w 57"/>
                <a:gd name="T61" fmla="*/ 23 h 77"/>
                <a:gd name="T62" fmla="*/ 46 w 57"/>
                <a:gd name="T63" fmla="*/ 30 h 77"/>
                <a:gd name="T64" fmla="*/ 41 w 57"/>
                <a:gd name="T65" fmla="*/ 21 h 77"/>
                <a:gd name="T66" fmla="*/ 49 w 57"/>
                <a:gd name="T67" fmla="*/ 77 h 77"/>
                <a:gd name="T68" fmla="*/ 21 w 57"/>
                <a:gd name="T69" fmla="*/ 71 h 77"/>
                <a:gd name="T70" fmla="*/ 30 w 57"/>
                <a:gd name="T71" fmla="*/ 64 h 77"/>
                <a:gd name="T72" fmla="*/ 0 w 57"/>
                <a:gd name="T73" fmla="*/ 31 h 77"/>
                <a:gd name="T74" fmla="*/ 22 w 57"/>
                <a:gd name="T75" fmla="*/ 0 h 77"/>
                <a:gd name="T76" fmla="*/ 14 w 57"/>
                <a:gd name="T77" fmla="*/ 13 h 77"/>
                <a:gd name="T78" fmla="*/ 14 w 57"/>
                <a:gd name="T79" fmla="*/ 50 h 77"/>
                <a:gd name="T80" fmla="*/ 49 w 57"/>
                <a:gd name="T81" fmla="*/ 51 h 77"/>
                <a:gd name="T82" fmla="*/ 38 w 57"/>
                <a:gd name="T83" fmla="*/ 63 h 77"/>
                <a:gd name="T84" fmla="*/ 49 w 57"/>
                <a:gd name="T85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77">
                  <a:moveTo>
                    <a:pt x="22" y="10"/>
                  </a:moveTo>
                  <a:cubicBezTo>
                    <a:pt x="16" y="13"/>
                    <a:pt x="12" y="18"/>
                    <a:pt x="10" y="24"/>
                  </a:cubicBezTo>
                  <a:cubicBezTo>
                    <a:pt x="9" y="30"/>
                    <a:pt x="9" y="36"/>
                    <a:pt x="12" y="42"/>
                  </a:cubicBezTo>
                  <a:cubicBezTo>
                    <a:pt x="15" y="47"/>
                    <a:pt x="20" y="51"/>
                    <a:pt x="26" y="53"/>
                  </a:cubicBezTo>
                  <a:cubicBezTo>
                    <a:pt x="31" y="55"/>
                    <a:pt x="38" y="55"/>
                    <a:pt x="43" y="52"/>
                  </a:cubicBezTo>
                  <a:cubicBezTo>
                    <a:pt x="49" y="49"/>
                    <a:pt x="53" y="44"/>
                    <a:pt x="55" y="38"/>
                  </a:cubicBezTo>
                  <a:cubicBezTo>
                    <a:pt x="57" y="32"/>
                    <a:pt x="56" y="26"/>
                    <a:pt x="53" y="20"/>
                  </a:cubicBezTo>
                  <a:cubicBezTo>
                    <a:pt x="50" y="14"/>
                    <a:pt x="45" y="11"/>
                    <a:pt x="40" y="9"/>
                  </a:cubicBezTo>
                  <a:cubicBezTo>
                    <a:pt x="34" y="7"/>
                    <a:pt x="28" y="7"/>
                    <a:pt x="22" y="10"/>
                  </a:cubicBezTo>
                  <a:close/>
                  <a:moveTo>
                    <a:pt x="23" y="46"/>
                  </a:moveTo>
                  <a:cubicBezTo>
                    <a:pt x="25" y="46"/>
                    <a:pt x="26" y="46"/>
                    <a:pt x="28" y="46"/>
                  </a:cubicBezTo>
                  <a:cubicBezTo>
                    <a:pt x="29" y="47"/>
                    <a:pt x="31" y="48"/>
                    <a:pt x="32" y="49"/>
                  </a:cubicBezTo>
                  <a:cubicBezTo>
                    <a:pt x="30" y="49"/>
                    <a:pt x="29" y="49"/>
                    <a:pt x="27" y="48"/>
                  </a:cubicBezTo>
                  <a:cubicBezTo>
                    <a:pt x="26" y="48"/>
                    <a:pt x="24" y="47"/>
                    <a:pt x="23" y="46"/>
                  </a:cubicBezTo>
                  <a:close/>
                  <a:moveTo>
                    <a:pt x="34" y="44"/>
                  </a:moveTo>
                  <a:cubicBezTo>
                    <a:pt x="35" y="43"/>
                    <a:pt x="37" y="43"/>
                    <a:pt x="38" y="42"/>
                  </a:cubicBezTo>
                  <a:cubicBezTo>
                    <a:pt x="40" y="41"/>
                    <a:pt x="41" y="40"/>
                    <a:pt x="43" y="39"/>
                  </a:cubicBezTo>
                  <a:cubicBezTo>
                    <a:pt x="43" y="40"/>
                    <a:pt x="43" y="40"/>
                    <a:pt x="43" y="41"/>
                  </a:cubicBezTo>
                  <a:cubicBezTo>
                    <a:pt x="43" y="44"/>
                    <a:pt x="42" y="46"/>
                    <a:pt x="41" y="47"/>
                  </a:cubicBezTo>
                  <a:cubicBezTo>
                    <a:pt x="40" y="48"/>
                    <a:pt x="38" y="47"/>
                    <a:pt x="35" y="45"/>
                  </a:cubicBezTo>
                  <a:cubicBezTo>
                    <a:pt x="35" y="45"/>
                    <a:pt x="34" y="44"/>
                    <a:pt x="34" y="44"/>
                  </a:cubicBezTo>
                  <a:close/>
                  <a:moveTo>
                    <a:pt x="47" y="36"/>
                  </a:moveTo>
                  <a:cubicBezTo>
                    <a:pt x="49" y="34"/>
                    <a:pt x="50" y="33"/>
                    <a:pt x="51" y="32"/>
                  </a:cubicBezTo>
                  <a:cubicBezTo>
                    <a:pt x="51" y="33"/>
                    <a:pt x="50" y="35"/>
                    <a:pt x="50" y="36"/>
                  </a:cubicBezTo>
                  <a:cubicBezTo>
                    <a:pt x="49" y="38"/>
                    <a:pt x="49" y="39"/>
                    <a:pt x="48" y="40"/>
                  </a:cubicBezTo>
                  <a:cubicBezTo>
                    <a:pt x="48" y="39"/>
                    <a:pt x="48" y="37"/>
                    <a:pt x="47" y="36"/>
                  </a:cubicBezTo>
                  <a:close/>
                  <a:moveTo>
                    <a:pt x="42" y="16"/>
                  </a:moveTo>
                  <a:cubicBezTo>
                    <a:pt x="41" y="16"/>
                    <a:pt x="39" y="16"/>
                    <a:pt x="37" y="16"/>
                  </a:cubicBezTo>
                  <a:cubicBezTo>
                    <a:pt x="36" y="15"/>
                    <a:pt x="35" y="14"/>
                    <a:pt x="34" y="13"/>
                  </a:cubicBezTo>
                  <a:cubicBezTo>
                    <a:pt x="35" y="13"/>
                    <a:pt x="37" y="13"/>
                    <a:pt x="38" y="14"/>
                  </a:cubicBezTo>
                  <a:cubicBezTo>
                    <a:pt x="39" y="14"/>
                    <a:pt x="41" y="15"/>
                    <a:pt x="42" y="16"/>
                  </a:cubicBezTo>
                  <a:close/>
                  <a:moveTo>
                    <a:pt x="32" y="18"/>
                  </a:moveTo>
                  <a:cubicBezTo>
                    <a:pt x="30" y="19"/>
                    <a:pt x="29" y="19"/>
                    <a:pt x="27" y="20"/>
                  </a:cubicBezTo>
                  <a:cubicBezTo>
                    <a:pt x="25" y="21"/>
                    <a:pt x="24" y="22"/>
                    <a:pt x="23" y="23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2" y="18"/>
                    <a:pt x="23" y="16"/>
                    <a:pt x="24" y="15"/>
                  </a:cubicBezTo>
                  <a:cubicBezTo>
                    <a:pt x="26" y="14"/>
                    <a:pt x="28" y="15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lose/>
                  <a:moveTo>
                    <a:pt x="18" y="26"/>
                  </a:moveTo>
                  <a:cubicBezTo>
                    <a:pt x="17" y="28"/>
                    <a:pt x="16" y="29"/>
                    <a:pt x="15" y="30"/>
                  </a:cubicBezTo>
                  <a:cubicBezTo>
                    <a:pt x="15" y="29"/>
                    <a:pt x="15" y="27"/>
                    <a:pt x="15" y="26"/>
                  </a:cubicBezTo>
                  <a:cubicBezTo>
                    <a:pt x="16" y="24"/>
                    <a:pt x="17" y="23"/>
                    <a:pt x="17" y="22"/>
                  </a:cubicBezTo>
                  <a:cubicBezTo>
                    <a:pt x="17" y="23"/>
                    <a:pt x="18" y="25"/>
                    <a:pt x="18" y="26"/>
                  </a:cubicBezTo>
                  <a:close/>
                  <a:moveTo>
                    <a:pt x="23" y="41"/>
                  </a:moveTo>
                  <a:cubicBezTo>
                    <a:pt x="20" y="41"/>
                    <a:pt x="17" y="41"/>
                    <a:pt x="17" y="39"/>
                  </a:cubicBezTo>
                  <a:cubicBezTo>
                    <a:pt x="16" y="38"/>
                    <a:pt x="17" y="36"/>
                    <a:pt x="19" y="33"/>
                  </a:cubicBezTo>
                  <a:cubicBezTo>
                    <a:pt x="19" y="33"/>
                    <a:pt x="19" y="32"/>
                    <a:pt x="20" y="32"/>
                  </a:cubicBezTo>
                  <a:cubicBezTo>
                    <a:pt x="20" y="34"/>
                    <a:pt x="21" y="35"/>
                    <a:pt x="22" y="37"/>
                  </a:cubicBezTo>
                  <a:cubicBezTo>
                    <a:pt x="23" y="38"/>
                    <a:pt x="24" y="40"/>
                    <a:pt x="24" y="41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4" y="28"/>
                  </a:moveTo>
                  <a:cubicBezTo>
                    <a:pt x="26" y="27"/>
                    <a:pt x="27" y="26"/>
                    <a:pt x="29" y="25"/>
                  </a:cubicBezTo>
                  <a:cubicBezTo>
                    <a:pt x="31" y="24"/>
                    <a:pt x="33" y="23"/>
                    <a:pt x="35" y="22"/>
                  </a:cubicBezTo>
                  <a:cubicBezTo>
                    <a:pt x="37" y="24"/>
                    <a:pt x="38" y="26"/>
                    <a:pt x="39" y="28"/>
                  </a:cubicBezTo>
                  <a:cubicBezTo>
                    <a:pt x="40" y="30"/>
                    <a:pt x="41" y="32"/>
                    <a:pt x="41" y="34"/>
                  </a:cubicBezTo>
                  <a:cubicBezTo>
                    <a:pt x="40" y="35"/>
                    <a:pt x="38" y="36"/>
                    <a:pt x="36" y="37"/>
                  </a:cubicBezTo>
                  <a:cubicBezTo>
                    <a:pt x="34" y="38"/>
                    <a:pt x="32" y="39"/>
                    <a:pt x="30" y="40"/>
                  </a:cubicBezTo>
                  <a:cubicBezTo>
                    <a:pt x="29" y="38"/>
                    <a:pt x="28" y="36"/>
                    <a:pt x="27" y="34"/>
                  </a:cubicBezTo>
                  <a:cubicBezTo>
                    <a:pt x="25" y="32"/>
                    <a:pt x="25" y="30"/>
                    <a:pt x="24" y="28"/>
                  </a:cubicBezTo>
                  <a:close/>
                  <a:moveTo>
                    <a:pt x="41" y="21"/>
                  </a:moveTo>
                  <a:cubicBezTo>
                    <a:pt x="41" y="21"/>
                    <a:pt x="42" y="21"/>
                    <a:pt x="43" y="21"/>
                  </a:cubicBezTo>
                  <a:cubicBezTo>
                    <a:pt x="46" y="21"/>
                    <a:pt x="48" y="21"/>
                    <a:pt x="49" y="23"/>
                  </a:cubicBezTo>
                  <a:cubicBezTo>
                    <a:pt x="49" y="24"/>
                    <a:pt x="49" y="26"/>
                    <a:pt x="47" y="29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45" y="28"/>
                    <a:pt x="44" y="27"/>
                    <a:pt x="43" y="25"/>
                  </a:cubicBezTo>
                  <a:cubicBezTo>
                    <a:pt x="43" y="24"/>
                    <a:pt x="42" y="22"/>
                    <a:pt x="41" y="21"/>
                  </a:cubicBezTo>
                  <a:close/>
                  <a:moveTo>
                    <a:pt x="49" y="71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22" y="63"/>
                    <a:pt x="15" y="60"/>
                    <a:pt x="9" y="54"/>
                  </a:cubicBezTo>
                  <a:cubicBezTo>
                    <a:pt x="3" y="48"/>
                    <a:pt x="0" y="40"/>
                    <a:pt x="0" y="31"/>
                  </a:cubicBezTo>
                  <a:cubicBezTo>
                    <a:pt x="0" y="22"/>
                    <a:pt x="3" y="14"/>
                    <a:pt x="9" y="8"/>
                  </a:cubicBezTo>
                  <a:cubicBezTo>
                    <a:pt x="13" y="4"/>
                    <a:pt x="17" y="2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1" y="7"/>
                    <a:pt x="17" y="9"/>
                    <a:pt x="14" y="13"/>
                  </a:cubicBezTo>
                  <a:cubicBezTo>
                    <a:pt x="9" y="17"/>
                    <a:pt x="6" y="24"/>
                    <a:pt x="6" y="31"/>
                  </a:cubicBezTo>
                  <a:cubicBezTo>
                    <a:pt x="6" y="38"/>
                    <a:pt x="9" y="45"/>
                    <a:pt x="14" y="50"/>
                  </a:cubicBezTo>
                  <a:cubicBezTo>
                    <a:pt x="19" y="54"/>
                    <a:pt x="25" y="57"/>
                    <a:pt x="33" y="57"/>
                  </a:cubicBezTo>
                  <a:cubicBezTo>
                    <a:pt x="39" y="57"/>
                    <a:pt x="45" y="55"/>
                    <a:pt x="49" y="5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60"/>
                    <a:pt x="43" y="62"/>
                    <a:pt x="38" y="63"/>
                  </a:cubicBezTo>
                  <a:cubicBezTo>
                    <a:pt x="38" y="71"/>
                    <a:pt x="38" y="71"/>
                    <a:pt x="38" y="71"/>
                  </a:cubicBezTo>
                  <a:lnTo>
                    <a:pt x="49" y="71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6" name="组合 4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8093531" y="2480103"/>
            <a:ext cx="1016000" cy="1016000"/>
            <a:chOff x="8093531" y="2480103"/>
            <a:chExt cx="1016000" cy="1016000"/>
          </a:xfrm>
        </p:grpSpPr>
        <p:sp>
          <p:nvSpPr>
            <p:cNvPr id="47" name="椭圆 46"/>
            <p:cNvSpPr/>
            <p:nvPr/>
          </p:nvSpPr>
          <p:spPr>
            <a:xfrm>
              <a:off x="8093531" y="2480103"/>
              <a:ext cx="1016000" cy="1016000"/>
            </a:xfrm>
            <a:prstGeom prst="ellipse">
              <a:avLst/>
            </a:prstGeom>
            <a:noFill/>
            <a:ln w="9525">
              <a:solidFill>
                <a:srgbClr val="029BAB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48" name="Freeform 454"/>
            <p:cNvSpPr>
              <a:spLocks noEditPoints="1"/>
            </p:cNvSpPr>
            <p:nvPr/>
          </p:nvSpPr>
          <p:spPr bwMode="auto">
            <a:xfrm>
              <a:off x="8355151" y="2738875"/>
              <a:ext cx="492760" cy="498456"/>
            </a:xfrm>
            <a:custGeom>
              <a:avLst/>
              <a:gdLst>
                <a:gd name="T0" fmla="*/ 33 w 73"/>
                <a:gd name="T1" fmla="*/ 12 h 74"/>
                <a:gd name="T2" fmla="*/ 55 w 73"/>
                <a:gd name="T3" fmla="*/ 18 h 74"/>
                <a:gd name="T4" fmla="*/ 66 w 73"/>
                <a:gd name="T5" fmla="*/ 38 h 74"/>
                <a:gd name="T6" fmla="*/ 60 w 73"/>
                <a:gd name="T7" fmla="*/ 59 h 74"/>
                <a:gd name="T8" fmla="*/ 62 w 73"/>
                <a:gd name="T9" fmla="*/ 74 h 74"/>
                <a:gd name="T10" fmla="*/ 58 w 73"/>
                <a:gd name="T11" fmla="*/ 74 h 74"/>
                <a:gd name="T12" fmla="*/ 53 w 73"/>
                <a:gd name="T13" fmla="*/ 67 h 74"/>
                <a:gd name="T14" fmla="*/ 39 w 73"/>
                <a:gd name="T15" fmla="*/ 72 h 74"/>
                <a:gd name="T16" fmla="*/ 39 w 73"/>
                <a:gd name="T17" fmla="*/ 72 h 74"/>
                <a:gd name="T18" fmla="*/ 39 w 73"/>
                <a:gd name="T19" fmla="*/ 72 h 74"/>
                <a:gd name="T20" fmla="*/ 20 w 73"/>
                <a:gd name="T21" fmla="*/ 67 h 74"/>
                <a:gd name="T22" fmla="*/ 15 w 73"/>
                <a:gd name="T23" fmla="*/ 74 h 74"/>
                <a:gd name="T24" fmla="*/ 11 w 73"/>
                <a:gd name="T25" fmla="*/ 74 h 74"/>
                <a:gd name="T26" fmla="*/ 13 w 73"/>
                <a:gd name="T27" fmla="*/ 60 h 74"/>
                <a:gd name="T28" fmla="*/ 6 w 73"/>
                <a:gd name="T29" fmla="*/ 45 h 74"/>
                <a:gd name="T30" fmla="*/ 6 w 73"/>
                <a:gd name="T31" fmla="*/ 45 h 74"/>
                <a:gd name="T32" fmla="*/ 6 w 73"/>
                <a:gd name="T33" fmla="*/ 45 h 74"/>
                <a:gd name="T34" fmla="*/ 33 w 73"/>
                <a:gd name="T35" fmla="*/ 12 h 74"/>
                <a:gd name="T36" fmla="*/ 37 w 73"/>
                <a:gd name="T37" fmla="*/ 37 h 74"/>
                <a:gd name="T38" fmla="*/ 34 w 73"/>
                <a:gd name="T39" fmla="*/ 37 h 74"/>
                <a:gd name="T40" fmla="*/ 26 w 73"/>
                <a:gd name="T41" fmla="*/ 24 h 74"/>
                <a:gd name="T42" fmla="*/ 25 w 73"/>
                <a:gd name="T43" fmla="*/ 24 h 74"/>
                <a:gd name="T44" fmla="*/ 33 w 73"/>
                <a:gd name="T45" fmla="*/ 38 h 74"/>
                <a:gd name="T46" fmla="*/ 32 w 73"/>
                <a:gd name="T47" fmla="*/ 42 h 74"/>
                <a:gd name="T48" fmla="*/ 37 w 73"/>
                <a:gd name="T49" fmla="*/ 47 h 74"/>
                <a:gd name="T50" fmla="*/ 42 w 73"/>
                <a:gd name="T51" fmla="*/ 42 h 74"/>
                <a:gd name="T52" fmla="*/ 42 w 73"/>
                <a:gd name="T53" fmla="*/ 41 h 74"/>
                <a:gd name="T54" fmla="*/ 51 w 73"/>
                <a:gd name="T55" fmla="*/ 31 h 74"/>
                <a:gd name="T56" fmla="*/ 48 w 73"/>
                <a:gd name="T57" fmla="*/ 28 h 74"/>
                <a:gd name="T58" fmla="*/ 39 w 73"/>
                <a:gd name="T59" fmla="*/ 37 h 74"/>
                <a:gd name="T60" fmla="*/ 37 w 73"/>
                <a:gd name="T61" fmla="*/ 37 h 74"/>
                <a:gd name="T62" fmla="*/ 67 w 73"/>
                <a:gd name="T63" fmla="*/ 0 h 74"/>
                <a:gd name="T64" fmla="*/ 63 w 73"/>
                <a:gd name="T65" fmla="*/ 3 h 74"/>
                <a:gd name="T66" fmla="*/ 45 w 73"/>
                <a:gd name="T67" fmla="*/ 7 h 74"/>
                <a:gd name="T68" fmla="*/ 45 w 73"/>
                <a:gd name="T69" fmla="*/ 7 h 74"/>
                <a:gd name="T70" fmla="*/ 68 w 73"/>
                <a:gd name="T71" fmla="*/ 27 h 74"/>
                <a:gd name="T72" fmla="*/ 68 w 73"/>
                <a:gd name="T73" fmla="*/ 26 h 74"/>
                <a:gd name="T74" fmla="*/ 68 w 73"/>
                <a:gd name="T75" fmla="*/ 7 h 74"/>
                <a:gd name="T76" fmla="*/ 70 w 73"/>
                <a:gd name="T77" fmla="*/ 2 h 74"/>
                <a:gd name="T78" fmla="*/ 67 w 73"/>
                <a:gd name="T79" fmla="*/ 0 h 74"/>
                <a:gd name="T80" fmla="*/ 5 w 73"/>
                <a:gd name="T81" fmla="*/ 2 h 74"/>
                <a:gd name="T82" fmla="*/ 6 w 73"/>
                <a:gd name="T83" fmla="*/ 6 h 74"/>
                <a:gd name="T84" fmla="*/ 4 w 73"/>
                <a:gd name="T85" fmla="*/ 25 h 74"/>
                <a:gd name="T86" fmla="*/ 4 w 73"/>
                <a:gd name="T87" fmla="*/ 25 h 74"/>
                <a:gd name="T88" fmla="*/ 29 w 73"/>
                <a:gd name="T89" fmla="*/ 8 h 74"/>
                <a:gd name="T90" fmla="*/ 29 w 73"/>
                <a:gd name="T91" fmla="*/ 8 h 74"/>
                <a:gd name="T92" fmla="*/ 11 w 73"/>
                <a:gd name="T93" fmla="*/ 3 h 74"/>
                <a:gd name="T94" fmla="*/ 7 w 73"/>
                <a:gd name="T95" fmla="*/ 0 h 74"/>
                <a:gd name="T96" fmla="*/ 5 w 73"/>
                <a:gd name="T97" fmla="*/ 2 h 74"/>
                <a:gd name="T98" fmla="*/ 51 w 73"/>
                <a:gd name="T99" fmla="*/ 23 h 74"/>
                <a:gd name="T100" fmla="*/ 33 w 73"/>
                <a:gd name="T101" fmla="*/ 18 h 74"/>
                <a:gd name="T102" fmla="*/ 17 w 73"/>
                <a:gd name="T103" fmla="*/ 27 h 74"/>
                <a:gd name="T104" fmla="*/ 12 w 73"/>
                <a:gd name="T105" fmla="*/ 44 h 74"/>
                <a:gd name="T106" fmla="*/ 12 w 73"/>
                <a:gd name="T107" fmla="*/ 44 h 74"/>
                <a:gd name="T108" fmla="*/ 21 w 73"/>
                <a:gd name="T109" fmla="*/ 60 h 74"/>
                <a:gd name="T110" fmla="*/ 39 w 73"/>
                <a:gd name="T111" fmla="*/ 65 h 74"/>
                <a:gd name="T112" fmla="*/ 39 w 73"/>
                <a:gd name="T113" fmla="*/ 65 h 74"/>
                <a:gd name="T114" fmla="*/ 55 w 73"/>
                <a:gd name="T115" fmla="*/ 57 h 74"/>
                <a:gd name="T116" fmla="*/ 60 w 73"/>
                <a:gd name="T117" fmla="*/ 39 h 74"/>
                <a:gd name="T118" fmla="*/ 51 w 73"/>
                <a:gd name="T119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" h="74">
                  <a:moveTo>
                    <a:pt x="33" y="12"/>
                  </a:moveTo>
                  <a:cubicBezTo>
                    <a:pt x="41" y="11"/>
                    <a:pt x="49" y="14"/>
                    <a:pt x="55" y="18"/>
                  </a:cubicBezTo>
                  <a:cubicBezTo>
                    <a:pt x="61" y="23"/>
                    <a:pt x="65" y="30"/>
                    <a:pt x="66" y="38"/>
                  </a:cubicBezTo>
                  <a:cubicBezTo>
                    <a:pt x="67" y="46"/>
                    <a:pt x="65" y="53"/>
                    <a:pt x="60" y="5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49" y="69"/>
                    <a:pt x="44" y="71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2" y="72"/>
                    <a:pt x="26" y="71"/>
                    <a:pt x="20" y="6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9" y="56"/>
                    <a:pt x="7" y="51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29"/>
                    <a:pt x="16" y="14"/>
                    <a:pt x="33" y="12"/>
                  </a:cubicBezTo>
                  <a:close/>
                  <a:moveTo>
                    <a:pt x="37" y="37"/>
                  </a:moveTo>
                  <a:cubicBezTo>
                    <a:pt x="36" y="37"/>
                    <a:pt x="35" y="37"/>
                    <a:pt x="34" y="37"/>
                  </a:cubicBezTo>
                  <a:cubicBezTo>
                    <a:pt x="32" y="33"/>
                    <a:pt x="29" y="28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7" y="29"/>
                    <a:pt x="30" y="34"/>
                    <a:pt x="33" y="38"/>
                  </a:cubicBezTo>
                  <a:cubicBezTo>
                    <a:pt x="32" y="39"/>
                    <a:pt x="32" y="41"/>
                    <a:pt x="32" y="42"/>
                  </a:cubicBezTo>
                  <a:cubicBezTo>
                    <a:pt x="32" y="45"/>
                    <a:pt x="34" y="47"/>
                    <a:pt x="37" y="47"/>
                  </a:cubicBezTo>
                  <a:cubicBezTo>
                    <a:pt x="40" y="47"/>
                    <a:pt x="42" y="45"/>
                    <a:pt x="42" y="42"/>
                  </a:cubicBezTo>
                  <a:cubicBezTo>
                    <a:pt x="42" y="42"/>
                    <a:pt x="42" y="41"/>
                    <a:pt x="42" y="41"/>
                  </a:cubicBezTo>
                  <a:cubicBezTo>
                    <a:pt x="45" y="38"/>
                    <a:pt x="48" y="35"/>
                    <a:pt x="51" y="31"/>
                  </a:cubicBezTo>
                  <a:cubicBezTo>
                    <a:pt x="50" y="30"/>
                    <a:pt x="49" y="29"/>
                    <a:pt x="48" y="28"/>
                  </a:cubicBezTo>
                  <a:cubicBezTo>
                    <a:pt x="45" y="31"/>
                    <a:pt x="42" y="34"/>
                    <a:pt x="39" y="37"/>
                  </a:cubicBezTo>
                  <a:cubicBezTo>
                    <a:pt x="38" y="37"/>
                    <a:pt x="38" y="37"/>
                    <a:pt x="37" y="37"/>
                  </a:cubicBezTo>
                  <a:close/>
                  <a:moveTo>
                    <a:pt x="67" y="0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57" y="0"/>
                    <a:pt x="50" y="1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73" y="21"/>
                    <a:pt x="73" y="12"/>
                    <a:pt x="68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5" y="2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" y="11"/>
                    <a:pt x="0" y="19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5" y="2"/>
                    <a:pt x="17" y="0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51" y="23"/>
                  </a:moveTo>
                  <a:cubicBezTo>
                    <a:pt x="46" y="19"/>
                    <a:pt x="40" y="17"/>
                    <a:pt x="33" y="18"/>
                  </a:cubicBezTo>
                  <a:cubicBezTo>
                    <a:pt x="27" y="19"/>
                    <a:pt x="21" y="22"/>
                    <a:pt x="17" y="27"/>
                  </a:cubicBezTo>
                  <a:cubicBezTo>
                    <a:pt x="14" y="32"/>
                    <a:pt x="12" y="38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51"/>
                    <a:pt x="16" y="57"/>
                    <a:pt x="21" y="60"/>
                  </a:cubicBezTo>
                  <a:cubicBezTo>
                    <a:pt x="26" y="64"/>
                    <a:pt x="32" y="66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5" y="65"/>
                    <a:pt x="51" y="61"/>
                    <a:pt x="55" y="57"/>
                  </a:cubicBezTo>
                  <a:cubicBezTo>
                    <a:pt x="58" y="52"/>
                    <a:pt x="60" y="46"/>
                    <a:pt x="60" y="39"/>
                  </a:cubicBezTo>
                  <a:cubicBezTo>
                    <a:pt x="59" y="33"/>
                    <a:pt x="56" y="27"/>
                    <a:pt x="51" y="23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9" name="组合 4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4021659" y="3882183"/>
            <a:ext cx="1016000" cy="1016000"/>
            <a:chOff x="4021659" y="3882183"/>
            <a:chExt cx="1016000" cy="1016000"/>
          </a:xfrm>
        </p:grpSpPr>
        <p:sp>
          <p:nvSpPr>
            <p:cNvPr id="50" name="椭圆 49"/>
            <p:cNvSpPr/>
            <p:nvPr/>
          </p:nvSpPr>
          <p:spPr>
            <a:xfrm>
              <a:off x="4021659" y="3882183"/>
              <a:ext cx="1016000" cy="1016000"/>
            </a:xfrm>
            <a:prstGeom prst="ellipse">
              <a:avLst/>
            </a:prstGeom>
            <a:noFill/>
            <a:ln w="9525">
              <a:solidFill>
                <a:srgbClr val="838383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51" name="Freeform 292"/>
            <p:cNvSpPr>
              <a:spLocks noEditPoints="1"/>
            </p:cNvSpPr>
            <p:nvPr/>
          </p:nvSpPr>
          <p:spPr bwMode="auto">
            <a:xfrm>
              <a:off x="4216345" y="4086836"/>
              <a:ext cx="626629" cy="606693"/>
            </a:xfrm>
            <a:custGeom>
              <a:avLst/>
              <a:gdLst>
                <a:gd name="T0" fmla="*/ 44 w 93"/>
                <a:gd name="T1" fmla="*/ 0 h 90"/>
                <a:gd name="T2" fmla="*/ 83 w 93"/>
                <a:gd name="T3" fmla="*/ 0 h 90"/>
                <a:gd name="T4" fmla="*/ 90 w 93"/>
                <a:gd name="T5" fmla="*/ 3 h 90"/>
                <a:gd name="T6" fmla="*/ 93 w 93"/>
                <a:gd name="T7" fmla="*/ 11 h 90"/>
                <a:gd name="T8" fmla="*/ 93 w 93"/>
                <a:gd name="T9" fmla="*/ 33 h 90"/>
                <a:gd name="T10" fmla="*/ 90 w 93"/>
                <a:gd name="T11" fmla="*/ 40 h 90"/>
                <a:gd name="T12" fmla="*/ 83 w 93"/>
                <a:gd name="T13" fmla="*/ 43 h 90"/>
                <a:gd name="T14" fmla="*/ 61 w 93"/>
                <a:gd name="T15" fmla="*/ 43 h 90"/>
                <a:gd name="T16" fmla="*/ 50 w 93"/>
                <a:gd name="T17" fmla="*/ 53 h 90"/>
                <a:gd name="T18" fmla="*/ 49 w 93"/>
                <a:gd name="T19" fmla="*/ 52 h 90"/>
                <a:gd name="T20" fmla="*/ 46 w 93"/>
                <a:gd name="T21" fmla="*/ 50 h 90"/>
                <a:gd name="T22" fmla="*/ 48 w 93"/>
                <a:gd name="T23" fmla="*/ 43 h 90"/>
                <a:gd name="T24" fmla="*/ 47 w 93"/>
                <a:gd name="T25" fmla="*/ 43 h 90"/>
                <a:gd name="T26" fmla="*/ 48 w 93"/>
                <a:gd name="T27" fmla="*/ 39 h 90"/>
                <a:gd name="T28" fmla="*/ 51 w 93"/>
                <a:gd name="T29" fmla="*/ 39 h 90"/>
                <a:gd name="T30" fmla="*/ 54 w 93"/>
                <a:gd name="T31" fmla="*/ 39 h 90"/>
                <a:gd name="T32" fmla="*/ 53 w 93"/>
                <a:gd name="T33" fmla="*/ 41 h 90"/>
                <a:gd name="T34" fmla="*/ 52 w 93"/>
                <a:gd name="T35" fmla="*/ 44 h 90"/>
                <a:gd name="T36" fmla="*/ 58 w 93"/>
                <a:gd name="T37" fmla="*/ 39 h 90"/>
                <a:gd name="T38" fmla="*/ 59 w 93"/>
                <a:gd name="T39" fmla="*/ 39 h 90"/>
                <a:gd name="T40" fmla="*/ 60 w 93"/>
                <a:gd name="T41" fmla="*/ 39 h 90"/>
                <a:gd name="T42" fmla="*/ 83 w 93"/>
                <a:gd name="T43" fmla="*/ 39 h 90"/>
                <a:gd name="T44" fmla="*/ 87 w 93"/>
                <a:gd name="T45" fmla="*/ 37 h 90"/>
                <a:gd name="T46" fmla="*/ 89 w 93"/>
                <a:gd name="T47" fmla="*/ 33 h 90"/>
                <a:gd name="T48" fmla="*/ 89 w 93"/>
                <a:gd name="T49" fmla="*/ 11 h 90"/>
                <a:gd name="T50" fmla="*/ 87 w 93"/>
                <a:gd name="T51" fmla="*/ 7 h 90"/>
                <a:gd name="T52" fmla="*/ 83 w 93"/>
                <a:gd name="T53" fmla="*/ 5 h 90"/>
                <a:gd name="T54" fmla="*/ 44 w 93"/>
                <a:gd name="T55" fmla="*/ 5 h 90"/>
                <a:gd name="T56" fmla="*/ 39 w 93"/>
                <a:gd name="T57" fmla="*/ 7 h 90"/>
                <a:gd name="T58" fmla="*/ 38 w 93"/>
                <a:gd name="T59" fmla="*/ 11 h 90"/>
                <a:gd name="T60" fmla="*/ 38 w 93"/>
                <a:gd name="T61" fmla="*/ 14 h 90"/>
                <a:gd name="T62" fmla="*/ 33 w 93"/>
                <a:gd name="T63" fmla="*/ 12 h 90"/>
                <a:gd name="T64" fmla="*/ 33 w 93"/>
                <a:gd name="T65" fmla="*/ 11 h 90"/>
                <a:gd name="T66" fmla="*/ 36 w 93"/>
                <a:gd name="T67" fmla="*/ 3 h 90"/>
                <a:gd name="T68" fmla="*/ 44 w 93"/>
                <a:gd name="T69" fmla="*/ 0 h 90"/>
                <a:gd name="T70" fmla="*/ 75 w 93"/>
                <a:gd name="T71" fmla="*/ 18 h 90"/>
                <a:gd name="T72" fmla="*/ 71 w 93"/>
                <a:gd name="T73" fmla="*/ 22 h 90"/>
                <a:gd name="T74" fmla="*/ 75 w 93"/>
                <a:gd name="T75" fmla="*/ 25 h 90"/>
                <a:gd name="T76" fmla="*/ 79 w 93"/>
                <a:gd name="T77" fmla="*/ 22 h 90"/>
                <a:gd name="T78" fmla="*/ 75 w 93"/>
                <a:gd name="T79" fmla="*/ 18 h 90"/>
                <a:gd name="T80" fmla="*/ 63 w 93"/>
                <a:gd name="T81" fmla="*/ 18 h 90"/>
                <a:gd name="T82" fmla="*/ 59 w 93"/>
                <a:gd name="T83" fmla="*/ 22 h 90"/>
                <a:gd name="T84" fmla="*/ 63 w 93"/>
                <a:gd name="T85" fmla="*/ 25 h 90"/>
                <a:gd name="T86" fmla="*/ 67 w 93"/>
                <a:gd name="T87" fmla="*/ 22 h 90"/>
                <a:gd name="T88" fmla="*/ 63 w 93"/>
                <a:gd name="T89" fmla="*/ 18 h 90"/>
                <a:gd name="T90" fmla="*/ 51 w 93"/>
                <a:gd name="T91" fmla="*/ 18 h 90"/>
                <a:gd name="T92" fmla="*/ 48 w 93"/>
                <a:gd name="T93" fmla="*/ 22 h 90"/>
                <a:gd name="T94" fmla="*/ 51 w 93"/>
                <a:gd name="T95" fmla="*/ 25 h 90"/>
                <a:gd name="T96" fmla="*/ 55 w 93"/>
                <a:gd name="T97" fmla="*/ 22 h 90"/>
                <a:gd name="T98" fmla="*/ 51 w 93"/>
                <a:gd name="T99" fmla="*/ 18 h 90"/>
                <a:gd name="T100" fmla="*/ 27 w 93"/>
                <a:gd name="T101" fmla="*/ 18 h 90"/>
                <a:gd name="T102" fmla="*/ 12 w 93"/>
                <a:gd name="T103" fmla="*/ 33 h 90"/>
                <a:gd name="T104" fmla="*/ 27 w 93"/>
                <a:gd name="T105" fmla="*/ 48 h 90"/>
                <a:gd name="T106" fmla="*/ 43 w 93"/>
                <a:gd name="T107" fmla="*/ 33 h 90"/>
                <a:gd name="T108" fmla="*/ 27 w 93"/>
                <a:gd name="T109" fmla="*/ 18 h 90"/>
                <a:gd name="T110" fmla="*/ 55 w 93"/>
                <a:gd name="T111" fmla="*/ 82 h 90"/>
                <a:gd name="T112" fmla="*/ 38 w 93"/>
                <a:gd name="T113" fmla="*/ 53 h 90"/>
                <a:gd name="T114" fmla="*/ 28 w 93"/>
                <a:gd name="T115" fmla="*/ 69 h 90"/>
                <a:gd name="T116" fmla="*/ 18 w 93"/>
                <a:gd name="T117" fmla="*/ 53 h 90"/>
                <a:gd name="T118" fmla="*/ 0 w 93"/>
                <a:gd name="T119" fmla="*/ 82 h 90"/>
                <a:gd name="T120" fmla="*/ 55 w 93"/>
                <a:gd name="T121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0">
                  <a:moveTo>
                    <a:pt x="44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6" y="0"/>
                    <a:pt x="88" y="1"/>
                    <a:pt x="90" y="3"/>
                  </a:cubicBezTo>
                  <a:cubicBezTo>
                    <a:pt x="92" y="5"/>
                    <a:pt x="93" y="8"/>
                    <a:pt x="93" y="1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6"/>
                    <a:pt x="92" y="38"/>
                    <a:pt x="90" y="40"/>
                  </a:cubicBezTo>
                  <a:cubicBezTo>
                    <a:pt x="88" y="42"/>
                    <a:pt x="86" y="43"/>
                    <a:pt x="83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7" y="51"/>
                    <a:pt x="46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48" y="40"/>
                    <a:pt x="48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39"/>
                    <a:pt x="86" y="38"/>
                    <a:pt x="87" y="37"/>
                  </a:cubicBezTo>
                  <a:cubicBezTo>
                    <a:pt x="88" y="36"/>
                    <a:pt x="89" y="34"/>
                    <a:pt x="89" y="33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9"/>
                    <a:pt x="88" y="8"/>
                    <a:pt x="87" y="7"/>
                  </a:cubicBezTo>
                  <a:cubicBezTo>
                    <a:pt x="86" y="6"/>
                    <a:pt x="84" y="5"/>
                    <a:pt x="83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2" y="5"/>
                    <a:pt x="40" y="6"/>
                    <a:pt x="39" y="7"/>
                  </a:cubicBezTo>
                  <a:cubicBezTo>
                    <a:pt x="38" y="8"/>
                    <a:pt x="38" y="9"/>
                    <a:pt x="38" y="11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3"/>
                    <a:pt x="35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8"/>
                    <a:pt x="34" y="5"/>
                    <a:pt x="36" y="3"/>
                  </a:cubicBezTo>
                  <a:cubicBezTo>
                    <a:pt x="38" y="1"/>
                    <a:pt x="41" y="0"/>
                    <a:pt x="44" y="0"/>
                  </a:cubicBezTo>
                  <a:close/>
                  <a:moveTo>
                    <a:pt x="75" y="18"/>
                  </a:moveTo>
                  <a:cubicBezTo>
                    <a:pt x="73" y="18"/>
                    <a:pt x="71" y="19"/>
                    <a:pt x="71" y="22"/>
                  </a:cubicBezTo>
                  <a:cubicBezTo>
                    <a:pt x="71" y="24"/>
                    <a:pt x="73" y="25"/>
                    <a:pt x="75" y="25"/>
                  </a:cubicBezTo>
                  <a:cubicBezTo>
                    <a:pt x="77" y="25"/>
                    <a:pt x="79" y="24"/>
                    <a:pt x="79" y="22"/>
                  </a:cubicBezTo>
                  <a:cubicBezTo>
                    <a:pt x="79" y="19"/>
                    <a:pt x="77" y="18"/>
                    <a:pt x="75" y="18"/>
                  </a:cubicBezTo>
                  <a:close/>
                  <a:moveTo>
                    <a:pt x="63" y="18"/>
                  </a:moveTo>
                  <a:cubicBezTo>
                    <a:pt x="61" y="18"/>
                    <a:pt x="59" y="19"/>
                    <a:pt x="59" y="22"/>
                  </a:cubicBezTo>
                  <a:cubicBezTo>
                    <a:pt x="59" y="24"/>
                    <a:pt x="61" y="25"/>
                    <a:pt x="63" y="25"/>
                  </a:cubicBezTo>
                  <a:cubicBezTo>
                    <a:pt x="65" y="25"/>
                    <a:pt x="67" y="24"/>
                    <a:pt x="67" y="22"/>
                  </a:cubicBezTo>
                  <a:cubicBezTo>
                    <a:pt x="67" y="19"/>
                    <a:pt x="65" y="18"/>
                    <a:pt x="63" y="18"/>
                  </a:cubicBezTo>
                  <a:close/>
                  <a:moveTo>
                    <a:pt x="51" y="18"/>
                  </a:moveTo>
                  <a:cubicBezTo>
                    <a:pt x="49" y="18"/>
                    <a:pt x="48" y="19"/>
                    <a:pt x="48" y="22"/>
                  </a:cubicBezTo>
                  <a:cubicBezTo>
                    <a:pt x="48" y="24"/>
                    <a:pt x="49" y="25"/>
                    <a:pt x="51" y="25"/>
                  </a:cubicBezTo>
                  <a:cubicBezTo>
                    <a:pt x="54" y="25"/>
                    <a:pt x="55" y="24"/>
                    <a:pt x="55" y="22"/>
                  </a:cubicBezTo>
                  <a:cubicBezTo>
                    <a:pt x="55" y="19"/>
                    <a:pt x="54" y="18"/>
                    <a:pt x="51" y="18"/>
                  </a:cubicBezTo>
                  <a:close/>
                  <a:moveTo>
                    <a:pt x="27" y="18"/>
                  </a:moveTo>
                  <a:cubicBezTo>
                    <a:pt x="19" y="18"/>
                    <a:pt x="12" y="24"/>
                    <a:pt x="12" y="33"/>
                  </a:cubicBezTo>
                  <a:cubicBezTo>
                    <a:pt x="12" y="42"/>
                    <a:pt x="19" y="48"/>
                    <a:pt x="27" y="48"/>
                  </a:cubicBezTo>
                  <a:cubicBezTo>
                    <a:pt x="36" y="48"/>
                    <a:pt x="43" y="42"/>
                    <a:pt x="43" y="33"/>
                  </a:cubicBezTo>
                  <a:cubicBezTo>
                    <a:pt x="43" y="24"/>
                    <a:pt x="36" y="18"/>
                    <a:pt x="27" y="18"/>
                  </a:cubicBezTo>
                  <a:close/>
                  <a:moveTo>
                    <a:pt x="55" y="82"/>
                  </a:moveTo>
                  <a:cubicBezTo>
                    <a:pt x="55" y="67"/>
                    <a:pt x="47" y="57"/>
                    <a:pt x="38" y="5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8" y="57"/>
                    <a:pt x="0" y="66"/>
                    <a:pt x="0" y="82"/>
                  </a:cubicBezTo>
                  <a:cubicBezTo>
                    <a:pt x="20" y="90"/>
                    <a:pt x="38" y="89"/>
                    <a:pt x="55" y="82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2" name="文本框 5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500186" y="2665278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latin typeface="Impact" panose="020B0806030902050204" pitchFamily="34" charset="0"/>
              </a:rPr>
              <a:t>执行力</a:t>
            </a:r>
            <a:endParaRPr lang="en-US" altLang="zh-CN" sz="2800" b="1" dirty="0">
              <a:solidFill>
                <a:srgbClr val="029BAB"/>
              </a:solidFill>
              <a:latin typeface="Impact" panose="020B0806030902050204" pitchFamily="34" charset="0"/>
            </a:endParaRPr>
          </a:p>
        </p:txBody>
      </p:sp>
      <p:sp>
        <p:nvSpPr>
          <p:cNvPr id="53" name="文本框 5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9371151" y="273887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latin typeface="Impact" panose="020B0806030902050204" pitchFamily="34" charset="0"/>
              </a:rPr>
              <a:t>教导力</a:t>
            </a:r>
            <a:endParaRPr lang="en-US" altLang="zh-CN" sz="2800" b="1" dirty="0">
              <a:solidFill>
                <a:srgbClr val="029BAB"/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框 5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442037" y="4224560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8383"/>
                </a:solidFill>
                <a:latin typeface="Impact" panose="020B0806030902050204" pitchFamily="34" charset="0"/>
              </a:rPr>
              <a:t>组织力</a:t>
            </a:r>
            <a:endParaRPr lang="en-US" altLang="zh-CN" sz="2800" b="1" dirty="0">
              <a:solidFill>
                <a:srgbClr val="838383"/>
              </a:solidFill>
              <a:latin typeface="Impact" panose="020B0806030902050204" pitchFamily="34" charset="0"/>
            </a:endParaRPr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2490659" y="4224560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8383"/>
                </a:solidFill>
                <a:latin typeface="Impact" panose="020B0806030902050204" pitchFamily="34" charset="0"/>
              </a:rPr>
              <a:t>感召力</a:t>
            </a:r>
            <a:endParaRPr lang="en-US" altLang="zh-CN" sz="2800" b="1" dirty="0">
              <a:solidFill>
                <a:srgbClr val="838383"/>
              </a:solidFill>
              <a:latin typeface="Impact" panose="020B0806030902050204" pitchFamily="34" charset="0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416674" y="584253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latin typeface="Impact" panose="020B0806030902050204" pitchFamily="34" charset="0"/>
              </a:rPr>
              <a:t>决策力</a:t>
            </a:r>
            <a:endParaRPr lang="en-US" altLang="zh-CN" sz="2800" b="1" dirty="0">
              <a:solidFill>
                <a:srgbClr val="029BAB"/>
              </a:solidFill>
              <a:latin typeface="Impact" panose="020B0806030902050204" pitchFamily="34" charset="0"/>
            </a:endParaRPr>
          </a:p>
        </p:txBody>
      </p:sp>
      <p:grpSp>
        <p:nvGrpSpPr>
          <p:cNvPr id="57" name="组合 5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64070" y="2026889"/>
            <a:ext cx="1800000" cy="1800000"/>
            <a:chOff x="5164070" y="2026889"/>
            <a:chExt cx="1800000" cy="1800000"/>
          </a:xfrm>
        </p:grpSpPr>
        <p:grpSp>
          <p:nvGrpSpPr>
            <p:cNvPr id="58" name="组合 57"/>
            <p:cNvGrpSpPr/>
            <p:nvPr/>
          </p:nvGrpSpPr>
          <p:grpSpPr>
            <a:xfrm>
              <a:off x="5164070" y="2026889"/>
              <a:ext cx="1800000" cy="1800000"/>
              <a:chOff x="5308448" y="1914595"/>
              <a:chExt cx="1800000" cy="1800000"/>
            </a:xfrm>
          </p:grpSpPr>
          <p:sp>
            <p:nvSpPr>
              <p:cNvPr id="60" name="椭圆 59"/>
              <p:cNvSpPr>
                <a:spLocks noChangeAspect="1"/>
              </p:cNvSpPr>
              <p:nvPr/>
            </p:nvSpPr>
            <p:spPr>
              <a:xfrm>
                <a:off x="5308448" y="1914595"/>
                <a:ext cx="1800000" cy="180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1" name="椭圆 60"/>
              <p:cNvSpPr>
                <a:spLocks noChangeAspect="1"/>
              </p:cNvSpPr>
              <p:nvPr/>
            </p:nvSpPr>
            <p:spPr>
              <a:xfrm>
                <a:off x="5511526" y="2112863"/>
                <a:ext cx="1403463" cy="1403463"/>
              </a:xfrm>
              <a:prstGeom prst="ellipse">
                <a:avLst/>
              </a:prstGeom>
              <a:solidFill>
                <a:srgbClr val="029BAB"/>
              </a:solidFill>
              <a:ln w="2540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/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5416674" y="2665278"/>
              <a:ext cx="126188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prstClr val="white"/>
                  </a:solidFill>
                </a:rPr>
                <a:t>领导力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核心竞争力 </a:t>
            </a:r>
            <a:r>
              <a:rPr lang="en-US" altLang="zh-CN" dirty="0"/>
              <a:t>| Core Competence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2283156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5324846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8406548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2700000" flipH="1">
            <a:off x="3888343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2700000" flipH="1">
            <a:off x="6971973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1440676" y="4284452"/>
            <a:ext cx="1258006" cy="1258170"/>
            <a:chOff x="1440676" y="4284452"/>
            <a:chExt cx="1258006" cy="1258170"/>
          </a:xfrm>
        </p:grpSpPr>
        <p:sp>
          <p:nvSpPr>
            <p:cNvPr id="39" name="椭圆 38"/>
            <p:cNvSpPr/>
            <p:nvPr/>
          </p:nvSpPr>
          <p:spPr>
            <a:xfrm>
              <a:off x="2387759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440676" y="4284452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584167" y="4427962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707504" y="4551314"/>
              <a:ext cx="724352" cy="724446"/>
            </a:xfrm>
            <a:prstGeom prst="ellipse">
              <a:avLst/>
            </a:prstGeom>
            <a:solidFill>
              <a:srgbClr val="029BAB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>
              <a:off x="2006424" y="4746765"/>
              <a:ext cx="130151" cy="116703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921153" y="4885910"/>
              <a:ext cx="287229" cy="18403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2006424" y="4733299"/>
              <a:ext cx="130151" cy="116703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1921153" y="4872444"/>
              <a:ext cx="287229" cy="188520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组合 4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6008308" y="2762066"/>
            <a:ext cx="1258006" cy="1258170"/>
            <a:chOff x="6008308" y="2762066"/>
            <a:chExt cx="1258006" cy="1258170"/>
          </a:xfrm>
        </p:grpSpPr>
        <p:sp>
          <p:nvSpPr>
            <p:cNvPr id="48" name="椭圆 47"/>
            <p:cNvSpPr/>
            <p:nvPr/>
          </p:nvSpPr>
          <p:spPr>
            <a:xfrm>
              <a:off x="6159434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flipH="1">
              <a:off x="7070101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008308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6151799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275135" y="3028928"/>
              <a:ext cx="724352" cy="724446"/>
            </a:xfrm>
            <a:prstGeom prst="ellipse">
              <a:avLst/>
            </a:prstGeom>
            <a:solidFill>
              <a:srgbClr val="838383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6481357" y="3414791"/>
              <a:ext cx="67196" cy="11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6565743" y="3398641"/>
              <a:ext cx="67196" cy="134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6651692" y="3376239"/>
              <a:ext cx="67196" cy="15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6735037" y="3348628"/>
              <a:ext cx="67196" cy="184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6526155" y="3234015"/>
              <a:ext cx="192734" cy="140661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4486122" y="4284451"/>
            <a:ext cx="1258006" cy="1258170"/>
            <a:chOff x="4486122" y="4284451"/>
            <a:chExt cx="1258006" cy="1258170"/>
          </a:xfrm>
        </p:grpSpPr>
        <p:sp>
          <p:nvSpPr>
            <p:cNvPr id="59" name="椭圆 58"/>
            <p:cNvSpPr/>
            <p:nvPr/>
          </p:nvSpPr>
          <p:spPr>
            <a:xfrm>
              <a:off x="5429449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 flipH="1">
              <a:off x="4716456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486122" y="4284451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629613" y="4427961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752949" y="4551313"/>
              <a:ext cx="724352" cy="724446"/>
            </a:xfrm>
            <a:prstGeom prst="ellipse">
              <a:avLst/>
            </a:prstGeom>
            <a:solidFill>
              <a:srgbClr val="029BAB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Freeform 14"/>
            <p:cNvSpPr/>
            <p:nvPr/>
          </p:nvSpPr>
          <p:spPr bwMode="auto">
            <a:xfrm>
              <a:off x="4967323" y="4759988"/>
              <a:ext cx="340814" cy="340269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5"/>
            <p:cNvSpPr>
              <a:spLocks noEditPoints="1"/>
            </p:cNvSpPr>
            <p:nvPr/>
          </p:nvSpPr>
          <p:spPr bwMode="auto">
            <a:xfrm>
              <a:off x="4957872" y="4745810"/>
              <a:ext cx="162433" cy="161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2963931" y="2762066"/>
            <a:ext cx="1258006" cy="1258170"/>
            <a:chOff x="2963931" y="2762066"/>
            <a:chExt cx="1258006" cy="1258170"/>
          </a:xfrm>
        </p:grpSpPr>
        <p:sp>
          <p:nvSpPr>
            <p:cNvPr id="67" name="椭圆 66"/>
            <p:cNvSpPr/>
            <p:nvPr/>
          </p:nvSpPr>
          <p:spPr>
            <a:xfrm>
              <a:off x="3117744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 flipH="1">
              <a:off x="3986471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2963931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107422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230758" y="3028928"/>
              <a:ext cx="724352" cy="724446"/>
            </a:xfrm>
            <a:prstGeom prst="ellipse">
              <a:avLst/>
            </a:prstGeom>
            <a:solidFill>
              <a:srgbClr val="838383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Freeform 502"/>
            <p:cNvSpPr/>
            <p:nvPr/>
          </p:nvSpPr>
          <p:spPr bwMode="auto">
            <a:xfrm>
              <a:off x="3408171" y="3411506"/>
              <a:ext cx="152112" cy="17784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503"/>
            <p:cNvSpPr/>
            <p:nvPr/>
          </p:nvSpPr>
          <p:spPr bwMode="auto">
            <a:xfrm>
              <a:off x="3423174" y="3203667"/>
              <a:ext cx="55703" cy="197126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504"/>
            <p:cNvSpPr/>
            <p:nvPr/>
          </p:nvSpPr>
          <p:spPr bwMode="auto">
            <a:xfrm>
              <a:off x="3498163" y="3192953"/>
              <a:ext cx="239950" cy="396396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505"/>
            <p:cNvSpPr/>
            <p:nvPr/>
          </p:nvSpPr>
          <p:spPr bwMode="auto">
            <a:xfrm>
              <a:off x="3641702" y="3366511"/>
              <a:ext cx="130688" cy="152131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组合 7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7567322" y="4284451"/>
            <a:ext cx="1258006" cy="1258170"/>
            <a:chOff x="7567322" y="4284451"/>
            <a:chExt cx="1258006" cy="1258170"/>
          </a:xfrm>
        </p:grpSpPr>
        <p:sp>
          <p:nvSpPr>
            <p:cNvPr id="77" name="椭圆 76"/>
            <p:cNvSpPr/>
            <p:nvPr/>
          </p:nvSpPr>
          <p:spPr>
            <a:xfrm>
              <a:off x="8511151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 flipH="1">
              <a:off x="7800086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7567322" y="4284451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7710813" y="4427961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7834149" y="4551313"/>
              <a:ext cx="724352" cy="724446"/>
            </a:xfrm>
            <a:prstGeom prst="ellipse">
              <a:avLst/>
            </a:prstGeom>
            <a:solidFill>
              <a:srgbClr val="029BAB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42"/>
            <p:cNvSpPr/>
            <p:nvPr/>
          </p:nvSpPr>
          <p:spPr bwMode="auto">
            <a:xfrm>
              <a:off x="8052597" y="5077174"/>
              <a:ext cx="59916" cy="29445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3" name="Freeform 43"/>
            <p:cNvSpPr/>
            <p:nvPr/>
          </p:nvSpPr>
          <p:spPr bwMode="auto">
            <a:xfrm>
              <a:off x="8133484" y="5038895"/>
              <a:ext cx="68904" cy="67724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Freeform 44"/>
            <p:cNvSpPr/>
            <p:nvPr/>
          </p:nvSpPr>
          <p:spPr bwMode="auto">
            <a:xfrm>
              <a:off x="8226354" y="4968226"/>
              <a:ext cx="59916" cy="138393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5" name="Freeform 45"/>
            <p:cNvSpPr/>
            <p:nvPr/>
          </p:nvSpPr>
          <p:spPr bwMode="auto">
            <a:xfrm>
              <a:off x="8310237" y="4900501"/>
              <a:ext cx="65908" cy="206118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Freeform 46"/>
            <p:cNvSpPr/>
            <p:nvPr/>
          </p:nvSpPr>
          <p:spPr bwMode="auto">
            <a:xfrm>
              <a:off x="8142472" y="4688494"/>
              <a:ext cx="68904" cy="79503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Freeform 47"/>
            <p:cNvSpPr/>
            <p:nvPr/>
          </p:nvSpPr>
          <p:spPr bwMode="auto">
            <a:xfrm>
              <a:off x="8034623" y="4909335"/>
              <a:ext cx="107849" cy="129560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Freeform 48"/>
            <p:cNvSpPr/>
            <p:nvPr/>
          </p:nvSpPr>
          <p:spPr bwMode="auto">
            <a:xfrm>
              <a:off x="8187409" y="4767997"/>
              <a:ext cx="98862" cy="58891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Freeform 49"/>
            <p:cNvSpPr/>
            <p:nvPr/>
          </p:nvSpPr>
          <p:spPr bwMode="auto">
            <a:xfrm>
              <a:off x="8028631" y="4767997"/>
              <a:ext cx="173757" cy="256175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组合 8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9089512" y="2762066"/>
            <a:ext cx="1258006" cy="1258170"/>
            <a:chOff x="9089512" y="2762066"/>
            <a:chExt cx="1258006" cy="1258170"/>
          </a:xfrm>
        </p:grpSpPr>
        <p:sp>
          <p:nvSpPr>
            <p:cNvPr id="91" name="椭圆 90"/>
            <p:cNvSpPr/>
            <p:nvPr/>
          </p:nvSpPr>
          <p:spPr>
            <a:xfrm>
              <a:off x="9241136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9089512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9233003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9356339" y="3028928"/>
              <a:ext cx="724352" cy="724446"/>
            </a:xfrm>
            <a:prstGeom prst="ellipse">
              <a:avLst/>
            </a:prstGeom>
            <a:solidFill>
              <a:srgbClr val="838383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Freeform 63"/>
            <p:cNvSpPr/>
            <p:nvPr/>
          </p:nvSpPr>
          <p:spPr bwMode="auto">
            <a:xfrm>
              <a:off x="9532733" y="3435802"/>
              <a:ext cx="115214" cy="10370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Freeform 64"/>
            <p:cNvSpPr/>
            <p:nvPr/>
          </p:nvSpPr>
          <p:spPr bwMode="auto">
            <a:xfrm>
              <a:off x="9590340" y="3375307"/>
              <a:ext cx="313957" cy="118109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Freeform 65"/>
            <p:cNvSpPr>
              <a:spLocks noEditPoints="1"/>
            </p:cNvSpPr>
            <p:nvPr/>
          </p:nvSpPr>
          <p:spPr bwMode="auto">
            <a:xfrm>
              <a:off x="9633545" y="3242794"/>
              <a:ext cx="270752" cy="118109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8" name="文本框 9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145955" y="5844552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sym typeface="+mn-lt"/>
              </a:rPr>
              <a:t>团队协作</a:t>
            </a:r>
          </a:p>
        </p:txBody>
      </p:sp>
      <p:sp>
        <p:nvSpPr>
          <p:cNvPr id="99" name="文本框 9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4173538" y="5801826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sym typeface="+mn-lt"/>
              </a:rPr>
              <a:t>创新能力</a:t>
            </a:r>
          </a:p>
        </p:txBody>
      </p:sp>
      <p:sp>
        <p:nvSpPr>
          <p:cNvPr id="100" name="文本框 9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7538095" y="575930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sym typeface="+mn-lt"/>
              </a:rPr>
              <a:t>执行力</a:t>
            </a:r>
          </a:p>
        </p:txBody>
      </p:sp>
      <p:sp>
        <p:nvSpPr>
          <p:cNvPr id="101" name="文本框 10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2823542" y="1858254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28282"/>
                </a:solidFill>
                <a:sym typeface="+mn-lt"/>
              </a:rPr>
              <a:t>领导力</a:t>
            </a:r>
          </a:p>
        </p:txBody>
      </p:sp>
      <p:sp>
        <p:nvSpPr>
          <p:cNvPr id="102" name="文本框 10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671590" y="1815528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28282"/>
                </a:solidFill>
                <a:sym typeface="+mn-lt"/>
              </a:rPr>
              <a:t>专业技能</a:t>
            </a:r>
          </a:p>
        </p:txBody>
      </p:sp>
      <p:sp>
        <p:nvSpPr>
          <p:cNvPr id="103" name="文本框 10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958443" y="1771476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28282"/>
                </a:solidFill>
                <a:sym typeface="+mn-lt"/>
              </a:rPr>
              <a:t>协调能力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H_SubTitle_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专业技能 </a:t>
            </a:r>
            <a:r>
              <a:rPr lang="en-US" altLang="zh-CN" dirty="0"/>
              <a:t>| Professional Skills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 flipV="1">
            <a:off x="745198" y="2274534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 flipV="1">
            <a:off x="745198" y="4640973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flipV="1">
            <a:off x="7058522" y="2309084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 flipV="1">
            <a:off x="7058522" y="4775299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5"/>
          <p:cNvSpPr/>
          <p:nvPr/>
        </p:nvSpPr>
        <p:spPr bwMode="auto">
          <a:xfrm>
            <a:off x="6162380" y="1693744"/>
            <a:ext cx="2246047" cy="2247295"/>
          </a:xfrm>
          <a:custGeom>
            <a:avLst/>
            <a:gdLst>
              <a:gd name="T0" fmla="*/ 658 w 1800"/>
              <a:gd name="T1" fmla="*/ 0 h 1801"/>
              <a:gd name="T2" fmla="*/ 1559 w 1800"/>
              <a:gd name="T3" fmla="*/ 241 h 1801"/>
              <a:gd name="T4" fmla="*/ 1800 w 1800"/>
              <a:gd name="T5" fmla="*/ 1140 h 1801"/>
              <a:gd name="T6" fmla="*/ 1140 w 1800"/>
              <a:gd name="T7" fmla="*/ 1801 h 1801"/>
              <a:gd name="T8" fmla="*/ 241 w 1800"/>
              <a:gd name="T9" fmla="*/ 1559 h 1801"/>
              <a:gd name="T10" fmla="*/ 0 w 1800"/>
              <a:gd name="T11" fmla="*/ 658 h 1801"/>
              <a:gd name="T12" fmla="*/ 658 w 1800"/>
              <a:gd name="T13" fmla="*/ 0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0" h="1801">
                <a:moveTo>
                  <a:pt x="658" y="0"/>
                </a:moveTo>
                <a:lnTo>
                  <a:pt x="1559" y="241"/>
                </a:lnTo>
                <a:lnTo>
                  <a:pt x="1800" y="1140"/>
                </a:lnTo>
                <a:lnTo>
                  <a:pt x="1140" y="1801"/>
                </a:lnTo>
                <a:lnTo>
                  <a:pt x="241" y="1559"/>
                </a:lnTo>
                <a:lnTo>
                  <a:pt x="0" y="658"/>
                </a:lnTo>
                <a:lnTo>
                  <a:pt x="658" y="0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6"/>
          <p:cNvSpPr/>
          <p:nvPr/>
        </p:nvSpPr>
        <p:spPr bwMode="auto">
          <a:xfrm>
            <a:off x="6162380" y="2514799"/>
            <a:ext cx="1422496" cy="1426240"/>
          </a:xfrm>
          <a:custGeom>
            <a:avLst/>
            <a:gdLst>
              <a:gd name="T0" fmla="*/ 1140 w 1140"/>
              <a:gd name="T1" fmla="*/ 1143 h 1143"/>
              <a:gd name="T2" fmla="*/ 241 w 1140"/>
              <a:gd name="T3" fmla="*/ 901 h 1143"/>
              <a:gd name="T4" fmla="*/ 0 w 1140"/>
              <a:gd name="T5" fmla="*/ 0 h 1143"/>
              <a:gd name="T6" fmla="*/ 1140 w 1140"/>
              <a:gd name="T7" fmla="*/ 1143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0" h="1143">
                <a:moveTo>
                  <a:pt x="1140" y="1143"/>
                </a:moveTo>
                <a:lnTo>
                  <a:pt x="241" y="901"/>
                </a:lnTo>
                <a:lnTo>
                  <a:pt x="0" y="0"/>
                </a:lnTo>
                <a:lnTo>
                  <a:pt x="1140" y="1143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7"/>
          <p:cNvSpPr/>
          <p:nvPr/>
        </p:nvSpPr>
        <p:spPr bwMode="auto">
          <a:xfrm>
            <a:off x="6162380" y="1693744"/>
            <a:ext cx="2246047" cy="2247295"/>
          </a:xfrm>
          <a:custGeom>
            <a:avLst/>
            <a:gdLst>
              <a:gd name="T0" fmla="*/ 658 w 1800"/>
              <a:gd name="T1" fmla="*/ 0 h 1801"/>
              <a:gd name="T2" fmla="*/ 1559 w 1800"/>
              <a:gd name="T3" fmla="*/ 241 h 1801"/>
              <a:gd name="T4" fmla="*/ 1800 w 1800"/>
              <a:gd name="T5" fmla="*/ 1140 h 1801"/>
              <a:gd name="T6" fmla="*/ 1140 w 1800"/>
              <a:gd name="T7" fmla="*/ 1801 h 1801"/>
              <a:gd name="T8" fmla="*/ 241 w 1800"/>
              <a:gd name="T9" fmla="*/ 1559 h 1801"/>
              <a:gd name="T10" fmla="*/ 0 w 1800"/>
              <a:gd name="T11" fmla="*/ 658 h 1801"/>
              <a:gd name="T12" fmla="*/ 658 w 1800"/>
              <a:gd name="T13" fmla="*/ 0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0" h="1801">
                <a:moveTo>
                  <a:pt x="658" y="0"/>
                </a:moveTo>
                <a:lnTo>
                  <a:pt x="1559" y="241"/>
                </a:lnTo>
                <a:lnTo>
                  <a:pt x="1800" y="1140"/>
                </a:lnTo>
                <a:lnTo>
                  <a:pt x="1140" y="1801"/>
                </a:lnTo>
                <a:lnTo>
                  <a:pt x="241" y="1559"/>
                </a:lnTo>
                <a:lnTo>
                  <a:pt x="0" y="658"/>
                </a:lnTo>
                <a:lnTo>
                  <a:pt x="658" y="0"/>
                </a:lnTo>
                <a:close/>
              </a:path>
            </a:pathLst>
          </a:custGeom>
          <a:solidFill>
            <a:srgbClr val="838383"/>
          </a:soli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3" name="Freeform 8"/>
          <p:cNvSpPr/>
          <p:nvPr/>
        </p:nvSpPr>
        <p:spPr bwMode="auto">
          <a:xfrm>
            <a:off x="6162380" y="2514799"/>
            <a:ext cx="1422496" cy="1426240"/>
          </a:xfrm>
          <a:custGeom>
            <a:avLst/>
            <a:gdLst>
              <a:gd name="T0" fmla="*/ 1140 w 1140"/>
              <a:gd name="T1" fmla="*/ 1143 h 1143"/>
              <a:gd name="T2" fmla="*/ 241 w 1140"/>
              <a:gd name="T3" fmla="*/ 901 h 1143"/>
              <a:gd name="T4" fmla="*/ 0 w 1140"/>
              <a:gd name="T5" fmla="*/ 0 h 1143"/>
              <a:gd name="T6" fmla="*/ 1140 w 1140"/>
              <a:gd name="T7" fmla="*/ 1143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0" h="1143">
                <a:moveTo>
                  <a:pt x="1140" y="1143"/>
                </a:moveTo>
                <a:lnTo>
                  <a:pt x="241" y="901"/>
                </a:lnTo>
                <a:lnTo>
                  <a:pt x="0" y="0"/>
                </a:lnTo>
                <a:lnTo>
                  <a:pt x="1140" y="1143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4" name="Freeform 9"/>
          <p:cNvSpPr/>
          <p:nvPr/>
        </p:nvSpPr>
        <p:spPr bwMode="auto">
          <a:xfrm>
            <a:off x="3714189" y="4141935"/>
            <a:ext cx="2247295" cy="2243551"/>
          </a:xfrm>
          <a:custGeom>
            <a:avLst/>
            <a:gdLst>
              <a:gd name="T0" fmla="*/ 1141 w 1801"/>
              <a:gd name="T1" fmla="*/ 1798 h 1798"/>
              <a:gd name="T2" fmla="*/ 242 w 1801"/>
              <a:gd name="T3" fmla="*/ 1559 h 1798"/>
              <a:gd name="T4" fmla="*/ 0 w 1801"/>
              <a:gd name="T5" fmla="*/ 658 h 1798"/>
              <a:gd name="T6" fmla="*/ 658 w 1801"/>
              <a:gd name="T7" fmla="*/ 0 h 1798"/>
              <a:gd name="T8" fmla="*/ 1560 w 1801"/>
              <a:gd name="T9" fmla="*/ 239 h 1798"/>
              <a:gd name="T10" fmla="*/ 1801 w 1801"/>
              <a:gd name="T11" fmla="*/ 1140 h 1798"/>
              <a:gd name="T12" fmla="*/ 1141 w 1801"/>
              <a:gd name="T13" fmla="*/ 1798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1" h="1798">
                <a:moveTo>
                  <a:pt x="1141" y="1798"/>
                </a:moveTo>
                <a:lnTo>
                  <a:pt x="242" y="1559"/>
                </a:lnTo>
                <a:lnTo>
                  <a:pt x="0" y="658"/>
                </a:lnTo>
                <a:lnTo>
                  <a:pt x="658" y="0"/>
                </a:lnTo>
                <a:lnTo>
                  <a:pt x="1560" y="239"/>
                </a:lnTo>
                <a:lnTo>
                  <a:pt x="1801" y="1140"/>
                </a:lnTo>
                <a:lnTo>
                  <a:pt x="1141" y="1798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0"/>
          <p:cNvSpPr/>
          <p:nvPr/>
        </p:nvSpPr>
        <p:spPr bwMode="auto">
          <a:xfrm>
            <a:off x="4535244" y="4141935"/>
            <a:ext cx="1426240" cy="1422496"/>
          </a:xfrm>
          <a:custGeom>
            <a:avLst/>
            <a:gdLst>
              <a:gd name="T0" fmla="*/ 0 w 1143"/>
              <a:gd name="T1" fmla="*/ 0 h 1140"/>
              <a:gd name="T2" fmla="*/ 902 w 1143"/>
              <a:gd name="T3" fmla="*/ 239 h 1140"/>
              <a:gd name="T4" fmla="*/ 1143 w 1143"/>
              <a:gd name="T5" fmla="*/ 1140 h 1140"/>
              <a:gd name="T6" fmla="*/ 0 w 1143"/>
              <a:gd name="T7" fmla="*/ 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3" h="1140">
                <a:moveTo>
                  <a:pt x="0" y="0"/>
                </a:moveTo>
                <a:lnTo>
                  <a:pt x="902" y="239"/>
                </a:lnTo>
                <a:lnTo>
                  <a:pt x="1143" y="1140"/>
                </a:lnTo>
                <a:lnTo>
                  <a:pt x="0" y="0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1"/>
          <p:cNvSpPr/>
          <p:nvPr/>
        </p:nvSpPr>
        <p:spPr bwMode="auto">
          <a:xfrm>
            <a:off x="3714189" y="4141935"/>
            <a:ext cx="2247295" cy="2243551"/>
          </a:xfrm>
          <a:custGeom>
            <a:avLst/>
            <a:gdLst>
              <a:gd name="T0" fmla="*/ 1141 w 1801"/>
              <a:gd name="T1" fmla="*/ 1798 h 1798"/>
              <a:gd name="T2" fmla="*/ 242 w 1801"/>
              <a:gd name="T3" fmla="*/ 1559 h 1798"/>
              <a:gd name="T4" fmla="*/ 0 w 1801"/>
              <a:gd name="T5" fmla="*/ 658 h 1798"/>
              <a:gd name="T6" fmla="*/ 658 w 1801"/>
              <a:gd name="T7" fmla="*/ 0 h 1798"/>
              <a:gd name="T8" fmla="*/ 1560 w 1801"/>
              <a:gd name="T9" fmla="*/ 239 h 1798"/>
              <a:gd name="T10" fmla="*/ 1801 w 1801"/>
              <a:gd name="T11" fmla="*/ 1140 h 1798"/>
              <a:gd name="T12" fmla="*/ 1141 w 1801"/>
              <a:gd name="T13" fmla="*/ 1798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1" h="1798">
                <a:moveTo>
                  <a:pt x="1141" y="1798"/>
                </a:moveTo>
                <a:lnTo>
                  <a:pt x="242" y="1559"/>
                </a:lnTo>
                <a:lnTo>
                  <a:pt x="0" y="658"/>
                </a:lnTo>
                <a:lnTo>
                  <a:pt x="658" y="0"/>
                </a:lnTo>
                <a:lnTo>
                  <a:pt x="1560" y="239"/>
                </a:lnTo>
                <a:lnTo>
                  <a:pt x="1801" y="1140"/>
                </a:lnTo>
                <a:lnTo>
                  <a:pt x="1141" y="1798"/>
                </a:lnTo>
                <a:close/>
              </a:path>
            </a:pathLst>
          </a:custGeom>
          <a:solidFill>
            <a:srgbClr val="838383"/>
          </a:solidFill>
          <a:ln>
            <a:noFill/>
          </a:ln>
          <a:effectLst>
            <a:outerShdw blurRad="127000" dist="25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7" name="Freeform 12"/>
          <p:cNvSpPr/>
          <p:nvPr/>
        </p:nvSpPr>
        <p:spPr bwMode="auto">
          <a:xfrm>
            <a:off x="4535244" y="4141935"/>
            <a:ext cx="1426240" cy="1422496"/>
          </a:xfrm>
          <a:custGeom>
            <a:avLst/>
            <a:gdLst>
              <a:gd name="T0" fmla="*/ 0 w 1143"/>
              <a:gd name="T1" fmla="*/ 0 h 1140"/>
              <a:gd name="T2" fmla="*/ 902 w 1143"/>
              <a:gd name="T3" fmla="*/ 239 h 1140"/>
              <a:gd name="T4" fmla="*/ 1143 w 1143"/>
              <a:gd name="T5" fmla="*/ 1140 h 1140"/>
              <a:gd name="T6" fmla="*/ 0 w 1143"/>
              <a:gd name="T7" fmla="*/ 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3" h="1140">
                <a:moveTo>
                  <a:pt x="0" y="0"/>
                </a:moveTo>
                <a:lnTo>
                  <a:pt x="902" y="239"/>
                </a:lnTo>
                <a:lnTo>
                  <a:pt x="1143" y="11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9" name="Freeform 13"/>
          <p:cNvSpPr/>
          <p:nvPr/>
        </p:nvSpPr>
        <p:spPr bwMode="auto">
          <a:xfrm>
            <a:off x="3714189" y="1693744"/>
            <a:ext cx="2247295" cy="2247295"/>
          </a:xfrm>
          <a:custGeom>
            <a:avLst/>
            <a:gdLst>
              <a:gd name="T0" fmla="*/ 0 w 1801"/>
              <a:gd name="T1" fmla="*/ 1140 h 1801"/>
              <a:gd name="T2" fmla="*/ 242 w 1801"/>
              <a:gd name="T3" fmla="*/ 241 h 1801"/>
              <a:gd name="T4" fmla="*/ 1141 w 1801"/>
              <a:gd name="T5" fmla="*/ 0 h 1801"/>
              <a:gd name="T6" fmla="*/ 1801 w 1801"/>
              <a:gd name="T7" fmla="*/ 658 h 1801"/>
              <a:gd name="T8" fmla="*/ 1560 w 1801"/>
              <a:gd name="T9" fmla="*/ 1559 h 1801"/>
              <a:gd name="T10" fmla="*/ 658 w 1801"/>
              <a:gd name="T11" fmla="*/ 1801 h 1801"/>
              <a:gd name="T12" fmla="*/ 0 w 1801"/>
              <a:gd name="T13" fmla="*/ 1140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1" h="1801">
                <a:moveTo>
                  <a:pt x="0" y="1140"/>
                </a:moveTo>
                <a:lnTo>
                  <a:pt x="242" y="241"/>
                </a:lnTo>
                <a:lnTo>
                  <a:pt x="1141" y="0"/>
                </a:lnTo>
                <a:lnTo>
                  <a:pt x="1801" y="658"/>
                </a:lnTo>
                <a:lnTo>
                  <a:pt x="1560" y="1559"/>
                </a:lnTo>
                <a:lnTo>
                  <a:pt x="658" y="1801"/>
                </a:lnTo>
                <a:lnTo>
                  <a:pt x="0" y="1140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4"/>
          <p:cNvSpPr/>
          <p:nvPr/>
        </p:nvSpPr>
        <p:spPr bwMode="auto">
          <a:xfrm>
            <a:off x="4535244" y="2514799"/>
            <a:ext cx="1426240" cy="1426240"/>
          </a:xfrm>
          <a:custGeom>
            <a:avLst/>
            <a:gdLst>
              <a:gd name="T0" fmla="*/ 1143 w 1143"/>
              <a:gd name="T1" fmla="*/ 0 h 1143"/>
              <a:gd name="T2" fmla="*/ 902 w 1143"/>
              <a:gd name="T3" fmla="*/ 901 h 1143"/>
              <a:gd name="T4" fmla="*/ 0 w 1143"/>
              <a:gd name="T5" fmla="*/ 1143 h 1143"/>
              <a:gd name="T6" fmla="*/ 1143 w 1143"/>
              <a:gd name="T7" fmla="*/ 0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3" h="1143">
                <a:moveTo>
                  <a:pt x="1143" y="0"/>
                </a:moveTo>
                <a:lnTo>
                  <a:pt x="902" y="901"/>
                </a:lnTo>
                <a:lnTo>
                  <a:pt x="0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15"/>
          <p:cNvSpPr/>
          <p:nvPr/>
        </p:nvSpPr>
        <p:spPr bwMode="auto">
          <a:xfrm>
            <a:off x="3714189" y="1693744"/>
            <a:ext cx="2247295" cy="2247295"/>
          </a:xfrm>
          <a:custGeom>
            <a:avLst/>
            <a:gdLst>
              <a:gd name="T0" fmla="*/ 0 w 1801"/>
              <a:gd name="T1" fmla="*/ 1140 h 1801"/>
              <a:gd name="T2" fmla="*/ 242 w 1801"/>
              <a:gd name="T3" fmla="*/ 241 h 1801"/>
              <a:gd name="T4" fmla="*/ 1141 w 1801"/>
              <a:gd name="T5" fmla="*/ 0 h 1801"/>
              <a:gd name="T6" fmla="*/ 1801 w 1801"/>
              <a:gd name="T7" fmla="*/ 658 h 1801"/>
              <a:gd name="T8" fmla="*/ 1560 w 1801"/>
              <a:gd name="T9" fmla="*/ 1559 h 1801"/>
              <a:gd name="T10" fmla="*/ 658 w 1801"/>
              <a:gd name="T11" fmla="*/ 1801 h 1801"/>
              <a:gd name="T12" fmla="*/ 0 w 1801"/>
              <a:gd name="T13" fmla="*/ 1140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1" h="1801">
                <a:moveTo>
                  <a:pt x="0" y="1140"/>
                </a:moveTo>
                <a:lnTo>
                  <a:pt x="242" y="241"/>
                </a:lnTo>
                <a:lnTo>
                  <a:pt x="1141" y="0"/>
                </a:lnTo>
                <a:lnTo>
                  <a:pt x="1801" y="658"/>
                </a:lnTo>
                <a:lnTo>
                  <a:pt x="1560" y="1559"/>
                </a:lnTo>
                <a:lnTo>
                  <a:pt x="658" y="1801"/>
                </a:lnTo>
                <a:lnTo>
                  <a:pt x="0" y="1140"/>
                </a:lnTo>
                <a:close/>
              </a:path>
            </a:pathLst>
          </a:custGeom>
          <a:solidFill>
            <a:srgbClr val="029BAB"/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3" name="Freeform 16"/>
          <p:cNvSpPr/>
          <p:nvPr/>
        </p:nvSpPr>
        <p:spPr bwMode="auto">
          <a:xfrm>
            <a:off x="4535244" y="2514799"/>
            <a:ext cx="1426240" cy="1426240"/>
          </a:xfrm>
          <a:custGeom>
            <a:avLst/>
            <a:gdLst>
              <a:gd name="T0" fmla="*/ 1143 w 1143"/>
              <a:gd name="T1" fmla="*/ 0 h 1143"/>
              <a:gd name="T2" fmla="*/ 902 w 1143"/>
              <a:gd name="T3" fmla="*/ 901 h 1143"/>
              <a:gd name="T4" fmla="*/ 0 w 1143"/>
              <a:gd name="T5" fmla="*/ 1143 h 1143"/>
              <a:gd name="T6" fmla="*/ 1143 w 1143"/>
              <a:gd name="T7" fmla="*/ 0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3" h="1143">
                <a:moveTo>
                  <a:pt x="1143" y="0"/>
                </a:moveTo>
                <a:lnTo>
                  <a:pt x="902" y="901"/>
                </a:lnTo>
                <a:lnTo>
                  <a:pt x="0" y="1143"/>
                </a:lnTo>
                <a:lnTo>
                  <a:pt x="1143" y="0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4" name="Freeform 17"/>
          <p:cNvSpPr/>
          <p:nvPr/>
        </p:nvSpPr>
        <p:spPr bwMode="auto">
          <a:xfrm>
            <a:off x="6162380" y="4141935"/>
            <a:ext cx="2246047" cy="2243551"/>
          </a:xfrm>
          <a:custGeom>
            <a:avLst/>
            <a:gdLst>
              <a:gd name="T0" fmla="*/ 1800 w 1800"/>
              <a:gd name="T1" fmla="*/ 658 h 1798"/>
              <a:gd name="T2" fmla="*/ 1559 w 1800"/>
              <a:gd name="T3" fmla="*/ 1559 h 1798"/>
              <a:gd name="T4" fmla="*/ 658 w 1800"/>
              <a:gd name="T5" fmla="*/ 1798 h 1798"/>
              <a:gd name="T6" fmla="*/ 0 w 1800"/>
              <a:gd name="T7" fmla="*/ 1140 h 1798"/>
              <a:gd name="T8" fmla="*/ 241 w 1800"/>
              <a:gd name="T9" fmla="*/ 239 h 1798"/>
              <a:gd name="T10" fmla="*/ 1140 w 1800"/>
              <a:gd name="T11" fmla="*/ 0 h 1798"/>
              <a:gd name="T12" fmla="*/ 1800 w 1800"/>
              <a:gd name="T13" fmla="*/ 658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0" h="1798">
                <a:moveTo>
                  <a:pt x="1800" y="658"/>
                </a:moveTo>
                <a:lnTo>
                  <a:pt x="1559" y="1559"/>
                </a:lnTo>
                <a:lnTo>
                  <a:pt x="658" y="1798"/>
                </a:lnTo>
                <a:lnTo>
                  <a:pt x="0" y="1140"/>
                </a:lnTo>
                <a:lnTo>
                  <a:pt x="241" y="239"/>
                </a:lnTo>
                <a:lnTo>
                  <a:pt x="1140" y="0"/>
                </a:lnTo>
                <a:lnTo>
                  <a:pt x="1800" y="658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8"/>
          <p:cNvSpPr/>
          <p:nvPr/>
        </p:nvSpPr>
        <p:spPr bwMode="auto">
          <a:xfrm>
            <a:off x="6162380" y="4141935"/>
            <a:ext cx="1422496" cy="1422496"/>
          </a:xfrm>
          <a:custGeom>
            <a:avLst/>
            <a:gdLst>
              <a:gd name="T0" fmla="*/ 0 w 1140"/>
              <a:gd name="T1" fmla="*/ 1140 h 1140"/>
              <a:gd name="T2" fmla="*/ 241 w 1140"/>
              <a:gd name="T3" fmla="*/ 239 h 1140"/>
              <a:gd name="T4" fmla="*/ 1140 w 1140"/>
              <a:gd name="T5" fmla="*/ 0 h 1140"/>
              <a:gd name="T6" fmla="*/ 0 w 1140"/>
              <a:gd name="T7" fmla="*/ 114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0" h="1140">
                <a:moveTo>
                  <a:pt x="0" y="1140"/>
                </a:moveTo>
                <a:lnTo>
                  <a:pt x="241" y="239"/>
                </a:lnTo>
                <a:lnTo>
                  <a:pt x="114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19"/>
          <p:cNvSpPr/>
          <p:nvPr/>
        </p:nvSpPr>
        <p:spPr bwMode="auto">
          <a:xfrm>
            <a:off x="6162380" y="4141935"/>
            <a:ext cx="2246047" cy="2243551"/>
          </a:xfrm>
          <a:custGeom>
            <a:avLst/>
            <a:gdLst>
              <a:gd name="T0" fmla="*/ 1800 w 1800"/>
              <a:gd name="T1" fmla="*/ 658 h 1798"/>
              <a:gd name="T2" fmla="*/ 1559 w 1800"/>
              <a:gd name="T3" fmla="*/ 1559 h 1798"/>
              <a:gd name="T4" fmla="*/ 658 w 1800"/>
              <a:gd name="T5" fmla="*/ 1798 h 1798"/>
              <a:gd name="T6" fmla="*/ 0 w 1800"/>
              <a:gd name="T7" fmla="*/ 1140 h 1798"/>
              <a:gd name="T8" fmla="*/ 241 w 1800"/>
              <a:gd name="T9" fmla="*/ 239 h 1798"/>
              <a:gd name="T10" fmla="*/ 1140 w 1800"/>
              <a:gd name="T11" fmla="*/ 0 h 1798"/>
              <a:gd name="T12" fmla="*/ 1800 w 1800"/>
              <a:gd name="T13" fmla="*/ 658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0" h="1798">
                <a:moveTo>
                  <a:pt x="1800" y="658"/>
                </a:moveTo>
                <a:lnTo>
                  <a:pt x="1559" y="1559"/>
                </a:lnTo>
                <a:lnTo>
                  <a:pt x="658" y="1798"/>
                </a:lnTo>
                <a:lnTo>
                  <a:pt x="0" y="1140"/>
                </a:lnTo>
                <a:lnTo>
                  <a:pt x="241" y="239"/>
                </a:lnTo>
                <a:lnTo>
                  <a:pt x="1140" y="0"/>
                </a:lnTo>
                <a:lnTo>
                  <a:pt x="1800" y="658"/>
                </a:lnTo>
                <a:close/>
              </a:path>
            </a:pathLst>
          </a:custGeom>
          <a:solidFill>
            <a:srgbClr val="029BAB"/>
          </a:soli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2" name="Freeform 20"/>
          <p:cNvSpPr/>
          <p:nvPr/>
        </p:nvSpPr>
        <p:spPr bwMode="auto">
          <a:xfrm>
            <a:off x="6162380" y="4141935"/>
            <a:ext cx="1422496" cy="1422496"/>
          </a:xfrm>
          <a:custGeom>
            <a:avLst/>
            <a:gdLst>
              <a:gd name="T0" fmla="*/ 0 w 1140"/>
              <a:gd name="T1" fmla="*/ 1140 h 1140"/>
              <a:gd name="T2" fmla="*/ 241 w 1140"/>
              <a:gd name="T3" fmla="*/ 239 h 1140"/>
              <a:gd name="T4" fmla="*/ 1140 w 1140"/>
              <a:gd name="T5" fmla="*/ 0 h 1140"/>
              <a:gd name="T6" fmla="*/ 0 w 1140"/>
              <a:gd name="T7" fmla="*/ 114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0" h="1140">
                <a:moveTo>
                  <a:pt x="0" y="1140"/>
                </a:moveTo>
                <a:lnTo>
                  <a:pt x="241" y="239"/>
                </a:lnTo>
                <a:lnTo>
                  <a:pt x="1140" y="0"/>
                </a:lnTo>
                <a:lnTo>
                  <a:pt x="0" y="1140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151431" y="2116697"/>
            <a:ext cx="355239" cy="351577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84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85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86" name="Freeform 18"/>
          <p:cNvSpPr>
            <a:spLocks noEditPoints="1"/>
          </p:cNvSpPr>
          <p:nvPr/>
        </p:nvSpPr>
        <p:spPr bwMode="auto">
          <a:xfrm>
            <a:off x="7619306" y="5618716"/>
            <a:ext cx="337999" cy="336924"/>
          </a:xfrm>
          <a:custGeom>
            <a:avLst/>
            <a:gdLst>
              <a:gd name="T0" fmla="*/ 52 w 341"/>
              <a:gd name="T1" fmla="*/ 0 h 340"/>
              <a:gd name="T2" fmla="*/ 289 w 341"/>
              <a:gd name="T3" fmla="*/ 0 h 340"/>
              <a:gd name="T4" fmla="*/ 341 w 341"/>
              <a:gd name="T5" fmla="*/ 51 h 340"/>
              <a:gd name="T6" fmla="*/ 341 w 341"/>
              <a:gd name="T7" fmla="*/ 289 h 340"/>
              <a:gd name="T8" fmla="*/ 289 w 341"/>
              <a:gd name="T9" fmla="*/ 340 h 340"/>
              <a:gd name="T10" fmla="*/ 52 w 341"/>
              <a:gd name="T11" fmla="*/ 340 h 340"/>
              <a:gd name="T12" fmla="*/ 0 w 341"/>
              <a:gd name="T13" fmla="*/ 289 h 340"/>
              <a:gd name="T14" fmla="*/ 0 w 341"/>
              <a:gd name="T15" fmla="*/ 51 h 340"/>
              <a:gd name="T16" fmla="*/ 52 w 341"/>
              <a:gd name="T17" fmla="*/ 0 h 340"/>
              <a:gd name="T18" fmla="*/ 71 w 341"/>
              <a:gd name="T19" fmla="*/ 37 h 340"/>
              <a:gd name="T20" fmla="*/ 38 w 341"/>
              <a:gd name="T21" fmla="*/ 70 h 340"/>
              <a:gd name="T22" fmla="*/ 38 w 341"/>
              <a:gd name="T23" fmla="*/ 269 h 340"/>
              <a:gd name="T24" fmla="*/ 71 w 341"/>
              <a:gd name="T25" fmla="*/ 302 h 340"/>
              <a:gd name="T26" fmla="*/ 270 w 341"/>
              <a:gd name="T27" fmla="*/ 302 h 340"/>
              <a:gd name="T28" fmla="*/ 303 w 341"/>
              <a:gd name="T29" fmla="*/ 269 h 340"/>
              <a:gd name="T30" fmla="*/ 303 w 341"/>
              <a:gd name="T31" fmla="*/ 70 h 340"/>
              <a:gd name="T32" fmla="*/ 270 w 341"/>
              <a:gd name="T33" fmla="*/ 37 h 340"/>
              <a:gd name="T34" fmla="*/ 71 w 341"/>
              <a:gd name="T35" fmla="*/ 37 h 340"/>
              <a:gd name="T36" fmla="*/ 170 w 341"/>
              <a:gd name="T37" fmla="*/ 244 h 340"/>
              <a:gd name="T38" fmla="*/ 157 w 341"/>
              <a:gd name="T39" fmla="*/ 258 h 340"/>
              <a:gd name="T40" fmla="*/ 157 w 341"/>
              <a:gd name="T41" fmla="*/ 283 h 340"/>
              <a:gd name="T42" fmla="*/ 170 w 341"/>
              <a:gd name="T43" fmla="*/ 296 h 340"/>
              <a:gd name="T44" fmla="*/ 184 w 341"/>
              <a:gd name="T45" fmla="*/ 283 h 340"/>
              <a:gd name="T46" fmla="*/ 184 w 341"/>
              <a:gd name="T47" fmla="*/ 258 h 340"/>
              <a:gd name="T48" fmla="*/ 170 w 341"/>
              <a:gd name="T49" fmla="*/ 244 h 340"/>
              <a:gd name="T50" fmla="*/ 245 w 341"/>
              <a:gd name="T51" fmla="*/ 170 h 340"/>
              <a:gd name="T52" fmla="*/ 259 w 341"/>
              <a:gd name="T53" fmla="*/ 183 h 340"/>
              <a:gd name="T54" fmla="*/ 284 w 341"/>
              <a:gd name="T55" fmla="*/ 183 h 340"/>
              <a:gd name="T56" fmla="*/ 297 w 341"/>
              <a:gd name="T57" fmla="*/ 170 h 340"/>
              <a:gd name="T58" fmla="*/ 284 w 341"/>
              <a:gd name="T59" fmla="*/ 156 h 340"/>
              <a:gd name="T60" fmla="*/ 259 w 341"/>
              <a:gd name="T61" fmla="*/ 156 h 340"/>
              <a:gd name="T62" fmla="*/ 245 w 341"/>
              <a:gd name="T63" fmla="*/ 170 h 340"/>
              <a:gd name="T64" fmla="*/ 170 w 341"/>
              <a:gd name="T65" fmla="*/ 43 h 340"/>
              <a:gd name="T66" fmla="*/ 157 w 341"/>
              <a:gd name="T67" fmla="*/ 57 h 340"/>
              <a:gd name="T68" fmla="*/ 157 w 341"/>
              <a:gd name="T69" fmla="*/ 82 h 340"/>
              <a:gd name="T70" fmla="*/ 170 w 341"/>
              <a:gd name="T71" fmla="*/ 95 h 340"/>
              <a:gd name="T72" fmla="*/ 184 w 341"/>
              <a:gd name="T73" fmla="*/ 82 h 340"/>
              <a:gd name="T74" fmla="*/ 184 w 341"/>
              <a:gd name="T75" fmla="*/ 57 h 340"/>
              <a:gd name="T76" fmla="*/ 170 w 341"/>
              <a:gd name="T77" fmla="*/ 43 h 340"/>
              <a:gd name="T78" fmla="*/ 189 w 341"/>
              <a:gd name="T79" fmla="*/ 172 h 340"/>
              <a:gd name="T80" fmla="*/ 217 w 341"/>
              <a:gd name="T81" fmla="*/ 143 h 340"/>
              <a:gd name="T82" fmla="*/ 217 w 341"/>
              <a:gd name="T83" fmla="*/ 125 h 340"/>
              <a:gd name="T84" fmla="*/ 199 w 341"/>
              <a:gd name="T85" fmla="*/ 125 h 340"/>
              <a:gd name="T86" fmla="*/ 173 w 341"/>
              <a:gd name="T87" fmla="*/ 152 h 340"/>
              <a:gd name="T88" fmla="*/ 170 w 341"/>
              <a:gd name="T89" fmla="*/ 152 h 340"/>
              <a:gd name="T90" fmla="*/ 166 w 341"/>
              <a:gd name="T91" fmla="*/ 152 h 340"/>
              <a:gd name="T92" fmla="*/ 114 w 341"/>
              <a:gd name="T93" fmla="*/ 98 h 340"/>
              <a:gd name="T94" fmla="*/ 101 w 341"/>
              <a:gd name="T95" fmla="*/ 98 h 340"/>
              <a:gd name="T96" fmla="*/ 100 w 341"/>
              <a:gd name="T97" fmla="*/ 111 h 340"/>
              <a:gd name="T98" fmla="*/ 153 w 341"/>
              <a:gd name="T99" fmla="*/ 165 h 340"/>
              <a:gd name="T100" fmla="*/ 152 w 341"/>
              <a:gd name="T101" fmla="*/ 170 h 340"/>
              <a:gd name="T102" fmla="*/ 170 w 341"/>
              <a:gd name="T103" fmla="*/ 188 h 340"/>
              <a:gd name="T104" fmla="*/ 189 w 341"/>
              <a:gd name="T105" fmla="*/ 172 h 340"/>
              <a:gd name="T106" fmla="*/ 44 w 341"/>
              <a:gd name="T107" fmla="*/ 170 h 340"/>
              <a:gd name="T108" fmla="*/ 57 w 341"/>
              <a:gd name="T109" fmla="*/ 183 h 340"/>
              <a:gd name="T110" fmla="*/ 82 w 341"/>
              <a:gd name="T111" fmla="*/ 183 h 340"/>
              <a:gd name="T112" fmla="*/ 96 w 341"/>
              <a:gd name="T113" fmla="*/ 170 h 340"/>
              <a:gd name="T114" fmla="*/ 82 w 341"/>
              <a:gd name="T115" fmla="*/ 156 h 340"/>
              <a:gd name="T116" fmla="*/ 57 w 341"/>
              <a:gd name="T117" fmla="*/ 156 h 340"/>
              <a:gd name="T118" fmla="*/ 44 w 341"/>
              <a:gd name="T119" fmla="*/ 17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1" h="340">
                <a:moveTo>
                  <a:pt x="52" y="0"/>
                </a:moveTo>
                <a:cubicBezTo>
                  <a:pt x="289" y="0"/>
                  <a:pt x="289" y="0"/>
                  <a:pt x="289" y="0"/>
                </a:cubicBezTo>
                <a:cubicBezTo>
                  <a:pt x="318" y="0"/>
                  <a:pt x="341" y="23"/>
                  <a:pt x="341" y="51"/>
                </a:cubicBezTo>
                <a:cubicBezTo>
                  <a:pt x="341" y="289"/>
                  <a:pt x="341" y="289"/>
                  <a:pt x="341" y="289"/>
                </a:cubicBezTo>
                <a:cubicBezTo>
                  <a:pt x="341" y="317"/>
                  <a:pt x="318" y="340"/>
                  <a:pt x="289" y="340"/>
                </a:cubicBezTo>
                <a:cubicBezTo>
                  <a:pt x="52" y="340"/>
                  <a:pt x="52" y="340"/>
                  <a:pt x="52" y="340"/>
                </a:cubicBezTo>
                <a:cubicBezTo>
                  <a:pt x="23" y="340"/>
                  <a:pt x="0" y="317"/>
                  <a:pt x="0" y="289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2" y="0"/>
                </a:cubicBezTo>
                <a:close/>
                <a:moveTo>
                  <a:pt x="71" y="37"/>
                </a:moveTo>
                <a:cubicBezTo>
                  <a:pt x="53" y="37"/>
                  <a:pt x="38" y="52"/>
                  <a:pt x="38" y="70"/>
                </a:cubicBezTo>
                <a:cubicBezTo>
                  <a:pt x="38" y="269"/>
                  <a:pt x="38" y="269"/>
                  <a:pt x="38" y="269"/>
                </a:cubicBezTo>
                <a:cubicBezTo>
                  <a:pt x="38" y="288"/>
                  <a:pt x="53" y="302"/>
                  <a:pt x="71" y="302"/>
                </a:cubicBezTo>
                <a:cubicBezTo>
                  <a:pt x="270" y="302"/>
                  <a:pt x="270" y="302"/>
                  <a:pt x="270" y="302"/>
                </a:cubicBezTo>
                <a:cubicBezTo>
                  <a:pt x="288" y="302"/>
                  <a:pt x="303" y="288"/>
                  <a:pt x="303" y="269"/>
                </a:cubicBezTo>
                <a:cubicBezTo>
                  <a:pt x="303" y="70"/>
                  <a:pt x="303" y="70"/>
                  <a:pt x="303" y="70"/>
                </a:cubicBezTo>
                <a:cubicBezTo>
                  <a:pt x="303" y="52"/>
                  <a:pt x="288" y="37"/>
                  <a:pt x="270" y="37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170" y="244"/>
                </a:moveTo>
                <a:cubicBezTo>
                  <a:pt x="163" y="244"/>
                  <a:pt x="157" y="251"/>
                  <a:pt x="157" y="258"/>
                </a:cubicBezTo>
                <a:cubicBezTo>
                  <a:pt x="157" y="283"/>
                  <a:pt x="157" y="283"/>
                  <a:pt x="157" y="283"/>
                </a:cubicBezTo>
                <a:cubicBezTo>
                  <a:pt x="157" y="290"/>
                  <a:pt x="163" y="296"/>
                  <a:pt x="170" y="296"/>
                </a:cubicBezTo>
                <a:cubicBezTo>
                  <a:pt x="178" y="296"/>
                  <a:pt x="184" y="290"/>
                  <a:pt x="184" y="283"/>
                </a:cubicBezTo>
                <a:cubicBezTo>
                  <a:pt x="184" y="258"/>
                  <a:pt x="184" y="258"/>
                  <a:pt x="184" y="258"/>
                </a:cubicBezTo>
                <a:cubicBezTo>
                  <a:pt x="184" y="251"/>
                  <a:pt x="178" y="244"/>
                  <a:pt x="170" y="244"/>
                </a:cubicBezTo>
                <a:close/>
                <a:moveTo>
                  <a:pt x="245" y="170"/>
                </a:moveTo>
                <a:cubicBezTo>
                  <a:pt x="245" y="177"/>
                  <a:pt x="251" y="183"/>
                  <a:pt x="259" y="183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291" y="183"/>
                  <a:pt x="297" y="177"/>
                  <a:pt x="297" y="170"/>
                </a:cubicBezTo>
                <a:cubicBezTo>
                  <a:pt x="297" y="162"/>
                  <a:pt x="291" y="156"/>
                  <a:pt x="284" y="156"/>
                </a:cubicBezTo>
                <a:cubicBezTo>
                  <a:pt x="259" y="156"/>
                  <a:pt x="259" y="156"/>
                  <a:pt x="259" y="156"/>
                </a:cubicBezTo>
                <a:cubicBezTo>
                  <a:pt x="251" y="156"/>
                  <a:pt x="245" y="162"/>
                  <a:pt x="245" y="170"/>
                </a:cubicBezTo>
                <a:close/>
                <a:moveTo>
                  <a:pt x="170" y="43"/>
                </a:moveTo>
                <a:cubicBezTo>
                  <a:pt x="163" y="43"/>
                  <a:pt x="157" y="49"/>
                  <a:pt x="157" y="57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57" y="89"/>
                  <a:pt x="163" y="95"/>
                  <a:pt x="170" y="95"/>
                </a:cubicBezTo>
                <a:cubicBezTo>
                  <a:pt x="178" y="95"/>
                  <a:pt x="184" y="89"/>
                  <a:pt x="184" y="82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84" y="49"/>
                  <a:pt x="178" y="43"/>
                  <a:pt x="170" y="43"/>
                </a:cubicBezTo>
                <a:close/>
                <a:moveTo>
                  <a:pt x="189" y="172"/>
                </a:moveTo>
                <a:cubicBezTo>
                  <a:pt x="217" y="143"/>
                  <a:pt x="217" y="143"/>
                  <a:pt x="217" y="143"/>
                </a:cubicBezTo>
                <a:cubicBezTo>
                  <a:pt x="222" y="138"/>
                  <a:pt x="222" y="130"/>
                  <a:pt x="217" y="125"/>
                </a:cubicBezTo>
                <a:cubicBezTo>
                  <a:pt x="212" y="120"/>
                  <a:pt x="204" y="120"/>
                  <a:pt x="199" y="125"/>
                </a:cubicBezTo>
                <a:cubicBezTo>
                  <a:pt x="173" y="152"/>
                  <a:pt x="173" y="152"/>
                  <a:pt x="173" y="152"/>
                </a:cubicBezTo>
                <a:cubicBezTo>
                  <a:pt x="172" y="152"/>
                  <a:pt x="171" y="152"/>
                  <a:pt x="170" y="152"/>
                </a:cubicBezTo>
                <a:cubicBezTo>
                  <a:pt x="169" y="152"/>
                  <a:pt x="168" y="152"/>
                  <a:pt x="166" y="152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0" y="94"/>
                  <a:pt x="104" y="94"/>
                  <a:pt x="101" y="98"/>
                </a:cubicBezTo>
                <a:cubicBezTo>
                  <a:pt x="97" y="101"/>
                  <a:pt x="97" y="107"/>
                  <a:pt x="100" y="111"/>
                </a:cubicBezTo>
                <a:cubicBezTo>
                  <a:pt x="153" y="165"/>
                  <a:pt x="153" y="165"/>
                  <a:pt x="153" y="165"/>
                </a:cubicBezTo>
                <a:cubicBezTo>
                  <a:pt x="152" y="167"/>
                  <a:pt x="152" y="168"/>
                  <a:pt x="152" y="170"/>
                </a:cubicBezTo>
                <a:cubicBezTo>
                  <a:pt x="152" y="180"/>
                  <a:pt x="160" y="188"/>
                  <a:pt x="170" y="188"/>
                </a:cubicBezTo>
                <a:cubicBezTo>
                  <a:pt x="180" y="188"/>
                  <a:pt x="188" y="181"/>
                  <a:pt x="189" y="172"/>
                </a:cubicBezTo>
                <a:close/>
                <a:moveTo>
                  <a:pt x="44" y="170"/>
                </a:moveTo>
                <a:cubicBezTo>
                  <a:pt x="44" y="177"/>
                  <a:pt x="50" y="183"/>
                  <a:pt x="57" y="183"/>
                </a:cubicBezTo>
                <a:cubicBezTo>
                  <a:pt x="82" y="183"/>
                  <a:pt x="82" y="183"/>
                  <a:pt x="82" y="183"/>
                </a:cubicBezTo>
                <a:cubicBezTo>
                  <a:pt x="90" y="183"/>
                  <a:pt x="96" y="177"/>
                  <a:pt x="96" y="170"/>
                </a:cubicBezTo>
                <a:cubicBezTo>
                  <a:pt x="96" y="162"/>
                  <a:pt x="90" y="156"/>
                  <a:pt x="82" y="156"/>
                </a:cubicBezTo>
                <a:cubicBezTo>
                  <a:pt x="57" y="156"/>
                  <a:pt x="57" y="156"/>
                  <a:pt x="57" y="156"/>
                </a:cubicBezTo>
                <a:cubicBezTo>
                  <a:pt x="50" y="156"/>
                  <a:pt x="44" y="162"/>
                  <a:pt x="44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7569957" y="2041845"/>
            <a:ext cx="387348" cy="372506"/>
            <a:chOff x="4024249" y="3840783"/>
            <a:chExt cx="309272" cy="297422"/>
          </a:xfrm>
          <a:solidFill>
            <a:schemeClr val="bg1"/>
          </a:solidFill>
          <a:effectLst/>
        </p:grpSpPr>
        <p:sp>
          <p:nvSpPr>
            <p:cNvPr id="88" name="Oval 131"/>
            <p:cNvSpPr>
              <a:spLocks noChangeArrowheads="1"/>
            </p:cNvSpPr>
            <p:nvPr/>
          </p:nvSpPr>
          <p:spPr bwMode="auto">
            <a:xfrm>
              <a:off x="4109299" y="3840783"/>
              <a:ext cx="139172" cy="14095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89" name="Freeform 134"/>
            <p:cNvSpPr/>
            <p:nvPr/>
          </p:nvSpPr>
          <p:spPr bwMode="auto">
            <a:xfrm>
              <a:off x="4024249" y="4003719"/>
              <a:ext cx="309272" cy="134486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Group 18"/>
          <p:cNvGrpSpPr>
            <a:grpSpLocks noChangeAspect="1"/>
          </p:cNvGrpSpPr>
          <p:nvPr/>
        </p:nvGrpSpPr>
        <p:grpSpPr bwMode="auto">
          <a:xfrm>
            <a:off x="4149473" y="5652178"/>
            <a:ext cx="350148" cy="303462"/>
            <a:chOff x="3525" y="1887"/>
            <a:chExt cx="630" cy="546"/>
          </a:xfrm>
          <a:solidFill>
            <a:schemeClr val="bg1"/>
          </a:solidFill>
          <a:effectLst/>
        </p:grpSpPr>
        <p:sp>
          <p:nvSpPr>
            <p:cNvPr id="91" name="Freeform 19"/>
            <p:cNvSpPr/>
            <p:nvPr/>
          </p:nvSpPr>
          <p:spPr bwMode="auto">
            <a:xfrm>
              <a:off x="3623" y="2117"/>
              <a:ext cx="129" cy="227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3809" y="2033"/>
              <a:ext cx="129" cy="311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3997" y="1964"/>
              <a:ext cx="129" cy="380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3525" y="1887"/>
              <a:ext cx="630" cy="546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 rot="18900000">
            <a:off x="4083706" y="265679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29BAB"/>
              </a:buClr>
            </a:pPr>
            <a:r>
              <a:rPr lang="zh-CN" altLang="en-US" sz="2800" dirty="0">
                <a:solidFill>
                  <a:srgbClr val="F5F8F7"/>
                </a:solidFill>
                <a:sym typeface="+mn-lt"/>
              </a:rPr>
              <a:t>技能进修</a:t>
            </a:r>
          </a:p>
        </p:txBody>
      </p:sp>
      <p:sp>
        <p:nvSpPr>
          <p:cNvPr id="96" name="矩形 95"/>
          <p:cNvSpPr/>
          <p:nvPr/>
        </p:nvSpPr>
        <p:spPr>
          <a:xfrm rot="18900000">
            <a:off x="4907372" y="3250461"/>
            <a:ext cx="89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 rot="2700000">
            <a:off x="6243804" y="3220248"/>
            <a:ext cx="89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 rot="18900000">
            <a:off x="6279252" y="4485945"/>
            <a:ext cx="89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 rot="2700000">
            <a:off x="4925547" y="4485944"/>
            <a:ext cx="89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 rot="2700000" flipH="1">
            <a:off x="6356902" y="261814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38383"/>
              </a:buClr>
            </a:pPr>
            <a:r>
              <a:rPr lang="zh-CN" altLang="en-US" sz="2800" dirty="0">
                <a:solidFill>
                  <a:srgbClr val="FAFBFB"/>
                </a:solidFill>
                <a:sym typeface="+mn-lt"/>
              </a:rPr>
              <a:t>消化技能</a:t>
            </a:r>
          </a:p>
        </p:txBody>
      </p:sp>
      <p:sp>
        <p:nvSpPr>
          <p:cNvPr id="101" name="矩形 100"/>
          <p:cNvSpPr/>
          <p:nvPr/>
        </p:nvSpPr>
        <p:spPr>
          <a:xfrm rot="8100000" flipV="1">
            <a:off x="6378866" y="48963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29BAB"/>
              </a:buClr>
            </a:pPr>
            <a:r>
              <a:rPr lang="zh-CN" altLang="en-US" sz="2800" dirty="0">
                <a:solidFill>
                  <a:srgbClr val="FAFBFB"/>
                </a:solidFill>
                <a:sym typeface="+mn-lt"/>
              </a:rPr>
              <a:t>结合实践</a:t>
            </a:r>
          </a:p>
        </p:txBody>
      </p:sp>
      <p:sp>
        <p:nvSpPr>
          <p:cNvPr id="102" name="矩形 101"/>
          <p:cNvSpPr/>
          <p:nvPr/>
        </p:nvSpPr>
        <p:spPr>
          <a:xfrm rot="13500000" flipH="1" flipV="1">
            <a:off x="4023296" y="490666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38383"/>
              </a:buClr>
            </a:pPr>
            <a:r>
              <a:rPr lang="zh-CN" altLang="en-US" sz="2800" dirty="0">
                <a:solidFill>
                  <a:srgbClr val="FAFBFB"/>
                </a:solidFill>
                <a:sym typeface="+mn-lt"/>
              </a:rPr>
              <a:t>总结经验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729766" y="2625702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40554" y="5010049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525133" y="2625702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35921" y="5010049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创新力 </a:t>
            </a:r>
            <a:r>
              <a:rPr lang="en-US" altLang="zh-CN" dirty="0"/>
              <a:t>| Innovation Skills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2197730" y="2737267"/>
            <a:ext cx="769827" cy="15156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4059661" y="3724554"/>
            <a:ext cx="769827" cy="15156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2153395" y="5210133"/>
            <a:ext cx="769827" cy="15156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4035204" y="6187481"/>
            <a:ext cx="769827" cy="151561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1273452" y="1837942"/>
            <a:ext cx="2480556" cy="1143173"/>
            <a:chOff x="1273452" y="1837942"/>
            <a:chExt cx="2480556" cy="1143173"/>
          </a:xfrm>
        </p:grpSpPr>
        <p:sp>
          <p:nvSpPr>
            <p:cNvPr id="46" name="任意多边形 45"/>
            <p:cNvSpPr/>
            <p:nvPr/>
          </p:nvSpPr>
          <p:spPr>
            <a:xfrm rot="5400000">
              <a:off x="1942143" y="1169251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362598" y="2156045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029BAB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rgbClr val="029BAB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75141" y="2795413"/>
            <a:ext cx="2480556" cy="1143173"/>
            <a:chOff x="3175141" y="2795413"/>
            <a:chExt cx="2480556" cy="1143173"/>
          </a:xfrm>
        </p:grpSpPr>
        <p:sp>
          <p:nvSpPr>
            <p:cNvPr id="54" name="任意多边形 53"/>
            <p:cNvSpPr/>
            <p:nvPr/>
          </p:nvSpPr>
          <p:spPr>
            <a:xfrm rot="5400000">
              <a:off x="3843832" y="2126722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283024" y="3149214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838383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rgbClr val="838383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273451" y="4266404"/>
            <a:ext cx="2480556" cy="1143173"/>
            <a:chOff x="1273451" y="4266404"/>
            <a:chExt cx="2480556" cy="1143173"/>
          </a:xfrm>
        </p:grpSpPr>
        <p:sp>
          <p:nvSpPr>
            <p:cNvPr id="57" name="任意多边形 56"/>
            <p:cNvSpPr/>
            <p:nvPr/>
          </p:nvSpPr>
          <p:spPr>
            <a:xfrm rot="5400000">
              <a:off x="1942142" y="3597713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67417" y="4608691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029BAB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rgbClr val="029BAB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175140" y="5223875"/>
            <a:ext cx="2480556" cy="1143173"/>
            <a:chOff x="3175140" y="5223875"/>
            <a:chExt cx="2480556" cy="1143173"/>
          </a:xfrm>
        </p:grpSpPr>
        <p:sp>
          <p:nvSpPr>
            <p:cNvPr id="60" name="任意多边形 59"/>
            <p:cNvSpPr/>
            <p:nvPr/>
          </p:nvSpPr>
          <p:spPr>
            <a:xfrm rot="5400000">
              <a:off x="3843831" y="4555184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283024" y="5567350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838383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rgbClr val="838383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925176" y="1854629"/>
            <a:ext cx="518736" cy="518736"/>
            <a:chOff x="5944752" y="1220293"/>
            <a:chExt cx="674534" cy="674534"/>
          </a:xfrm>
        </p:grpSpPr>
        <p:sp>
          <p:nvSpPr>
            <p:cNvPr id="63" name="椭圆 62"/>
            <p:cNvSpPr/>
            <p:nvPr/>
          </p:nvSpPr>
          <p:spPr>
            <a:xfrm>
              <a:off x="5944752" y="1220293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6104564" y="1394187"/>
              <a:ext cx="346868" cy="333578"/>
              <a:chOff x="9791183" y="5224434"/>
              <a:chExt cx="645684" cy="62094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5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5809099" y="2771968"/>
            <a:ext cx="518736" cy="518736"/>
            <a:chOff x="4319041" y="2783474"/>
            <a:chExt cx="674534" cy="674534"/>
          </a:xfrm>
        </p:grpSpPr>
        <p:sp>
          <p:nvSpPr>
            <p:cNvPr id="68" name="椭圆 67"/>
            <p:cNvSpPr/>
            <p:nvPr/>
          </p:nvSpPr>
          <p:spPr>
            <a:xfrm>
              <a:off x="4319041" y="2783474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4440333" y="2963510"/>
              <a:ext cx="437072" cy="332089"/>
              <a:chOff x="4268086" y="4221191"/>
              <a:chExt cx="509646" cy="387231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0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5809099" y="5223875"/>
            <a:ext cx="518736" cy="518736"/>
            <a:chOff x="5990492" y="5649309"/>
            <a:chExt cx="674534" cy="674534"/>
          </a:xfrm>
        </p:grpSpPr>
        <p:sp>
          <p:nvSpPr>
            <p:cNvPr id="73" name="椭圆 72"/>
            <p:cNvSpPr/>
            <p:nvPr/>
          </p:nvSpPr>
          <p:spPr>
            <a:xfrm>
              <a:off x="5990492" y="5649309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162324" y="5829592"/>
              <a:ext cx="247698" cy="316775"/>
              <a:chOff x="1605186" y="572440"/>
              <a:chExt cx="563562" cy="720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5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925176" y="4292388"/>
            <a:ext cx="518736" cy="518736"/>
            <a:chOff x="7200509" y="1965409"/>
            <a:chExt cx="674534" cy="674534"/>
          </a:xfrm>
        </p:grpSpPr>
        <p:sp>
          <p:nvSpPr>
            <p:cNvPr id="79" name="椭圆 78"/>
            <p:cNvSpPr/>
            <p:nvPr/>
          </p:nvSpPr>
          <p:spPr>
            <a:xfrm>
              <a:off x="7200509" y="1965409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7390587" y="2175873"/>
              <a:ext cx="283976" cy="281047"/>
              <a:chOff x="6967126" y="4092464"/>
              <a:chExt cx="453105" cy="44843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1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3" name="任意多边形 82"/>
          <p:cNvSpPr/>
          <p:nvPr/>
        </p:nvSpPr>
        <p:spPr>
          <a:xfrm>
            <a:off x="2197790" y="2504039"/>
            <a:ext cx="5516218" cy="0"/>
          </a:xfrm>
          <a:custGeom>
            <a:avLst/>
            <a:gdLst>
              <a:gd name="connsiteX0" fmla="*/ 0 w 5516218"/>
              <a:gd name="connsiteY0" fmla="*/ 0 h 0"/>
              <a:gd name="connsiteX1" fmla="*/ 5516218 w 551621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218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2212548" y="4960153"/>
            <a:ext cx="5516218" cy="0"/>
          </a:xfrm>
          <a:custGeom>
            <a:avLst/>
            <a:gdLst>
              <a:gd name="connsiteX0" fmla="*/ 0 w 5516218"/>
              <a:gd name="connsiteY0" fmla="*/ 0 h 0"/>
              <a:gd name="connsiteX1" fmla="*/ 5516218 w 551621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218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 84"/>
          <p:cNvSpPr/>
          <p:nvPr/>
        </p:nvSpPr>
        <p:spPr>
          <a:xfrm>
            <a:off x="4036529" y="3458196"/>
            <a:ext cx="3707296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/>
        </p:nvSpPr>
        <p:spPr>
          <a:xfrm>
            <a:off x="4071351" y="5918475"/>
            <a:ext cx="3707296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8175868" y="21051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29B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029B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145071" y="308436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8383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8383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145071" y="457536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29B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029B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45071" y="55961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8383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8383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协调技能 </a:t>
            </a:r>
            <a:r>
              <a:rPr lang="en-US" altLang="zh-CN" dirty="0"/>
              <a:t>| Coordination Skills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3892731" y="1558834"/>
            <a:ext cx="1306286" cy="531223"/>
          </a:xfrm>
          <a:custGeom>
            <a:avLst/>
            <a:gdLst>
              <a:gd name="connsiteX0" fmla="*/ 1306286 w 1306286"/>
              <a:gd name="connsiteY0" fmla="*/ 531223 h 531223"/>
              <a:gd name="connsiteX1" fmla="*/ 1306286 w 1306286"/>
              <a:gd name="connsiteY1" fmla="*/ 0 h 531223"/>
              <a:gd name="connsiteX2" fmla="*/ 0 w 1306286"/>
              <a:gd name="connsiteY2" fmla="*/ 0 h 5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531223">
                <a:moveTo>
                  <a:pt x="1306286" y="531223"/>
                </a:moveTo>
                <a:lnTo>
                  <a:pt x="130628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H="1">
            <a:off x="7097299" y="1562820"/>
            <a:ext cx="1306286" cy="531223"/>
          </a:xfrm>
          <a:custGeom>
            <a:avLst/>
            <a:gdLst>
              <a:gd name="connsiteX0" fmla="*/ 1306286 w 1306286"/>
              <a:gd name="connsiteY0" fmla="*/ 531223 h 531223"/>
              <a:gd name="connsiteX1" fmla="*/ 1306286 w 1306286"/>
              <a:gd name="connsiteY1" fmla="*/ 0 h 531223"/>
              <a:gd name="connsiteX2" fmla="*/ 0 w 1306286"/>
              <a:gd name="connsiteY2" fmla="*/ 0 h 5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531223">
                <a:moveTo>
                  <a:pt x="1306286" y="531223"/>
                </a:moveTo>
                <a:lnTo>
                  <a:pt x="130628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3648891" y="5242560"/>
            <a:ext cx="627018" cy="888274"/>
          </a:xfrm>
          <a:custGeom>
            <a:avLst/>
            <a:gdLst>
              <a:gd name="connsiteX0" fmla="*/ 627018 w 627018"/>
              <a:gd name="connsiteY0" fmla="*/ 0 h 888274"/>
              <a:gd name="connsiteX1" fmla="*/ 627018 w 627018"/>
              <a:gd name="connsiteY1" fmla="*/ 888274 h 888274"/>
              <a:gd name="connsiteX2" fmla="*/ 0 w 627018"/>
              <a:gd name="connsiteY2" fmla="*/ 888274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8" h="888274">
                <a:moveTo>
                  <a:pt x="627018" y="0"/>
                </a:moveTo>
                <a:lnTo>
                  <a:pt x="627018" y="888274"/>
                </a:lnTo>
                <a:lnTo>
                  <a:pt x="0" y="888274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>
            <a:off x="8046368" y="5247396"/>
            <a:ext cx="627018" cy="888274"/>
          </a:xfrm>
          <a:custGeom>
            <a:avLst/>
            <a:gdLst>
              <a:gd name="connsiteX0" fmla="*/ 627018 w 627018"/>
              <a:gd name="connsiteY0" fmla="*/ 0 h 888274"/>
              <a:gd name="connsiteX1" fmla="*/ 627018 w 627018"/>
              <a:gd name="connsiteY1" fmla="*/ 888274 h 888274"/>
              <a:gd name="connsiteX2" fmla="*/ 0 w 627018"/>
              <a:gd name="connsiteY2" fmla="*/ 888274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8" h="888274">
                <a:moveTo>
                  <a:pt x="627018" y="0"/>
                </a:moveTo>
                <a:lnTo>
                  <a:pt x="627018" y="888274"/>
                </a:lnTo>
                <a:lnTo>
                  <a:pt x="0" y="888274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flipH="1">
            <a:off x="6093824" y="4188823"/>
            <a:ext cx="45719" cy="1100889"/>
          </a:xfrm>
          <a:custGeom>
            <a:avLst/>
            <a:gdLst>
              <a:gd name="connsiteX0" fmla="*/ 0 w 0"/>
              <a:gd name="connsiteY0" fmla="*/ 0 h 783771"/>
              <a:gd name="connsiteX1" fmla="*/ 0 w 0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83771">
                <a:moveTo>
                  <a:pt x="0" y="0"/>
                </a:moveTo>
                <a:lnTo>
                  <a:pt x="0" y="783771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0" y="2360024"/>
            <a:ext cx="12187237" cy="2711000"/>
            <a:chOff x="0" y="2360024"/>
            <a:chExt cx="12187237" cy="2711000"/>
          </a:xfrm>
        </p:grpSpPr>
        <p:sp>
          <p:nvSpPr>
            <p:cNvPr id="39" name="任意多边形 38"/>
            <p:cNvSpPr/>
            <p:nvPr/>
          </p:nvSpPr>
          <p:spPr>
            <a:xfrm flipH="1">
              <a:off x="0" y="3001578"/>
              <a:ext cx="4923860" cy="2069446"/>
            </a:xfrm>
            <a:custGeom>
              <a:avLst/>
              <a:gdLst>
                <a:gd name="connsiteX0" fmla="*/ 369280 w 4923860"/>
                <a:gd name="connsiteY0" fmla="*/ 0 h 2069446"/>
                <a:gd name="connsiteX1" fmla="*/ 0 w 4923860"/>
                <a:gd name="connsiteY1" fmla="*/ 0 h 2069446"/>
                <a:gd name="connsiteX2" fmla="*/ 0 w 4923860"/>
                <a:gd name="connsiteY2" fmla="*/ 1064738 h 2069446"/>
                <a:gd name="connsiteX3" fmla="*/ 0 w 4923860"/>
                <a:gd name="connsiteY3" fmla="*/ 1067161 h 2069446"/>
                <a:gd name="connsiteX4" fmla="*/ 0 w 4923860"/>
                <a:gd name="connsiteY4" fmla="*/ 1494680 h 2069446"/>
                <a:gd name="connsiteX5" fmla="*/ 574766 w 4923860"/>
                <a:gd name="connsiteY5" fmla="*/ 2069446 h 2069446"/>
                <a:gd name="connsiteX6" fmla="*/ 731521 w 4923860"/>
                <a:gd name="connsiteY6" fmla="*/ 2069446 h 2069446"/>
                <a:gd name="connsiteX7" fmla="*/ 1294610 w 4923860"/>
                <a:gd name="connsiteY7" fmla="*/ 1610515 h 2069446"/>
                <a:gd name="connsiteX8" fmla="*/ 1299209 w 4923860"/>
                <a:gd name="connsiteY8" fmla="*/ 1564895 h 2069446"/>
                <a:gd name="connsiteX9" fmla="*/ 1306288 w 4923860"/>
                <a:gd name="connsiteY9" fmla="*/ 1567092 h 2069446"/>
                <a:gd name="connsiteX10" fmla="*/ 1306288 w 4923860"/>
                <a:gd name="connsiteY10" fmla="*/ 1142776 h 2069446"/>
                <a:gd name="connsiteX11" fmla="*/ 1457180 w 4923860"/>
                <a:gd name="connsiteY11" fmla="*/ 991884 h 2069446"/>
                <a:gd name="connsiteX12" fmla="*/ 4923860 w 4923860"/>
                <a:gd name="connsiteY12" fmla="*/ 991884 h 2069446"/>
                <a:gd name="connsiteX13" fmla="*/ 4923860 w 4923860"/>
                <a:gd name="connsiteY13" fmla="*/ 620651 h 2069446"/>
                <a:gd name="connsiteX14" fmla="*/ 1412052 w 4923860"/>
                <a:gd name="connsiteY14" fmla="*/ 620651 h 2069446"/>
                <a:gd name="connsiteX15" fmla="*/ 932544 w 4923860"/>
                <a:gd name="connsiteY15" fmla="*/ 1100159 h 2069446"/>
                <a:gd name="connsiteX16" fmla="*/ 936171 w 4923860"/>
                <a:gd name="connsiteY16" fmla="*/ 1124149 h 2069446"/>
                <a:gd name="connsiteX17" fmla="*/ 936171 w 4923860"/>
                <a:gd name="connsiteY17" fmla="*/ 1411077 h 2069446"/>
                <a:gd name="connsiteX18" fmla="*/ 687106 w 4923860"/>
                <a:gd name="connsiteY18" fmla="*/ 1660142 h 2069446"/>
                <a:gd name="connsiteX19" fmla="*/ 619179 w 4923860"/>
                <a:gd name="connsiteY19" fmla="*/ 1660142 h 2069446"/>
                <a:gd name="connsiteX20" fmla="*/ 370114 w 4923860"/>
                <a:gd name="connsiteY20" fmla="*/ 1411077 h 2069446"/>
                <a:gd name="connsiteX21" fmla="*/ 370114 w 4923860"/>
                <a:gd name="connsiteY21" fmla="*/ 1064738 h 2069446"/>
                <a:gd name="connsiteX22" fmla="*/ 369280 w 4923860"/>
                <a:gd name="connsiteY22" fmla="*/ 1064738 h 2069446"/>
                <a:gd name="connsiteX23" fmla="*/ 369280 w 4923860"/>
                <a:gd name="connsiteY23" fmla="*/ 0 h 206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23860" h="2069446">
                  <a:moveTo>
                    <a:pt x="369280" y="0"/>
                  </a:moveTo>
                  <a:lnTo>
                    <a:pt x="0" y="0"/>
                  </a:lnTo>
                  <a:lnTo>
                    <a:pt x="0" y="1064738"/>
                  </a:lnTo>
                  <a:lnTo>
                    <a:pt x="0" y="1067161"/>
                  </a:lnTo>
                  <a:lnTo>
                    <a:pt x="0" y="1494680"/>
                  </a:lnTo>
                  <a:cubicBezTo>
                    <a:pt x="0" y="1812114"/>
                    <a:pt x="257332" y="2069446"/>
                    <a:pt x="574766" y="2069446"/>
                  </a:cubicBezTo>
                  <a:lnTo>
                    <a:pt x="731521" y="2069446"/>
                  </a:lnTo>
                  <a:cubicBezTo>
                    <a:pt x="1009276" y="2069446"/>
                    <a:pt x="1241015" y="1872426"/>
                    <a:pt x="1294610" y="1610515"/>
                  </a:cubicBezTo>
                  <a:lnTo>
                    <a:pt x="1299209" y="1564895"/>
                  </a:lnTo>
                  <a:lnTo>
                    <a:pt x="1306288" y="1567092"/>
                  </a:lnTo>
                  <a:lnTo>
                    <a:pt x="1306288" y="1142776"/>
                  </a:lnTo>
                  <a:cubicBezTo>
                    <a:pt x="1306288" y="1059441"/>
                    <a:pt x="1373845" y="991884"/>
                    <a:pt x="1457180" y="991884"/>
                  </a:cubicBezTo>
                  <a:lnTo>
                    <a:pt x="4923860" y="991884"/>
                  </a:lnTo>
                  <a:lnTo>
                    <a:pt x="4923860" y="620651"/>
                  </a:lnTo>
                  <a:lnTo>
                    <a:pt x="1412052" y="620651"/>
                  </a:lnTo>
                  <a:cubicBezTo>
                    <a:pt x="1147227" y="620651"/>
                    <a:pt x="932544" y="835334"/>
                    <a:pt x="932544" y="1100159"/>
                  </a:cubicBezTo>
                  <a:lnTo>
                    <a:pt x="936171" y="1124149"/>
                  </a:lnTo>
                  <a:lnTo>
                    <a:pt x="936171" y="1411077"/>
                  </a:lnTo>
                  <a:cubicBezTo>
                    <a:pt x="936171" y="1548632"/>
                    <a:pt x="824661" y="1660142"/>
                    <a:pt x="687106" y="1660142"/>
                  </a:cubicBezTo>
                  <a:lnTo>
                    <a:pt x="619179" y="1660142"/>
                  </a:lnTo>
                  <a:cubicBezTo>
                    <a:pt x="481624" y="1660142"/>
                    <a:pt x="370114" y="1548632"/>
                    <a:pt x="370114" y="1411077"/>
                  </a:cubicBezTo>
                  <a:lnTo>
                    <a:pt x="370114" y="1064738"/>
                  </a:lnTo>
                  <a:lnTo>
                    <a:pt x="369280" y="1064738"/>
                  </a:lnTo>
                  <a:lnTo>
                    <a:pt x="369280" y="0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innerShdw blurRad="114300" dist="12700" dir="81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H="1">
              <a:off x="7372686" y="3001578"/>
              <a:ext cx="4814551" cy="2069446"/>
            </a:xfrm>
            <a:custGeom>
              <a:avLst/>
              <a:gdLst>
                <a:gd name="connsiteX0" fmla="*/ 4814551 w 4814551"/>
                <a:gd name="connsiteY0" fmla="*/ 0 h 2069446"/>
                <a:gd name="connsiteX1" fmla="*/ 4445271 w 4814551"/>
                <a:gd name="connsiteY1" fmla="*/ 0 h 2069446"/>
                <a:gd name="connsiteX2" fmla="*/ 4445271 w 4814551"/>
                <a:gd name="connsiteY2" fmla="*/ 1064738 h 2069446"/>
                <a:gd name="connsiteX3" fmla="*/ 4444437 w 4814551"/>
                <a:gd name="connsiteY3" fmla="*/ 1064738 h 2069446"/>
                <a:gd name="connsiteX4" fmla="*/ 4444437 w 4814551"/>
                <a:gd name="connsiteY4" fmla="*/ 1411077 h 2069446"/>
                <a:gd name="connsiteX5" fmla="*/ 4195372 w 4814551"/>
                <a:gd name="connsiteY5" fmla="*/ 1660142 h 2069446"/>
                <a:gd name="connsiteX6" fmla="*/ 4127445 w 4814551"/>
                <a:gd name="connsiteY6" fmla="*/ 1660142 h 2069446"/>
                <a:gd name="connsiteX7" fmla="*/ 3878380 w 4814551"/>
                <a:gd name="connsiteY7" fmla="*/ 1411077 h 2069446"/>
                <a:gd name="connsiteX8" fmla="*/ 3878380 w 4814551"/>
                <a:gd name="connsiteY8" fmla="*/ 1124149 h 2069446"/>
                <a:gd name="connsiteX9" fmla="*/ 3882007 w 4814551"/>
                <a:gd name="connsiteY9" fmla="*/ 1100159 h 2069446"/>
                <a:gd name="connsiteX10" fmla="*/ 3402499 w 4814551"/>
                <a:gd name="connsiteY10" fmla="*/ 620651 h 2069446"/>
                <a:gd name="connsiteX11" fmla="*/ 0 w 4814551"/>
                <a:gd name="connsiteY11" fmla="*/ 620651 h 2069446"/>
                <a:gd name="connsiteX12" fmla="*/ 0 w 4814551"/>
                <a:gd name="connsiteY12" fmla="*/ 991884 h 2069446"/>
                <a:gd name="connsiteX13" fmla="*/ 3357371 w 4814551"/>
                <a:gd name="connsiteY13" fmla="*/ 991884 h 2069446"/>
                <a:gd name="connsiteX14" fmla="*/ 3508263 w 4814551"/>
                <a:gd name="connsiteY14" fmla="*/ 1142776 h 2069446"/>
                <a:gd name="connsiteX15" fmla="*/ 3508263 w 4814551"/>
                <a:gd name="connsiteY15" fmla="*/ 1567092 h 2069446"/>
                <a:gd name="connsiteX16" fmla="*/ 3515342 w 4814551"/>
                <a:gd name="connsiteY16" fmla="*/ 1564895 h 2069446"/>
                <a:gd name="connsiteX17" fmla="*/ 3519941 w 4814551"/>
                <a:gd name="connsiteY17" fmla="*/ 1610515 h 2069446"/>
                <a:gd name="connsiteX18" fmla="*/ 4083030 w 4814551"/>
                <a:gd name="connsiteY18" fmla="*/ 2069446 h 2069446"/>
                <a:gd name="connsiteX19" fmla="*/ 4239785 w 4814551"/>
                <a:gd name="connsiteY19" fmla="*/ 2069446 h 2069446"/>
                <a:gd name="connsiteX20" fmla="*/ 4814551 w 4814551"/>
                <a:gd name="connsiteY20" fmla="*/ 1494680 h 2069446"/>
                <a:gd name="connsiteX21" fmla="*/ 4814551 w 4814551"/>
                <a:gd name="connsiteY21" fmla="*/ 1067161 h 2069446"/>
                <a:gd name="connsiteX22" fmla="*/ 4814551 w 4814551"/>
                <a:gd name="connsiteY22" fmla="*/ 1064738 h 2069446"/>
                <a:gd name="connsiteX23" fmla="*/ 4814551 w 4814551"/>
                <a:gd name="connsiteY23" fmla="*/ 0 h 206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14551" h="2069446">
                  <a:moveTo>
                    <a:pt x="4814551" y="0"/>
                  </a:moveTo>
                  <a:lnTo>
                    <a:pt x="4445271" y="0"/>
                  </a:lnTo>
                  <a:lnTo>
                    <a:pt x="4445271" y="1064738"/>
                  </a:lnTo>
                  <a:lnTo>
                    <a:pt x="4444437" y="1064738"/>
                  </a:lnTo>
                  <a:lnTo>
                    <a:pt x="4444437" y="1411077"/>
                  </a:lnTo>
                  <a:cubicBezTo>
                    <a:pt x="4444437" y="1548632"/>
                    <a:pt x="4332927" y="1660142"/>
                    <a:pt x="4195372" y="1660142"/>
                  </a:cubicBezTo>
                  <a:lnTo>
                    <a:pt x="4127445" y="1660142"/>
                  </a:lnTo>
                  <a:cubicBezTo>
                    <a:pt x="3989890" y="1660142"/>
                    <a:pt x="3878380" y="1548632"/>
                    <a:pt x="3878380" y="1411077"/>
                  </a:cubicBezTo>
                  <a:lnTo>
                    <a:pt x="3878380" y="1124149"/>
                  </a:lnTo>
                  <a:lnTo>
                    <a:pt x="3882007" y="1100159"/>
                  </a:lnTo>
                  <a:cubicBezTo>
                    <a:pt x="3882007" y="835334"/>
                    <a:pt x="3667324" y="620651"/>
                    <a:pt x="3402499" y="620651"/>
                  </a:cubicBezTo>
                  <a:lnTo>
                    <a:pt x="0" y="620651"/>
                  </a:lnTo>
                  <a:lnTo>
                    <a:pt x="0" y="991884"/>
                  </a:lnTo>
                  <a:lnTo>
                    <a:pt x="3357371" y="991884"/>
                  </a:lnTo>
                  <a:cubicBezTo>
                    <a:pt x="3440706" y="991884"/>
                    <a:pt x="3508263" y="1059441"/>
                    <a:pt x="3508263" y="1142776"/>
                  </a:cubicBezTo>
                  <a:lnTo>
                    <a:pt x="3508263" y="1567092"/>
                  </a:lnTo>
                  <a:lnTo>
                    <a:pt x="3515342" y="1564895"/>
                  </a:lnTo>
                  <a:lnTo>
                    <a:pt x="3519941" y="1610515"/>
                  </a:lnTo>
                  <a:cubicBezTo>
                    <a:pt x="3573536" y="1872426"/>
                    <a:pt x="3805275" y="2069446"/>
                    <a:pt x="4083030" y="2069446"/>
                  </a:cubicBezTo>
                  <a:lnTo>
                    <a:pt x="4239785" y="2069446"/>
                  </a:lnTo>
                  <a:cubicBezTo>
                    <a:pt x="4557219" y="2069446"/>
                    <a:pt x="4814551" y="1812114"/>
                    <a:pt x="4814551" y="1494680"/>
                  </a:cubicBezTo>
                  <a:lnTo>
                    <a:pt x="4814551" y="1067161"/>
                  </a:lnTo>
                  <a:lnTo>
                    <a:pt x="4814551" y="1064738"/>
                  </a:lnTo>
                  <a:lnTo>
                    <a:pt x="4814551" y="0"/>
                  </a:lnTo>
                  <a:close/>
                </a:path>
              </a:pathLst>
            </a:custGeom>
            <a:solidFill>
              <a:srgbClr val="029AAA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5497511" y="3274423"/>
              <a:ext cx="1306287" cy="733667"/>
            </a:xfrm>
            <a:custGeom>
              <a:avLst/>
              <a:gdLst>
                <a:gd name="connsiteX0" fmla="*/ 0 w 1306287"/>
                <a:gd name="connsiteY0" fmla="*/ 0 h 733667"/>
                <a:gd name="connsiteX1" fmla="*/ 370116 w 1306287"/>
                <a:gd name="connsiteY1" fmla="*/ 0 h 733667"/>
                <a:gd name="connsiteX2" fmla="*/ 370116 w 1306287"/>
                <a:gd name="connsiteY2" fmla="*/ 75298 h 733667"/>
                <a:gd name="connsiteX3" fmla="*/ 619181 w 1306287"/>
                <a:gd name="connsiteY3" fmla="*/ 324363 h 733667"/>
                <a:gd name="connsiteX4" fmla="*/ 687108 w 1306287"/>
                <a:gd name="connsiteY4" fmla="*/ 324363 h 733667"/>
                <a:gd name="connsiteX5" fmla="*/ 936173 w 1306287"/>
                <a:gd name="connsiteY5" fmla="*/ 75298 h 733667"/>
                <a:gd name="connsiteX6" fmla="*/ 936173 w 1306287"/>
                <a:gd name="connsiteY6" fmla="*/ 0 h 733667"/>
                <a:gd name="connsiteX7" fmla="*/ 1306287 w 1306287"/>
                <a:gd name="connsiteY7" fmla="*/ 0 h 733667"/>
                <a:gd name="connsiteX8" fmla="*/ 1306287 w 1306287"/>
                <a:gd name="connsiteY8" fmla="*/ 158901 h 733667"/>
                <a:gd name="connsiteX9" fmla="*/ 731521 w 1306287"/>
                <a:gd name="connsiteY9" fmla="*/ 733667 h 733667"/>
                <a:gd name="connsiteX10" fmla="*/ 574766 w 1306287"/>
                <a:gd name="connsiteY10" fmla="*/ 733667 h 733667"/>
                <a:gd name="connsiteX11" fmla="*/ 0 w 1306287"/>
                <a:gd name="connsiteY11" fmla="*/ 158901 h 733667"/>
                <a:gd name="connsiteX12" fmla="*/ 0 w 1306287"/>
                <a:gd name="connsiteY12" fmla="*/ 0 h 7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733667">
                  <a:moveTo>
                    <a:pt x="0" y="0"/>
                  </a:moveTo>
                  <a:lnTo>
                    <a:pt x="370116" y="0"/>
                  </a:lnTo>
                  <a:lnTo>
                    <a:pt x="370116" y="75298"/>
                  </a:lnTo>
                  <a:cubicBezTo>
                    <a:pt x="370116" y="212853"/>
                    <a:pt x="481626" y="324363"/>
                    <a:pt x="619181" y="324363"/>
                  </a:cubicBezTo>
                  <a:lnTo>
                    <a:pt x="687108" y="324363"/>
                  </a:lnTo>
                  <a:cubicBezTo>
                    <a:pt x="824663" y="324363"/>
                    <a:pt x="936173" y="212853"/>
                    <a:pt x="936173" y="75298"/>
                  </a:cubicBezTo>
                  <a:lnTo>
                    <a:pt x="936173" y="0"/>
                  </a:lnTo>
                  <a:lnTo>
                    <a:pt x="1306287" y="0"/>
                  </a:lnTo>
                  <a:lnTo>
                    <a:pt x="1306287" y="158901"/>
                  </a:lnTo>
                  <a:cubicBezTo>
                    <a:pt x="1306287" y="476335"/>
                    <a:pt x="1048955" y="733667"/>
                    <a:pt x="731521" y="733667"/>
                  </a:cubicBezTo>
                  <a:lnTo>
                    <a:pt x="574766" y="733667"/>
                  </a:lnTo>
                  <a:cubicBezTo>
                    <a:pt x="257332" y="733667"/>
                    <a:pt x="0" y="476335"/>
                    <a:pt x="0" y="1589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29AAA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434518" y="2360024"/>
              <a:ext cx="1306287" cy="914399"/>
            </a:xfrm>
            <a:custGeom>
              <a:avLst/>
              <a:gdLst>
                <a:gd name="connsiteX0" fmla="*/ 574766 w 1306287"/>
                <a:gd name="connsiteY0" fmla="*/ 0 h 914399"/>
                <a:gd name="connsiteX1" fmla="*/ 731521 w 1306287"/>
                <a:gd name="connsiteY1" fmla="*/ 0 h 914399"/>
                <a:gd name="connsiteX2" fmla="*/ 1306287 w 1306287"/>
                <a:gd name="connsiteY2" fmla="*/ 574766 h 914399"/>
                <a:gd name="connsiteX3" fmla="*/ 1306287 w 1306287"/>
                <a:gd name="connsiteY3" fmla="*/ 914399 h 914399"/>
                <a:gd name="connsiteX4" fmla="*/ 936171 w 1306287"/>
                <a:gd name="connsiteY4" fmla="*/ 914399 h 914399"/>
                <a:gd name="connsiteX5" fmla="*/ 936171 w 1306287"/>
                <a:gd name="connsiteY5" fmla="*/ 658369 h 914399"/>
                <a:gd name="connsiteX6" fmla="*/ 687106 w 1306287"/>
                <a:gd name="connsiteY6" fmla="*/ 409304 h 914399"/>
                <a:gd name="connsiteX7" fmla="*/ 619179 w 1306287"/>
                <a:gd name="connsiteY7" fmla="*/ 409304 h 914399"/>
                <a:gd name="connsiteX8" fmla="*/ 370114 w 1306287"/>
                <a:gd name="connsiteY8" fmla="*/ 658369 h 914399"/>
                <a:gd name="connsiteX9" fmla="*/ 370114 w 1306287"/>
                <a:gd name="connsiteY9" fmla="*/ 914399 h 914399"/>
                <a:gd name="connsiteX10" fmla="*/ 0 w 1306287"/>
                <a:gd name="connsiteY10" fmla="*/ 914399 h 914399"/>
                <a:gd name="connsiteX11" fmla="*/ 0 w 1306287"/>
                <a:gd name="connsiteY11" fmla="*/ 574766 h 914399"/>
                <a:gd name="connsiteX12" fmla="*/ 574766 w 1306287"/>
                <a:gd name="connsiteY12" fmla="*/ 0 h 91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914399">
                  <a:moveTo>
                    <a:pt x="574766" y="0"/>
                  </a:moveTo>
                  <a:lnTo>
                    <a:pt x="731521" y="0"/>
                  </a:lnTo>
                  <a:cubicBezTo>
                    <a:pt x="1048955" y="0"/>
                    <a:pt x="1306287" y="257332"/>
                    <a:pt x="1306287" y="574766"/>
                  </a:cubicBezTo>
                  <a:lnTo>
                    <a:pt x="1306287" y="914399"/>
                  </a:lnTo>
                  <a:lnTo>
                    <a:pt x="936171" y="914399"/>
                  </a:lnTo>
                  <a:lnTo>
                    <a:pt x="936171" y="658369"/>
                  </a:lnTo>
                  <a:cubicBezTo>
                    <a:pt x="936171" y="520814"/>
                    <a:pt x="824661" y="409304"/>
                    <a:pt x="687106" y="409304"/>
                  </a:cubicBezTo>
                  <a:lnTo>
                    <a:pt x="619179" y="409304"/>
                  </a:lnTo>
                  <a:cubicBezTo>
                    <a:pt x="481624" y="409304"/>
                    <a:pt x="370114" y="520814"/>
                    <a:pt x="370114" y="658369"/>
                  </a:cubicBezTo>
                  <a:lnTo>
                    <a:pt x="370114" y="914399"/>
                  </a:lnTo>
                  <a:lnTo>
                    <a:pt x="0" y="914399"/>
                  </a:lnTo>
                  <a:lnTo>
                    <a:pt x="0" y="574766"/>
                  </a:lnTo>
                  <a:cubicBezTo>
                    <a:pt x="0" y="257332"/>
                    <a:pt x="257332" y="0"/>
                    <a:pt x="574766" y="0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554580" y="2360025"/>
              <a:ext cx="1306287" cy="914398"/>
            </a:xfrm>
            <a:custGeom>
              <a:avLst/>
              <a:gdLst>
                <a:gd name="connsiteX0" fmla="*/ 574766 w 1306287"/>
                <a:gd name="connsiteY0" fmla="*/ 0 h 914398"/>
                <a:gd name="connsiteX1" fmla="*/ 731521 w 1306287"/>
                <a:gd name="connsiteY1" fmla="*/ 0 h 914398"/>
                <a:gd name="connsiteX2" fmla="*/ 1306287 w 1306287"/>
                <a:gd name="connsiteY2" fmla="*/ 574766 h 914398"/>
                <a:gd name="connsiteX3" fmla="*/ 1306287 w 1306287"/>
                <a:gd name="connsiteY3" fmla="*/ 914398 h 914398"/>
                <a:gd name="connsiteX4" fmla="*/ 936171 w 1306287"/>
                <a:gd name="connsiteY4" fmla="*/ 914398 h 914398"/>
                <a:gd name="connsiteX5" fmla="*/ 936171 w 1306287"/>
                <a:gd name="connsiteY5" fmla="*/ 658369 h 914398"/>
                <a:gd name="connsiteX6" fmla="*/ 687106 w 1306287"/>
                <a:gd name="connsiteY6" fmla="*/ 409304 h 914398"/>
                <a:gd name="connsiteX7" fmla="*/ 619179 w 1306287"/>
                <a:gd name="connsiteY7" fmla="*/ 409304 h 914398"/>
                <a:gd name="connsiteX8" fmla="*/ 370114 w 1306287"/>
                <a:gd name="connsiteY8" fmla="*/ 658369 h 914398"/>
                <a:gd name="connsiteX9" fmla="*/ 370114 w 1306287"/>
                <a:gd name="connsiteY9" fmla="*/ 914398 h 914398"/>
                <a:gd name="connsiteX10" fmla="*/ 0 w 1306287"/>
                <a:gd name="connsiteY10" fmla="*/ 914398 h 914398"/>
                <a:gd name="connsiteX11" fmla="*/ 0 w 1306287"/>
                <a:gd name="connsiteY11" fmla="*/ 574766 h 914398"/>
                <a:gd name="connsiteX12" fmla="*/ 574766 w 1306287"/>
                <a:gd name="connsiteY12" fmla="*/ 0 h 91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914398">
                  <a:moveTo>
                    <a:pt x="574766" y="0"/>
                  </a:moveTo>
                  <a:lnTo>
                    <a:pt x="731521" y="0"/>
                  </a:lnTo>
                  <a:cubicBezTo>
                    <a:pt x="1048955" y="0"/>
                    <a:pt x="1306287" y="257332"/>
                    <a:pt x="1306287" y="574766"/>
                  </a:cubicBezTo>
                  <a:lnTo>
                    <a:pt x="1306287" y="914398"/>
                  </a:lnTo>
                  <a:lnTo>
                    <a:pt x="936171" y="914398"/>
                  </a:lnTo>
                  <a:lnTo>
                    <a:pt x="936171" y="658369"/>
                  </a:lnTo>
                  <a:cubicBezTo>
                    <a:pt x="936171" y="520814"/>
                    <a:pt x="824661" y="409304"/>
                    <a:pt x="687106" y="409304"/>
                  </a:cubicBezTo>
                  <a:lnTo>
                    <a:pt x="619179" y="409304"/>
                  </a:lnTo>
                  <a:cubicBezTo>
                    <a:pt x="481624" y="409304"/>
                    <a:pt x="370114" y="520814"/>
                    <a:pt x="370114" y="658369"/>
                  </a:cubicBezTo>
                  <a:lnTo>
                    <a:pt x="370114" y="914398"/>
                  </a:lnTo>
                  <a:lnTo>
                    <a:pt x="0" y="914398"/>
                  </a:lnTo>
                  <a:lnTo>
                    <a:pt x="0" y="574766"/>
                  </a:lnTo>
                  <a:cubicBezTo>
                    <a:pt x="0" y="257332"/>
                    <a:pt x="257332" y="0"/>
                    <a:pt x="574766" y="0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innerShdw blurRad="114300" dist="12700" dir="81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0" y="2557531"/>
            <a:ext cx="12192000" cy="2346492"/>
          </a:xfrm>
          <a:custGeom>
            <a:avLst/>
            <a:gdLst>
              <a:gd name="connsiteX0" fmla="*/ 0 w 12192000"/>
              <a:gd name="connsiteY0" fmla="*/ 879566 h 1759131"/>
              <a:gd name="connsiteX1" fmla="*/ 3466011 w 12192000"/>
              <a:gd name="connsiteY1" fmla="*/ 879566 h 1759131"/>
              <a:gd name="connsiteX2" fmla="*/ 3779520 w 12192000"/>
              <a:gd name="connsiteY2" fmla="*/ 1297577 h 1759131"/>
              <a:gd name="connsiteX3" fmla="*/ 3779520 w 12192000"/>
              <a:gd name="connsiteY3" fmla="*/ 1759131 h 1759131"/>
              <a:gd name="connsiteX4" fmla="*/ 4728754 w 12192000"/>
              <a:gd name="connsiteY4" fmla="*/ 1759131 h 1759131"/>
              <a:gd name="connsiteX5" fmla="*/ 4728754 w 12192000"/>
              <a:gd name="connsiteY5" fmla="*/ 52251 h 1759131"/>
              <a:gd name="connsiteX6" fmla="*/ 5677989 w 12192000"/>
              <a:gd name="connsiteY6" fmla="*/ 52251 h 1759131"/>
              <a:gd name="connsiteX7" fmla="*/ 5677989 w 12192000"/>
              <a:gd name="connsiteY7" fmla="*/ 714103 h 1759131"/>
              <a:gd name="connsiteX8" fmla="*/ 6583680 w 12192000"/>
              <a:gd name="connsiteY8" fmla="*/ 714103 h 1759131"/>
              <a:gd name="connsiteX9" fmla="*/ 6583680 w 12192000"/>
              <a:gd name="connsiteY9" fmla="*/ 0 h 1759131"/>
              <a:gd name="connsiteX10" fmla="*/ 7515497 w 12192000"/>
              <a:gd name="connsiteY10" fmla="*/ 0 h 1759131"/>
              <a:gd name="connsiteX11" fmla="*/ 7515497 w 12192000"/>
              <a:gd name="connsiteY11" fmla="*/ 1689463 h 1759131"/>
              <a:gd name="connsiteX12" fmla="*/ 8508274 w 12192000"/>
              <a:gd name="connsiteY12" fmla="*/ 1689463 h 1759131"/>
              <a:gd name="connsiteX13" fmla="*/ 8508274 w 12192000"/>
              <a:gd name="connsiteY13" fmla="*/ 1219200 h 1759131"/>
              <a:gd name="connsiteX14" fmla="*/ 8821783 w 12192000"/>
              <a:gd name="connsiteY14" fmla="*/ 879566 h 1759131"/>
              <a:gd name="connsiteX15" fmla="*/ 12192000 w 12192000"/>
              <a:gd name="connsiteY15" fmla="*/ 879566 h 1759131"/>
              <a:gd name="connsiteX0-1" fmla="*/ 0 w 12192000"/>
              <a:gd name="connsiteY0-2" fmla="*/ 879566 h 1759131"/>
              <a:gd name="connsiteX1-3" fmla="*/ 3466011 w 12192000"/>
              <a:gd name="connsiteY1-4" fmla="*/ 879566 h 1759131"/>
              <a:gd name="connsiteX2-5" fmla="*/ 3779520 w 12192000"/>
              <a:gd name="connsiteY2-6" fmla="*/ 1297577 h 1759131"/>
              <a:gd name="connsiteX3-7" fmla="*/ 3779520 w 12192000"/>
              <a:gd name="connsiteY3-8" fmla="*/ 1759131 h 1759131"/>
              <a:gd name="connsiteX4-9" fmla="*/ 4728754 w 12192000"/>
              <a:gd name="connsiteY4-10" fmla="*/ 1759131 h 1759131"/>
              <a:gd name="connsiteX5-11" fmla="*/ 4728754 w 12192000"/>
              <a:gd name="connsiteY5-12" fmla="*/ 52251 h 1759131"/>
              <a:gd name="connsiteX6-13" fmla="*/ 5677989 w 12192000"/>
              <a:gd name="connsiteY6-14" fmla="*/ 52251 h 1759131"/>
              <a:gd name="connsiteX7-15" fmla="*/ 5677989 w 12192000"/>
              <a:gd name="connsiteY7-16" fmla="*/ 714103 h 1759131"/>
              <a:gd name="connsiteX8-17" fmla="*/ 6583680 w 12192000"/>
              <a:gd name="connsiteY8-18" fmla="*/ 714103 h 1759131"/>
              <a:gd name="connsiteX9-19" fmla="*/ 6583680 w 12192000"/>
              <a:gd name="connsiteY9-20" fmla="*/ 0 h 1759131"/>
              <a:gd name="connsiteX10-21" fmla="*/ 7515497 w 12192000"/>
              <a:gd name="connsiteY10-22" fmla="*/ 0 h 1759131"/>
              <a:gd name="connsiteX11-23" fmla="*/ 7515497 w 12192000"/>
              <a:gd name="connsiteY11-24" fmla="*/ 1689463 h 1759131"/>
              <a:gd name="connsiteX12-25" fmla="*/ 8508274 w 12192000"/>
              <a:gd name="connsiteY12-26" fmla="*/ 1689463 h 1759131"/>
              <a:gd name="connsiteX13-27" fmla="*/ 8508274 w 12192000"/>
              <a:gd name="connsiteY13-28" fmla="*/ 1219200 h 1759131"/>
              <a:gd name="connsiteX14-29" fmla="*/ 8821783 w 12192000"/>
              <a:gd name="connsiteY14-30" fmla="*/ 879566 h 1759131"/>
              <a:gd name="connsiteX15-31" fmla="*/ 12192000 w 12192000"/>
              <a:gd name="connsiteY15-32" fmla="*/ 879566 h 1759131"/>
              <a:gd name="connsiteX0-33" fmla="*/ 0 w 12192000"/>
              <a:gd name="connsiteY0-34" fmla="*/ 879566 h 1759131"/>
              <a:gd name="connsiteX1-35" fmla="*/ 3466011 w 12192000"/>
              <a:gd name="connsiteY1-36" fmla="*/ 879566 h 1759131"/>
              <a:gd name="connsiteX2-37" fmla="*/ 3779520 w 12192000"/>
              <a:gd name="connsiteY2-38" fmla="*/ 1297577 h 1759131"/>
              <a:gd name="connsiteX3-39" fmla="*/ 3779520 w 12192000"/>
              <a:gd name="connsiteY3-40" fmla="*/ 1759131 h 1759131"/>
              <a:gd name="connsiteX4-41" fmla="*/ 4728754 w 12192000"/>
              <a:gd name="connsiteY4-42" fmla="*/ 1759131 h 1759131"/>
              <a:gd name="connsiteX5-43" fmla="*/ 4728754 w 12192000"/>
              <a:gd name="connsiteY5-44" fmla="*/ 52251 h 1759131"/>
              <a:gd name="connsiteX6-45" fmla="*/ 5677989 w 12192000"/>
              <a:gd name="connsiteY6-46" fmla="*/ 52251 h 1759131"/>
              <a:gd name="connsiteX7-47" fmla="*/ 5677989 w 12192000"/>
              <a:gd name="connsiteY7-48" fmla="*/ 714103 h 1759131"/>
              <a:gd name="connsiteX8-49" fmla="*/ 6583680 w 12192000"/>
              <a:gd name="connsiteY8-50" fmla="*/ 714103 h 1759131"/>
              <a:gd name="connsiteX9-51" fmla="*/ 6583680 w 12192000"/>
              <a:gd name="connsiteY9-52" fmla="*/ 0 h 1759131"/>
              <a:gd name="connsiteX10-53" fmla="*/ 7515497 w 12192000"/>
              <a:gd name="connsiteY10-54" fmla="*/ 0 h 1759131"/>
              <a:gd name="connsiteX11-55" fmla="*/ 7515497 w 12192000"/>
              <a:gd name="connsiteY11-56" fmla="*/ 1689463 h 1759131"/>
              <a:gd name="connsiteX12-57" fmla="*/ 8508274 w 12192000"/>
              <a:gd name="connsiteY12-58" fmla="*/ 1689463 h 1759131"/>
              <a:gd name="connsiteX13-59" fmla="*/ 8508274 w 12192000"/>
              <a:gd name="connsiteY13-60" fmla="*/ 1219200 h 1759131"/>
              <a:gd name="connsiteX14-61" fmla="*/ 8821783 w 12192000"/>
              <a:gd name="connsiteY14-62" fmla="*/ 879566 h 1759131"/>
              <a:gd name="connsiteX15-63" fmla="*/ 12192000 w 12192000"/>
              <a:gd name="connsiteY15-64" fmla="*/ 879566 h 1759131"/>
              <a:gd name="connsiteX0-65" fmla="*/ 0 w 12192000"/>
              <a:gd name="connsiteY0-66" fmla="*/ 879566 h 1848151"/>
              <a:gd name="connsiteX1-67" fmla="*/ 3466011 w 12192000"/>
              <a:gd name="connsiteY1-68" fmla="*/ 879566 h 1848151"/>
              <a:gd name="connsiteX2-69" fmla="*/ 3779520 w 12192000"/>
              <a:gd name="connsiteY2-70" fmla="*/ 1297577 h 1848151"/>
              <a:gd name="connsiteX3-71" fmla="*/ 3779520 w 12192000"/>
              <a:gd name="connsiteY3-72" fmla="*/ 1759131 h 1848151"/>
              <a:gd name="connsiteX4-73" fmla="*/ 4728754 w 12192000"/>
              <a:gd name="connsiteY4-74" fmla="*/ 1759131 h 1848151"/>
              <a:gd name="connsiteX5-75" fmla="*/ 4728754 w 12192000"/>
              <a:gd name="connsiteY5-76" fmla="*/ 52251 h 1848151"/>
              <a:gd name="connsiteX6-77" fmla="*/ 5677989 w 12192000"/>
              <a:gd name="connsiteY6-78" fmla="*/ 52251 h 1848151"/>
              <a:gd name="connsiteX7-79" fmla="*/ 5677989 w 12192000"/>
              <a:gd name="connsiteY7-80" fmla="*/ 714103 h 1848151"/>
              <a:gd name="connsiteX8-81" fmla="*/ 6583680 w 12192000"/>
              <a:gd name="connsiteY8-82" fmla="*/ 714103 h 1848151"/>
              <a:gd name="connsiteX9-83" fmla="*/ 6583680 w 12192000"/>
              <a:gd name="connsiteY9-84" fmla="*/ 0 h 1848151"/>
              <a:gd name="connsiteX10-85" fmla="*/ 7515497 w 12192000"/>
              <a:gd name="connsiteY10-86" fmla="*/ 0 h 1848151"/>
              <a:gd name="connsiteX11-87" fmla="*/ 7515497 w 12192000"/>
              <a:gd name="connsiteY11-88" fmla="*/ 1689463 h 1848151"/>
              <a:gd name="connsiteX12-89" fmla="*/ 8508274 w 12192000"/>
              <a:gd name="connsiteY12-90" fmla="*/ 1689463 h 1848151"/>
              <a:gd name="connsiteX13-91" fmla="*/ 8508274 w 12192000"/>
              <a:gd name="connsiteY13-92" fmla="*/ 1219200 h 1848151"/>
              <a:gd name="connsiteX14-93" fmla="*/ 8821783 w 12192000"/>
              <a:gd name="connsiteY14-94" fmla="*/ 879566 h 1848151"/>
              <a:gd name="connsiteX15-95" fmla="*/ 12192000 w 12192000"/>
              <a:gd name="connsiteY15-96" fmla="*/ 879566 h 1848151"/>
              <a:gd name="connsiteX0-97" fmla="*/ 0 w 12192000"/>
              <a:gd name="connsiteY0-98" fmla="*/ 879566 h 1932962"/>
              <a:gd name="connsiteX1-99" fmla="*/ 3466011 w 12192000"/>
              <a:gd name="connsiteY1-100" fmla="*/ 879566 h 1932962"/>
              <a:gd name="connsiteX2-101" fmla="*/ 3779520 w 12192000"/>
              <a:gd name="connsiteY2-102" fmla="*/ 1297577 h 1932962"/>
              <a:gd name="connsiteX3-103" fmla="*/ 3779520 w 12192000"/>
              <a:gd name="connsiteY3-104" fmla="*/ 1759131 h 1932962"/>
              <a:gd name="connsiteX4-105" fmla="*/ 4728754 w 12192000"/>
              <a:gd name="connsiteY4-106" fmla="*/ 1759131 h 1932962"/>
              <a:gd name="connsiteX5-107" fmla="*/ 4728754 w 12192000"/>
              <a:gd name="connsiteY5-108" fmla="*/ 52251 h 1932962"/>
              <a:gd name="connsiteX6-109" fmla="*/ 5677989 w 12192000"/>
              <a:gd name="connsiteY6-110" fmla="*/ 52251 h 1932962"/>
              <a:gd name="connsiteX7-111" fmla="*/ 5677989 w 12192000"/>
              <a:gd name="connsiteY7-112" fmla="*/ 714103 h 1932962"/>
              <a:gd name="connsiteX8-113" fmla="*/ 6583680 w 12192000"/>
              <a:gd name="connsiteY8-114" fmla="*/ 714103 h 1932962"/>
              <a:gd name="connsiteX9-115" fmla="*/ 6583680 w 12192000"/>
              <a:gd name="connsiteY9-116" fmla="*/ 0 h 1932962"/>
              <a:gd name="connsiteX10-117" fmla="*/ 7515497 w 12192000"/>
              <a:gd name="connsiteY10-118" fmla="*/ 0 h 1932962"/>
              <a:gd name="connsiteX11-119" fmla="*/ 7515497 w 12192000"/>
              <a:gd name="connsiteY11-120" fmla="*/ 1689463 h 1932962"/>
              <a:gd name="connsiteX12-121" fmla="*/ 8508274 w 12192000"/>
              <a:gd name="connsiteY12-122" fmla="*/ 1689463 h 1932962"/>
              <a:gd name="connsiteX13-123" fmla="*/ 8508274 w 12192000"/>
              <a:gd name="connsiteY13-124" fmla="*/ 1219200 h 1932962"/>
              <a:gd name="connsiteX14-125" fmla="*/ 8821783 w 12192000"/>
              <a:gd name="connsiteY14-126" fmla="*/ 879566 h 1932962"/>
              <a:gd name="connsiteX15-127" fmla="*/ 12192000 w 12192000"/>
              <a:gd name="connsiteY15-128" fmla="*/ 879566 h 1932962"/>
              <a:gd name="connsiteX0-129" fmla="*/ 0 w 12192000"/>
              <a:gd name="connsiteY0-130" fmla="*/ 1075025 h 2128421"/>
              <a:gd name="connsiteX1-131" fmla="*/ 3466011 w 12192000"/>
              <a:gd name="connsiteY1-132" fmla="*/ 1075025 h 2128421"/>
              <a:gd name="connsiteX2-133" fmla="*/ 3779520 w 12192000"/>
              <a:gd name="connsiteY2-134" fmla="*/ 1493036 h 2128421"/>
              <a:gd name="connsiteX3-135" fmla="*/ 3779520 w 12192000"/>
              <a:gd name="connsiteY3-136" fmla="*/ 1954590 h 2128421"/>
              <a:gd name="connsiteX4-137" fmla="*/ 4728754 w 12192000"/>
              <a:gd name="connsiteY4-138" fmla="*/ 1954590 h 2128421"/>
              <a:gd name="connsiteX5-139" fmla="*/ 4728754 w 12192000"/>
              <a:gd name="connsiteY5-140" fmla="*/ 247710 h 2128421"/>
              <a:gd name="connsiteX6-141" fmla="*/ 5677989 w 12192000"/>
              <a:gd name="connsiteY6-142" fmla="*/ 247710 h 2128421"/>
              <a:gd name="connsiteX7-143" fmla="*/ 5677989 w 12192000"/>
              <a:gd name="connsiteY7-144" fmla="*/ 909562 h 2128421"/>
              <a:gd name="connsiteX8-145" fmla="*/ 6583680 w 12192000"/>
              <a:gd name="connsiteY8-146" fmla="*/ 909562 h 2128421"/>
              <a:gd name="connsiteX9-147" fmla="*/ 6583680 w 12192000"/>
              <a:gd name="connsiteY9-148" fmla="*/ 195459 h 2128421"/>
              <a:gd name="connsiteX10-149" fmla="*/ 7515497 w 12192000"/>
              <a:gd name="connsiteY10-150" fmla="*/ 195459 h 2128421"/>
              <a:gd name="connsiteX11-151" fmla="*/ 7515497 w 12192000"/>
              <a:gd name="connsiteY11-152" fmla="*/ 1884922 h 2128421"/>
              <a:gd name="connsiteX12-153" fmla="*/ 8508274 w 12192000"/>
              <a:gd name="connsiteY12-154" fmla="*/ 1884922 h 2128421"/>
              <a:gd name="connsiteX13-155" fmla="*/ 8508274 w 12192000"/>
              <a:gd name="connsiteY13-156" fmla="*/ 1414659 h 2128421"/>
              <a:gd name="connsiteX14-157" fmla="*/ 8821783 w 12192000"/>
              <a:gd name="connsiteY14-158" fmla="*/ 1075025 h 2128421"/>
              <a:gd name="connsiteX15-159" fmla="*/ 12192000 w 12192000"/>
              <a:gd name="connsiteY15-160" fmla="*/ 1075025 h 2128421"/>
              <a:gd name="connsiteX0-161" fmla="*/ 0 w 12192000"/>
              <a:gd name="connsiteY0-162" fmla="*/ 1213358 h 2266754"/>
              <a:gd name="connsiteX1-163" fmla="*/ 3466011 w 12192000"/>
              <a:gd name="connsiteY1-164" fmla="*/ 1213358 h 2266754"/>
              <a:gd name="connsiteX2-165" fmla="*/ 3779520 w 12192000"/>
              <a:gd name="connsiteY2-166" fmla="*/ 1631369 h 2266754"/>
              <a:gd name="connsiteX3-167" fmla="*/ 3779520 w 12192000"/>
              <a:gd name="connsiteY3-168" fmla="*/ 2092923 h 2266754"/>
              <a:gd name="connsiteX4-169" fmla="*/ 4728754 w 12192000"/>
              <a:gd name="connsiteY4-170" fmla="*/ 2092923 h 2266754"/>
              <a:gd name="connsiteX5-171" fmla="*/ 4728754 w 12192000"/>
              <a:gd name="connsiteY5-172" fmla="*/ 386043 h 2266754"/>
              <a:gd name="connsiteX6-173" fmla="*/ 5677989 w 12192000"/>
              <a:gd name="connsiteY6-174" fmla="*/ 386043 h 2266754"/>
              <a:gd name="connsiteX7-175" fmla="*/ 5677989 w 12192000"/>
              <a:gd name="connsiteY7-176" fmla="*/ 1047895 h 2266754"/>
              <a:gd name="connsiteX8-177" fmla="*/ 6583680 w 12192000"/>
              <a:gd name="connsiteY8-178" fmla="*/ 1047895 h 2266754"/>
              <a:gd name="connsiteX9-179" fmla="*/ 6583680 w 12192000"/>
              <a:gd name="connsiteY9-180" fmla="*/ 333792 h 2266754"/>
              <a:gd name="connsiteX10-181" fmla="*/ 7515497 w 12192000"/>
              <a:gd name="connsiteY10-182" fmla="*/ 333792 h 2266754"/>
              <a:gd name="connsiteX11-183" fmla="*/ 7515497 w 12192000"/>
              <a:gd name="connsiteY11-184" fmla="*/ 2023255 h 2266754"/>
              <a:gd name="connsiteX12-185" fmla="*/ 8508274 w 12192000"/>
              <a:gd name="connsiteY12-186" fmla="*/ 2023255 h 2266754"/>
              <a:gd name="connsiteX13-187" fmla="*/ 8508274 w 12192000"/>
              <a:gd name="connsiteY13-188" fmla="*/ 1552992 h 2266754"/>
              <a:gd name="connsiteX14-189" fmla="*/ 8821783 w 12192000"/>
              <a:gd name="connsiteY14-190" fmla="*/ 1213358 h 2266754"/>
              <a:gd name="connsiteX15-191" fmla="*/ 12192000 w 12192000"/>
              <a:gd name="connsiteY15-192" fmla="*/ 1213358 h 2266754"/>
              <a:gd name="connsiteX0-193" fmla="*/ 0 w 12192000"/>
              <a:gd name="connsiteY0-194" fmla="*/ 1213358 h 2266754"/>
              <a:gd name="connsiteX1-195" fmla="*/ 3466011 w 12192000"/>
              <a:gd name="connsiteY1-196" fmla="*/ 1213358 h 2266754"/>
              <a:gd name="connsiteX2-197" fmla="*/ 3779520 w 12192000"/>
              <a:gd name="connsiteY2-198" fmla="*/ 1631369 h 2266754"/>
              <a:gd name="connsiteX3-199" fmla="*/ 3779520 w 12192000"/>
              <a:gd name="connsiteY3-200" fmla="*/ 2092923 h 2266754"/>
              <a:gd name="connsiteX4-201" fmla="*/ 4728754 w 12192000"/>
              <a:gd name="connsiteY4-202" fmla="*/ 2092923 h 2266754"/>
              <a:gd name="connsiteX5-203" fmla="*/ 4728754 w 12192000"/>
              <a:gd name="connsiteY5-204" fmla="*/ 386043 h 2266754"/>
              <a:gd name="connsiteX6-205" fmla="*/ 5677989 w 12192000"/>
              <a:gd name="connsiteY6-206" fmla="*/ 386043 h 2266754"/>
              <a:gd name="connsiteX7-207" fmla="*/ 5677989 w 12192000"/>
              <a:gd name="connsiteY7-208" fmla="*/ 1047895 h 2266754"/>
              <a:gd name="connsiteX8-209" fmla="*/ 6583680 w 12192000"/>
              <a:gd name="connsiteY8-210" fmla="*/ 1047895 h 2266754"/>
              <a:gd name="connsiteX9-211" fmla="*/ 6583680 w 12192000"/>
              <a:gd name="connsiteY9-212" fmla="*/ 333792 h 2266754"/>
              <a:gd name="connsiteX10-213" fmla="*/ 7515497 w 12192000"/>
              <a:gd name="connsiteY10-214" fmla="*/ 333792 h 2266754"/>
              <a:gd name="connsiteX11-215" fmla="*/ 7515497 w 12192000"/>
              <a:gd name="connsiteY11-216" fmla="*/ 2023255 h 2266754"/>
              <a:gd name="connsiteX12-217" fmla="*/ 8508274 w 12192000"/>
              <a:gd name="connsiteY12-218" fmla="*/ 2023255 h 2266754"/>
              <a:gd name="connsiteX13-219" fmla="*/ 8508274 w 12192000"/>
              <a:gd name="connsiteY13-220" fmla="*/ 1552992 h 2266754"/>
              <a:gd name="connsiteX14-221" fmla="*/ 8821783 w 12192000"/>
              <a:gd name="connsiteY14-222" fmla="*/ 1213358 h 2266754"/>
              <a:gd name="connsiteX15-223" fmla="*/ 12192000 w 12192000"/>
              <a:gd name="connsiteY15-224" fmla="*/ 1213358 h 2266754"/>
              <a:gd name="connsiteX0-225" fmla="*/ 0 w 12192000"/>
              <a:gd name="connsiteY0-226" fmla="*/ 1213358 h 2266754"/>
              <a:gd name="connsiteX1-227" fmla="*/ 3466011 w 12192000"/>
              <a:gd name="connsiteY1-228" fmla="*/ 1213358 h 2266754"/>
              <a:gd name="connsiteX2-229" fmla="*/ 3779520 w 12192000"/>
              <a:gd name="connsiteY2-230" fmla="*/ 1631369 h 2266754"/>
              <a:gd name="connsiteX3-231" fmla="*/ 3779520 w 12192000"/>
              <a:gd name="connsiteY3-232" fmla="*/ 2092923 h 2266754"/>
              <a:gd name="connsiteX4-233" fmla="*/ 4728754 w 12192000"/>
              <a:gd name="connsiteY4-234" fmla="*/ 2092923 h 2266754"/>
              <a:gd name="connsiteX5-235" fmla="*/ 4728754 w 12192000"/>
              <a:gd name="connsiteY5-236" fmla="*/ 386043 h 2266754"/>
              <a:gd name="connsiteX6-237" fmla="*/ 5677989 w 12192000"/>
              <a:gd name="connsiteY6-238" fmla="*/ 386043 h 2266754"/>
              <a:gd name="connsiteX7-239" fmla="*/ 5677989 w 12192000"/>
              <a:gd name="connsiteY7-240" fmla="*/ 1047895 h 2266754"/>
              <a:gd name="connsiteX8-241" fmla="*/ 6583680 w 12192000"/>
              <a:gd name="connsiteY8-242" fmla="*/ 1047895 h 2266754"/>
              <a:gd name="connsiteX9-243" fmla="*/ 6583680 w 12192000"/>
              <a:gd name="connsiteY9-244" fmla="*/ 333792 h 2266754"/>
              <a:gd name="connsiteX10-245" fmla="*/ 7515497 w 12192000"/>
              <a:gd name="connsiteY10-246" fmla="*/ 333792 h 2266754"/>
              <a:gd name="connsiteX11-247" fmla="*/ 7515497 w 12192000"/>
              <a:gd name="connsiteY11-248" fmla="*/ 2023255 h 2266754"/>
              <a:gd name="connsiteX12-249" fmla="*/ 8508274 w 12192000"/>
              <a:gd name="connsiteY12-250" fmla="*/ 2023255 h 2266754"/>
              <a:gd name="connsiteX13-251" fmla="*/ 8508274 w 12192000"/>
              <a:gd name="connsiteY13-252" fmla="*/ 1552992 h 2266754"/>
              <a:gd name="connsiteX14-253" fmla="*/ 8821783 w 12192000"/>
              <a:gd name="connsiteY14-254" fmla="*/ 1213358 h 2266754"/>
              <a:gd name="connsiteX15-255" fmla="*/ 12192000 w 12192000"/>
              <a:gd name="connsiteY15-256" fmla="*/ 1213358 h 2266754"/>
              <a:gd name="connsiteX0-257" fmla="*/ 0 w 12192000"/>
              <a:gd name="connsiteY0-258" fmla="*/ 1213358 h 2266754"/>
              <a:gd name="connsiteX1-259" fmla="*/ 3466011 w 12192000"/>
              <a:gd name="connsiteY1-260" fmla="*/ 1213358 h 2266754"/>
              <a:gd name="connsiteX2-261" fmla="*/ 3779520 w 12192000"/>
              <a:gd name="connsiteY2-262" fmla="*/ 1631369 h 2266754"/>
              <a:gd name="connsiteX3-263" fmla="*/ 3779520 w 12192000"/>
              <a:gd name="connsiteY3-264" fmla="*/ 2092923 h 2266754"/>
              <a:gd name="connsiteX4-265" fmla="*/ 4728754 w 12192000"/>
              <a:gd name="connsiteY4-266" fmla="*/ 2092923 h 2266754"/>
              <a:gd name="connsiteX5-267" fmla="*/ 4728754 w 12192000"/>
              <a:gd name="connsiteY5-268" fmla="*/ 386043 h 2266754"/>
              <a:gd name="connsiteX6-269" fmla="*/ 5677989 w 12192000"/>
              <a:gd name="connsiteY6-270" fmla="*/ 386043 h 2266754"/>
              <a:gd name="connsiteX7-271" fmla="*/ 5677989 w 12192000"/>
              <a:gd name="connsiteY7-272" fmla="*/ 1047895 h 2266754"/>
              <a:gd name="connsiteX8-273" fmla="*/ 6583680 w 12192000"/>
              <a:gd name="connsiteY8-274" fmla="*/ 1047895 h 2266754"/>
              <a:gd name="connsiteX9-275" fmla="*/ 6583680 w 12192000"/>
              <a:gd name="connsiteY9-276" fmla="*/ 333792 h 2266754"/>
              <a:gd name="connsiteX10-277" fmla="*/ 7515497 w 12192000"/>
              <a:gd name="connsiteY10-278" fmla="*/ 333792 h 2266754"/>
              <a:gd name="connsiteX11-279" fmla="*/ 7515497 w 12192000"/>
              <a:gd name="connsiteY11-280" fmla="*/ 2023255 h 2266754"/>
              <a:gd name="connsiteX12-281" fmla="*/ 8508274 w 12192000"/>
              <a:gd name="connsiteY12-282" fmla="*/ 2023255 h 2266754"/>
              <a:gd name="connsiteX13-283" fmla="*/ 8508274 w 12192000"/>
              <a:gd name="connsiteY13-284" fmla="*/ 1552992 h 2266754"/>
              <a:gd name="connsiteX14-285" fmla="*/ 8821783 w 12192000"/>
              <a:gd name="connsiteY14-286" fmla="*/ 1213358 h 2266754"/>
              <a:gd name="connsiteX15-287" fmla="*/ 12192000 w 12192000"/>
              <a:gd name="connsiteY15-288" fmla="*/ 1213358 h 2266754"/>
              <a:gd name="connsiteX0-289" fmla="*/ 0 w 12192000"/>
              <a:gd name="connsiteY0-290" fmla="*/ 1239407 h 2292803"/>
              <a:gd name="connsiteX1-291" fmla="*/ 3466011 w 12192000"/>
              <a:gd name="connsiteY1-292" fmla="*/ 1239407 h 2292803"/>
              <a:gd name="connsiteX2-293" fmla="*/ 3779520 w 12192000"/>
              <a:gd name="connsiteY2-294" fmla="*/ 1657418 h 2292803"/>
              <a:gd name="connsiteX3-295" fmla="*/ 3779520 w 12192000"/>
              <a:gd name="connsiteY3-296" fmla="*/ 2118972 h 2292803"/>
              <a:gd name="connsiteX4-297" fmla="*/ 4728754 w 12192000"/>
              <a:gd name="connsiteY4-298" fmla="*/ 2118972 h 2292803"/>
              <a:gd name="connsiteX5-299" fmla="*/ 4728754 w 12192000"/>
              <a:gd name="connsiteY5-300" fmla="*/ 412092 h 2292803"/>
              <a:gd name="connsiteX6-301" fmla="*/ 5677989 w 12192000"/>
              <a:gd name="connsiteY6-302" fmla="*/ 412092 h 2292803"/>
              <a:gd name="connsiteX7-303" fmla="*/ 5677989 w 12192000"/>
              <a:gd name="connsiteY7-304" fmla="*/ 1073944 h 2292803"/>
              <a:gd name="connsiteX8-305" fmla="*/ 6583680 w 12192000"/>
              <a:gd name="connsiteY8-306" fmla="*/ 1073944 h 2292803"/>
              <a:gd name="connsiteX9-307" fmla="*/ 6583680 w 12192000"/>
              <a:gd name="connsiteY9-308" fmla="*/ 359841 h 2292803"/>
              <a:gd name="connsiteX10-309" fmla="*/ 7515497 w 12192000"/>
              <a:gd name="connsiteY10-310" fmla="*/ 359841 h 2292803"/>
              <a:gd name="connsiteX11-311" fmla="*/ 7515497 w 12192000"/>
              <a:gd name="connsiteY11-312" fmla="*/ 2049304 h 2292803"/>
              <a:gd name="connsiteX12-313" fmla="*/ 8508274 w 12192000"/>
              <a:gd name="connsiteY12-314" fmla="*/ 2049304 h 2292803"/>
              <a:gd name="connsiteX13-315" fmla="*/ 8508274 w 12192000"/>
              <a:gd name="connsiteY13-316" fmla="*/ 1579041 h 2292803"/>
              <a:gd name="connsiteX14-317" fmla="*/ 8821783 w 12192000"/>
              <a:gd name="connsiteY14-318" fmla="*/ 1239407 h 2292803"/>
              <a:gd name="connsiteX15-319" fmla="*/ 12192000 w 12192000"/>
              <a:gd name="connsiteY15-320" fmla="*/ 1239407 h 2292803"/>
              <a:gd name="connsiteX0-321" fmla="*/ 0 w 12192000"/>
              <a:gd name="connsiteY0-322" fmla="*/ 1239407 h 2292803"/>
              <a:gd name="connsiteX1-323" fmla="*/ 3466011 w 12192000"/>
              <a:gd name="connsiteY1-324" fmla="*/ 1239407 h 2292803"/>
              <a:gd name="connsiteX2-325" fmla="*/ 3779520 w 12192000"/>
              <a:gd name="connsiteY2-326" fmla="*/ 1657418 h 2292803"/>
              <a:gd name="connsiteX3-327" fmla="*/ 3779520 w 12192000"/>
              <a:gd name="connsiteY3-328" fmla="*/ 2118972 h 2292803"/>
              <a:gd name="connsiteX4-329" fmla="*/ 4728754 w 12192000"/>
              <a:gd name="connsiteY4-330" fmla="*/ 2118972 h 2292803"/>
              <a:gd name="connsiteX5-331" fmla="*/ 4728754 w 12192000"/>
              <a:gd name="connsiteY5-332" fmla="*/ 412092 h 2292803"/>
              <a:gd name="connsiteX6-333" fmla="*/ 5677989 w 12192000"/>
              <a:gd name="connsiteY6-334" fmla="*/ 412092 h 2292803"/>
              <a:gd name="connsiteX7-335" fmla="*/ 5677989 w 12192000"/>
              <a:gd name="connsiteY7-336" fmla="*/ 1073944 h 2292803"/>
              <a:gd name="connsiteX8-337" fmla="*/ 6583680 w 12192000"/>
              <a:gd name="connsiteY8-338" fmla="*/ 1073944 h 2292803"/>
              <a:gd name="connsiteX9-339" fmla="*/ 6583680 w 12192000"/>
              <a:gd name="connsiteY9-340" fmla="*/ 359841 h 2292803"/>
              <a:gd name="connsiteX10-341" fmla="*/ 7515497 w 12192000"/>
              <a:gd name="connsiteY10-342" fmla="*/ 359841 h 2292803"/>
              <a:gd name="connsiteX11-343" fmla="*/ 7515497 w 12192000"/>
              <a:gd name="connsiteY11-344" fmla="*/ 2049304 h 2292803"/>
              <a:gd name="connsiteX12-345" fmla="*/ 8508274 w 12192000"/>
              <a:gd name="connsiteY12-346" fmla="*/ 2049304 h 2292803"/>
              <a:gd name="connsiteX13-347" fmla="*/ 8508274 w 12192000"/>
              <a:gd name="connsiteY13-348" fmla="*/ 1579041 h 2292803"/>
              <a:gd name="connsiteX14-349" fmla="*/ 8821783 w 12192000"/>
              <a:gd name="connsiteY14-350" fmla="*/ 1239407 h 2292803"/>
              <a:gd name="connsiteX15-351" fmla="*/ 12192000 w 12192000"/>
              <a:gd name="connsiteY15-352" fmla="*/ 1239407 h 2292803"/>
              <a:gd name="connsiteX0-353" fmla="*/ 0 w 12192000"/>
              <a:gd name="connsiteY0-354" fmla="*/ 1239407 h 2292803"/>
              <a:gd name="connsiteX1-355" fmla="*/ 3466011 w 12192000"/>
              <a:gd name="connsiteY1-356" fmla="*/ 1239407 h 2292803"/>
              <a:gd name="connsiteX2-357" fmla="*/ 3779520 w 12192000"/>
              <a:gd name="connsiteY2-358" fmla="*/ 1657418 h 2292803"/>
              <a:gd name="connsiteX3-359" fmla="*/ 3779520 w 12192000"/>
              <a:gd name="connsiteY3-360" fmla="*/ 2118972 h 2292803"/>
              <a:gd name="connsiteX4-361" fmla="*/ 4728754 w 12192000"/>
              <a:gd name="connsiteY4-362" fmla="*/ 2118972 h 2292803"/>
              <a:gd name="connsiteX5-363" fmla="*/ 4728754 w 12192000"/>
              <a:gd name="connsiteY5-364" fmla="*/ 412092 h 2292803"/>
              <a:gd name="connsiteX6-365" fmla="*/ 5677989 w 12192000"/>
              <a:gd name="connsiteY6-366" fmla="*/ 412092 h 2292803"/>
              <a:gd name="connsiteX7-367" fmla="*/ 5677989 w 12192000"/>
              <a:gd name="connsiteY7-368" fmla="*/ 1073944 h 2292803"/>
              <a:gd name="connsiteX8-369" fmla="*/ 6583680 w 12192000"/>
              <a:gd name="connsiteY8-370" fmla="*/ 1073944 h 2292803"/>
              <a:gd name="connsiteX9-371" fmla="*/ 6583680 w 12192000"/>
              <a:gd name="connsiteY9-372" fmla="*/ 359841 h 2292803"/>
              <a:gd name="connsiteX10-373" fmla="*/ 7515497 w 12192000"/>
              <a:gd name="connsiteY10-374" fmla="*/ 359841 h 2292803"/>
              <a:gd name="connsiteX11-375" fmla="*/ 7515497 w 12192000"/>
              <a:gd name="connsiteY11-376" fmla="*/ 2049304 h 2292803"/>
              <a:gd name="connsiteX12-377" fmla="*/ 8508274 w 12192000"/>
              <a:gd name="connsiteY12-378" fmla="*/ 2049304 h 2292803"/>
              <a:gd name="connsiteX13-379" fmla="*/ 8508274 w 12192000"/>
              <a:gd name="connsiteY13-380" fmla="*/ 1579041 h 2292803"/>
              <a:gd name="connsiteX14-381" fmla="*/ 8821783 w 12192000"/>
              <a:gd name="connsiteY14-382" fmla="*/ 1239407 h 2292803"/>
              <a:gd name="connsiteX15-383" fmla="*/ 12192000 w 12192000"/>
              <a:gd name="connsiteY15-384" fmla="*/ 1239407 h 2292803"/>
              <a:gd name="connsiteX0-385" fmla="*/ 0 w 12192000"/>
              <a:gd name="connsiteY0-386" fmla="*/ 1239407 h 2292803"/>
              <a:gd name="connsiteX1-387" fmla="*/ 3466011 w 12192000"/>
              <a:gd name="connsiteY1-388" fmla="*/ 1239407 h 2292803"/>
              <a:gd name="connsiteX2-389" fmla="*/ 3779520 w 12192000"/>
              <a:gd name="connsiteY2-390" fmla="*/ 1657418 h 2292803"/>
              <a:gd name="connsiteX3-391" fmla="*/ 3779520 w 12192000"/>
              <a:gd name="connsiteY3-392" fmla="*/ 2118972 h 2292803"/>
              <a:gd name="connsiteX4-393" fmla="*/ 4728754 w 12192000"/>
              <a:gd name="connsiteY4-394" fmla="*/ 2118972 h 2292803"/>
              <a:gd name="connsiteX5-395" fmla="*/ 4728754 w 12192000"/>
              <a:gd name="connsiteY5-396" fmla="*/ 412092 h 2292803"/>
              <a:gd name="connsiteX6-397" fmla="*/ 5677989 w 12192000"/>
              <a:gd name="connsiteY6-398" fmla="*/ 412092 h 2292803"/>
              <a:gd name="connsiteX7-399" fmla="*/ 5677989 w 12192000"/>
              <a:gd name="connsiteY7-400" fmla="*/ 1073944 h 2292803"/>
              <a:gd name="connsiteX8-401" fmla="*/ 6583680 w 12192000"/>
              <a:gd name="connsiteY8-402" fmla="*/ 1073944 h 2292803"/>
              <a:gd name="connsiteX9-403" fmla="*/ 6583680 w 12192000"/>
              <a:gd name="connsiteY9-404" fmla="*/ 359841 h 2292803"/>
              <a:gd name="connsiteX10-405" fmla="*/ 7515497 w 12192000"/>
              <a:gd name="connsiteY10-406" fmla="*/ 359841 h 2292803"/>
              <a:gd name="connsiteX11-407" fmla="*/ 7515497 w 12192000"/>
              <a:gd name="connsiteY11-408" fmla="*/ 2049304 h 2292803"/>
              <a:gd name="connsiteX12-409" fmla="*/ 8508274 w 12192000"/>
              <a:gd name="connsiteY12-410" fmla="*/ 2049304 h 2292803"/>
              <a:gd name="connsiteX13-411" fmla="*/ 8508274 w 12192000"/>
              <a:gd name="connsiteY13-412" fmla="*/ 1579041 h 2292803"/>
              <a:gd name="connsiteX14-413" fmla="*/ 8821783 w 12192000"/>
              <a:gd name="connsiteY14-414" fmla="*/ 1239407 h 2292803"/>
              <a:gd name="connsiteX15-415" fmla="*/ 12192000 w 12192000"/>
              <a:gd name="connsiteY15-416" fmla="*/ 1239407 h 2292803"/>
              <a:gd name="connsiteX0-417" fmla="*/ 0 w 12192000"/>
              <a:gd name="connsiteY0-418" fmla="*/ 1239407 h 2346492"/>
              <a:gd name="connsiteX1-419" fmla="*/ 3466011 w 12192000"/>
              <a:gd name="connsiteY1-420" fmla="*/ 1239407 h 2346492"/>
              <a:gd name="connsiteX2-421" fmla="*/ 3779520 w 12192000"/>
              <a:gd name="connsiteY2-422" fmla="*/ 1657418 h 2346492"/>
              <a:gd name="connsiteX3-423" fmla="*/ 3779520 w 12192000"/>
              <a:gd name="connsiteY3-424" fmla="*/ 2118972 h 2346492"/>
              <a:gd name="connsiteX4-425" fmla="*/ 4728754 w 12192000"/>
              <a:gd name="connsiteY4-426" fmla="*/ 2118972 h 2346492"/>
              <a:gd name="connsiteX5-427" fmla="*/ 4728754 w 12192000"/>
              <a:gd name="connsiteY5-428" fmla="*/ 412092 h 2346492"/>
              <a:gd name="connsiteX6-429" fmla="*/ 5677989 w 12192000"/>
              <a:gd name="connsiteY6-430" fmla="*/ 412092 h 2346492"/>
              <a:gd name="connsiteX7-431" fmla="*/ 5677989 w 12192000"/>
              <a:gd name="connsiteY7-432" fmla="*/ 1073944 h 2346492"/>
              <a:gd name="connsiteX8-433" fmla="*/ 6583680 w 12192000"/>
              <a:gd name="connsiteY8-434" fmla="*/ 1073944 h 2346492"/>
              <a:gd name="connsiteX9-435" fmla="*/ 6583680 w 12192000"/>
              <a:gd name="connsiteY9-436" fmla="*/ 359841 h 2346492"/>
              <a:gd name="connsiteX10-437" fmla="*/ 7515497 w 12192000"/>
              <a:gd name="connsiteY10-438" fmla="*/ 359841 h 2346492"/>
              <a:gd name="connsiteX11-439" fmla="*/ 7515497 w 12192000"/>
              <a:gd name="connsiteY11-440" fmla="*/ 2049304 h 2346492"/>
              <a:gd name="connsiteX12-441" fmla="*/ 8508274 w 12192000"/>
              <a:gd name="connsiteY12-442" fmla="*/ 2049304 h 2346492"/>
              <a:gd name="connsiteX13-443" fmla="*/ 8508274 w 12192000"/>
              <a:gd name="connsiteY13-444" fmla="*/ 1579041 h 2346492"/>
              <a:gd name="connsiteX14-445" fmla="*/ 8821783 w 12192000"/>
              <a:gd name="connsiteY14-446" fmla="*/ 1239407 h 2346492"/>
              <a:gd name="connsiteX15-447" fmla="*/ 12192000 w 12192000"/>
              <a:gd name="connsiteY15-448" fmla="*/ 1239407 h 2346492"/>
              <a:gd name="connsiteX0-449" fmla="*/ 0 w 12192000"/>
              <a:gd name="connsiteY0-450" fmla="*/ 1239407 h 2346492"/>
              <a:gd name="connsiteX1-451" fmla="*/ 3466011 w 12192000"/>
              <a:gd name="connsiteY1-452" fmla="*/ 1239407 h 2346492"/>
              <a:gd name="connsiteX2-453" fmla="*/ 3779520 w 12192000"/>
              <a:gd name="connsiteY2-454" fmla="*/ 1657418 h 2346492"/>
              <a:gd name="connsiteX3-455" fmla="*/ 3779520 w 12192000"/>
              <a:gd name="connsiteY3-456" fmla="*/ 2118972 h 2346492"/>
              <a:gd name="connsiteX4-457" fmla="*/ 4728754 w 12192000"/>
              <a:gd name="connsiteY4-458" fmla="*/ 2118972 h 2346492"/>
              <a:gd name="connsiteX5-459" fmla="*/ 4728754 w 12192000"/>
              <a:gd name="connsiteY5-460" fmla="*/ 412092 h 2346492"/>
              <a:gd name="connsiteX6-461" fmla="*/ 5677989 w 12192000"/>
              <a:gd name="connsiteY6-462" fmla="*/ 412092 h 2346492"/>
              <a:gd name="connsiteX7-463" fmla="*/ 5677989 w 12192000"/>
              <a:gd name="connsiteY7-464" fmla="*/ 1073944 h 2346492"/>
              <a:gd name="connsiteX8-465" fmla="*/ 6583680 w 12192000"/>
              <a:gd name="connsiteY8-466" fmla="*/ 1073944 h 2346492"/>
              <a:gd name="connsiteX9-467" fmla="*/ 6583680 w 12192000"/>
              <a:gd name="connsiteY9-468" fmla="*/ 359841 h 2346492"/>
              <a:gd name="connsiteX10-469" fmla="*/ 7541622 w 12192000"/>
              <a:gd name="connsiteY10-470" fmla="*/ 359841 h 2346492"/>
              <a:gd name="connsiteX11-471" fmla="*/ 7515497 w 12192000"/>
              <a:gd name="connsiteY11-472" fmla="*/ 2049304 h 2346492"/>
              <a:gd name="connsiteX12-473" fmla="*/ 8508274 w 12192000"/>
              <a:gd name="connsiteY12-474" fmla="*/ 2049304 h 2346492"/>
              <a:gd name="connsiteX13-475" fmla="*/ 8508274 w 12192000"/>
              <a:gd name="connsiteY13-476" fmla="*/ 1579041 h 2346492"/>
              <a:gd name="connsiteX14-477" fmla="*/ 8821783 w 12192000"/>
              <a:gd name="connsiteY14-478" fmla="*/ 1239407 h 2346492"/>
              <a:gd name="connsiteX15-479" fmla="*/ 12192000 w 12192000"/>
              <a:gd name="connsiteY15-480" fmla="*/ 1239407 h 2346492"/>
              <a:gd name="connsiteX0-481" fmla="*/ 0 w 12192000"/>
              <a:gd name="connsiteY0-482" fmla="*/ 1239407 h 2346492"/>
              <a:gd name="connsiteX1-483" fmla="*/ 3466011 w 12192000"/>
              <a:gd name="connsiteY1-484" fmla="*/ 1239407 h 2346492"/>
              <a:gd name="connsiteX2-485" fmla="*/ 3779520 w 12192000"/>
              <a:gd name="connsiteY2-486" fmla="*/ 1657418 h 2346492"/>
              <a:gd name="connsiteX3-487" fmla="*/ 3779520 w 12192000"/>
              <a:gd name="connsiteY3-488" fmla="*/ 2118972 h 2346492"/>
              <a:gd name="connsiteX4-489" fmla="*/ 4728754 w 12192000"/>
              <a:gd name="connsiteY4-490" fmla="*/ 2118972 h 2346492"/>
              <a:gd name="connsiteX5-491" fmla="*/ 4728754 w 12192000"/>
              <a:gd name="connsiteY5-492" fmla="*/ 412092 h 2346492"/>
              <a:gd name="connsiteX6-493" fmla="*/ 5677989 w 12192000"/>
              <a:gd name="connsiteY6-494" fmla="*/ 412092 h 2346492"/>
              <a:gd name="connsiteX7-495" fmla="*/ 5677989 w 12192000"/>
              <a:gd name="connsiteY7-496" fmla="*/ 1073944 h 2346492"/>
              <a:gd name="connsiteX8-497" fmla="*/ 6583680 w 12192000"/>
              <a:gd name="connsiteY8-498" fmla="*/ 1073944 h 2346492"/>
              <a:gd name="connsiteX9-499" fmla="*/ 6583680 w 12192000"/>
              <a:gd name="connsiteY9-500" fmla="*/ 359841 h 2346492"/>
              <a:gd name="connsiteX10-501" fmla="*/ 7541622 w 12192000"/>
              <a:gd name="connsiteY10-502" fmla="*/ 359841 h 2346492"/>
              <a:gd name="connsiteX11-503" fmla="*/ 7532914 w 12192000"/>
              <a:gd name="connsiteY11-504" fmla="*/ 2049304 h 2346492"/>
              <a:gd name="connsiteX12-505" fmla="*/ 8508274 w 12192000"/>
              <a:gd name="connsiteY12-506" fmla="*/ 2049304 h 2346492"/>
              <a:gd name="connsiteX13-507" fmla="*/ 8508274 w 12192000"/>
              <a:gd name="connsiteY13-508" fmla="*/ 1579041 h 2346492"/>
              <a:gd name="connsiteX14-509" fmla="*/ 8821783 w 12192000"/>
              <a:gd name="connsiteY14-510" fmla="*/ 1239407 h 2346492"/>
              <a:gd name="connsiteX15-511" fmla="*/ 12192000 w 12192000"/>
              <a:gd name="connsiteY15-512" fmla="*/ 1239407 h 23464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12192000" h="2346492">
                <a:moveTo>
                  <a:pt x="0" y="1239407"/>
                </a:moveTo>
                <a:lnTo>
                  <a:pt x="3466011" y="1239407"/>
                </a:lnTo>
                <a:cubicBezTo>
                  <a:pt x="3692434" y="1256824"/>
                  <a:pt x="3770812" y="1474538"/>
                  <a:pt x="3779520" y="1657418"/>
                </a:cubicBezTo>
                <a:lnTo>
                  <a:pt x="3779520" y="2118972"/>
                </a:lnTo>
                <a:cubicBezTo>
                  <a:pt x="3791131" y="2380229"/>
                  <a:pt x="4734560" y="2319269"/>
                  <a:pt x="4728754" y="2118972"/>
                </a:cubicBezTo>
                <a:lnTo>
                  <a:pt x="4728754" y="412092"/>
                </a:lnTo>
                <a:cubicBezTo>
                  <a:pt x="4731658" y="-145256"/>
                  <a:pt x="5683794" y="-58171"/>
                  <a:pt x="5677989" y="412092"/>
                </a:cubicBezTo>
                <a:lnTo>
                  <a:pt x="5677989" y="1073944"/>
                </a:lnTo>
                <a:cubicBezTo>
                  <a:pt x="5683795" y="1291659"/>
                  <a:pt x="6577875" y="1326492"/>
                  <a:pt x="6583680" y="1073944"/>
                </a:cubicBezTo>
                <a:lnTo>
                  <a:pt x="6583680" y="359841"/>
                </a:lnTo>
                <a:cubicBezTo>
                  <a:pt x="6815909" y="-214925"/>
                  <a:pt x="7527108" y="-14628"/>
                  <a:pt x="7541622" y="359841"/>
                </a:cubicBezTo>
                <a:cubicBezTo>
                  <a:pt x="7538719" y="922995"/>
                  <a:pt x="7535817" y="1486150"/>
                  <a:pt x="7532914" y="2049304"/>
                </a:cubicBezTo>
                <a:cubicBezTo>
                  <a:pt x="7785463" y="2441190"/>
                  <a:pt x="8334102" y="2449898"/>
                  <a:pt x="8508274" y="2049304"/>
                </a:cubicBezTo>
                <a:lnTo>
                  <a:pt x="8508274" y="1579041"/>
                </a:lnTo>
                <a:cubicBezTo>
                  <a:pt x="8516983" y="1387453"/>
                  <a:pt x="8647611" y="1265532"/>
                  <a:pt x="8821783" y="1239407"/>
                </a:cubicBezTo>
                <a:lnTo>
                  <a:pt x="12192000" y="1239407"/>
                </a:lnTo>
              </a:path>
            </a:pathLst>
          </a:custGeom>
          <a:noFill/>
          <a:ln w="190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886750" y="4468358"/>
            <a:ext cx="804438" cy="804438"/>
            <a:chOff x="3886750" y="4468358"/>
            <a:chExt cx="804438" cy="804438"/>
          </a:xfrm>
        </p:grpSpPr>
        <p:sp>
          <p:nvSpPr>
            <p:cNvPr id="46" name="椭圆 45"/>
            <p:cNvSpPr/>
            <p:nvPr/>
          </p:nvSpPr>
          <p:spPr>
            <a:xfrm>
              <a:off x="3886750" y="4468358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115535" y="4703788"/>
              <a:ext cx="346868" cy="333578"/>
              <a:chOff x="9791183" y="5224434"/>
              <a:chExt cx="645684" cy="62094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8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685442" y="2012786"/>
            <a:ext cx="804438" cy="804438"/>
            <a:chOff x="6685442" y="2012786"/>
            <a:chExt cx="804438" cy="804438"/>
          </a:xfrm>
        </p:grpSpPr>
        <p:sp>
          <p:nvSpPr>
            <p:cNvPr id="51" name="椭圆 50"/>
            <p:cNvSpPr/>
            <p:nvPr/>
          </p:nvSpPr>
          <p:spPr>
            <a:xfrm>
              <a:off x="6685442" y="2012786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936367" y="2259075"/>
              <a:ext cx="368698" cy="310742"/>
              <a:chOff x="3526102" y="915987"/>
              <a:chExt cx="560236" cy="47217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3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avLst/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avLst/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644498" y="4468358"/>
            <a:ext cx="804438" cy="804438"/>
            <a:chOff x="7644498" y="4468358"/>
            <a:chExt cx="804438" cy="804438"/>
          </a:xfrm>
        </p:grpSpPr>
        <p:sp>
          <p:nvSpPr>
            <p:cNvPr id="58" name="椭圆 57"/>
            <p:cNvSpPr/>
            <p:nvPr/>
          </p:nvSpPr>
          <p:spPr>
            <a:xfrm>
              <a:off x="7644498" y="4468358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7922868" y="4703788"/>
              <a:ext cx="247698" cy="316775"/>
              <a:chOff x="1605186" y="572440"/>
              <a:chExt cx="563562" cy="720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5748435" y="3469171"/>
            <a:ext cx="804438" cy="804438"/>
            <a:chOff x="5748435" y="3469171"/>
            <a:chExt cx="804438" cy="804438"/>
          </a:xfrm>
        </p:grpSpPr>
        <p:sp>
          <p:nvSpPr>
            <p:cNvPr id="64" name="椭圆 63"/>
            <p:cNvSpPr/>
            <p:nvPr/>
          </p:nvSpPr>
          <p:spPr>
            <a:xfrm>
              <a:off x="5748435" y="3469171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6013024" y="3740826"/>
              <a:ext cx="283976" cy="281047"/>
              <a:chOff x="6967126" y="4092464"/>
              <a:chExt cx="453105" cy="44843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6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4805504" y="2012786"/>
            <a:ext cx="804438" cy="804438"/>
            <a:chOff x="4805504" y="2012786"/>
            <a:chExt cx="804438" cy="804438"/>
          </a:xfrm>
        </p:grpSpPr>
        <p:sp>
          <p:nvSpPr>
            <p:cNvPr id="69" name="椭圆 68"/>
            <p:cNvSpPr/>
            <p:nvPr/>
          </p:nvSpPr>
          <p:spPr>
            <a:xfrm>
              <a:off x="4805504" y="2012786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061517" y="2277874"/>
              <a:ext cx="292412" cy="279657"/>
              <a:chOff x="1004888" y="993775"/>
              <a:chExt cx="2438400" cy="23320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1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任意多边形 71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3" name="文本框 72"/>
          <p:cNvSpPr txBox="1"/>
          <p:nvPr/>
        </p:nvSpPr>
        <p:spPr>
          <a:xfrm>
            <a:off x="1985214" y="1347391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协调</a:t>
            </a:r>
            <a:endParaRPr lang="en-US" altLang="zh-CN" sz="2800" b="1" dirty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奋斗目标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815442" y="1316099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协调</a:t>
            </a:r>
            <a:endParaRPr lang="en-US" altLang="zh-CN" sz="2800" b="1" dirty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思想认识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283938" y="5686696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</a:rPr>
              <a:t>协调</a:t>
            </a:r>
            <a:endParaRPr lang="en-US" altLang="zh-CN" sz="2800" b="1" dirty="0">
              <a:solidFill>
                <a:srgbClr val="029BAB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029BAB"/>
                </a:solidFill>
              </a:rPr>
              <a:t>政策措施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467928" y="5686697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</a:rPr>
              <a:t>协调</a:t>
            </a:r>
            <a:endParaRPr lang="en-US" altLang="zh-CN" sz="2800" b="1" dirty="0">
              <a:solidFill>
                <a:srgbClr val="029BAB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029BAB"/>
                </a:solidFill>
              </a:rPr>
              <a:t>工作计划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365163" y="5499892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协调</a:t>
            </a:r>
            <a:endParaRPr lang="en-US" altLang="zh-CN" sz="2800" b="1" dirty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职权关系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 animBg="1"/>
      <p:bldP spid="37" grpId="0" animBg="1"/>
      <p:bldP spid="73" grpId="0"/>
      <p:bldP spid="74" grpId="0"/>
      <p:bldP spid="75" grpId="0"/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团队合作 </a:t>
            </a:r>
            <a:r>
              <a:rPr lang="en-US" altLang="zh-CN" dirty="0"/>
              <a:t>| Teamwork</a:t>
            </a:r>
            <a:endParaRPr lang="zh-CN" altLang="en-US" dirty="0"/>
          </a:p>
        </p:txBody>
      </p:sp>
      <p:sp>
        <p:nvSpPr>
          <p:cNvPr id="97" name="矩形 96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TextBox 370"/>
          <p:cNvSpPr txBox="1"/>
          <p:nvPr/>
        </p:nvSpPr>
        <p:spPr>
          <a:xfrm>
            <a:off x="7615636" y="247539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029B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</a:p>
        </p:txBody>
      </p:sp>
      <p:sp>
        <p:nvSpPr>
          <p:cNvPr id="100" name="TextBox 372"/>
          <p:cNvSpPr txBox="1"/>
          <p:nvPr/>
        </p:nvSpPr>
        <p:spPr>
          <a:xfrm>
            <a:off x="1094142" y="2405194"/>
            <a:ext cx="172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29BAB"/>
                </a:solidFill>
              </a:rPr>
              <a:t>表达与沟通</a:t>
            </a:r>
          </a:p>
        </p:txBody>
      </p:sp>
      <p:sp>
        <p:nvSpPr>
          <p:cNvPr id="101" name="TextBox 373"/>
          <p:cNvSpPr txBox="1"/>
          <p:nvPr/>
        </p:nvSpPr>
        <p:spPr>
          <a:xfrm>
            <a:off x="2234655" y="577489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29BAB"/>
                </a:solidFill>
              </a:rPr>
              <a:t>保持宽容与合作</a:t>
            </a:r>
          </a:p>
        </p:txBody>
      </p:sp>
      <p:sp>
        <p:nvSpPr>
          <p:cNvPr id="102" name="TextBox 374"/>
          <p:cNvSpPr txBox="1"/>
          <p:nvPr/>
        </p:nvSpPr>
        <p:spPr>
          <a:xfrm>
            <a:off x="4718923" y="46489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29BAB"/>
                </a:solidFill>
              </a:rPr>
              <a:t>全局观念</a:t>
            </a:r>
          </a:p>
        </p:txBody>
      </p:sp>
      <p:sp>
        <p:nvSpPr>
          <p:cNvPr id="103" name="TextBox 375"/>
          <p:cNvSpPr txBox="1"/>
          <p:nvPr/>
        </p:nvSpPr>
        <p:spPr>
          <a:xfrm>
            <a:off x="4225109" y="285967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</a:rPr>
              <a:t>敬业的品质</a:t>
            </a:r>
          </a:p>
        </p:txBody>
      </p:sp>
      <p:sp>
        <p:nvSpPr>
          <p:cNvPr id="104" name="TextBox 376"/>
          <p:cNvSpPr txBox="1"/>
          <p:nvPr/>
        </p:nvSpPr>
        <p:spPr>
          <a:xfrm>
            <a:off x="657180" y="4157958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</a:rPr>
              <a:t>做事主动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2671446" y="2924701"/>
            <a:ext cx="1302476" cy="13024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8" name="椭圆 107"/>
          <p:cNvSpPr/>
          <p:nvPr/>
        </p:nvSpPr>
        <p:spPr>
          <a:xfrm>
            <a:off x="1537855" y="4674425"/>
            <a:ext cx="969388" cy="969388"/>
          </a:xfrm>
          <a:prstGeom prst="ellipse">
            <a:avLst/>
          </a:prstGeom>
          <a:solidFill>
            <a:srgbClr val="029BAB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4573757" y="4203627"/>
            <a:ext cx="366369" cy="366369"/>
          </a:xfrm>
          <a:prstGeom prst="ellipse">
            <a:avLst/>
          </a:prstGeom>
          <a:solidFill>
            <a:srgbClr val="029BA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272491" y="3330627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1" name="同心圆 1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703414" y="5774892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4" name="同心圆 1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336279" y="3673081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9" name="椭圆 118"/>
          <p:cNvSpPr/>
          <p:nvPr/>
        </p:nvSpPr>
        <p:spPr>
          <a:xfrm>
            <a:off x="4484670" y="2338282"/>
            <a:ext cx="366369" cy="366369"/>
          </a:xfrm>
          <a:prstGeom prst="ellipse">
            <a:avLst/>
          </a:prstGeom>
          <a:solidFill>
            <a:srgbClr val="83838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5453116" y="5808395"/>
            <a:ext cx="183185" cy="183185"/>
          </a:xfrm>
          <a:prstGeom prst="ellipse">
            <a:avLst/>
          </a:prstGeom>
          <a:solidFill>
            <a:srgbClr val="83838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3816859" y="4725571"/>
            <a:ext cx="850995" cy="850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4" name="椭圆 123"/>
          <p:cNvSpPr/>
          <p:nvPr/>
        </p:nvSpPr>
        <p:spPr>
          <a:xfrm>
            <a:off x="2840000" y="1986559"/>
            <a:ext cx="366369" cy="366369"/>
          </a:xfrm>
          <a:prstGeom prst="ellipse">
            <a:avLst/>
          </a:prstGeom>
          <a:solidFill>
            <a:srgbClr val="029BA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3725266" y="4455731"/>
            <a:ext cx="183185" cy="183185"/>
          </a:xfrm>
          <a:prstGeom prst="ellipse">
            <a:avLst/>
          </a:prstGeom>
          <a:solidFill>
            <a:srgbClr val="83838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TextBox 410"/>
          <p:cNvSpPr txBox="1"/>
          <p:nvPr/>
        </p:nvSpPr>
        <p:spPr>
          <a:xfrm>
            <a:off x="6879534" y="3858817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建立在团队的基础之上，发挥团队精神、互补互助以达到团队最大工作效率的能力。对于团队的成员来说，不仅要有个人能力，更要有在不同的位置上各尽所能、与其他成员协调合作的能力。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  <p:bldP spid="103" grpId="0"/>
      <p:bldP spid="104" grpId="0"/>
      <p:bldP spid="108" grpId="0" animBg="1"/>
      <p:bldP spid="109" grpId="0" animBg="1"/>
      <p:bldP spid="119" grpId="0" animBg="1"/>
      <p:bldP spid="120" grpId="0" animBg="1"/>
      <p:bldP spid="124" grpId="0" animBg="1"/>
      <p:bldP spid="125" grpId="0" animBg="1"/>
      <p:bldP spid="1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480367" y="1371916"/>
            <a:ext cx="3479325" cy="684000"/>
            <a:chOff x="7314113" y="1330352"/>
            <a:chExt cx="3479325" cy="684000"/>
          </a:xfrm>
        </p:grpSpPr>
        <p:sp>
          <p:nvSpPr>
            <p:cNvPr id="43" name="圆角矩形 42"/>
            <p:cNvSpPr/>
            <p:nvPr/>
          </p:nvSpPr>
          <p:spPr>
            <a:xfrm>
              <a:off x="7314113" y="1330352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TextBox 35"/>
            <p:cNvSpPr txBox="1"/>
            <p:nvPr/>
          </p:nvSpPr>
          <p:spPr>
            <a:xfrm>
              <a:off x="8370779" y="1407086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480366" y="2674429"/>
            <a:ext cx="3479325" cy="684000"/>
            <a:chOff x="7314112" y="2632865"/>
            <a:chExt cx="3479325" cy="684000"/>
          </a:xfrm>
        </p:grpSpPr>
        <p:sp>
          <p:nvSpPr>
            <p:cNvPr id="46" name="圆角矩形 45"/>
            <p:cNvSpPr/>
            <p:nvPr/>
          </p:nvSpPr>
          <p:spPr>
            <a:xfrm>
              <a:off x="7314112" y="2632865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36"/>
            <p:cNvSpPr txBox="1"/>
            <p:nvPr/>
          </p:nvSpPr>
          <p:spPr>
            <a:xfrm>
              <a:off x="8370778" y="2713255"/>
              <a:ext cx="1816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480365" y="4028701"/>
            <a:ext cx="3479325" cy="684000"/>
            <a:chOff x="7314111" y="3987137"/>
            <a:chExt cx="3479325" cy="684000"/>
          </a:xfrm>
        </p:grpSpPr>
        <p:sp>
          <p:nvSpPr>
            <p:cNvPr id="50" name="圆角矩形 49"/>
            <p:cNvSpPr/>
            <p:nvPr/>
          </p:nvSpPr>
          <p:spPr>
            <a:xfrm>
              <a:off x="7314111" y="3987137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37"/>
            <p:cNvSpPr txBox="1"/>
            <p:nvPr/>
          </p:nvSpPr>
          <p:spPr>
            <a:xfrm>
              <a:off x="8370777" y="4063552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胜任能力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475859" y="5319954"/>
            <a:ext cx="3479325" cy="684000"/>
            <a:chOff x="7309605" y="5278390"/>
            <a:chExt cx="3479325" cy="684000"/>
          </a:xfrm>
        </p:grpSpPr>
        <p:sp>
          <p:nvSpPr>
            <p:cNvPr id="53" name="圆角矩形 52"/>
            <p:cNvSpPr/>
            <p:nvPr/>
          </p:nvSpPr>
          <p:spPr>
            <a:xfrm>
              <a:off x="7309605" y="5278390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38"/>
            <p:cNvSpPr txBox="1"/>
            <p:nvPr/>
          </p:nvSpPr>
          <p:spPr>
            <a:xfrm>
              <a:off x="8370777" y="5363259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工作规划</a:t>
              </a:r>
            </a:p>
          </p:txBody>
        </p:sp>
      </p:grpSp>
      <p:sp>
        <p:nvSpPr>
          <p:cNvPr id="55" name="圆角矩形 54"/>
          <p:cNvSpPr/>
          <p:nvPr/>
        </p:nvSpPr>
        <p:spPr>
          <a:xfrm>
            <a:off x="785285" y="1000209"/>
            <a:ext cx="4498660" cy="1224115"/>
          </a:xfrm>
          <a:prstGeom prst="roundRect">
            <a:avLst>
              <a:gd name="adj" fmla="val 50000"/>
            </a:avLst>
          </a:prstGeom>
          <a:solidFill>
            <a:srgbClr val="029BAB"/>
          </a:solidFill>
          <a:ln>
            <a:noFill/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 rot="2708570">
            <a:off x="4201143" y="1282084"/>
            <a:ext cx="660364" cy="660364"/>
          </a:xfrm>
          <a:custGeom>
            <a:avLst/>
            <a:gdLst>
              <a:gd name="connsiteX0" fmla="*/ 460887 w 914400"/>
              <a:gd name="connsiteY0" fmla="*/ 132735 h 914400"/>
              <a:gd name="connsiteX1" fmla="*/ 140109 w 914400"/>
              <a:gd name="connsiteY1" fmla="*/ 453513 h 914400"/>
              <a:gd name="connsiteX2" fmla="*/ 460887 w 914400"/>
              <a:gd name="connsiteY2" fmla="*/ 774291 h 914400"/>
              <a:gd name="connsiteX3" fmla="*/ 781665 w 914400"/>
              <a:gd name="connsiteY3" fmla="*/ 453513 h 914400"/>
              <a:gd name="connsiteX4" fmla="*/ 460887 w 914400"/>
              <a:gd name="connsiteY4" fmla="*/ 132735 h 914400"/>
              <a:gd name="connsiteX5" fmla="*/ 457200 w 914400"/>
              <a:gd name="connsiteY5" fmla="*/ 0 h 914400"/>
              <a:gd name="connsiteX6" fmla="*/ 914400 w 914400"/>
              <a:gd name="connsiteY6" fmla="*/ 0 h 914400"/>
              <a:gd name="connsiteX7" fmla="*/ 914400 w 914400"/>
              <a:gd name="connsiteY7" fmla="*/ 457200 h 914400"/>
              <a:gd name="connsiteX8" fmla="*/ 457200 w 914400"/>
              <a:gd name="connsiteY8" fmla="*/ 914400 h 914400"/>
              <a:gd name="connsiteX9" fmla="*/ 0 w 914400"/>
              <a:gd name="connsiteY9" fmla="*/ 457200 h 914400"/>
              <a:gd name="connsiteX10" fmla="*/ 457200 w 914400"/>
              <a:gd name="connsiteY10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914400">
                <a:moveTo>
                  <a:pt x="460887" y="132735"/>
                </a:moveTo>
                <a:cubicBezTo>
                  <a:pt x="283726" y="132735"/>
                  <a:pt x="140109" y="276352"/>
                  <a:pt x="140109" y="453513"/>
                </a:cubicBezTo>
                <a:cubicBezTo>
                  <a:pt x="140109" y="630674"/>
                  <a:pt x="283726" y="774291"/>
                  <a:pt x="460887" y="774291"/>
                </a:cubicBezTo>
                <a:cubicBezTo>
                  <a:pt x="638048" y="774291"/>
                  <a:pt x="781665" y="630674"/>
                  <a:pt x="781665" y="453513"/>
                </a:cubicBezTo>
                <a:cubicBezTo>
                  <a:pt x="781665" y="276352"/>
                  <a:pt x="638048" y="132735"/>
                  <a:pt x="460887" y="132735"/>
                </a:cubicBezTo>
                <a:close/>
                <a:moveTo>
                  <a:pt x="457200" y="0"/>
                </a:moveTo>
                <a:lnTo>
                  <a:pt x="914400" y="0"/>
                </a:ln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rgbClr val="D4D4D4"/>
              </a:gs>
            </a:gsLst>
            <a:lin ang="132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1039139" y="3794275"/>
            <a:ext cx="2064922" cy="2065202"/>
            <a:chOff x="1129232" y="711771"/>
            <a:chExt cx="1228944" cy="1228944"/>
          </a:xfrm>
        </p:grpSpPr>
        <p:grpSp>
          <p:nvGrpSpPr>
            <p:cNvPr id="86" name="组合 85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</p:grpSp>
        <p:sp>
          <p:nvSpPr>
            <p:cNvPr id="87" name="椭圆 86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Agency FB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229903" y="4628336"/>
            <a:ext cx="1552667" cy="1552877"/>
            <a:chOff x="1129232" y="711771"/>
            <a:chExt cx="1228944" cy="1228944"/>
          </a:xfrm>
        </p:grpSpPr>
        <p:grpSp>
          <p:nvGrpSpPr>
            <p:cNvPr id="91" name="组合 90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</p:grpSp>
        <p:sp>
          <p:nvSpPr>
            <p:cNvPr id="92" name="椭圆 91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Agency FB"/>
              </a:endParaRPr>
            </a:p>
          </p:txBody>
        </p:sp>
      </p:grpSp>
      <p:sp>
        <p:nvSpPr>
          <p:cNvPr id="95" name="椭圆 94"/>
          <p:cNvSpPr/>
          <p:nvPr/>
        </p:nvSpPr>
        <p:spPr>
          <a:xfrm flipH="1">
            <a:off x="4465659" y="5864260"/>
            <a:ext cx="334994" cy="335038"/>
          </a:xfrm>
          <a:prstGeom prst="ellipse">
            <a:avLst/>
          </a:prstGeom>
          <a:solidFill>
            <a:srgbClr val="029BAB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/>
            </a:endParaRPr>
          </a:p>
        </p:txBody>
      </p:sp>
      <p:sp>
        <p:nvSpPr>
          <p:cNvPr id="96" name="椭圆 95"/>
          <p:cNvSpPr/>
          <p:nvPr/>
        </p:nvSpPr>
        <p:spPr>
          <a:xfrm flipH="1">
            <a:off x="5662562" y="5311641"/>
            <a:ext cx="262255" cy="262289"/>
          </a:xfrm>
          <a:prstGeom prst="ellipse">
            <a:avLst/>
          </a:prstGeom>
          <a:solidFill>
            <a:srgbClr val="838383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/>
            </a:endParaRPr>
          </a:p>
        </p:txBody>
      </p:sp>
      <p:sp>
        <p:nvSpPr>
          <p:cNvPr id="97" name="椭圆 96"/>
          <p:cNvSpPr/>
          <p:nvPr/>
        </p:nvSpPr>
        <p:spPr>
          <a:xfrm flipH="1">
            <a:off x="2959715" y="5703857"/>
            <a:ext cx="576548" cy="576623"/>
          </a:xfrm>
          <a:prstGeom prst="ellipse">
            <a:avLst/>
          </a:prstGeom>
          <a:solidFill>
            <a:srgbClr val="029BAB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/>
            </a:endParaRPr>
          </a:p>
        </p:txBody>
      </p:sp>
      <p:sp>
        <p:nvSpPr>
          <p:cNvPr id="98" name="椭圆 97"/>
          <p:cNvSpPr/>
          <p:nvPr/>
        </p:nvSpPr>
        <p:spPr>
          <a:xfrm flipH="1">
            <a:off x="751973" y="5299863"/>
            <a:ext cx="576548" cy="576623"/>
          </a:xfrm>
          <a:prstGeom prst="ellipse">
            <a:avLst/>
          </a:prstGeom>
          <a:solidFill>
            <a:srgbClr val="838383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/>
            </a:endParaRPr>
          </a:p>
        </p:txBody>
      </p:sp>
      <p:sp>
        <p:nvSpPr>
          <p:cNvPr id="99" name="椭圆 98"/>
          <p:cNvSpPr/>
          <p:nvPr/>
        </p:nvSpPr>
        <p:spPr>
          <a:xfrm flipH="1">
            <a:off x="359178" y="4240515"/>
            <a:ext cx="508306" cy="508372"/>
          </a:xfrm>
          <a:prstGeom prst="ellipse">
            <a:avLst/>
          </a:prstGeom>
          <a:solidFill>
            <a:srgbClr val="029BAB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/>
            </a:endParaRPr>
          </a:p>
        </p:txBody>
      </p:sp>
      <p:sp>
        <p:nvSpPr>
          <p:cNvPr id="100" name="椭圆 99"/>
          <p:cNvSpPr/>
          <p:nvPr/>
        </p:nvSpPr>
        <p:spPr>
          <a:xfrm flipH="1">
            <a:off x="717372" y="6106357"/>
            <a:ext cx="262255" cy="262289"/>
          </a:xfrm>
          <a:prstGeom prst="ellipse">
            <a:avLst/>
          </a:prstGeom>
          <a:solidFill>
            <a:srgbClr val="838383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/>
            </a:endParaRPr>
          </a:p>
        </p:txBody>
      </p:sp>
      <p:sp>
        <p:nvSpPr>
          <p:cNvPr id="101" name="TextBox 15"/>
          <p:cNvSpPr txBox="1"/>
          <p:nvPr/>
        </p:nvSpPr>
        <p:spPr>
          <a:xfrm>
            <a:off x="1916726" y="1063929"/>
            <a:ext cx="214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录</a:t>
            </a:r>
          </a:p>
        </p:txBody>
      </p:sp>
      <p:sp>
        <p:nvSpPr>
          <p:cNvPr id="102" name="TextBox 15"/>
          <p:cNvSpPr txBox="1"/>
          <p:nvPr/>
        </p:nvSpPr>
        <p:spPr>
          <a:xfrm>
            <a:off x="1549879" y="1657633"/>
            <a:ext cx="336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CONCENTS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52810" y="1267546"/>
            <a:ext cx="956652" cy="956778"/>
            <a:chOff x="6952810" y="1267546"/>
            <a:chExt cx="956652" cy="956778"/>
          </a:xfrm>
        </p:grpSpPr>
        <p:sp>
          <p:nvSpPr>
            <p:cNvPr id="58" name="椭圆 57"/>
            <p:cNvSpPr/>
            <p:nvPr/>
          </p:nvSpPr>
          <p:spPr>
            <a:xfrm flipH="1">
              <a:off x="6952810" y="1267546"/>
              <a:ext cx="956652" cy="956778"/>
            </a:xfrm>
            <a:prstGeom prst="ellipse">
              <a:avLst/>
            </a:prstGeom>
            <a:solidFill>
              <a:srgbClr val="029BAB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 flipH="1">
              <a:off x="7080726" y="1395477"/>
              <a:ext cx="700822" cy="70091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7111410" y="1508789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029BAB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01</a:t>
              </a:r>
              <a:endParaRPr lang="zh-CN" altLang="en-US" sz="3200" b="1" dirty="0">
                <a:solidFill>
                  <a:srgbClr val="029BAB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52808" y="3878226"/>
            <a:ext cx="956652" cy="956778"/>
            <a:chOff x="6952808" y="3878226"/>
            <a:chExt cx="956652" cy="956778"/>
          </a:xfrm>
        </p:grpSpPr>
        <p:sp>
          <p:nvSpPr>
            <p:cNvPr id="72" name="椭圆 71"/>
            <p:cNvSpPr/>
            <p:nvPr/>
          </p:nvSpPr>
          <p:spPr>
            <a:xfrm flipH="1">
              <a:off x="6952808" y="3878226"/>
              <a:ext cx="956652" cy="956778"/>
            </a:xfrm>
            <a:prstGeom prst="ellipse">
              <a:avLst/>
            </a:prstGeom>
            <a:solidFill>
              <a:srgbClr val="029BAB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 flipH="1">
              <a:off x="7080724" y="4006157"/>
              <a:ext cx="700822" cy="70091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125597" y="4114347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029BAB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03</a:t>
              </a:r>
              <a:endParaRPr lang="zh-CN" altLang="en-US" sz="3200" b="1" dirty="0">
                <a:solidFill>
                  <a:srgbClr val="029BAB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952810" y="2572886"/>
            <a:ext cx="956652" cy="956778"/>
            <a:chOff x="6952810" y="2572886"/>
            <a:chExt cx="956652" cy="956778"/>
          </a:xfrm>
        </p:grpSpPr>
        <p:sp>
          <p:nvSpPr>
            <p:cNvPr id="65" name="椭圆 64"/>
            <p:cNvSpPr/>
            <p:nvPr/>
          </p:nvSpPr>
          <p:spPr>
            <a:xfrm flipH="1">
              <a:off x="6952810" y="2572886"/>
              <a:ext cx="956652" cy="956778"/>
            </a:xfrm>
            <a:prstGeom prst="ellipse">
              <a:avLst/>
            </a:prstGeom>
            <a:solidFill>
              <a:srgbClr val="838383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flipH="1">
              <a:off x="7080726" y="2700817"/>
              <a:ext cx="700822" cy="70091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7111410" y="2822586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38383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02</a:t>
              </a:r>
              <a:endParaRPr lang="zh-CN" altLang="en-US" sz="3200" b="1" dirty="0">
                <a:solidFill>
                  <a:srgbClr val="838383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52808" y="5183566"/>
            <a:ext cx="956652" cy="956778"/>
            <a:chOff x="6952808" y="5183566"/>
            <a:chExt cx="956652" cy="956778"/>
          </a:xfrm>
        </p:grpSpPr>
        <p:sp>
          <p:nvSpPr>
            <p:cNvPr id="79" name="椭圆 78"/>
            <p:cNvSpPr/>
            <p:nvPr/>
          </p:nvSpPr>
          <p:spPr>
            <a:xfrm flipH="1">
              <a:off x="6952808" y="5183566"/>
              <a:ext cx="956652" cy="956778"/>
            </a:xfrm>
            <a:prstGeom prst="ellipse">
              <a:avLst/>
            </a:prstGeom>
            <a:solidFill>
              <a:srgbClr val="838383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 flipH="1">
              <a:off x="7080724" y="5311497"/>
              <a:ext cx="700822" cy="70091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7125596" y="5427636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838383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04</a:t>
              </a:r>
              <a:endParaRPr lang="zh-CN" altLang="en-US" sz="3200" b="1" dirty="0">
                <a:solidFill>
                  <a:srgbClr val="838383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1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2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5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6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9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0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4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3" dur="1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4" dur="1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7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8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1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2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6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7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6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83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85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6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6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7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6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83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85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6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执行力 </a:t>
            </a:r>
            <a:r>
              <a:rPr lang="en-US" altLang="zh-CN" dirty="0"/>
              <a:t>| Executive Force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1255905" y="2191247"/>
            <a:ext cx="2521195" cy="1772051"/>
            <a:chOff x="1255905" y="2191247"/>
            <a:chExt cx="2521195" cy="1772051"/>
          </a:xfrm>
        </p:grpSpPr>
        <p:sp>
          <p:nvSpPr>
            <p:cNvPr id="41" name="任意多边形 4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1255905" y="2704608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42" name="矩形 4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2169538" y="2498130"/>
              <a:ext cx="1443074" cy="213481"/>
            </a:xfrm>
            <a:prstGeom prst="rect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2183331" y="3456453"/>
              <a:ext cx="1443074" cy="213481"/>
            </a:xfrm>
            <a:prstGeom prst="rect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2005049" y="2191247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45" name="椭圆 4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2269181" y="2459266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46" name="文本框 4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2157540" y="2868729"/>
              <a:ext cx="14670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29BAB"/>
                  </a:solidFill>
                </a:rPr>
                <a:t>战略执行力</a:t>
              </a:r>
            </a:p>
          </p:txBody>
        </p:sp>
        <p:grpSp>
          <p:nvGrpSpPr>
            <p:cNvPr id="47" name="组合 4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1542573" y="2939237"/>
              <a:ext cx="244873" cy="241455"/>
              <a:chOff x="6967126" y="4092464"/>
              <a:chExt cx="453105" cy="448433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48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组合 49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4685485" y="2188048"/>
            <a:ext cx="2521195" cy="1772051"/>
            <a:chOff x="4685485" y="2188048"/>
            <a:chExt cx="2521195" cy="1772051"/>
          </a:xfrm>
        </p:grpSpPr>
        <p:sp>
          <p:nvSpPr>
            <p:cNvPr id="51" name="任意多边形 5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4685485" y="2701408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52" name="矩形 5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5599117" y="2494930"/>
              <a:ext cx="1443074" cy="213481"/>
            </a:xfrm>
            <a:prstGeom prst="rect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5612911" y="3453254"/>
              <a:ext cx="1443074" cy="213481"/>
            </a:xfrm>
            <a:prstGeom prst="rect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5434629" y="2188048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55" name="椭圆 5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5698761" y="2456066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56" name="文本框 5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684111" y="2880777"/>
              <a:ext cx="14670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838383"/>
                  </a:solidFill>
                </a:rPr>
                <a:t>制度执行力</a:t>
              </a:r>
            </a:p>
          </p:txBody>
        </p:sp>
        <p:grpSp>
          <p:nvGrpSpPr>
            <p:cNvPr id="57" name="组合 5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4987584" y="2917460"/>
              <a:ext cx="254605" cy="286906"/>
              <a:chOff x="4994016" y="4872552"/>
              <a:chExt cx="406393" cy="459645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58" name="Freeform 148"/>
              <p:cNvSpPr>
                <a:spLocks noEditPoints="1"/>
              </p:cNvSpPr>
              <p:nvPr/>
            </p:nvSpPr>
            <p:spPr bwMode="auto">
              <a:xfrm>
                <a:off x="5049136" y="4872552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组合 60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8103917" y="2188526"/>
            <a:ext cx="2521195" cy="1772051"/>
            <a:chOff x="8103917" y="2188526"/>
            <a:chExt cx="2521195" cy="1772051"/>
          </a:xfrm>
        </p:grpSpPr>
        <p:sp>
          <p:nvSpPr>
            <p:cNvPr id="62" name="任意多边形 6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8103917" y="2701886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63" name="矩形 6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9017550" y="2495408"/>
              <a:ext cx="1443074" cy="213481"/>
            </a:xfrm>
            <a:prstGeom prst="rect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9031343" y="3453732"/>
              <a:ext cx="1443074" cy="213481"/>
            </a:xfrm>
            <a:prstGeom prst="rect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8853061" y="2188526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66" name="椭圆 6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9117193" y="2456544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67" name="文本框 6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9030124" y="2850749"/>
              <a:ext cx="1467069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29BAB"/>
                  </a:solidFill>
                </a:rPr>
                <a:t>应急执行力</a:t>
              </a:r>
            </a:p>
          </p:txBody>
        </p:sp>
        <p:grpSp>
          <p:nvGrpSpPr>
            <p:cNvPr id="68" name="组合 6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>
              <a:grpSpLocks noChangeAspect="1"/>
            </p:cNvGrpSpPr>
            <p:nvPr/>
          </p:nvGrpSpPr>
          <p:grpSpPr>
            <a:xfrm>
              <a:off x="8420317" y="2929006"/>
              <a:ext cx="250901" cy="279556"/>
              <a:chOff x="5999255" y="3275006"/>
              <a:chExt cx="402656" cy="450303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69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4" name="文本框 7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1425798" y="4585124"/>
            <a:ext cx="2715472" cy="14219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有效的可行性战略需要系统缜密的执行力管理推动，使战略落实到具体的行动布局上实施。</a:t>
            </a:r>
          </a:p>
        </p:txBody>
      </p:sp>
      <p:sp>
        <p:nvSpPr>
          <p:cNvPr id="75" name="文本框 7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084629" y="4215792"/>
            <a:ext cx="2776261" cy="1791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altLang="zh-CN" sz="2400" dirty="0">
              <a:gradFill>
                <a:gsLst>
                  <a:gs pos="0">
                    <a:srgbClr val="323369"/>
                  </a:gs>
                  <a:gs pos="100000">
                    <a:srgbClr val="01B6C9"/>
                  </a:gs>
                </a:gsLst>
                <a:lin ang="36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有了战略的大方向指导，便需要严格规范的制度严密推行，从而调动成员的积极性和主观能动性。</a:t>
            </a:r>
          </a:p>
        </p:txBody>
      </p:sp>
      <p:sp>
        <p:nvSpPr>
          <p:cNvPr id="76" name="文本框 7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63395" y="4585124"/>
            <a:ext cx="2732295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具体到项目的实际推行过程中，或多或少会遇到问题或随机性危机，除了防范于未然外，临场应变能力同样有效的把握大局稳定进行。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28574" y="1345881"/>
            <a:ext cx="4355170" cy="4355170"/>
            <a:chOff x="3928574" y="1345881"/>
            <a:chExt cx="4355170" cy="4355170"/>
          </a:xfrm>
        </p:grpSpPr>
        <p:sp>
          <p:nvSpPr>
            <p:cNvPr id="13" name="椭圆 12"/>
            <p:cNvSpPr/>
            <p:nvPr/>
          </p:nvSpPr>
          <p:spPr>
            <a:xfrm>
              <a:off x="3928574" y="1345881"/>
              <a:ext cx="4355170" cy="43551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838200" dir="2700000" sx="90000" sy="9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228452" y="1633785"/>
              <a:ext cx="3779359" cy="3779359"/>
            </a:xfrm>
            <a:prstGeom prst="ellipse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flipV="1">
            <a:off x="8897468" y="5627341"/>
            <a:ext cx="105358" cy="1053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69661" y="3103419"/>
            <a:ext cx="537402" cy="537402"/>
            <a:chOff x="1534158" y="3352646"/>
            <a:chExt cx="375920" cy="375920"/>
          </a:xfrm>
        </p:grpSpPr>
        <p:sp>
          <p:nvSpPr>
            <p:cNvPr id="6" name="椭圆 5"/>
            <p:cNvSpPr/>
            <p:nvPr/>
          </p:nvSpPr>
          <p:spPr>
            <a:xfrm>
              <a:off x="1534158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633052" y="3472583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40758" y="3103419"/>
            <a:ext cx="537402" cy="537402"/>
            <a:chOff x="10302240" y="3352646"/>
            <a:chExt cx="375920" cy="375920"/>
          </a:xfrm>
        </p:grpSpPr>
        <p:sp>
          <p:nvSpPr>
            <p:cNvPr id="9" name="椭圆 8"/>
            <p:cNvSpPr/>
            <p:nvPr/>
          </p:nvSpPr>
          <p:spPr>
            <a:xfrm>
              <a:off x="10302240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10441775" y="3472584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>
            <a:spLocks noChangeAspect="1"/>
          </p:cNvSpPr>
          <p:nvPr/>
        </p:nvSpPr>
        <p:spPr>
          <a:xfrm>
            <a:off x="3709207" y="1150460"/>
            <a:ext cx="4793904" cy="4793904"/>
          </a:xfrm>
          <a:prstGeom prst="ellipse">
            <a:avLst/>
          </a:prstGeom>
          <a:noFill/>
          <a:ln w="19050">
            <a:solidFill>
              <a:srgbClr val="029B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196230" y="925197"/>
            <a:ext cx="1193436" cy="1193436"/>
            <a:chOff x="7196230" y="925197"/>
            <a:chExt cx="1193436" cy="1193436"/>
          </a:xfrm>
        </p:grpSpPr>
        <p:sp>
          <p:nvSpPr>
            <p:cNvPr id="15" name="椭圆 14"/>
            <p:cNvSpPr/>
            <p:nvPr/>
          </p:nvSpPr>
          <p:spPr>
            <a:xfrm>
              <a:off x="7196230" y="925197"/>
              <a:ext cx="1193436" cy="11934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376994" y="1105961"/>
              <a:ext cx="831906" cy="831906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475306" y="1286439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4652202" y="2432441"/>
            <a:ext cx="293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6245540" y="3941246"/>
            <a:ext cx="182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    结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4480483" y="3941246"/>
            <a:ext cx="173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目标规划 </a:t>
            </a:r>
            <a:r>
              <a:rPr lang="en-US" altLang="zh-CN" dirty="0"/>
              <a:t>| Programming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5822030" y="1746573"/>
            <a:ext cx="1399307" cy="1240222"/>
            <a:chOff x="6003757" y="1979655"/>
            <a:chExt cx="1399307" cy="1240222"/>
          </a:xfrm>
        </p:grpSpPr>
        <p:sp>
          <p:nvSpPr>
            <p:cNvPr id="55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8" y="1979681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29BAB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7" y="1979655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3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59" name="组合 5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6299134" y="2063708"/>
              <a:ext cx="776055" cy="557425"/>
              <a:chOff x="897622" y="2414802"/>
              <a:chExt cx="1001347" cy="719249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400" dirty="0">
                  <a:ln w="15875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66" name="组合 65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5822030" y="3732224"/>
            <a:ext cx="1399307" cy="1240222"/>
            <a:chOff x="6003757" y="3965306"/>
            <a:chExt cx="1399307" cy="1240222"/>
          </a:xfrm>
        </p:grpSpPr>
        <p:sp>
          <p:nvSpPr>
            <p:cNvPr id="68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8" y="3965331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29BAB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7" y="3965306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3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70" name="组合 6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6299134" y="4062102"/>
              <a:ext cx="776055" cy="557425"/>
              <a:chOff x="897622" y="2414802"/>
              <a:chExt cx="1001347" cy="719249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2400" dirty="0">
                  <a:ln w="15875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73" name="组合 72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4590285" y="2817621"/>
            <a:ext cx="1399307" cy="1240222"/>
            <a:chOff x="4772012" y="3050703"/>
            <a:chExt cx="1399307" cy="1240222"/>
          </a:xfrm>
        </p:grpSpPr>
        <p:sp>
          <p:nvSpPr>
            <p:cNvPr id="74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3" y="3050729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38383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2" y="3050703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3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76" name="组合 7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5073613" y="3145146"/>
              <a:ext cx="776055" cy="557425"/>
              <a:chOff x="897622" y="2414802"/>
              <a:chExt cx="1001347" cy="719249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400" dirty="0">
                  <a:ln w="15875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79" name="组合 78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4590285" y="4803272"/>
            <a:ext cx="1399307" cy="1240222"/>
            <a:chOff x="4772012" y="5036354"/>
            <a:chExt cx="1399307" cy="1240222"/>
          </a:xfrm>
        </p:grpSpPr>
        <p:sp>
          <p:nvSpPr>
            <p:cNvPr id="80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3" y="5036380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38383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2" y="5036354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0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82" name="组合 8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5073613" y="5093020"/>
              <a:ext cx="776055" cy="557425"/>
              <a:chOff x="897622" y="2414802"/>
              <a:chExt cx="1001347" cy="719249"/>
            </a:xfrm>
          </p:grpSpPr>
          <p:sp>
            <p:nvSpPr>
              <p:cNvPr id="83" name="文本框 82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400" dirty="0">
                  <a:ln w="15875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85" name="组合 84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929622" y="2927145"/>
            <a:ext cx="3470644" cy="1354813"/>
            <a:chOff x="1111349" y="3160227"/>
            <a:chExt cx="3470644" cy="1354813"/>
          </a:xfrm>
        </p:grpSpPr>
        <p:sp>
          <p:nvSpPr>
            <p:cNvPr id="86" name="任意多边形 8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1111349" y="3160227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87" name="组合 8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3926990" y="3390791"/>
              <a:ext cx="462816" cy="465945"/>
              <a:chOff x="5042691" y="2273920"/>
              <a:chExt cx="702937" cy="707692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89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文本框 8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1483616" y="3191601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808080"/>
                </a:buClr>
              </a:pPr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      思考调整</a:t>
              </a: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929622" y="4912796"/>
            <a:ext cx="3470644" cy="1383088"/>
            <a:chOff x="1111349" y="5145878"/>
            <a:chExt cx="3470644" cy="1383088"/>
          </a:xfrm>
        </p:grpSpPr>
        <p:sp>
          <p:nvSpPr>
            <p:cNvPr id="92" name="任意多边形 9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1111349" y="514587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93" name="组合 9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3897921" y="5376166"/>
              <a:ext cx="491883" cy="483328"/>
              <a:chOff x="5037571" y="856343"/>
              <a:chExt cx="715006" cy="702571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95" name="Freeform 39"/>
              <p:cNvSpPr/>
              <p:nvPr/>
            </p:nvSpPr>
            <p:spPr bwMode="auto">
              <a:xfrm>
                <a:off x="5468769" y="856343"/>
                <a:ext cx="244675" cy="244675"/>
              </a:xfrm>
              <a:custGeom>
                <a:avLst/>
                <a:gdLst>
                  <a:gd name="T0" fmla="*/ 19 w 283"/>
                  <a:gd name="T1" fmla="*/ 0 h 283"/>
                  <a:gd name="T2" fmla="*/ 264 w 283"/>
                  <a:gd name="T3" fmla="*/ 0 h 283"/>
                  <a:gd name="T4" fmla="*/ 276 w 283"/>
                  <a:gd name="T5" fmla="*/ 4 h 283"/>
                  <a:gd name="T6" fmla="*/ 224 w 283"/>
                  <a:gd name="T7" fmla="*/ 38 h 283"/>
                  <a:gd name="T8" fmla="*/ 97 w 283"/>
                  <a:gd name="T9" fmla="*/ 38 h 283"/>
                  <a:gd name="T10" fmla="*/ 90 w 283"/>
                  <a:gd name="T11" fmla="*/ 38 h 283"/>
                  <a:gd name="T12" fmla="*/ 38 w 283"/>
                  <a:gd name="T13" fmla="*/ 38 h 283"/>
                  <a:gd name="T14" fmla="*/ 38 w 283"/>
                  <a:gd name="T15" fmla="*/ 245 h 283"/>
                  <a:gd name="T16" fmla="*/ 103 w 283"/>
                  <a:gd name="T17" fmla="*/ 245 h 283"/>
                  <a:gd name="T18" fmla="*/ 127 w 283"/>
                  <a:gd name="T19" fmla="*/ 245 h 283"/>
                  <a:gd name="T20" fmla="*/ 245 w 283"/>
                  <a:gd name="T21" fmla="*/ 245 h 283"/>
                  <a:gd name="T22" fmla="*/ 245 w 283"/>
                  <a:gd name="T23" fmla="*/ 152 h 283"/>
                  <a:gd name="T24" fmla="*/ 283 w 283"/>
                  <a:gd name="T25" fmla="*/ 115 h 283"/>
                  <a:gd name="T26" fmla="*/ 283 w 283"/>
                  <a:gd name="T27" fmla="*/ 264 h 283"/>
                  <a:gd name="T28" fmla="*/ 264 w 283"/>
                  <a:gd name="T29" fmla="*/ 283 h 283"/>
                  <a:gd name="T30" fmla="*/ 19 w 283"/>
                  <a:gd name="T31" fmla="*/ 283 h 283"/>
                  <a:gd name="T32" fmla="*/ 0 w 283"/>
                  <a:gd name="T33" fmla="*/ 264 h 283"/>
                  <a:gd name="T34" fmla="*/ 0 w 283"/>
                  <a:gd name="T35" fmla="*/ 19 h 283"/>
                  <a:gd name="T36" fmla="*/ 19 w 283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0"/>
              <p:cNvSpPr>
                <a:spLocks noEditPoints="1"/>
              </p:cNvSpPr>
              <p:nvPr/>
            </p:nvSpPr>
            <p:spPr bwMode="auto">
              <a:xfrm>
                <a:off x="5037571" y="889259"/>
                <a:ext cx="423518" cy="669655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1"/>
              <p:cNvSpPr/>
              <p:nvPr/>
            </p:nvSpPr>
            <p:spPr bwMode="auto">
              <a:xfrm>
                <a:off x="5532772" y="870972"/>
                <a:ext cx="219805" cy="176283"/>
              </a:xfrm>
              <a:custGeom>
                <a:avLst/>
                <a:gdLst>
                  <a:gd name="T0" fmla="*/ 35 w 254"/>
                  <a:gd name="T1" fmla="*/ 62 h 204"/>
                  <a:gd name="T2" fmla="*/ 0 w 254"/>
                  <a:gd name="T3" fmla="*/ 66 h 204"/>
                  <a:gd name="T4" fmla="*/ 11 w 254"/>
                  <a:gd name="T5" fmla="*/ 171 h 204"/>
                  <a:gd name="T6" fmla="*/ 48 w 254"/>
                  <a:gd name="T7" fmla="*/ 195 h 204"/>
                  <a:gd name="T8" fmla="*/ 243 w 254"/>
                  <a:gd name="T9" fmla="*/ 20 h 204"/>
                  <a:gd name="T10" fmla="*/ 230 w 254"/>
                  <a:gd name="T11" fmla="*/ 7 h 204"/>
                  <a:gd name="T12" fmla="*/ 53 w 254"/>
                  <a:gd name="T13" fmla="*/ 116 h 204"/>
                  <a:gd name="T14" fmla="*/ 35 w 254"/>
                  <a:gd name="T15" fmla="*/ 6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0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4" name="文本框 9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1470102" y="5205527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0298A8"/>
                </a:buClr>
              </a:pPr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      最终目标</a:t>
              </a: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7394414" y="1915746"/>
            <a:ext cx="3470644" cy="1338299"/>
            <a:chOff x="7576141" y="2148828"/>
            <a:chExt cx="3470644" cy="1338299"/>
          </a:xfrm>
        </p:grpSpPr>
        <p:sp>
          <p:nvSpPr>
            <p:cNvPr id="99" name="任意多边形 9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7576141" y="214882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0" name="组合 9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7782315" y="2396290"/>
              <a:ext cx="409704" cy="406952"/>
              <a:chOff x="6463926" y="2278309"/>
              <a:chExt cx="708057" cy="703302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102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1" name="文本框 10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8404939" y="2163688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808080"/>
                </a:buClr>
              </a:pPr>
              <a:r>
                <a:rPr lang="zh-CN" altLang="en-US" sz="2400" dirty="0">
                  <a:solidFill>
                    <a:srgbClr val="029BAB"/>
                  </a:solidFill>
                  <a:sym typeface="+mn-lt"/>
                </a:rPr>
                <a:t>  初步完成目标</a:t>
              </a: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7394414" y="3901396"/>
            <a:ext cx="3470644" cy="1373024"/>
            <a:chOff x="7576141" y="4134478"/>
            <a:chExt cx="3470644" cy="1373024"/>
          </a:xfrm>
        </p:grpSpPr>
        <p:sp>
          <p:nvSpPr>
            <p:cNvPr id="107" name="任意多边形 10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7576141" y="413447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8" name="组合 10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7797587" y="4354618"/>
              <a:ext cx="488822" cy="461595"/>
              <a:chOff x="6460269" y="872801"/>
              <a:chExt cx="709154" cy="669655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110" name="Freeform 42"/>
              <p:cNvSpPr>
                <a:spLocks noEditPoints="1"/>
              </p:cNvSpPr>
              <p:nvPr/>
            </p:nvSpPr>
            <p:spPr bwMode="auto">
              <a:xfrm>
                <a:off x="6460269" y="872801"/>
                <a:ext cx="442902" cy="669655"/>
              </a:xfrm>
              <a:custGeom>
                <a:avLst/>
                <a:gdLst>
                  <a:gd name="T0" fmla="*/ 250 w 512"/>
                  <a:gd name="T1" fmla="*/ 737 h 775"/>
                  <a:gd name="T2" fmla="*/ 209 w 512"/>
                  <a:gd name="T3" fmla="*/ 775 h 775"/>
                  <a:gd name="T4" fmla="*/ 173 w 512"/>
                  <a:gd name="T5" fmla="*/ 762 h 775"/>
                  <a:gd name="T6" fmla="*/ 159 w 512"/>
                  <a:gd name="T7" fmla="*/ 762 h 775"/>
                  <a:gd name="T8" fmla="*/ 124 w 512"/>
                  <a:gd name="T9" fmla="*/ 775 h 775"/>
                  <a:gd name="T10" fmla="*/ 83 w 512"/>
                  <a:gd name="T11" fmla="*/ 737 h 775"/>
                  <a:gd name="T12" fmla="*/ 75 w 512"/>
                  <a:gd name="T13" fmla="*/ 475 h 775"/>
                  <a:gd name="T14" fmla="*/ 65 w 512"/>
                  <a:gd name="T15" fmla="*/ 474 h 775"/>
                  <a:gd name="T16" fmla="*/ 21 w 512"/>
                  <a:gd name="T17" fmla="*/ 441 h 775"/>
                  <a:gd name="T18" fmla="*/ 19 w 512"/>
                  <a:gd name="T19" fmla="*/ 214 h 775"/>
                  <a:gd name="T20" fmla="*/ 48 w 512"/>
                  <a:gd name="T21" fmla="*/ 189 h 775"/>
                  <a:gd name="T22" fmla="*/ 119 w 512"/>
                  <a:gd name="T23" fmla="*/ 181 h 775"/>
                  <a:gd name="T24" fmla="*/ 131 w 512"/>
                  <a:gd name="T25" fmla="*/ 186 h 775"/>
                  <a:gd name="T26" fmla="*/ 166 w 512"/>
                  <a:gd name="T27" fmla="*/ 239 h 775"/>
                  <a:gd name="T28" fmla="*/ 202 w 512"/>
                  <a:gd name="T29" fmla="*/ 186 h 775"/>
                  <a:gd name="T30" fmla="*/ 213 w 512"/>
                  <a:gd name="T31" fmla="*/ 181 h 775"/>
                  <a:gd name="T32" fmla="*/ 269 w 512"/>
                  <a:gd name="T33" fmla="*/ 184 h 775"/>
                  <a:gd name="T34" fmla="*/ 286 w 512"/>
                  <a:gd name="T35" fmla="*/ 190 h 775"/>
                  <a:gd name="T36" fmla="*/ 361 w 512"/>
                  <a:gd name="T37" fmla="*/ 220 h 775"/>
                  <a:gd name="T38" fmla="*/ 454 w 512"/>
                  <a:gd name="T39" fmla="*/ 179 h 775"/>
                  <a:gd name="T40" fmla="*/ 503 w 512"/>
                  <a:gd name="T41" fmla="*/ 193 h 775"/>
                  <a:gd name="T42" fmla="*/ 488 w 512"/>
                  <a:gd name="T43" fmla="*/ 243 h 775"/>
                  <a:gd name="T44" fmla="*/ 382 w 512"/>
                  <a:gd name="T45" fmla="*/ 290 h 775"/>
                  <a:gd name="T46" fmla="*/ 359 w 512"/>
                  <a:gd name="T47" fmla="*/ 294 h 775"/>
                  <a:gd name="T48" fmla="*/ 266 w 512"/>
                  <a:gd name="T49" fmla="*/ 263 h 775"/>
                  <a:gd name="T50" fmla="*/ 261 w 512"/>
                  <a:gd name="T51" fmla="*/ 265 h 775"/>
                  <a:gd name="T52" fmla="*/ 250 w 512"/>
                  <a:gd name="T53" fmla="*/ 737 h 775"/>
                  <a:gd name="T54" fmla="*/ 168 w 512"/>
                  <a:gd name="T55" fmla="*/ 1 h 775"/>
                  <a:gd name="T56" fmla="*/ 233 w 512"/>
                  <a:gd name="T57" fmla="*/ 72 h 775"/>
                  <a:gd name="T58" fmla="*/ 165 w 512"/>
                  <a:gd name="T59" fmla="*/ 157 h 775"/>
                  <a:gd name="T60" fmla="*/ 99 w 512"/>
                  <a:gd name="T61" fmla="*/ 70 h 775"/>
                  <a:gd name="T62" fmla="*/ 168 w 512"/>
                  <a:gd name="T63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2" h="775">
                    <a:moveTo>
                      <a:pt x="250" y="737"/>
                    </a:moveTo>
                    <a:cubicBezTo>
                      <a:pt x="249" y="758"/>
                      <a:pt x="228" y="775"/>
                      <a:pt x="209" y="775"/>
                    </a:cubicBezTo>
                    <a:cubicBezTo>
                      <a:pt x="196" y="775"/>
                      <a:pt x="180" y="770"/>
                      <a:pt x="173" y="762"/>
                    </a:cubicBezTo>
                    <a:cubicBezTo>
                      <a:pt x="170" y="757"/>
                      <a:pt x="163" y="757"/>
                      <a:pt x="159" y="762"/>
                    </a:cubicBezTo>
                    <a:cubicBezTo>
                      <a:pt x="153" y="770"/>
                      <a:pt x="137" y="775"/>
                      <a:pt x="124" y="775"/>
                    </a:cubicBezTo>
                    <a:cubicBezTo>
                      <a:pt x="105" y="775"/>
                      <a:pt x="84" y="758"/>
                      <a:pt x="83" y="737"/>
                    </a:cubicBezTo>
                    <a:cubicBezTo>
                      <a:pt x="75" y="475"/>
                      <a:pt x="75" y="475"/>
                      <a:pt x="75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6" y="472"/>
                      <a:pt x="24" y="460"/>
                      <a:pt x="21" y="441"/>
                    </a:cubicBezTo>
                    <a:cubicBezTo>
                      <a:pt x="0" y="333"/>
                      <a:pt x="4" y="328"/>
                      <a:pt x="19" y="214"/>
                    </a:cubicBezTo>
                    <a:cubicBezTo>
                      <a:pt x="21" y="206"/>
                      <a:pt x="30" y="191"/>
                      <a:pt x="48" y="189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24" y="180"/>
                      <a:pt x="128" y="182"/>
                      <a:pt x="131" y="186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202" y="186"/>
                      <a:pt x="202" y="186"/>
                      <a:pt x="202" y="186"/>
                    </a:cubicBezTo>
                    <a:cubicBezTo>
                      <a:pt x="204" y="182"/>
                      <a:pt x="209" y="180"/>
                      <a:pt x="213" y="181"/>
                    </a:cubicBezTo>
                    <a:cubicBezTo>
                      <a:pt x="219" y="181"/>
                      <a:pt x="248" y="183"/>
                      <a:pt x="269" y="184"/>
                    </a:cubicBezTo>
                    <a:cubicBezTo>
                      <a:pt x="275" y="185"/>
                      <a:pt x="281" y="186"/>
                      <a:pt x="286" y="190"/>
                    </a:cubicBezTo>
                    <a:cubicBezTo>
                      <a:pt x="309" y="204"/>
                      <a:pt x="334" y="215"/>
                      <a:pt x="361" y="220"/>
                    </a:cubicBezTo>
                    <a:cubicBezTo>
                      <a:pt x="393" y="209"/>
                      <a:pt x="424" y="195"/>
                      <a:pt x="454" y="179"/>
                    </a:cubicBezTo>
                    <a:cubicBezTo>
                      <a:pt x="471" y="169"/>
                      <a:pt x="493" y="176"/>
                      <a:pt x="503" y="193"/>
                    </a:cubicBezTo>
                    <a:cubicBezTo>
                      <a:pt x="512" y="211"/>
                      <a:pt x="506" y="233"/>
                      <a:pt x="488" y="243"/>
                    </a:cubicBezTo>
                    <a:cubicBezTo>
                      <a:pt x="452" y="262"/>
                      <a:pt x="420" y="274"/>
                      <a:pt x="382" y="290"/>
                    </a:cubicBezTo>
                    <a:cubicBezTo>
                      <a:pt x="375" y="293"/>
                      <a:pt x="367" y="295"/>
                      <a:pt x="359" y="294"/>
                    </a:cubicBezTo>
                    <a:cubicBezTo>
                      <a:pt x="326" y="288"/>
                      <a:pt x="296" y="279"/>
                      <a:pt x="266" y="263"/>
                    </a:cubicBezTo>
                    <a:cubicBezTo>
                      <a:pt x="261" y="265"/>
                      <a:pt x="261" y="265"/>
                      <a:pt x="261" y="265"/>
                    </a:cubicBezTo>
                    <a:cubicBezTo>
                      <a:pt x="250" y="737"/>
                      <a:pt x="250" y="737"/>
                      <a:pt x="250" y="737"/>
                    </a:cubicBezTo>
                    <a:close/>
                    <a:moveTo>
                      <a:pt x="168" y="1"/>
                    </a:moveTo>
                    <a:cubicBezTo>
                      <a:pt x="205" y="1"/>
                      <a:pt x="234" y="33"/>
                      <a:pt x="233" y="72"/>
                    </a:cubicBezTo>
                    <a:cubicBezTo>
                      <a:pt x="233" y="111"/>
                      <a:pt x="202" y="158"/>
                      <a:pt x="165" y="157"/>
                    </a:cubicBezTo>
                    <a:cubicBezTo>
                      <a:pt x="128" y="156"/>
                      <a:pt x="99" y="109"/>
                      <a:pt x="99" y="70"/>
                    </a:cubicBezTo>
                    <a:cubicBezTo>
                      <a:pt x="100" y="31"/>
                      <a:pt x="131" y="0"/>
                      <a:pt x="168" y="1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43"/>
              <p:cNvSpPr>
                <a:spLocks noEditPoints="1"/>
              </p:cNvSpPr>
              <p:nvPr/>
            </p:nvSpPr>
            <p:spPr bwMode="auto">
              <a:xfrm>
                <a:off x="6735299" y="1108698"/>
                <a:ext cx="434124" cy="433758"/>
              </a:xfrm>
              <a:custGeom>
                <a:avLst/>
                <a:gdLst>
                  <a:gd name="T0" fmla="*/ 388 w 502"/>
                  <a:gd name="T1" fmla="*/ 388 h 502"/>
                  <a:gd name="T2" fmla="*/ 383 w 502"/>
                  <a:gd name="T3" fmla="*/ 335 h 502"/>
                  <a:gd name="T4" fmla="*/ 334 w 502"/>
                  <a:gd name="T5" fmla="*/ 426 h 502"/>
                  <a:gd name="T6" fmla="*/ 445 w 502"/>
                  <a:gd name="T7" fmla="*/ 251 h 502"/>
                  <a:gd name="T8" fmla="*/ 393 w 502"/>
                  <a:gd name="T9" fmla="*/ 214 h 502"/>
                  <a:gd name="T10" fmla="*/ 392 w 502"/>
                  <a:gd name="T11" fmla="*/ 297 h 502"/>
                  <a:gd name="T12" fmla="*/ 430 w 502"/>
                  <a:gd name="T13" fmla="*/ 176 h 502"/>
                  <a:gd name="T14" fmla="*/ 332 w 502"/>
                  <a:gd name="T15" fmla="*/ 75 h 502"/>
                  <a:gd name="T16" fmla="*/ 385 w 502"/>
                  <a:gd name="T17" fmla="*/ 176 h 502"/>
                  <a:gd name="T18" fmla="*/ 72 w 502"/>
                  <a:gd name="T19" fmla="*/ 176 h 502"/>
                  <a:gd name="T20" fmla="*/ 150 w 502"/>
                  <a:gd name="T21" fmla="*/ 117 h 502"/>
                  <a:gd name="T22" fmla="*/ 114 w 502"/>
                  <a:gd name="T23" fmla="*/ 114 h 502"/>
                  <a:gd name="T24" fmla="*/ 165 w 502"/>
                  <a:gd name="T25" fmla="*/ 176 h 502"/>
                  <a:gd name="T26" fmla="*/ 236 w 502"/>
                  <a:gd name="T27" fmla="*/ 71 h 502"/>
                  <a:gd name="T28" fmla="*/ 165 w 502"/>
                  <a:gd name="T29" fmla="*/ 176 h 502"/>
                  <a:gd name="T30" fmla="*/ 345 w 502"/>
                  <a:gd name="T31" fmla="*/ 176 h 502"/>
                  <a:gd name="T32" fmla="*/ 274 w 502"/>
                  <a:gd name="T33" fmla="*/ 71 h 502"/>
                  <a:gd name="T34" fmla="*/ 354 w 502"/>
                  <a:gd name="T35" fmla="*/ 214 h 502"/>
                  <a:gd name="T36" fmla="*/ 274 w 502"/>
                  <a:gd name="T37" fmla="*/ 297 h 502"/>
                  <a:gd name="T38" fmla="*/ 357 w 502"/>
                  <a:gd name="T39" fmla="*/ 252 h 502"/>
                  <a:gd name="T40" fmla="*/ 236 w 502"/>
                  <a:gd name="T41" fmla="*/ 214 h 502"/>
                  <a:gd name="T42" fmla="*/ 153 w 502"/>
                  <a:gd name="T43" fmla="*/ 252 h 502"/>
                  <a:gd name="T44" fmla="*/ 236 w 502"/>
                  <a:gd name="T45" fmla="*/ 297 h 502"/>
                  <a:gd name="T46" fmla="*/ 118 w 502"/>
                  <a:gd name="T47" fmla="*/ 214 h 502"/>
                  <a:gd name="T48" fmla="*/ 57 w 502"/>
                  <a:gd name="T49" fmla="*/ 251 h 502"/>
                  <a:gd name="T50" fmla="*/ 119 w 502"/>
                  <a:gd name="T51" fmla="*/ 297 h 502"/>
                  <a:gd name="T52" fmla="*/ 118 w 502"/>
                  <a:gd name="T53" fmla="*/ 214 h 502"/>
                  <a:gd name="T54" fmla="*/ 274 w 502"/>
                  <a:gd name="T55" fmla="*/ 335 h 502"/>
                  <a:gd name="T56" fmla="*/ 328 w 502"/>
                  <a:gd name="T57" fmla="*/ 367 h 502"/>
                  <a:gd name="T58" fmla="*/ 236 w 502"/>
                  <a:gd name="T59" fmla="*/ 335 h 502"/>
                  <a:gd name="T60" fmla="*/ 182 w 502"/>
                  <a:gd name="T61" fmla="*/ 367 h 502"/>
                  <a:gd name="T62" fmla="*/ 236 w 502"/>
                  <a:gd name="T63" fmla="*/ 335 h 502"/>
                  <a:gd name="T64" fmla="*/ 77 w 502"/>
                  <a:gd name="T65" fmla="*/ 335 h 502"/>
                  <a:gd name="T66" fmla="*/ 181 w 502"/>
                  <a:gd name="T67" fmla="*/ 431 h 502"/>
                  <a:gd name="T68" fmla="*/ 128 w 502"/>
                  <a:gd name="T69" fmla="*/ 335 h 502"/>
                  <a:gd name="T70" fmla="*/ 251 w 502"/>
                  <a:gd name="T71" fmla="*/ 502 h 502"/>
                  <a:gd name="T72" fmla="*/ 0 w 502"/>
                  <a:gd name="T73" fmla="*/ 251 h 502"/>
                  <a:gd name="T74" fmla="*/ 251 w 502"/>
                  <a:gd name="T75" fmla="*/ 0 h 502"/>
                  <a:gd name="T76" fmla="*/ 502 w 502"/>
                  <a:gd name="T77" fmla="*/ 251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502">
                    <a:moveTo>
                      <a:pt x="334" y="426"/>
                    </a:moveTo>
                    <a:cubicBezTo>
                      <a:pt x="355" y="416"/>
                      <a:pt x="373" y="403"/>
                      <a:pt x="388" y="388"/>
                    </a:cubicBezTo>
                    <a:cubicBezTo>
                      <a:pt x="403" y="373"/>
                      <a:pt x="416" y="354"/>
                      <a:pt x="425" y="335"/>
                    </a:cubicBezTo>
                    <a:cubicBezTo>
                      <a:pt x="383" y="335"/>
                      <a:pt x="383" y="335"/>
                      <a:pt x="383" y="335"/>
                    </a:cubicBezTo>
                    <a:cubicBezTo>
                      <a:pt x="377" y="352"/>
                      <a:pt x="370" y="370"/>
                      <a:pt x="362" y="385"/>
                    </a:cubicBezTo>
                    <a:cubicBezTo>
                      <a:pt x="354" y="400"/>
                      <a:pt x="345" y="413"/>
                      <a:pt x="334" y="426"/>
                    </a:cubicBezTo>
                    <a:close/>
                    <a:moveTo>
                      <a:pt x="439" y="297"/>
                    </a:moveTo>
                    <a:cubicBezTo>
                      <a:pt x="443" y="282"/>
                      <a:pt x="445" y="267"/>
                      <a:pt x="445" y="251"/>
                    </a:cubicBezTo>
                    <a:cubicBezTo>
                      <a:pt x="445" y="238"/>
                      <a:pt x="444" y="226"/>
                      <a:pt x="442" y="214"/>
                    </a:cubicBezTo>
                    <a:cubicBezTo>
                      <a:pt x="393" y="214"/>
                      <a:pt x="393" y="214"/>
                      <a:pt x="393" y="214"/>
                    </a:cubicBezTo>
                    <a:cubicBezTo>
                      <a:pt x="395" y="227"/>
                      <a:pt x="395" y="239"/>
                      <a:pt x="395" y="252"/>
                    </a:cubicBezTo>
                    <a:cubicBezTo>
                      <a:pt x="395" y="267"/>
                      <a:pt x="394" y="282"/>
                      <a:pt x="392" y="297"/>
                    </a:cubicBezTo>
                    <a:cubicBezTo>
                      <a:pt x="439" y="297"/>
                      <a:pt x="439" y="297"/>
                      <a:pt x="439" y="297"/>
                    </a:cubicBezTo>
                    <a:close/>
                    <a:moveTo>
                      <a:pt x="430" y="176"/>
                    </a:moveTo>
                    <a:cubicBezTo>
                      <a:pt x="420" y="153"/>
                      <a:pt x="406" y="132"/>
                      <a:pt x="388" y="114"/>
                    </a:cubicBezTo>
                    <a:cubicBezTo>
                      <a:pt x="372" y="98"/>
                      <a:pt x="353" y="84"/>
                      <a:pt x="332" y="75"/>
                    </a:cubicBezTo>
                    <a:cubicBezTo>
                      <a:pt x="343" y="88"/>
                      <a:pt x="353" y="102"/>
                      <a:pt x="361" y="117"/>
                    </a:cubicBezTo>
                    <a:cubicBezTo>
                      <a:pt x="371" y="135"/>
                      <a:pt x="379" y="155"/>
                      <a:pt x="385" y="176"/>
                    </a:cubicBezTo>
                    <a:cubicBezTo>
                      <a:pt x="430" y="176"/>
                      <a:pt x="430" y="176"/>
                      <a:pt x="430" y="176"/>
                    </a:cubicBezTo>
                    <a:close/>
                    <a:moveTo>
                      <a:pt x="72" y="176"/>
                    </a:moveTo>
                    <a:cubicBezTo>
                      <a:pt x="125" y="176"/>
                      <a:pt x="125" y="176"/>
                      <a:pt x="125" y="176"/>
                    </a:cubicBezTo>
                    <a:cubicBezTo>
                      <a:pt x="131" y="155"/>
                      <a:pt x="139" y="135"/>
                      <a:pt x="150" y="117"/>
                    </a:cubicBezTo>
                    <a:cubicBezTo>
                      <a:pt x="159" y="100"/>
                      <a:pt x="170" y="84"/>
                      <a:pt x="183" y="69"/>
                    </a:cubicBezTo>
                    <a:cubicBezTo>
                      <a:pt x="157" y="79"/>
                      <a:pt x="133" y="94"/>
                      <a:pt x="114" y="114"/>
                    </a:cubicBezTo>
                    <a:cubicBezTo>
                      <a:pt x="96" y="132"/>
                      <a:pt x="82" y="153"/>
                      <a:pt x="72" y="176"/>
                    </a:cubicBezTo>
                    <a:close/>
                    <a:moveTo>
                      <a:pt x="165" y="176"/>
                    </a:moveTo>
                    <a:cubicBezTo>
                      <a:pt x="236" y="176"/>
                      <a:pt x="236" y="176"/>
                      <a:pt x="236" y="176"/>
                    </a:cubicBezTo>
                    <a:cubicBezTo>
                      <a:pt x="236" y="71"/>
                      <a:pt x="236" y="71"/>
                      <a:pt x="236" y="71"/>
                    </a:cubicBezTo>
                    <a:cubicBezTo>
                      <a:pt x="215" y="88"/>
                      <a:pt x="197" y="110"/>
                      <a:pt x="183" y="135"/>
                    </a:cubicBezTo>
                    <a:cubicBezTo>
                      <a:pt x="176" y="148"/>
                      <a:pt x="170" y="162"/>
                      <a:pt x="165" y="176"/>
                    </a:cubicBezTo>
                    <a:close/>
                    <a:moveTo>
                      <a:pt x="274" y="176"/>
                    </a:moveTo>
                    <a:cubicBezTo>
                      <a:pt x="345" y="176"/>
                      <a:pt x="345" y="176"/>
                      <a:pt x="345" y="176"/>
                    </a:cubicBezTo>
                    <a:cubicBezTo>
                      <a:pt x="341" y="162"/>
                      <a:pt x="335" y="148"/>
                      <a:pt x="327" y="135"/>
                    </a:cubicBezTo>
                    <a:cubicBezTo>
                      <a:pt x="314" y="110"/>
                      <a:pt x="296" y="88"/>
                      <a:pt x="274" y="71"/>
                    </a:cubicBezTo>
                    <a:cubicBezTo>
                      <a:pt x="274" y="176"/>
                      <a:pt x="274" y="176"/>
                      <a:pt x="274" y="176"/>
                    </a:cubicBezTo>
                    <a:close/>
                    <a:moveTo>
                      <a:pt x="354" y="214"/>
                    </a:moveTo>
                    <a:cubicBezTo>
                      <a:pt x="274" y="214"/>
                      <a:pt x="274" y="214"/>
                      <a:pt x="274" y="214"/>
                    </a:cubicBezTo>
                    <a:cubicBezTo>
                      <a:pt x="274" y="297"/>
                      <a:pt x="274" y="297"/>
                      <a:pt x="274" y="297"/>
                    </a:cubicBezTo>
                    <a:cubicBezTo>
                      <a:pt x="353" y="297"/>
                      <a:pt x="353" y="297"/>
                      <a:pt x="353" y="297"/>
                    </a:cubicBezTo>
                    <a:cubicBezTo>
                      <a:pt x="356" y="282"/>
                      <a:pt x="357" y="267"/>
                      <a:pt x="357" y="252"/>
                    </a:cubicBezTo>
                    <a:cubicBezTo>
                      <a:pt x="357" y="239"/>
                      <a:pt x="356" y="227"/>
                      <a:pt x="354" y="214"/>
                    </a:cubicBezTo>
                    <a:close/>
                    <a:moveTo>
                      <a:pt x="236" y="214"/>
                    </a:move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4" y="227"/>
                      <a:pt x="153" y="239"/>
                      <a:pt x="153" y="252"/>
                    </a:cubicBezTo>
                    <a:cubicBezTo>
                      <a:pt x="153" y="267"/>
                      <a:pt x="155" y="282"/>
                      <a:pt x="158" y="297"/>
                    </a:cubicBezTo>
                    <a:cubicBezTo>
                      <a:pt x="236" y="297"/>
                      <a:pt x="236" y="297"/>
                      <a:pt x="236" y="297"/>
                    </a:cubicBezTo>
                    <a:cubicBezTo>
                      <a:pt x="236" y="214"/>
                      <a:pt x="236" y="214"/>
                      <a:pt x="236" y="214"/>
                    </a:cubicBezTo>
                    <a:close/>
                    <a:moveTo>
                      <a:pt x="118" y="214"/>
                    </a:moveTo>
                    <a:cubicBezTo>
                      <a:pt x="61" y="214"/>
                      <a:pt x="61" y="214"/>
                      <a:pt x="61" y="214"/>
                    </a:cubicBezTo>
                    <a:cubicBezTo>
                      <a:pt x="59" y="226"/>
                      <a:pt x="57" y="238"/>
                      <a:pt x="57" y="251"/>
                    </a:cubicBezTo>
                    <a:cubicBezTo>
                      <a:pt x="57" y="267"/>
                      <a:pt x="59" y="282"/>
                      <a:pt x="63" y="297"/>
                    </a:cubicBezTo>
                    <a:cubicBezTo>
                      <a:pt x="119" y="297"/>
                      <a:pt x="119" y="297"/>
                      <a:pt x="119" y="297"/>
                    </a:cubicBezTo>
                    <a:cubicBezTo>
                      <a:pt x="116" y="282"/>
                      <a:pt x="115" y="267"/>
                      <a:pt x="115" y="252"/>
                    </a:cubicBezTo>
                    <a:cubicBezTo>
                      <a:pt x="115" y="239"/>
                      <a:pt x="116" y="227"/>
                      <a:pt x="118" y="214"/>
                    </a:cubicBezTo>
                    <a:close/>
                    <a:moveTo>
                      <a:pt x="342" y="335"/>
                    </a:moveTo>
                    <a:cubicBezTo>
                      <a:pt x="274" y="335"/>
                      <a:pt x="274" y="335"/>
                      <a:pt x="274" y="335"/>
                    </a:cubicBezTo>
                    <a:cubicBezTo>
                      <a:pt x="274" y="433"/>
                      <a:pt x="274" y="433"/>
                      <a:pt x="274" y="433"/>
                    </a:cubicBezTo>
                    <a:cubicBezTo>
                      <a:pt x="296" y="415"/>
                      <a:pt x="315" y="392"/>
                      <a:pt x="328" y="367"/>
                    </a:cubicBezTo>
                    <a:cubicBezTo>
                      <a:pt x="334" y="357"/>
                      <a:pt x="338" y="346"/>
                      <a:pt x="342" y="335"/>
                    </a:cubicBezTo>
                    <a:close/>
                    <a:moveTo>
                      <a:pt x="236" y="335"/>
                    </a:move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72" y="346"/>
                      <a:pt x="177" y="357"/>
                      <a:pt x="182" y="367"/>
                    </a:cubicBezTo>
                    <a:cubicBezTo>
                      <a:pt x="196" y="392"/>
                      <a:pt x="214" y="415"/>
                      <a:pt x="236" y="433"/>
                    </a:cubicBezTo>
                    <a:cubicBezTo>
                      <a:pt x="236" y="335"/>
                      <a:pt x="236" y="335"/>
                      <a:pt x="236" y="335"/>
                    </a:cubicBezTo>
                    <a:close/>
                    <a:moveTo>
                      <a:pt x="128" y="335"/>
                    </a:moveTo>
                    <a:cubicBezTo>
                      <a:pt x="77" y="335"/>
                      <a:pt x="77" y="335"/>
                      <a:pt x="77" y="335"/>
                    </a:cubicBezTo>
                    <a:cubicBezTo>
                      <a:pt x="86" y="354"/>
                      <a:pt x="99" y="373"/>
                      <a:pt x="114" y="388"/>
                    </a:cubicBezTo>
                    <a:cubicBezTo>
                      <a:pt x="133" y="407"/>
                      <a:pt x="155" y="422"/>
                      <a:pt x="181" y="431"/>
                    </a:cubicBezTo>
                    <a:cubicBezTo>
                      <a:pt x="168" y="417"/>
                      <a:pt x="158" y="402"/>
                      <a:pt x="149" y="385"/>
                    </a:cubicBezTo>
                    <a:cubicBezTo>
                      <a:pt x="140" y="370"/>
                      <a:pt x="133" y="352"/>
                      <a:pt x="128" y="335"/>
                    </a:cubicBezTo>
                    <a:close/>
                    <a:moveTo>
                      <a:pt x="429" y="428"/>
                    </a:moveTo>
                    <a:cubicBezTo>
                      <a:pt x="383" y="474"/>
                      <a:pt x="321" y="502"/>
                      <a:pt x="251" y="502"/>
                    </a:cubicBezTo>
                    <a:cubicBezTo>
                      <a:pt x="182" y="502"/>
                      <a:pt x="119" y="474"/>
                      <a:pt x="74" y="428"/>
                    </a:cubicBezTo>
                    <a:cubicBezTo>
                      <a:pt x="28" y="383"/>
                      <a:pt x="0" y="320"/>
                      <a:pt x="0" y="251"/>
                    </a:cubicBezTo>
                    <a:cubicBezTo>
                      <a:pt x="0" y="182"/>
                      <a:pt x="28" y="119"/>
                      <a:pt x="74" y="73"/>
                    </a:cubicBezTo>
                    <a:cubicBezTo>
                      <a:pt x="119" y="28"/>
                      <a:pt x="182" y="0"/>
                      <a:pt x="251" y="0"/>
                    </a:cubicBezTo>
                    <a:cubicBezTo>
                      <a:pt x="321" y="0"/>
                      <a:pt x="383" y="28"/>
                      <a:pt x="429" y="73"/>
                    </a:cubicBezTo>
                    <a:cubicBezTo>
                      <a:pt x="474" y="119"/>
                      <a:pt x="502" y="182"/>
                      <a:pt x="502" y="251"/>
                    </a:cubicBezTo>
                    <a:cubicBezTo>
                      <a:pt x="502" y="320"/>
                      <a:pt x="474" y="383"/>
                      <a:pt x="429" y="428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9" name="文本框 10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8404939" y="4184063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808080"/>
                </a:buClr>
              </a:pPr>
              <a:r>
                <a:rPr lang="zh-CN" altLang="en-US" sz="2400" dirty="0">
                  <a:solidFill>
                    <a:srgbClr val="029BAB"/>
                  </a:solidFill>
                  <a:sym typeface="+mn-lt"/>
                </a:rPr>
                <a:t> 中段完成目标</a:t>
              </a: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7000">
        <p14:gallery dir="l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692909" y="0"/>
            <a:ext cx="2743200" cy="6858981"/>
          </a:xfrm>
          <a:prstGeom prst="rect">
            <a:avLst/>
          </a:prstGeom>
          <a:solidFill>
            <a:srgbClr val="029BA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274192" y="1831746"/>
            <a:ext cx="5486398" cy="3185651"/>
            <a:chOff x="4213409" y="1156218"/>
            <a:chExt cx="3795500" cy="220383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0559" r="10537" b="13530"/>
            <a:stretch>
              <a:fillRect/>
            </a:stretch>
          </p:blipFill>
          <p:spPr>
            <a:xfrm>
              <a:off x="4213409" y="1156218"/>
              <a:ext cx="3795500" cy="220383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4725159" y="1376137"/>
              <a:ext cx="2772000" cy="1764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3676" y="972461"/>
            <a:ext cx="4349787" cy="978729"/>
            <a:chOff x="493676" y="972461"/>
            <a:chExt cx="4349787" cy="978729"/>
          </a:xfrm>
        </p:grpSpPr>
        <p:sp>
          <p:nvSpPr>
            <p:cNvPr id="35" name="圆角矩形 34"/>
            <p:cNvSpPr/>
            <p:nvPr/>
          </p:nvSpPr>
          <p:spPr>
            <a:xfrm>
              <a:off x="784457" y="1077619"/>
              <a:ext cx="4059006" cy="76841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E9E9E9"/>
                </a:gs>
              </a:gsLst>
              <a:lin ang="16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flipH="1">
              <a:off x="493676" y="972461"/>
              <a:ext cx="3547766" cy="978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zh-CN" altLang="en-US" sz="4000" dirty="0">
                  <a:gradFill>
                    <a:gsLst>
                      <a:gs pos="0">
                        <a:srgbClr val="323369"/>
                      </a:gs>
                      <a:gs pos="100000">
                        <a:srgbClr val="01B6C9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       </a:t>
              </a:r>
              <a:r>
                <a:rPr lang="zh-CN" altLang="en-US" sz="4800" dirty="0">
                  <a:solidFill>
                    <a:srgbClr val="029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总     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 flipH="1">
            <a:off x="837259" y="2208848"/>
            <a:ext cx="4572000" cy="1698854"/>
            <a:chOff x="-107776" y="1722476"/>
            <a:chExt cx="4572000" cy="1698854"/>
          </a:xfrm>
        </p:grpSpPr>
        <p:sp>
          <p:nvSpPr>
            <p:cNvPr id="39" name="椭圆 38"/>
            <p:cNvSpPr/>
            <p:nvPr/>
          </p:nvSpPr>
          <p:spPr>
            <a:xfrm>
              <a:off x="4283968" y="1722476"/>
              <a:ext cx="72008" cy="72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107776" y="1851670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本人供职于TUKUPPT，对待工作认真负责，善于沟通、协调有较强的组织能力与团队精神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;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活泼开朗、乐观上进、有爱心并善于施教并行；上进心强、勤于学习，能不断提高自身的能力与综合素质。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flipH="1">
            <a:off x="784457" y="4380593"/>
            <a:ext cx="4572000" cy="1414513"/>
            <a:chOff x="-107776" y="1594012"/>
            <a:chExt cx="4572000" cy="1414513"/>
          </a:xfrm>
        </p:grpSpPr>
        <p:sp>
          <p:nvSpPr>
            <p:cNvPr id="42" name="矩形 41"/>
            <p:cNvSpPr/>
            <p:nvPr/>
          </p:nvSpPr>
          <p:spPr>
            <a:xfrm>
              <a:off x="4099237" y="1594012"/>
              <a:ext cx="184731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283968" y="1722476"/>
              <a:ext cx="72008" cy="72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-107776" y="1851670"/>
              <a:ext cx="4572000" cy="11568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在未来的工作中，我将以充沛的精力，刻苦钻研的精神来努力工作，稳定地提高自己的工作能力，与公司同步发展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……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09787" y="2053759"/>
            <a:ext cx="582673" cy="58267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207692" y="2566644"/>
            <a:ext cx="306070" cy="306070"/>
            <a:chOff x="9649054" y="3138248"/>
            <a:chExt cx="306070" cy="306070"/>
          </a:xfrm>
        </p:grpSpPr>
        <p:sp>
          <p:nvSpPr>
            <p:cNvPr id="8" name="椭圆 7"/>
            <p:cNvSpPr/>
            <p:nvPr/>
          </p:nvSpPr>
          <p:spPr>
            <a:xfrm>
              <a:off x="9649054" y="3138248"/>
              <a:ext cx="306070" cy="306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419100" dist="317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4125850">
              <a:off x="9750400" y="3250739"/>
              <a:ext cx="103376" cy="108725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56680" y="3026642"/>
            <a:ext cx="1005277" cy="10052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592739" y="5069958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5439" y="5069957"/>
            <a:ext cx="1193086" cy="11930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272493" y="957080"/>
            <a:ext cx="3632372" cy="3632369"/>
            <a:chOff x="1272493" y="957080"/>
            <a:chExt cx="3632372" cy="3632369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2493" y="957080"/>
              <a:ext cx="3632372" cy="363236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1691597" y="1411618"/>
              <a:ext cx="2766590" cy="2766590"/>
            </a:xfrm>
            <a:prstGeom prst="ellipse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14"/>
            <p:cNvSpPr>
              <a:spLocks noChangeArrowheads="1"/>
            </p:cNvSpPr>
            <p:nvPr/>
          </p:nvSpPr>
          <p:spPr bwMode="auto">
            <a:xfrm>
              <a:off x="2148389" y="2235428"/>
              <a:ext cx="208312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800" dirty="0">
                  <a:solidFill>
                    <a:schemeClr val="bg1"/>
                  </a:solidFill>
                  <a:latin typeface="Kartika" panose="02020503030404060203" pitchFamily="18" charset="0"/>
                  <a:ea typeface="+mj-ea"/>
                  <a:cs typeface="Kartika" panose="02020503030404060203" pitchFamily="18" charset="0"/>
                  <a:sym typeface="方正兰亭粗黑_GBK" charset="-122"/>
                </a:rPr>
                <a:t>ME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9350" y="1103842"/>
            <a:ext cx="1462222" cy="1462220"/>
            <a:chOff x="239350" y="1103842"/>
            <a:chExt cx="1462222" cy="1462220"/>
          </a:xfrm>
        </p:grpSpPr>
        <p:grpSp>
          <p:nvGrpSpPr>
            <p:cNvPr id="20" name="组合 19"/>
            <p:cNvGrpSpPr/>
            <p:nvPr/>
          </p:nvGrpSpPr>
          <p:grpSpPr>
            <a:xfrm>
              <a:off x="239350" y="1103842"/>
              <a:ext cx="1462222" cy="146222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465007" y="1321130"/>
              <a:ext cx="1010572" cy="1010572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14"/>
          <p:cNvSpPr txBox="1"/>
          <p:nvPr/>
        </p:nvSpPr>
        <p:spPr>
          <a:xfrm>
            <a:off x="5970111" y="3255781"/>
            <a:ext cx="5711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8383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230825" y="4715705"/>
            <a:ext cx="5189846" cy="534395"/>
            <a:chOff x="6230825" y="4365185"/>
            <a:chExt cx="5189846" cy="534395"/>
          </a:xfrm>
        </p:grpSpPr>
        <p:sp>
          <p:nvSpPr>
            <p:cNvPr id="44" name="圆角矩形 43"/>
            <p:cNvSpPr/>
            <p:nvPr/>
          </p:nvSpPr>
          <p:spPr>
            <a:xfrm>
              <a:off x="6230825" y="4365185"/>
              <a:ext cx="5189846" cy="534395"/>
            </a:xfrm>
            <a:prstGeom prst="roundRect">
              <a:avLst>
                <a:gd name="adj" fmla="val 50000"/>
              </a:avLst>
            </a:prstGeom>
            <a:solidFill>
              <a:srgbClr val="029BAB"/>
            </a:solidFill>
            <a:ln>
              <a:noFill/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文字"/>
            <p:cNvSpPr txBox="1"/>
            <p:nvPr/>
          </p:nvSpPr>
          <p:spPr>
            <a:xfrm>
              <a:off x="6421950" y="4421864"/>
              <a:ext cx="4970145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135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5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6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6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 tmFilter="0,0; .5, 1; 1, 1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125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 tmFilter="0,0; .5, 1; 1, 1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125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28574" y="1345881"/>
            <a:ext cx="4355170" cy="4355170"/>
            <a:chOff x="3928574" y="1345881"/>
            <a:chExt cx="4355170" cy="4355170"/>
          </a:xfrm>
        </p:grpSpPr>
        <p:sp>
          <p:nvSpPr>
            <p:cNvPr id="13" name="椭圆 12"/>
            <p:cNvSpPr/>
            <p:nvPr/>
          </p:nvSpPr>
          <p:spPr>
            <a:xfrm>
              <a:off x="3928574" y="1345881"/>
              <a:ext cx="4355170" cy="43551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838200" dir="2700000" sx="90000" sy="9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228452" y="1633785"/>
              <a:ext cx="3779359" cy="3779359"/>
            </a:xfrm>
            <a:prstGeom prst="ellipse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flipV="1">
            <a:off x="8897468" y="5627341"/>
            <a:ext cx="105358" cy="1053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69661" y="3103419"/>
            <a:ext cx="537402" cy="537402"/>
            <a:chOff x="1534158" y="3352646"/>
            <a:chExt cx="375920" cy="375920"/>
          </a:xfrm>
        </p:grpSpPr>
        <p:sp>
          <p:nvSpPr>
            <p:cNvPr id="6" name="椭圆 5"/>
            <p:cNvSpPr/>
            <p:nvPr/>
          </p:nvSpPr>
          <p:spPr>
            <a:xfrm>
              <a:off x="1534158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633052" y="3472583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40758" y="3103419"/>
            <a:ext cx="537402" cy="537402"/>
            <a:chOff x="10302240" y="3352646"/>
            <a:chExt cx="375920" cy="375920"/>
          </a:xfrm>
        </p:grpSpPr>
        <p:sp>
          <p:nvSpPr>
            <p:cNvPr id="9" name="椭圆 8"/>
            <p:cNvSpPr/>
            <p:nvPr/>
          </p:nvSpPr>
          <p:spPr>
            <a:xfrm>
              <a:off x="10302240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10441775" y="3472584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>
            <a:spLocks noChangeAspect="1"/>
          </p:cNvSpPr>
          <p:nvPr/>
        </p:nvSpPr>
        <p:spPr>
          <a:xfrm>
            <a:off x="3709207" y="1150460"/>
            <a:ext cx="4793904" cy="4793904"/>
          </a:xfrm>
          <a:prstGeom prst="ellipse">
            <a:avLst/>
          </a:prstGeom>
          <a:noFill/>
          <a:ln w="19050">
            <a:solidFill>
              <a:srgbClr val="029B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196230" y="925197"/>
            <a:ext cx="1193436" cy="1193436"/>
            <a:chOff x="7196230" y="925197"/>
            <a:chExt cx="1193436" cy="1193436"/>
          </a:xfrm>
        </p:grpSpPr>
        <p:sp>
          <p:nvSpPr>
            <p:cNvPr id="15" name="椭圆 14"/>
            <p:cNvSpPr/>
            <p:nvPr/>
          </p:nvSpPr>
          <p:spPr>
            <a:xfrm>
              <a:off x="7196230" y="925197"/>
              <a:ext cx="1193436" cy="11934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376994" y="1105961"/>
              <a:ext cx="831906" cy="831906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416782" y="1286439"/>
              <a:ext cx="772998" cy="689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4652202" y="2432441"/>
            <a:ext cx="293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个人简介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4541363" y="4386257"/>
            <a:ext cx="182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6094683" y="4381274"/>
            <a:ext cx="1940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6104005" y="3764463"/>
            <a:ext cx="179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荣誉奖项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4541363" y="3759480"/>
            <a:ext cx="173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9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9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基本信息 </a:t>
            </a:r>
            <a:r>
              <a:rPr lang="en-US" altLang="zh-CN" dirty="0"/>
              <a:t>| Information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8230066" y="4661430"/>
            <a:ext cx="1211263" cy="1647891"/>
            <a:chOff x="2538425" y="3558780"/>
            <a:chExt cx="908447" cy="1379934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2602719" y="3558780"/>
              <a:ext cx="788193" cy="1379934"/>
            </a:xfrm>
            <a:prstGeom prst="roundRect">
              <a:avLst/>
            </a:prstGeom>
            <a:solidFill>
              <a:srgbClr val="029BAB"/>
            </a:solidFill>
            <a:ln w="25400" cap="flat" cmpd="sng" algn="ctr">
              <a:noFill/>
              <a:prstDash val="solid"/>
            </a:ln>
            <a:effectLst>
              <a:outerShdw blurRad="50800" dist="50800" dir="2700000" algn="tl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" name="TextBox 31"/>
            <p:cNvSpPr txBox="1"/>
            <p:nvPr/>
          </p:nvSpPr>
          <p:spPr bwMode="auto">
            <a:xfrm>
              <a:off x="2538425" y="4249345"/>
              <a:ext cx="908447" cy="3247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zh-CN" altLang="en-US" sz="2400" b="1" kern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gency FB" pitchFamily="34" charset="0"/>
                </a:rPr>
                <a:t>有梦想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23023" y="4182964"/>
            <a:ext cx="1211263" cy="1838325"/>
            <a:chOff x="3536169" y="3067051"/>
            <a:chExt cx="908447" cy="1378744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3592130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135" b="1" ker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</a:endParaRPr>
            </a:p>
          </p:txBody>
        </p:sp>
        <p:sp>
          <p:nvSpPr>
            <p:cNvPr id="13" name="TextBox 32"/>
            <p:cNvSpPr txBox="1"/>
            <p:nvPr/>
          </p:nvSpPr>
          <p:spPr bwMode="auto">
            <a:xfrm>
              <a:off x="3536169" y="3928654"/>
              <a:ext cx="908447" cy="31393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年轻</a:t>
              </a:r>
              <a:endParaRPr lang="zh-CN" altLang="en-US" sz="2135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537074" y="4182964"/>
            <a:ext cx="1211263" cy="1838325"/>
            <a:chOff x="4488670" y="3067051"/>
            <a:chExt cx="908447" cy="1378744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4549391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135" b="1" ker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</a:endParaRPr>
            </a:p>
          </p:txBody>
        </p:sp>
        <p:sp>
          <p:nvSpPr>
            <p:cNvPr id="16" name="TextBox 33"/>
            <p:cNvSpPr txBox="1"/>
            <p:nvPr/>
          </p:nvSpPr>
          <p:spPr bwMode="auto">
            <a:xfrm>
              <a:off x="4488670" y="3758527"/>
              <a:ext cx="908447" cy="64633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行动</a:t>
              </a:r>
              <a:endParaRPr lang="en-US" altLang="zh-CN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力强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15981" y="4182964"/>
            <a:ext cx="1211263" cy="1838325"/>
            <a:chOff x="1547825" y="3067051"/>
            <a:chExt cx="908447" cy="1378744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1616882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135" b="1" ker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</a:endParaRPr>
            </a:p>
          </p:txBody>
        </p:sp>
        <p:sp>
          <p:nvSpPr>
            <p:cNvPr id="7" name="TextBox 30"/>
            <p:cNvSpPr txBox="1"/>
            <p:nvPr/>
          </p:nvSpPr>
          <p:spPr bwMode="auto">
            <a:xfrm>
              <a:off x="1547825" y="3928652"/>
              <a:ext cx="908447" cy="31393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专业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59829" y="1412776"/>
            <a:ext cx="7008779" cy="3600000"/>
            <a:chOff x="3275856" y="1275894"/>
            <a:chExt cx="5472000" cy="2448000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3275856" y="1275894"/>
              <a:ext cx="5472000" cy="2448000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3365856" y="1346774"/>
              <a:ext cx="5292000" cy="2306240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040480" y="1567015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姓名：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×××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               性别：男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40480" y="1982591"/>
            <a:ext cx="5376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年龄：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25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岁                               民族：汉族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40480" y="2398167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体重：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75kg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                           身高：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186cm</a:t>
            </a:r>
          </a:p>
        </p:txBody>
      </p:sp>
      <p:sp>
        <p:nvSpPr>
          <p:cNvPr id="26" name="矩形 25"/>
          <p:cNvSpPr/>
          <p:nvPr/>
        </p:nvSpPr>
        <p:spPr>
          <a:xfrm>
            <a:off x="5040480" y="2813743"/>
            <a:ext cx="5376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籍贯：上海                               学历：硕士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40480" y="3229319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婚姻状况：未婚                        政治面貌：党员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40480" y="3644895"/>
            <a:ext cx="5376000" cy="288000"/>
          </a:xfrm>
          <a:prstGeom prst="rect">
            <a:avLst/>
          </a:prstGeom>
          <a:solidFill>
            <a:srgbClr val="029BAB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联系方式：</a:t>
            </a: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1234567890</a:t>
            </a:r>
          </a:p>
        </p:txBody>
      </p:sp>
      <p:sp>
        <p:nvSpPr>
          <p:cNvPr id="29" name="矩形 28"/>
          <p:cNvSpPr/>
          <p:nvPr/>
        </p:nvSpPr>
        <p:spPr>
          <a:xfrm>
            <a:off x="5040480" y="4060471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电子邮箱：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Mikl@163.com</a:t>
            </a:r>
          </a:p>
        </p:txBody>
      </p:sp>
      <p:sp>
        <p:nvSpPr>
          <p:cNvPr id="30" name="矩形 29"/>
          <p:cNvSpPr/>
          <p:nvPr/>
        </p:nvSpPr>
        <p:spPr>
          <a:xfrm>
            <a:off x="5040480" y="4476047"/>
            <a:ext cx="5376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现在住址：深圳宝安新区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19403" y="1436776"/>
            <a:ext cx="3552000" cy="3552000"/>
            <a:chOff x="880144" y="4223872"/>
            <a:chExt cx="2664000" cy="2664000"/>
          </a:xfrm>
        </p:grpSpPr>
        <p:sp>
          <p:nvSpPr>
            <p:cNvPr id="34" name="圆角矩形 33"/>
            <p:cNvSpPr/>
            <p:nvPr/>
          </p:nvSpPr>
          <p:spPr bwMode="auto">
            <a:xfrm>
              <a:off x="880144" y="4223872"/>
              <a:ext cx="2664000" cy="2664000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929792" y="4246224"/>
              <a:ext cx="2592000" cy="2592000"/>
            </a:xfrm>
            <a:prstGeom prst="roundRect">
              <a:avLst>
                <a:gd name="adj" fmla="val 11474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个人履历 </a:t>
            </a:r>
            <a:r>
              <a:rPr lang="en-US" altLang="zh-CN" dirty="0"/>
              <a:t>| Resume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 rot="5400000">
            <a:off x="155134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6781742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418402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/>
        </p:nvCxnSpPr>
        <p:spPr>
          <a:xfrm rot="5400000">
            <a:off x="939971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29622" y="2395170"/>
            <a:ext cx="10538469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椭圆 56"/>
          <p:cNvSpPr/>
          <p:nvPr/>
        </p:nvSpPr>
        <p:spPr>
          <a:xfrm>
            <a:off x="2018271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8" name="文本框 57"/>
          <p:cNvSpPr txBox="1"/>
          <p:nvPr/>
        </p:nvSpPr>
        <p:spPr>
          <a:xfrm>
            <a:off x="1645443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838383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2014</a:t>
            </a:r>
            <a:endParaRPr lang="zh-CN" altLang="en-US" sz="2800" b="1" dirty="0">
              <a:solidFill>
                <a:srgbClr val="838383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477452" y="3242454"/>
            <a:ext cx="1347788" cy="134778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60" name="椭圆 59"/>
          <p:cNvSpPr/>
          <p:nvPr/>
        </p:nvSpPr>
        <p:spPr>
          <a:xfrm>
            <a:off x="7245669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1" name="文本框 60"/>
          <p:cNvSpPr txBox="1"/>
          <p:nvPr/>
        </p:nvSpPr>
        <p:spPr>
          <a:xfrm>
            <a:off x="6875843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838383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2018</a:t>
            </a:r>
            <a:endParaRPr lang="zh-CN" altLang="en-US" sz="2800" b="1" dirty="0">
              <a:solidFill>
                <a:srgbClr val="838383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6707849" y="3242454"/>
            <a:ext cx="1347788" cy="134778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63" name="椭圆 62"/>
          <p:cNvSpPr/>
          <p:nvPr/>
        </p:nvSpPr>
        <p:spPr>
          <a:xfrm>
            <a:off x="4647951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4" name="文本框 63"/>
          <p:cNvSpPr txBox="1"/>
          <p:nvPr/>
        </p:nvSpPr>
        <p:spPr>
          <a:xfrm>
            <a:off x="4278124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29BAB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2018</a:t>
            </a:r>
            <a:endParaRPr lang="zh-CN" altLang="en-US" sz="2800" b="1" dirty="0">
              <a:solidFill>
                <a:srgbClr val="029BAB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3935488" y="3451288"/>
            <a:ext cx="1697077" cy="169707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66" name="椭圆 65"/>
          <p:cNvSpPr/>
          <p:nvPr/>
        </p:nvSpPr>
        <p:spPr>
          <a:xfrm>
            <a:off x="9863642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7" name="文本框 66"/>
          <p:cNvSpPr txBox="1"/>
          <p:nvPr/>
        </p:nvSpPr>
        <p:spPr>
          <a:xfrm>
            <a:off x="9493815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29BAB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2018</a:t>
            </a:r>
            <a:endParaRPr lang="zh-CN" altLang="en-US" sz="2800" b="1" dirty="0">
              <a:solidFill>
                <a:srgbClr val="029BAB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151178" y="3259267"/>
            <a:ext cx="1697077" cy="169707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69" name="矩形 68"/>
          <p:cNvSpPr/>
          <p:nvPr/>
        </p:nvSpPr>
        <p:spPr>
          <a:xfrm>
            <a:off x="1075675" y="4747355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在这里填写第一年的具体情况只写完任务说明</a:t>
            </a:r>
          </a:p>
        </p:txBody>
      </p:sp>
      <p:sp>
        <p:nvSpPr>
          <p:cNvPr id="70" name="矩形 69"/>
          <p:cNvSpPr/>
          <p:nvPr/>
        </p:nvSpPr>
        <p:spPr>
          <a:xfrm>
            <a:off x="3708356" y="5318307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在这里填写第二年的具体情况只写完任务说明</a:t>
            </a:r>
          </a:p>
        </p:txBody>
      </p:sp>
      <p:sp>
        <p:nvSpPr>
          <p:cNvPr id="71" name="矩形 70"/>
          <p:cNvSpPr/>
          <p:nvPr/>
        </p:nvSpPr>
        <p:spPr>
          <a:xfrm>
            <a:off x="8924043" y="5126286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在这里填写第四年的具体情况只写完任务说明</a:t>
            </a:r>
          </a:p>
        </p:txBody>
      </p:sp>
      <p:sp>
        <p:nvSpPr>
          <p:cNvPr id="72" name="矩形 71"/>
          <p:cNvSpPr/>
          <p:nvPr/>
        </p:nvSpPr>
        <p:spPr>
          <a:xfrm>
            <a:off x="6306074" y="4747355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在这里填写第三年的具体情况只写完任务说明</a:t>
            </a:r>
          </a:p>
        </p:txBody>
      </p:sp>
      <p:sp>
        <p:nvSpPr>
          <p:cNvPr id="73" name="椭圆 72"/>
          <p:cNvSpPr/>
          <p:nvPr/>
        </p:nvSpPr>
        <p:spPr>
          <a:xfrm>
            <a:off x="1545474" y="3311889"/>
            <a:ext cx="1211749" cy="1211749"/>
          </a:xfrm>
          <a:prstGeom prst="ellipse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4" name="文本框 73"/>
          <p:cNvSpPr txBox="1"/>
          <p:nvPr/>
        </p:nvSpPr>
        <p:spPr>
          <a:xfrm>
            <a:off x="1784902" y="3547299"/>
            <a:ext cx="73289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5" name="椭圆 74"/>
          <p:cNvSpPr/>
          <p:nvPr/>
        </p:nvSpPr>
        <p:spPr>
          <a:xfrm>
            <a:off x="6775874" y="3313604"/>
            <a:ext cx="1211749" cy="1211749"/>
          </a:xfrm>
          <a:prstGeom prst="ellipse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6" name="文本框 75"/>
          <p:cNvSpPr txBox="1"/>
          <p:nvPr/>
        </p:nvSpPr>
        <p:spPr>
          <a:xfrm>
            <a:off x="7015298" y="3547299"/>
            <a:ext cx="73289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7" name="椭圆 76"/>
          <p:cNvSpPr/>
          <p:nvPr/>
        </p:nvSpPr>
        <p:spPr>
          <a:xfrm>
            <a:off x="4031537" y="3559001"/>
            <a:ext cx="1500656" cy="1500656"/>
          </a:xfrm>
          <a:prstGeom prst="ellipse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8" name="文本框 77"/>
          <p:cNvSpPr txBox="1"/>
          <p:nvPr/>
        </p:nvSpPr>
        <p:spPr>
          <a:xfrm>
            <a:off x="4350256" y="3799986"/>
            <a:ext cx="867545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9" name="椭圆 78"/>
          <p:cNvSpPr/>
          <p:nvPr/>
        </p:nvSpPr>
        <p:spPr>
          <a:xfrm>
            <a:off x="9248765" y="3357477"/>
            <a:ext cx="1500656" cy="1500656"/>
          </a:xfrm>
          <a:prstGeom prst="ellipse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0" name="文本框 79"/>
          <p:cNvSpPr txBox="1"/>
          <p:nvPr/>
        </p:nvSpPr>
        <p:spPr>
          <a:xfrm>
            <a:off x="9565946" y="3607964"/>
            <a:ext cx="867545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4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67" grpId="0"/>
      <p:bldP spid="68" grpId="0" animBg="1"/>
      <p:bldP spid="69" grpId="0"/>
      <p:bldP spid="70" grpId="0"/>
      <p:bldP spid="71" grpId="0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荣誉奖项 </a:t>
            </a:r>
            <a:r>
              <a:rPr lang="en-US" altLang="zh-CN" dirty="0"/>
              <a:t>| Honor Award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flipV="1">
            <a:off x="785813" y="2074338"/>
            <a:ext cx="4543720" cy="62139"/>
          </a:xfrm>
          <a:custGeom>
            <a:avLst/>
            <a:gdLst>
              <a:gd name="connsiteX0" fmla="*/ 2083324 w 2083324"/>
              <a:gd name="connsiteY0" fmla="*/ 0 h 0"/>
              <a:gd name="connsiteX1" fmla="*/ 0 w 208332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3324">
                <a:moveTo>
                  <a:pt x="2083324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任意多边形 113"/>
          <p:cNvSpPr/>
          <p:nvPr/>
        </p:nvSpPr>
        <p:spPr>
          <a:xfrm>
            <a:off x="785813" y="4655222"/>
            <a:ext cx="3148553" cy="0"/>
          </a:xfrm>
          <a:custGeom>
            <a:avLst/>
            <a:gdLst>
              <a:gd name="connsiteX0" fmla="*/ 3148553 w 3148553"/>
              <a:gd name="connsiteY0" fmla="*/ 0 h 0"/>
              <a:gd name="connsiteX1" fmla="*/ 0 w 314855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8553">
                <a:moveTo>
                  <a:pt x="3148553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任意多边形 114"/>
          <p:cNvSpPr/>
          <p:nvPr/>
        </p:nvSpPr>
        <p:spPr>
          <a:xfrm>
            <a:off x="8176427" y="3344896"/>
            <a:ext cx="2865749" cy="0"/>
          </a:xfrm>
          <a:custGeom>
            <a:avLst/>
            <a:gdLst>
              <a:gd name="connsiteX0" fmla="*/ 0 w 2865749"/>
              <a:gd name="connsiteY0" fmla="*/ 0 h 0"/>
              <a:gd name="connsiteX1" fmla="*/ 2865749 w 28657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5749">
                <a:moveTo>
                  <a:pt x="0" y="0"/>
                </a:moveTo>
                <a:lnTo>
                  <a:pt x="2865749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>
            <a:off x="6988650" y="5814718"/>
            <a:ext cx="3968685" cy="0"/>
          </a:xfrm>
          <a:custGeom>
            <a:avLst/>
            <a:gdLst>
              <a:gd name="connsiteX0" fmla="*/ 0 w 3968685"/>
              <a:gd name="connsiteY0" fmla="*/ 0 h 0"/>
              <a:gd name="connsiteX1" fmla="*/ 3968685 w 396868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685">
                <a:moveTo>
                  <a:pt x="0" y="0"/>
                </a:moveTo>
                <a:lnTo>
                  <a:pt x="3968685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5020461" y="1676075"/>
            <a:ext cx="2192786" cy="2192786"/>
            <a:chOff x="5020461" y="1676075"/>
            <a:chExt cx="2192786" cy="2192786"/>
          </a:xfrm>
        </p:grpSpPr>
        <p:sp>
          <p:nvSpPr>
            <p:cNvPr id="118" name="椭圆 117"/>
            <p:cNvSpPr/>
            <p:nvPr/>
          </p:nvSpPr>
          <p:spPr>
            <a:xfrm>
              <a:off x="5020461" y="1676075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 118"/>
            <p:cNvSpPr/>
            <p:nvPr/>
          </p:nvSpPr>
          <p:spPr>
            <a:xfrm rot="2700000">
              <a:off x="5189137" y="1844751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 rot="18900000">
              <a:off x="5339294" y="2156187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1" name="文本框 12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409643" y="2746021"/>
              <a:ext cx="143308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029BAB">
                      <a:alpha val="99000"/>
                    </a:srgbClr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一等奖学金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341785" y="2978545"/>
            <a:ext cx="2192786" cy="2192786"/>
            <a:chOff x="6341785" y="2978545"/>
            <a:chExt cx="2192786" cy="2192786"/>
          </a:xfrm>
        </p:grpSpPr>
        <p:sp>
          <p:nvSpPr>
            <p:cNvPr id="123" name="椭圆 122"/>
            <p:cNvSpPr/>
            <p:nvPr/>
          </p:nvSpPr>
          <p:spPr>
            <a:xfrm>
              <a:off x="6341785" y="2978545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任意多边形 123"/>
            <p:cNvSpPr/>
            <p:nvPr/>
          </p:nvSpPr>
          <p:spPr>
            <a:xfrm rot="2700000">
              <a:off x="6510461" y="3147221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 rot="18900000">
              <a:off x="6652010" y="3445264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6" name="文本框 12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6795147" y="4070979"/>
              <a:ext cx="143308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838383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销售总冠军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722704" y="3017824"/>
            <a:ext cx="2192786" cy="2192786"/>
            <a:chOff x="3722704" y="3017824"/>
            <a:chExt cx="2192786" cy="2192786"/>
          </a:xfrm>
        </p:grpSpPr>
        <p:sp>
          <p:nvSpPr>
            <p:cNvPr id="128" name="椭圆 127"/>
            <p:cNvSpPr/>
            <p:nvPr/>
          </p:nvSpPr>
          <p:spPr>
            <a:xfrm>
              <a:off x="3722704" y="3017824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任意多边形 128"/>
            <p:cNvSpPr/>
            <p:nvPr/>
          </p:nvSpPr>
          <p:spPr>
            <a:xfrm rot="2700000">
              <a:off x="3891380" y="3186500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矩形 129"/>
            <p:cNvSpPr/>
            <p:nvPr/>
          </p:nvSpPr>
          <p:spPr>
            <a:xfrm rot="18900000">
              <a:off x="4045891" y="3496549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1" name="文本框 13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4226109" y="4111264"/>
              <a:ext cx="1183401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838383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杰出新人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949760" y="4282587"/>
            <a:ext cx="2192786" cy="2192786"/>
            <a:chOff x="4949760" y="4282587"/>
            <a:chExt cx="2192786" cy="2192786"/>
          </a:xfrm>
        </p:grpSpPr>
        <p:sp>
          <p:nvSpPr>
            <p:cNvPr id="133" name="椭圆 132"/>
            <p:cNvSpPr/>
            <p:nvPr/>
          </p:nvSpPr>
          <p:spPr>
            <a:xfrm>
              <a:off x="4949760" y="4282587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700000">
              <a:off x="5118436" y="4451263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 rot="18900000">
              <a:off x="5268207" y="4765489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6" name="文本框 13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206607" y="5381981"/>
              <a:ext cx="16827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029BAB">
                      <a:alpha val="99000"/>
                    </a:srgbClr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年度风云人物</a:t>
              </a:r>
            </a:p>
          </p:txBody>
        </p:sp>
      </p:grpSp>
      <p:sp>
        <p:nvSpPr>
          <p:cNvPr id="137" name="文本框 13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68111" y="2378380"/>
            <a:ext cx="317390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成绩优异，获得国家一等奖学金。</a:t>
            </a:r>
            <a:endParaRPr lang="en-US" altLang="zh-C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8" name="文本框 13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29622" y="4846071"/>
            <a:ext cx="3354762" cy="11344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rgbClr val="029BAB"/>
                </a:solidFill>
                <a:cs typeface="+mn-ea"/>
                <a:sym typeface="+mn-lt"/>
              </a:rPr>
              <a:t>全年销售业绩第一，获得公司最杰出新人称号。</a:t>
            </a:r>
            <a:endParaRPr lang="en-US" altLang="zh-CN" sz="2400" dirty="0">
              <a:solidFill>
                <a:srgbClr val="029BAB"/>
              </a:solidFill>
            </a:endParaRPr>
          </a:p>
        </p:txBody>
      </p:sp>
      <p:sp>
        <p:nvSpPr>
          <p:cNvPr id="139" name="文本框 13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339799" y="2136477"/>
            <a:ext cx="318948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带领的区域销售团队夺得年度销售总冠军 。</a:t>
            </a:r>
            <a:endParaRPr lang="en-US" altLang="zh-C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0" name="文本框 13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09571" y="4565166"/>
            <a:ext cx="3460310" cy="18184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rgbClr val="029BAB"/>
                </a:solidFill>
                <a:cs typeface="+mn-ea"/>
                <a:sym typeface="+mn-lt"/>
              </a:rPr>
              <a:t>升任公司副总裁，被评为公司年度风云人物 。</a:t>
            </a:r>
            <a:endParaRPr lang="en-US" altLang="zh-CN" sz="2400" dirty="0">
              <a:solidFill>
                <a:srgbClr val="029BAB"/>
              </a:solidFill>
            </a:endParaRPr>
          </a:p>
          <a:p>
            <a:endParaRPr lang="en-US" altLang="zh-CN" sz="3600" dirty="0">
              <a:solidFill>
                <a:srgbClr val="029B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:blinds dir="vert"/>
      </p:transition>
    </mc:Choice>
    <mc:Fallback xmlns=""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37" grpId="0"/>
      <p:bldP spid="138" grpId="0"/>
      <p:bldP spid="139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语言能力 </a:t>
            </a:r>
            <a:r>
              <a:rPr lang="en-US" altLang="zh-CN" dirty="0"/>
              <a:t>| Language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6084997" y="2746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2507231" y="3142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9691736" y="3142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2487754" y="3134748"/>
            <a:ext cx="720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8177138" y="3420031"/>
            <a:ext cx="2944723" cy="2163034"/>
            <a:chOff x="8177138" y="3420031"/>
            <a:chExt cx="2944723" cy="2163034"/>
          </a:xfrm>
        </p:grpSpPr>
        <p:sp>
          <p:nvSpPr>
            <p:cNvPr id="37" name="圆角矩形 3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8177138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9248172" y="3420031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606786" y="3420031"/>
            <a:ext cx="2944723" cy="2163034"/>
            <a:chOff x="4606786" y="3420031"/>
            <a:chExt cx="2944723" cy="2163034"/>
          </a:xfrm>
        </p:grpSpPr>
        <p:sp>
          <p:nvSpPr>
            <p:cNvPr id="42" name="圆角矩形 41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4606786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8383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5652794" y="3420031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36434" y="3428667"/>
            <a:ext cx="2944723" cy="2154398"/>
            <a:chOff x="1036434" y="3428667"/>
            <a:chExt cx="2944723" cy="2154398"/>
          </a:xfrm>
        </p:grpSpPr>
        <p:sp>
          <p:nvSpPr>
            <p:cNvPr id="49" name="圆角矩形 48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1036434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2067568" y="3428667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文本框 54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1124480" y="4426427"/>
            <a:ext cx="2698175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zh-CN" altLang="en-US" sz="2000" dirty="0">
                <a:solidFill>
                  <a:srgbClr val="F6F8F7"/>
                </a:solidFill>
                <a:sym typeface="+mn-lt"/>
              </a:rPr>
              <a:t> 新</a:t>
            </a:r>
            <a:r>
              <a:rPr lang="en-US" altLang="zh-CN" sz="2000" dirty="0">
                <a:solidFill>
                  <a:srgbClr val="F6F8F7"/>
                </a:solidFill>
                <a:sym typeface="+mn-lt"/>
              </a:rPr>
              <a:t>TOFEL</a:t>
            </a:r>
            <a:r>
              <a:rPr lang="zh-CN" altLang="en-US" sz="2000" dirty="0">
                <a:solidFill>
                  <a:srgbClr val="F6F8F7"/>
                </a:solidFill>
                <a:sym typeface="+mn-lt"/>
              </a:rPr>
              <a:t>考试</a:t>
            </a:r>
            <a:r>
              <a:rPr lang="en-US" altLang="zh-CN" sz="2000" dirty="0">
                <a:solidFill>
                  <a:srgbClr val="F6F8F7"/>
                </a:solidFill>
                <a:sym typeface="+mn-lt"/>
              </a:rPr>
              <a:t>120</a:t>
            </a:r>
            <a:r>
              <a:rPr lang="zh-CN" altLang="en-US" sz="2000" dirty="0">
                <a:solidFill>
                  <a:srgbClr val="F6F8F7"/>
                </a:solidFill>
                <a:sym typeface="+mn-lt"/>
              </a:rPr>
              <a:t>分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4764880" y="4441815"/>
            <a:ext cx="2698175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dirty="0">
                <a:solidFill>
                  <a:srgbClr val="F6F8F7"/>
                </a:solidFill>
                <a:sym typeface="+mn-lt"/>
              </a:rPr>
              <a:t>普通话水平测试</a:t>
            </a:r>
            <a:r>
              <a:rPr lang="en-US" altLang="zh-CN" dirty="0">
                <a:solidFill>
                  <a:srgbClr val="F6F8F7"/>
                </a:solidFill>
                <a:sym typeface="+mn-lt"/>
              </a:rPr>
              <a:t>1</a:t>
            </a:r>
            <a:r>
              <a:rPr lang="zh-CN" altLang="en-US" dirty="0">
                <a:solidFill>
                  <a:srgbClr val="F6F8F7"/>
                </a:solidFill>
                <a:sym typeface="+mn-lt"/>
              </a:rPr>
              <a:t>级甲等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8305003" y="4426427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zh-CN" altLang="en-US" sz="2400" dirty="0">
                <a:solidFill>
                  <a:srgbClr val="FAFBFB"/>
                </a:solidFill>
                <a:sym typeface="+mn-lt"/>
              </a:rPr>
              <a:t>能够满足正常交流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77662" y="1355113"/>
            <a:ext cx="1415772" cy="1415772"/>
            <a:chOff x="5377662" y="1355113"/>
            <a:chExt cx="1415772" cy="1415772"/>
          </a:xfrm>
        </p:grpSpPr>
        <p:sp>
          <p:nvSpPr>
            <p:cNvPr id="31" name="椭圆 3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5377662" y="1355113"/>
              <a:ext cx="1415772" cy="14157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377662" y="1855806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029BAB"/>
                  </a:solidFill>
                </a:rPr>
                <a:t>语言能力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107121" y="36302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29BAB"/>
                </a:solidFill>
                <a:latin typeface="Impact" panose="020B0806030902050204" pitchFamily="34" charset="0"/>
              </a:rPr>
              <a:t>英语</a:t>
            </a:r>
            <a:endParaRPr lang="zh-CN" altLang="en-US" sz="3200" b="1" dirty="0">
              <a:solidFill>
                <a:srgbClr val="029BAB"/>
              </a:solidFill>
              <a:latin typeface="Impact" panose="020B080603090205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713859" y="363371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838383"/>
                </a:solidFill>
                <a:latin typeface="Impact" panose="020B0806030902050204" pitchFamily="34" charset="0"/>
              </a:rPr>
              <a:t>汉语</a:t>
            </a:r>
            <a:endParaRPr lang="zh-CN" altLang="en-US" sz="3200" b="1" dirty="0">
              <a:solidFill>
                <a:srgbClr val="838383"/>
              </a:solidFill>
              <a:latin typeface="Impact" panose="020B080603090205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280471" y="36302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29BAB"/>
                </a:solidFill>
                <a:latin typeface="Impact" panose="020B0806030902050204" pitchFamily="34" charset="0"/>
              </a:rPr>
              <a:t>法语</a:t>
            </a:r>
            <a:endParaRPr lang="zh-CN" altLang="en-US" sz="3200" b="1" dirty="0">
              <a:solidFill>
                <a:srgbClr val="029BAB"/>
              </a:solidFill>
              <a:latin typeface="Impact" panose="020B080603090205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:blinds dir="vert"/>
      </p:transition>
    </mc:Choice>
    <mc:Fallback xmlns="">
      <p:transition spd="slow" advClick="0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9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28574" y="1345881"/>
            <a:ext cx="4355170" cy="4355170"/>
            <a:chOff x="3928574" y="1345881"/>
            <a:chExt cx="4355170" cy="4355170"/>
          </a:xfrm>
        </p:grpSpPr>
        <p:sp>
          <p:nvSpPr>
            <p:cNvPr id="13" name="椭圆 12"/>
            <p:cNvSpPr/>
            <p:nvPr/>
          </p:nvSpPr>
          <p:spPr>
            <a:xfrm>
              <a:off x="3928574" y="1345881"/>
              <a:ext cx="4355170" cy="43551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838200" dir="2700000" sx="90000" sy="9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228452" y="1633785"/>
              <a:ext cx="3779359" cy="3779359"/>
            </a:xfrm>
            <a:prstGeom prst="ellipse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flipV="1">
            <a:off x="8897468" y="5627341"/>
            <a:ext cx="105358" cy="1053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69661" y="3103419"/>
            <a:ext cx="537402" cy="537402"/>
            <a:chOff x="1534158" y="3352646"/>
            <a:chExt cx="375920" cy="375920"/>
          </a:xfrm>
        </p:grpSpPr>
        <p:sp>
          <p:nvSpPr>
            <p:cNvPr id="6" name="椭圆 5"/>
            <p:cNvSpPr/>
            <p:nvPr/>
          </p:nvSpPr>
          <p:spPr>
            <a:xfrm>
              <a:off x="1534158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633052" y="3472583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40758" y="3103419"/>
            <a:ext cx="537402" cy="537402"/>
            <a:chOff x="10302240" y="3352646"/>
            <a:chExt cx="375920" cy="375920"/>
          </a:xfrm>
        </p:grpSpPr>
        <p:sp>
          <p:nvSpPr>
            <p:cNvPr id="9" name="椭圆 8"/>
            <p:cNvSpPr/>
            <p:nvPr/>
          </p:nvSpPr>
          <p:spPr>
            <a:xfrm>
              <a:off x="10302240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10441775" y="3472584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>
            <a:spLocks noChangeAspect="1"/>
          </p:cNvSpPr>
          <p:nvPr/>
        </p:nvSpPr>
        <p:spPr>
          <a:xfrm>
            <a:off x="3709207" y="1150460"/>
            <a:ext cx="4793904" cy="4793904"/>
          </a:xfrm>
          <a:prstGeom prst="ellipse">
            <a:avLst/>
          </a:prstGeom>
          <a:noFill/>
          <a:ln w="19050">
            <a:solidFill>
              <a:srgbClr val="029B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196230" y="925197"/>
            <a:ext cx="1193436" cy="1193436"/>
            <a:chOff x="7196230" y="925197"/>
            <a:chExt cx="1193436" cy="1193436"/>
          </a:xfrm>
        </p:grpSpPr>
        <p:sp>
          <p:nvSpPr>
            <p:cNvPr id="15" name="椭圆 14"/>
            <p:cNvSpPr/>
            <p:nvPr/>
          </p:nvSpPr>
          <p:spPr>
            <a:xfrm>
              <a:off x="7196230" y="925197"/>
              <a:ext cx="1193436" cy="11934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376994" y="1105961"/>
              <a:ext cx="831906" cy="831906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475306" y="1286439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4652202" y="2432441"/>
            <a:ext cx="293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6600" b="1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6151011" y="3772048"/>
            <a:ext cx="182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岗位职责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5053711" y="4513194"/>
            <a:ext cx="210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解决问题能力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4448875" y="3776845"/>
            <a:ext cx="173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1" grpId="0"/>
          <p:bldP spid="2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知识技能 </a:t>
            </a:r>
            <a:r>
              <a:rPr lang="en-US" altLang="zh-CN" dirty="0"/>
              <a:t>| Knowledge</a:t>
            </a:r>
            <a:endParaRPr lang="zh-CN" altLang="en-US" dirty="0"/>
          </a:p>
        </p:txBody>
      </p:sp>
      <p:sp>
        <p:nvSpPr>
          <p:cNvPr id="410" name="矩形 40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1" name="矩形 41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2" name="组合 411"/>
          <p:cNvGrpSpPr/>
          <p:nvPr/>
        </p:nvGrpSpPr>
        <p:grpSpPr>
          <a:xfrm>
            <a:off x="1507048" y="3573039"/>
            <a:ext cx="1105795" cy="1106194"/>
            <a:chOff x="828477" y="2507489"/>
            <a:chExt cx="1079398" cy="1079788"/>
          </a:xfrm>
        </p:grpSpPr>
        <p:sp>
          <p:nvSpPr>
            <p:cNvPr id="413" name="Rounded Rectangle 6"/>
            <p:cNvSpPr/>
            <p:nvPr/>
          </p:nvSpPr>
          <p:spPr>
            <a:xfrm>
              <a:off x="828477" y="2507489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14" name="Rounded Rectangle 5"/>
            <p:cNvSpPr/>
            <p:nvPr/>
          </p:nvSpPr>
          <p:spPr>
            <a:xfrm>
              <a:off x="911036" y="2590077"/>
              <a:ext cx="914281" cy="914612"/>
            </a:xfrm>
            <a:prstGeom prst="roundRect">
              <a:avLst/>
            </a:prstGeom>
            <a:solidFill>
              <a:srgbClr val="838383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15" name="Group 59"/>
            <p:cNvGrpSpPr/>
            <p:nvPr/>
          </p:nvGrpSpPr>
          <p:grpSpPr>
            <a:xfrm>
              <a:off x="1136034" y="2814760"/>
              <a:ext cx="464284" cy="465246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416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7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8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9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0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1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2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3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4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7073596" y="3568544"/>
            <a:ext cx="1105795" cy="1106194"/>
            <a:chOff x="5267219" y="2503905"/>
            <a:chExt cx="1079398" cy="1079788"/>
          </a:xfrm>
        </p:grpSpPr>
        <p:sp>
          <p:nvSpPr>
            <p:cNvPr id="426" name="Rounded Rectangle 6"/>
            <p:cNvSpPr/>
            <p:nvPr/>
          </p:nvSpPr>
          <p:spPr>
            <a:xfrm>
              <a:off x="5267219" y="2503905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27" name="Rounded Rectangle 8"/>
            <p:cNvSpPr/>
            <p:nvPr/>
          </p:nvSpPr>
          <p:spPr>
            <a:xfrm>
              <a:off x="5363854" y="2590077"/>
              <a:ext cx="914281" cy="914612"/>
            </a:xfrm>
            <a:prstGeom prst="roundRect">
              <a:avLst/>
            </a:prstGeom>
            <a:solidFill>
              <a:srgbClr val="029BAB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28" name="Group 69"/>
            <p:cNvGrpSpPr/>
            <p:nvPr/>
          </p:nvGrpSpPr>
          <p:grpSpPr>
            <a:xfrm>
              <a:off x="5595411" y="2814760"/>
              <a:ext cx="464284" cy="465246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429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0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1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2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3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4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35" name="组合 434"/>
          <p:cNvGrpSpPr/>
          <p:nvPr/>
        </p:nvGrpSpPr>
        <p:grpSpPr>
          <a:xfrm>
            <a:off x="7063146" y="5375344"/>
            <a:ext cx="1105795" cy="1106194"/>
            <a:chOff x="5258886" y="3944640"/>
            <a:chExt cx="1079398" cy="1079788"/>
          </a:xfrm>
        </p:grpSpPr>
        <p:sp>
          <p:nvSpPr>
            <p:cNvPr id="436" name="Rounded Rectangle 6"/>
            <p:cNvSpPr/>
            <p:nvPr/>
          </p:nvSpPr>
          <p:spPr>
            <a:xfrm>
              <a:off x="5258886" y="3944640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37" name="Rounded Rectangle 8"/>
            <p:cNvSpPr/>
            <p:nvPr/>
          </p:nvSpPr>
          <p:spPr>
            <a:xfrm>
              <a:off x="5364981" y="4024617"/>
              <a:ext cx="914281" cy="914612"/>
            </a:xfrm>
            <a:prstGeom prst="roundRect">
              <a:avLst/>
            </a:prstGeom>
            <a:solidFill>
              <a:srgbClr val="838383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38" name="Group 76"/>
            <p:cNvGrpSpPr/>
            <p:nvPr/>
          </p:nvGrpSpPr>
          <p:grpSpPr>
            <a:xfrm>
              <a:off x="5584040" y="4246127"/>
              <a:ext cx="464284" cy="464452"/>
              <a:chOff x="7287419" y="2605437"/>
              <a:chExt cx="464344" cy="464344"/>
            </a:xfrm>
            <a:solidFill>
              <a:schemeClr val="bg2"/>
            </a:solidFill>
          </p:grpSpPr>
          <p:sp>
            <p:nvSpPr>
              <p:cNvPr id="439" name="AutoShape 56"/>
              <p:cNvSpPr/>
              <p:nvPr/>
            </p:nvSpPr>
            <p:spPr bwMode="auto">
              <a:xfrm>
                <a:off x="7287419" y="260543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0" name="AutoShape 57"/>
              <p:cNvSpPr/>
              <p:nvPr/>
            </p:nvSpPr>
            <p:spPr bwMode="auto">
              <a:xfrm>
                <a:off x="7606507" y="260543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1" name="AutoShape 58"/>
              <p:cNvSpPr/>
              <p:nvPr/>
            </p:nvSpPr>
            <p:spPr bwMode="auto">
              <a:xfrm>
                <a:off x="7446963" y="260543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42" name="组合 441"/>
          <p:cNvGrpSpPr/>
          <p:nvPr/>
        </p:nvGrpSpPr>
        <p:grpSpPr>
          <a:xfrm>
            <a:off x="1524691" y="1829577"/>
            <a:ext cx="1105795" cy="1106194"/>
            <a:chOff x="842545" y="1117260"/>
            <a:chExt cx="1079398" cy="1079788"/>
          </a:xfrm>
        </p:grpSpPr>
        <p:sp>
          <p:nvSpPr>
            <p:cNvPr id="443" name="Rounded Rectangle 6"/>
            <p:cNvSpPr/>
            <p:nvPr/>
          </p:nvSpPr>
          <p:spPr>
            <a:xfrm>
              <a:off x="842545" y="1117260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44" name="Rounded Rectangle 4"/>
            <p:cNvSpPr/>
            <p:nvPr/>
          </p:nvSpPr>
          <p:spPr>
            <a:xfrm>
              <a:off x="925104" y="1199848"/>
              <a:ext cx="914281" cy="914612"/>
            </a:xfrm>
            <a:prstGeom prst="roundRect">
              <a:avLst/>
            </a:prstGeom>
            <a:solidFill>
              <a:srgbClr val="029BAB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45" name="Group 80"/>
            <p:cNvGrpSpPr/>
            <p:nvPr/>
          </p:nvGrpSpPr>
          <p:grpSpPr>
            <a:xfrm>
              <a:off x="1222721" y="1424531"/>
              <a:ext cx="319046" cy="465246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446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81"/>
                      <a:pt x="8839" y="19406"/>
                    </a:cubicBezTo>
                    <a:lnTo>
                      <a:pt x="13000" y="19048"/>
                    </a:lnTo>
                    <a:cubicBezTo>
                      <a:pt x="12398" y="2018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7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48" name="组合 447"/>
          <p:cNvGrpSpPr/>
          <p:nvPr/>
        </p:nvGrpSpPr>
        <p:grpSpPr>
          <a:xfrm>
            <a:off x="7089157" y="1828615"/>
            <a:ext cx="1105795" cy="1106194"/>
            <a:chOff x="5279627" y="1116493"/>
            <a:chExt cx="1079398" cy="1079788"/>
          </a:xfrm>
        </p:grpSpPr>
        <p:sp>
          <p:nvSpPr>
            <p:cNvPr id="449" name="Rounded Rectangle 6"/>
            <p:cNvSpPr/>
            <p:nvPr/>
          </p:nvSpPr>
          <p:spPr>
            <a:xfrm>
              <a:off x="5279627" y="1116493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50" name="Rounded Rectangle 7"/>
            <p:cNvSpPr/>
            <p:nvPr/>
          </p:nvSpPr>
          <p:spPr>
            <a:xfrm>
              <a:off x="5363854" y="1193110"/>
              <a:ext cx="914281" cy="914612"/>
            </a:xfrm>
            <a:prstGeom prst="roundRect">
              <a:avLst/>
            </a:prstGeom>
            <a:solidFill>
              <a:srgbClr val="838383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51" name="Group 83"/>
            <p:cNvGrpSpPr/>
            <p:nvPr/>
          </p:nvGrpSpPr>
          <p:grpSpPr>
            <a:xfrm>
              <a:off x="5594617" y="1418190"/>
              <a:ext cx="465077" cy="464452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452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53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54" name="组合 453"/>
          <p:cNvGrpSpPr/>
          <p:nvPr/>
        </p:nvGrpSpPr>
        <p:grpSpPr>
          <a:xfrm>
            <a:off x="1507048" y="5368011"/>
            <a:ext cx="1105795" cy="1106194"/>
            <a:chOff x="828477" y="3938792"/>
            <a:chExt cx="1079398" cy="1079788"/>
          </a:xfrm>
        </p:grpSpPr>
        <p:sp>
          <p:nvSpPr>
            <p:cNvPr id="455" name="Rounded Rectangle 6"/>
            <p:cNvSpPr/>
            <p:nvPr/>
          </p:nvSpPr>
          <p:spPr>
            <a:xfrm>
              <a:off x="828477" y="3938792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56" name="Rounded Rectangle 6"/>
            <p:cNvSpPr/>
            <p:nvPr/>
          </p:nvSpPr>
          <p:spPr>
            <a:xfrm>
              <a:off x="911433" y="4021045"/>
              <a:ext cx="914281" cy="914612"/>
            </a:xfrm>
            <a:prstGeom prst="roundRect">
              <a:avLst/>
            </a:prstGeom>
            <a:solidFill>
              <a:srgbClr val="029BAB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57" name="Group 86"/>
            <p:cNvGrpSpPr/>
            <p:nvPr/>
          </p:nvGrpSpPr>
          <p:grpSpPr>
            <a:xfrm>
              <a:off x="1143574" y="4246125"/>
              <a:ext cx="464284" cy="464452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458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59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60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85"/>
                    </a:cubicBezTo>
                    <a:lnTo>
                      <a:pt x="18720" y="20185"/>
                    </a:lnTo>
                    <a:cubicBezTo>
                      <a:pt x="18722" y="20959"/>
                      <a:pt x="19366" y="21600"/>
                      <a:pt x="20180" y="21600"/>
                    </a:cubicBezTo>
                    <a:cubicBezTo>
                      <a:pt x="20955" y="21600"/>
                      <a:pt x="21599" y="20956"/>
                      <a:pt x="21599" y="20180"/>
                    </a:cubicBezTo>
                    <a:cubicBezTo>
                      <a:pt x="21599" y="20185"/>
                      <a:pt x="21597" y="2018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</p:grpSp>
      <p:sp>
        <p:nvSpPr>
          <p:cNvPr id="461" name="文本框 460"/>
          <p:cNvSpPr txBox="1"/>
          <p:nvPr/>
        </p:nvSpPr>
        <p:spPr>
          <a:xfrm>
            <a:off x="3085038" y="191418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029BAB"/>
                </a:solidFill>
                <a:sym typeface="+mn-lt"/>
              </a:rPr>
              <a:t>人力资源管理意识</a:t>
            </a: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2" name="文本框 461"/>
          <p:cNvSpPr txBox="1"/>
          <p:nvPr/>
        </p:nvSpPr>
        <p:spPr>
          <a:xfrm>
            <a:off x="3110291" y="3657843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sym typeface="+mn-lt"/>
              </a:rPr>
              <a:t>  持之以恒的毅力</a:t>
            </a: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文本框 462"/>
          <p:cNvSpPr txBox="1"/>
          <p:nvPr/>
        </p:nvSpPr>
        <p:spPr>
          <a:xfrm>
            <a:off x="8682317" y="191418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sym typeface="+mn-lt"/>
              </a:rPr>
              <a:t>良好的心态</a:t>
            </a: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4" name="文本框 463"/>
          <p:cNvSpPr txBox="1"/>
          <p:nvPr/>
        </p:nvSpPr>
        <p:spPr>
          <a:xfrm>
            <a:off x="8682316" y="545227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sym typeface="+mn-lt"/>
              </a:rPr>
              <a:t>专业的知识技能</a:t>
            </a: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5" name="文本框 464"/>
          <p:cNvSpPr txBox="1"/>
          <p:nvPr/>
        </p:nvSpPr>
        <p:spPr>
          <a:xfrm>
            <a:off x="8682316" y="3683230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029BAB"/>
                </a:solidFill>
                <a:sym typeface="+mn-lt"/>
              </a:rPr>
              <a:t>全面的知识结构</a:t>
            </a: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6" name="文本框 465"/>
          <p:cNvSpPr txBox="1"/>
          <p:nvPr/>
        </p:nvSpPr>
        <p:spPr>
          <a:xfrm>
            <a:off x="3110290" y="5452275"/>
            <a:ext cx="295465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029BAB"/>
                </a:solidFill>
                <a:sym typeface="+mn-lt"/>
              </a:rPr>
              <a:t>良好的人文素质修养</a:t>
            </a: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1000">
        <p14:doors dir="vert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/>
      <p:bldP spid="462" grpId="0"/>
      <p:bldP spid="463" grpId="0"/>
      <p:bldP spid="464" grpId="0"/>
      <p:bldP spid="465" grpId="0"/>
      <p:bldP spid="4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稳重大气蓝灰立体岗位竞聘求职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0219113219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3219"/>
  <p:tag name="MH_LIBRARY" val="GRAPHIC"/>
  <p:tag name="MH_TYPE" val="PageTitle"/>
  <p:tag name="MH_ORDER" val="Page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6021823190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0202215101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PageTitle"/>
  <p:tag name="MH_ORDER" val="Page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6020310180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PageTitle"/>
  <p:tag name="MH_ORDER" val="Page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60219102052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PageTitle"/>
  <p:tag name="MH_ORDER" val="Page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0202204654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04654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6021909402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PageTitle"/>
  <p:tag name="MH_ORDER" val="PageTitl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C00000"/>
      </a:accent1>
      <a:accent2>
        <a:srgbClr val="000000"/>
      </a:accent2>
      <a:accent3>
        <a:srgbClr val="FF0000"/>
      </a:accent3>
      <a:accent4>
        <a:srgbClr val="595959"/>
      </a:accent4>
      <a:accent5>
        <a:srgbClr val="800080"/>
      </a:accent5>
      <a:accent6>
        <a:srgbClr val="00B050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宽屏</PresentationFormat>
  <Paragraphs>279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Gill Sans</vt:lpstr>
      <vt:lpstr>LiHei Pro</vt:lpstr>
      <vt:lpstr>方正兰亭超细黑简体</vt:lpstr>
      <vt:lpstr>方正姚体</vt:lpstr>
      <vt:lpstr>宋体</vt:lpstr>
      <vt:lpstr>微软雅黑</vt:lpstr>
      <vt:lpstr>Agency FB</vt:lpstr>
      <vt:lpstr>Arial</vt:lpstr>
      <vt:lpstr>Arial Black</vt:lpstr>
      <vt:lpstr>Calibri</vt:lpstr>
      <vt:lpstr>Calibri Light</vt:lpstr>
      <vt:lpstr>Haettenschweiler</vt:lpstr>
      <vt:lpstr>Impact</vt:lpstr>
      <vt:lpstr>Kartika</vt:lpstr>
      <vt:lpstr>Wingdings</vt:lpstr>
      <vt:lpstr>Office 主题</vt:lpstr>
      <vt:lpstr>Office 主题​​</vt:lpstr>
      <vt:lpstr>PowerPoint 演示文稿</vt:lpstr>
      <vt:lpstr>PowerPoint 演示文稿</vt:lpstr>
      <vt:lpstr>PowerPoint 演示文稿</vt:lpstr>
      <vt:lpstr>基本信息 | Information</vt:lpstr>
      <vt:lpstr>个人履历 | Resume</vt:lpstr>
      <vt:lpstr>荣誉奖项 | Honor Award</vt:lpstr>
      <vt:lpstr>语言能力 | Language</vt:lpstr>
      <vt:lpstr>PowerPoint 演示文稿</vt:lpstr>
      <vt:lpstr>知识技能 | Knowledge</vt:lpstr>
      <vt:lpstr>解决问题能力 | Solve The Problem</vt:lpstr>
      <vt:lpstr>解决问题能力 | Solve The Problem</vt:lpstr>
      <vt:lpstr>岗位职责 | Responsibilities</vt:lpstr>
      <vt:lpstr>PowerPoint 演示文稿</vt:lpstr>
      <vt:lpstr>核心竞争力 | Core Competence</vt:lpstr>
      <vt:lpstr>核心竞争力 | Core Competence</vt:lpstr>
      <vt:lpstr>专业技能 | Professional Skills</vt:lpstr>
      <vt:lpstr>创新力 | Innovation Skills</vt:lpstr>
      <vt:lpstr>协调技能 | Coordination Skills</vt:lpstr>
      <vt:lpstr>团队合作 | Teamwork</vt:lpstr>
      <vt:lpstr>执行力 | Executive Force</vt:lpstr>
      <vt:lpstr>PowerPoint 演示文稿</vt:lpstr>
      <vt:lpstr>目标规划 | Programming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3</cp:revision>
  <dcterms:created xsi:type="dcterms:W3CDTF">2020-11-26T01:36:13Z</dcterms:created>
  <dcterms:modified xsi:type="dcterms:W3CDTF">2021-01-05T16:20:42Z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